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8B1C-66DF-814B-2351-ADC20807D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A36BA-2895-3DBE-D352-95DDF8D68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0B638-2889-2C4A-7202-37021C7F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70DB-1467-427B-830E-BAC90CA4EB6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59F13-2E39-47A1-2D5B-0819F206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9EBFF-E7AA-6707-CCC3-900C8A86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3A4C-BC0A-4A22-8F62-9C0A1EAA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7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5310-A293-4FB8-3207-694931C9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38CC9-3C8E-DD31-2574-92CA090E2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9D4E5-E5EA-1E9D-E3E2-01A50FF5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70DB-1467-427B-830E-BAC90CA4EB6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B02A-9F96-99E0-E065-B9278E1B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E797-4474-83A0-5AEA-2BC8BC75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3A4C-BC0A-4A22-8F62-9C0A1EAA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7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D1A8E-6E6F-15D3-11D3-7B4C7267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6B340-2C41-FA2E-A12B-7DAE99E0E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B91F3-0594-68B7-EE7C-DCDE6DAC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70DB-1467-427B-830E-BAC90CA4EB6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FA54B-1840-6747-83A1-DABCDF14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B496-4462-4C8A-DBD6-AC3E61FC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3A4C-BC0A-4A22-8F62-9C0A1EAA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0A4F-47D3-73E6-4A85-C11CCCAA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82BD-9B2A-DD73-C5B5-800A2997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3E4D7-FEB6-A442-3D9F-5A5569EC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70DB-1467-427B-830E-BAC90CA4EB6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9E9D5-73A2-BEED-F014-EC56D548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6DD97-550E-E00D-CA22-2276FD0B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3A4C-BC0A-4A22-8F62-9C0A1EAA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3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9F76-5D70-5E1C-8B3B-3B495819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43669-FF03-BC4B-209E-E0F6EF8DE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55E57-3BB4-00DA-B14B-50A2A4F2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70DB-1467-427B-830E-BAC90CA4EB6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BC55-DE57-B479-2C40-ED4DA66A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A1A4-025E-B675-1999-ABA1E24C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3A4C-BC0A-4A22-8F62-9C0A1EAA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6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A962-F7CD-15FC-90FB-3B0A852A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9F88-7844-AC2A-79EA-A44AA59B8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A000D-DAAF-70C9-4804-CACE1BCCA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F50D7-C1F2-B236-E05E-D581DDAD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70DB-1467-427B-830E-BAC90CA4EB6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C0543-DCCB-1418-FD0B-81E9AC57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77A43-6CF3-1F0F-A126-979764D4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3A4C-BC0A-4A22-8F62-9C0A1EAA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6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8E04-426A-8942-E76D-6DC2BEB1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CB660-88A2-DA77-A300-979A16492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2DC78-74D0-ECD5-65A0-DF8439D12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5F63C-D0F9-1B8F-3362-2DB54775F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B765E-E336-CA22-250C-FFFAA8AEF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253C2-FDB6-F175-3D8F-F9EB5BA6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70DB-1467-427B-830E-BAC90CA4EB6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F7DB3C-BFC6-7EB0-0C97-20DD063F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40C66-2AE9-F947-BBD5-25A76273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3A4C-BC0A-4A22-8F62-9C0A1EAA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0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394B-45C3-D768-40AE-A1D03BF9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4C288-0644-AE04-D247-B170E4FA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70DB-1467-427B-830E-BAC90CA4EB6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11699-4563-4B6D-F320-BC90F360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B5062-A274-5D2D-B374-64B79F0C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3A4C-BC0A-4A22-8F62-9C0A1EAA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C7D386-21F0-3ABA-6590-A90665C6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70DB-1467-427B-830E-BAC90CA4EB6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6025F6-4899-57D2-AA90-ACC0A946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D83BA-DE55-44EB-D61C-40705ACD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3A4C-BC0A-4A22-8F62-9C0A1EAA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7539-FB53-6263-9B15-6DD239E8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0D574-5841-71BF-C502-4F1A7D836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E6568-0156-6530-1460-8ED6F67F8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271B0-3858-95F9-81AC-BA48DF39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70DB-1467-427B-830E-BAC90CA4EB6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D4F75-3742-1D20-F43B-C70EEA1E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259DA-3EFB-40EE-B5EE-9F3B6F51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3A4C-BC0A-4A22-8F62-9C0A1EAA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8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2C79-8448-8421-CBAA-7675DE50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FFD83-FA72-B391-65F5-812397416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DD1FF-F4CF-C47F-FF1E-99085403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98BB8-5669-61E6-5F33-CD1AD196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70DB-1467-427B-830E-BAC90CA4EB6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134F2-652B-2A77-C026-CBB5DD06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F8952-EEB7-1596-3653-0435DC50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3A4C-BC0A-4A22-8F62-9C0A1EAA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4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16B8F-0BFF-F694-F466-37308526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69992-35EA-D5F3-68D3-314238046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ABF0F-D3C3-F8FE-B931-0A2A157EB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A70DB-1467-427B-830E-BAC90CA4EB6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899F2-6D40-F428-5A13-D59E08677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F981A-FA68-31E2-3DB0-8D65809DE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A3A4C-BC0A-4A22-8F62-9C0A1EAA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371DB0-7ACB-202C-251F-36A1DFF8E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1133475"/>
            <a:ext cx="65341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7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211E91-9DEB-F001-E167-0B4970CC827A}"/>
              </a:ext>
            </a:extLst>
          </p:cNvPr>
          <p:cNvSpPr/>
          <p:nvPr/>
        </p:nvSpPr>
        <p:spPr>
          <a:xfrm>
            <a:off x="2179178" y="435837"/>
            <a:ext cx="8135596" cy="1076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field : https://aymanelbadawy.com/data-modelling-using-json/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F5050-E9A1-3AF8-96A3-6BD8A5BEC1E6}"/>
              </a:ext>
            </a:extLst>
          </p:cNvPr>
          <p:cNvSpPr/>
          <p:nvPr/>
        </p:nvSpPr>
        <p:spPr>
          <a:xfrm>
            <a:off x="2259628" y="1795656"/>
            <a:ext cx="7672742" cy="46265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field:</a:t>
            </a:r>
          </a:p>
          <a:p>
            <a:pPr algn="ctr"/>
            <a:r>
              <a:rPr lang="en-US" dirty="0"/>
              <a:t> for example: 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pic>
        <p:nvPicPr>
          <p:cNvPr id="1026" name="Picture 2" descr="Data modeling using JSON: JSON Data structure">
            <a:extLst>
              <a:ext uri="{FF2B5EF4-FFF2-40B4-BE49-F238E27FC236}">
                <a16:creationId xmlns:a16="http://schemas.microsoft.com/office/drawing/2014/main" id="{C1EC0820-BE6E-DA70-ECB9-D1E9BCD19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411" y="1840520"/>
            <a:ext cx="4159175" cy="453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29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FE34-3A05-7ED9-2DF8-B474C0C0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 and expectation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FC71E-EED9-D9DC-F89D-936E436D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339"/>
            <a:ext cx="10515600" cy="4351338"/>
          </a:xfrm>
        </p:spPr>
        <p:txBody>
          <a:bodyPr/>
          <a:lstStyle/>
          <a:p>
            <a:r>
              <a:rPr lang="en-US" dirty="0"/>
              <a:t>Able to enter a webpage in </a:t>
            </a:r>
            <a:r>
              <a:rPr lang="en-US" dirty="0" err="1"/>
              <a:t>textfield</a:t>
            </a:r>
            <a:r>
              <a:rPr lang="en-US" dirty="0"/>
              <a:t>, which the web apps should return all data in Jason</a:t>
            </a:r>
          </a:p>
          <a:p>
            <a:r>
              <a:rPr lang="en-US" dirty="0"/>
              <a:t>Able to store the </a:t>
            </a:r>
            <a:r>
              <a:rPr lang="en-US" dirty="0" err="1"/>
              <a:t>json</a:t>
            </a:r>
            <a:r>
              <a:rPr lang="en-US" dirty="0"/>
              <a:t> data in to </a:t>
            </a:r>
            <a:r>
              <a:rPr lang="en-US" dirty="0" err="1"/>
              <a:t>sql</a:t>
            </a:r>
            <a:r>
              <a:rPr lang="en-US" dirty="0"/>
              <a:t> database ( </a:t>
            </a:r>
            <a:r>
              <a:rPr lang="en-US" dirty="0" err="1"/>
              <a:t>postgresSQL</a:t>
            </a:r>
            <a:r>
              <a:rPr lang="en-US" dirty="0"/>
              <a:t> or 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r>
              <a:rPr lang="en-US" dirty="0"/>
              <a:t>Login page should allow to user to access </a:t>
            </a:r>
            <a:r>
              <a:rPr lang="en-US" dirty="0" err="1"/>
              <a:t>dataScrapApps</a:t>
            </a:r>
            <a:r>
              <a:rPr lang="en-US" dirty="0"/>
              <a:t> page</a:t>
            </a:r>
          </a:p>
          <a:p>
            <a:r>
              <a:rPr lang="en-US" dirty="0"/>
              <a:t>Backend should be written in  - python/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Frontend is written in </a:t>
            </a:r>
            <a:r>
              <a:rPr lang="en-US" dirty="0" err="1"/>
              <a:t>reactjs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0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Goals  and expectation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tuong vu</dc:creator>
  <cp:lastModifiedBy>tuong vu</cp:lastModifiedBy>
  <cp:revision>3</cp:revision>
  <dcterms:created xsi:type="dcterms:W3CDTF">2023-03-10T02:44:50Z</dcterms:created>
  <dcterms:modified xsi:type="dcterms:W3CDTF">2023-03-10T03:13:00Z</dcterms:modified>
</cp:coreProperties>
</file>