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087B2-4D36-6F22-B425-CACAA6BC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F474C8-FB4B-6CE8-9AAC-36C5BABE5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243CD-19EA-2DBF-2989-A4E608B0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3CB32-0813-B052-A704-D6B9606E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D2065-051D-998D-703C-8792C8E5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1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41DD3-4EA2-FA4B-8F38-05CCC6B7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53242-6945-360D-466D-30B2F244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BC6F5-C796-0798-C042-E06FB327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85EFBB-E078-EC00-F963-7CB0F4F6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A4343-080B-4F10-38AC-9B1EEB0D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0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F2D39B-0238-B2F8-1B31-6401C6746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A647B0-9703-D5E5-E9A2-81E49275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4D2685-275A-09C6-A7E6-3B4CAC15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032CA-B2CD-F214-DB45-B98B223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B482F-37AF-3F81-902C-9E67D0E9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9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D2041-7042-F376-5011-CF5376B5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13820-33CE-5E4E-865E-21C52783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1EFDC-3213-ECAD-8538-554B3CE4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95F96E-848B-4C2B-BAD5-5772CB6A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E65D4-60B9-0060-4E8D-E1F9D888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65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37C0F-FFAB-2065-B3D3-4AF10124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559B09-3452-8BA0-F387-6471D4E8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74121-7202-032D-7FA9-55098E1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4B998-9189-33C2-7DB3-DFDC09CE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54234-1E18-9F03-DF12-4C76ABFC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40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BEB90-E77B-5B9F-FBFA-7820EB5E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D6412-9011-154A-8015-9C84CBC19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1A124-A12B-0962-20CD-6B6A97166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F9F7-6070-E768-7D0E-03EA5A2F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4A0D71-89EF-2A92-3463-C96F9FCB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61184-5E40-4045-630E-F6438ED1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46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E7F62-193D-F340-3687-D660DAD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4492E6-3C71-C514-F31F-6AA2D740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B48379-5984-A661-288A-DC35D49E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06B3C7-3CDC-4490-B5BD-47E3EB04A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A3A5F7-3667-99D8-DADF-C260D20E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EF5CE2-0B74-11DC-B624-9A3E770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769A7B-03AF-0815-E6F7-F34F8744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A3637C-1041-1B19-214D-33C0C09F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2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6F30D-96A3-A02E-8C7D-4CA8F7D2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D4DE79-81C5-9B9D-B5E2-8F079BEE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136E4F-FEE5-FF43-9241-0BAEEC2B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DB2149-4A46-2AE3-AB33-BCA2657A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1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9A63F-7FD1-D859-D6BA-2BB809D3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822F2D-97CD-7799-8647-8313DECB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35C148-E692-755D-8350-A61CD4D9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01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BEA19-CBF9-33AC-E645-8C150C7A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A6385-EB7B-EF74-8084-18CA17E0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FCD017-A052-3BBC-B0AB-C63BA4D5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7CE26-B56D-CE26-A7E3-D23DA250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0E53C2-8E3A-2B1F-D598-9E7DD2B6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DF6F4-A439-867D-ABD1-E88FF9AE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89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BA96E-1986-8EB3-9E7F-2719EF15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96BED8-24C2-3678-8CEE-7335184C6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7E40E6-819F-9304-9FF3-4C7EE7513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8D28C5-D86C-737B-2BCE-B7810B35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DAB51-376B-9480-1168-1D6C0FBA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05A94-87C1-AF71-9DD4-6F7E2F2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76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7E7FC5-82E4-0B48-4C28-A7CB3061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CEE6A-026C-F214-5848-4D87F30F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53B80-C605-83A9-DFE3-B15993F94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0870-611A-4096-B4D2-8624880E3B4A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E6D7C-30E5-26EA-B71C-8603071B1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931C84-0465-D5D1-9E2E-42ED07DDD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9C3F-D8D0-4CF9-B375-4623E9B42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DF8F390-7C0C-1597-987C-28779EBA88D0}"/>
              </a:ext>
            </a:extLst>
          </p:cNvPr>
          <p:cNvCxnSpPr/>
          <p:nvPr/>
        </p:nvCxnSpPr>
        <p:spPr>
          <a:xfrm>
            <a:off x="3776133" y="135467"/>
            <a:ext cx="0" cy="635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17ADE68-D30F-F26A-D955-0987C1B5971A}"/>
              </a:ext>
            </a:extLst>
          </p:cNvPr>
          <p:cNvCxnSpPr/>
          <p:nvPr/>
        </p:nvCxnSpPr>
        <p:spPr>
          <a:xfrm>
            <a:off x="8170333" y="135467"/>
            <a:ext cx="0" cy="635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92B56EA-1557-EFAE-F7E3-AC48A0A68260}"/>
              </a:ext>
            </a:extLst>
          </p:cNvPr>
          <p:cNvSpPr txBox="1"/>
          <p:nvPr/>
        </p:nvSpPr>
        <p:spPr>
          <a:xfrm>
            <a:off x="1447800" y="13546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912AE2-B7D5-CF58-8C47-893A4D8EE221}"/>
              </a:ext>
            </a:extLst>
          </p:cNvPr>
          <p:cNvSpPr txBox="1"/>
          <p:nvPr/>
        </p:nvSpPr>
        <p:spPr>
          <a:xfrm>
            <a:off x="5317188" y="135467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RECRUTEUR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8EA4CD-B1AC-2225-EBC7-029CD9749A35}"/>
              </a:ext>
            </a:extLst>
          </p:cNvPr>
          <p:cNvSpPr txBox="1"/>
          <p:nvPr/>
        </p:nvSpPr>
        <p:spPr>
          <a:xfrm>
            <a:off x="9533588" y="13546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ADMIN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A7E2CC4-1854-42B9-AABB-FC5E4A19181A}"/>
              </a:ext>
            </a:extLst>
          </p:cNvPr>
          <p:cNvCxnSpPr/>
          <p:nvPr/>
        </p:nvCxnSpPr>
        <p:spPr>
          <a:xfrm>
            <a:off x="110067" y="504799"/>
            <a:ext cx="1198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91BA906-42B5-A5BA-3C65-0AF5370EBF47}"/>
              </a:ext>
            </a:extLst>
          </p:cNvPr>
          <p:cNvSpPr txBox="1"/>
          <p:nvPr/>
        </p:nvSpPr>
        <p:spPr>
          <a:xfrm>
            <a:off x="269496" y="787399"/>
            <a:ext cx="319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accès aux annonces en lecture et peut contacter l’auteur de l’annonce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BB5F1F-D6E7-83FE-75D6-043539D56C9C}"/>
              </a:ext>
            </a:extLst>
          </p:cNvPr>
          <p:cNvSpPr txBox="1"/>
          <p:nvPr/>
        </p:nvSpPr>
        <p:spPr>
          <a:xfrm>
            <a:off x="4143716" y="787399"/>
            <a:ext cx="319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accès aux annonces en lecture et peut contacter l’auteur de l’annonce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B0098B-BAD8-18C5-1B21-1FDAF875004E}"/>
              </a:ext>
            </a:extLst>
          </p:cNvPr>
          <p:cNvSpPr txBox="1"/>
          <p:nvPr/>
        </p:nvSpPr>
        <p:spPr>
          <a:xfrm>
            <a:off x="4101504" y="2406648"/>
            <a:ext cx="319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Peut créer des annonces et supprimer les siennes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749F52-4A42-21C4-10C0-A31E8881ED45}"/>
              </a:ext>
            </a:extLst>
          </p:cNvPr>
          <p:cNvSpPr txBox="1"/>
          <p:nvPr/>
        </p:nvSpPr>
        <p:spPr>
          <a:xfrm>
            <a:off x="8453249" y="2729814"/>
            <a:ext cx="31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Peut voir qui à postuler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DD19D9F-45AE-F901-93BF-4DAACDBDB0E1}"/>
              </a:ext>
            </a:extLst>
          </p:cNvPr>
          <p:cNvSpPr txBox="1"/>
          <p:nvPr/>
        </p:nvSpPr>
        <p:spPr>
          <a:xfrm>
            <a:off x="8592229" y="787399"/>
            <a:ext cx="319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accès aux annonces en lecture et peut contacter l’auteur de l’annonce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0D2FDE-11BC-7212-AE05-FC5E029F7A66}"/>
              </a:ext>
            </a:extLst>
          </p:cNvPr>
          <p:cNvSpPr txBox="1"/>
          <p:nvPr/>
        </p:nvSpPr>
        <p:spPr>
          <a:xfrm>
            <a:off x="8537915" y="1993328"/>
            <a:ext cx="31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Peut créer des annonces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21E6B2-EB18-FFC9-F314-87A2BC199401}"/>
              </a:ext>
            </a:extLst>
          </p:cNvPr>
          <p:cNvSpPr txBox="1"/>
          <p:nvPr/>
        </p:nvSpPr>
        <p:spPr>
          <a:xfrm>
            <a:off x="4155939" y="3335578"/>
            <a:ext cx="319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Peut voir qui à postuler à ses annonces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F8A281-D404-7B5A-CD76-06635D0E23ED}"/>
              </a:ext>
            </a:extLst>
          </p:cNvPr>
          <p:cNvSpPr txBox="1"/>
          <p:nvPr/>
        </p:nvSpPr>
        <p:spPr>
          <a:xfrm>
            <a:off x="8419504" y="3442843"/>
            <a:ext cx="319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Peut voir tous les messages envoyés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413779-0E65-2DC2-9383-FF5B4BAA80BB}"/>
              </a:ext>
            </a:extLst>
          </p:cNvPr>
          <p:cNvSpPr txBox="1"/>
          <p:nvPr/>
        </p:nvSpPr>
        <p:spPr>
          <a:xfrm>
            <a:off x="8369071" y="4311478"/>
            <a:ext cx="319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Peut supprimer n’importe quelle annonce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25A719A-F3A7-8329-E4E2-7E79DA6F8AFF}"/>
              </a:ext>
            </a:extLst>
          </p:cNvPr>
          <p:cNvSpPr txBox="1"/>
          <p:nvPr/>
        </p:nvSpPr>
        <p:spPr>
          <a:xfrm>
            <a:off x="4111011" y="1765190"/>
            <a:ext cx="31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Peut modifier son profile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3E0FF69-9F54-44D3-5468-B3C56E36B1D6}"/>
              </a:ext>
            </a:extLst>
          </p:cNvPr>
          <p:cNvSpPr txBox="1"/>
          <p:nvPr/>
        </p:nvSpPr>
        <p:spPr>
          <a:xfrm>
            <a:off x="299849" y="1790841"/>
            <a:ext cx="31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Peut modifier son profile</a:t>
            </a:r>
          </a:p>
        </p:txBody>
      </p:sp>
    </p:spTree>
    <p:extLst>
      <p:ext uri="{BB962C8B-B14F-4D97-AF65-F5344CB8AC3E}">
        <p14:creationId xmlns:p14="http://schemas.microsoft.com/office/powerpoint/2010/main" val="930790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Goujon</dc:creator>
  <cp:lastModifiedBy>Sébastien Goujon</cp:lastModifiedBy>
  <cp:revision>1</cp:revision>
  <dcterms:created xsi:type="dcterms:W3CDTF">2022-09-26T13:04:36Z</dcterms:created>
  <dcterms:modified xsi:type="dcterms:W3CDTF">2022-09-26T13:05:06Z</dcterms:modified>
</cp:coreProperties>
</file>