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Magnetic field oscillation in 3D adiabatic slower system for cold atom physics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1238503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/>
              <a:t>Yu Lu (Graduate student, Department of Physics, University of Texas at Austin)</a:t>
            </a:r>
          </a:p>
          <a:p>
            <a:r>
              <a:rPr lang="en-US" cap="none" dirty="0"/>
              <a:t>Nitish Mittal (Graduate student, College of Pharmacy, University of Texas at Austin)</a:t>
            </a:r>
          </a:p>
          <a:p>
            <a:r>
              <a:rPr lang="en-US" cap="none" dirty="0" err="1"/>
              <a:t>Xingyao</a:t>
            </a:r>
            <a:r>
              <a:rPr lang="en-US" cap="none" dirty="0"/>
              <a:t> Wang (Graduate student, CSEM program, University of Texas at Austin)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6505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Adiabatic slower</a:t>
            </a:r>
          </a:p>
          <a:p>
            <a:pPr lvl="1"/>
            <a:r>
              <a:rPr lang="en-US" dirty="0"/>
              <a:t>used to slow atoms from ∼ 500 m/s down to ∼ 0 m/s</a:t>
            </a:r>
          </a:p>
          <a:p>
            <a:pPr lvl="1"/>
            <a:r>
              <a:rPr lang="en-US" dirty="0"/>
              <a:t>consist of hundreds of overlapping Anti-Helmholtz coils</a:t>
            </a:r>
          </a:p>
          <a:p>
            <a:pPr lvl="1"/>
            <a:r>
              <a:rPr lang="en-US" dirty="0"/>
              <a:t>creates ultra bright cold atom source in atomic physics</a:t>
            </a:r>
          </a:p>
          <a:p>
            <a:r>
              <a:rPr lang="en-US" dirty="0"/>
              <a:t>Overlapped magnetic traps with an overlapping time sequence create a trap to slow down atoms.</a:t>
            </a:r>
          </a:p>
          <a:p>
            <a:r>
              <a:rPr lang="en-US" dirty="0"/>
              <a:t>Magnetic field oscillation during the transition of traps is related to:</a:t>
            </a:r>
          </a:p>
          <a:p>
            <a:pPr lvl="1"/>
            <a:r>
              <a:rPr lang="en-US" dirty="0"/>
              <a:t>lose rate, temperature, density of atoms being slowed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9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4652658" cy="3450613"/>
          </a:xfrm>
        </p:spPr>
        <p:txBody>
          <a:bodyPr>
            <a:normAutofit/>
          </a:bodyPr>
          <a:lstStyle/>
          <a:p>
            <a:r>
              <a:rPr lang="en-US" dirty="0"/>
              <a:t>Anti-Helmholtz coil:</a:t>
            </a:r>
          </a:p>
          <a:p>
            <a:pPr lvl="1"/>
            <a:r>
              <a:rPr lang="en-US" dirty="0"/>
              <a:t>a pair of coils with current propagating at opposite direction</a:t>
            </a:r>
          </a:p>
          <a:p>
            <a:pPr lvl="1"/>
            <a:r>
              <a:rPr lang="en-US" dirty="0"/>
              <a:t>provides a confinement of atoms and can be treated as a 'carrier‘</a:t>
            </a:r>
          </a:p>
          <a:p>
            <a:r>
              <a:rPr lang="en-US" dirty="0"/>
              <a:t>Series of traps activated in overlapping sequence in real space and time creating a moving trap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60" y="1185089"/>
            <a:ext cx="1794432" cy="1661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725" y="1185088"/>
            <a:ext cx="2211938" cy="1661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70" y="2965709"/>
            <a:ext cx="4983892" cy="27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magnetic field minimum oscillates during transition from one coil to the next</a:t>
            </a:r>
          </a:p>
          <a:p>
            <a:r>
              <a:rPr lang="en-US" dirty="0"/>
              <a:t>Transition oscillation depends on:</a:t>
            </a:r>
          </a:p>
          <a:p>
            <a:pPr lvl="1"/>
            <a:r>
              <a:rPr lang="en-US" dirty="0"/>
              <a:t>Overlapping traps in space</a:t>
            </a:r>
          </a:p>
          <a:p>
            <a:pPr lvl="1"/>
            <a:r>
              <a:rPr lang="en-US" dirty="0"/>
              <a:t>Overlapping on/off sequence in time</a:t>
            </a:r>
          </a:p>
          <a:p>
            <a:pPr lvl="1"/>
            <a:r>
              <a:rPr lang="en-US" dirty="0"/>
              <a:t>Current pulse shape (e.g. sin wave, triangle wave, etc.)</a:t>
            </a:r>
          </a:p>
          <a:p>
            <a:pPr lvl="1"/>
            <a:r>
              <a:rPr lang="en-US" dirty="0"/>
              <a:t>Anti-Helmholtz coil geometry</a:t>
            </a:r>
          </a:p>
          <a:p>
            <a:r>
              <a:rPr lang="en-US" dirty="0"/>
              <a:t>Simulate the transition of atoms from magnetic traps to optimize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409942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different values of operating parameters to minimize oscillation of magnetic fields during transition</a:t>
            </a:r>
          </a:p>
          <a:p>
            <a:r>
              <a:rPr lang="en-US" dirty="0"/>
              <a:t>Use C++ to encode equations describing the activity of the traps</a:t>
            </a:r>
          </a:p>
          <a:p>
            <a:r>
              <a:rPr lang="en-US" dirty="0"/>
              <a:t>Create functions to calculate magnetic field values for different times and positions</a:t>
            </a:r>
          </a:p>
          <a:p>
            <a:r>
              <a:rPr lang="en-US" dirty="0"/>
              <a:t>Construct 3D array to store time, position, and magnetic field values</a:t>
            </a:r>
          </a:p>
          <a:p>
            <a:r>
              <a:rPr lang="en-US" dirty="0"/>
              <a:t>Write array data to csv file and use python to graph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1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26" name="Picture 2" descr=".p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04" y="2016125"/>
            <a:ext cx="4599516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4074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</TotalTime>
  <Words>302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Magnetic field oscillation in 3D adiabatic slower system for cold atom physics</vt:lpstr>
      <vt:lpstr>Introduction</vt:lpstr>
      <vt:lpstr>Description</vt:lpstr>
      <vt:lpstr>Objective</vt:lpstr>
      <vt:lpstr>Method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field oscillation in 3D adiabatic slower system for cold atom physics</dc:title>
  <dc:creator>Nitish Mittal</dc:creator>
  <cp:lastModifiedBy>Nitish Mittal</cp:lastModifiedBy>
  <cp:revision>12</cp:revision>
  <dcterms:created xsi:type="dcterms:W3CDTF">2016-12-01T12:18:27Z</dcterms:created>
  <dcterms:modified xsi:type="dcterms:W3CDTF">2016-12-01T14:17:48Z</dcterms:modified>
</cp:coreProperties>
</file>