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77" r:id="rId4"/>
    <p:sldId id="278" r:id="rId6"/>
    <p:sldId id="286" r:id="rId7"/>
    <p:sldId id="287" r:id="rId8"/>
    <p:sldId id="288" r:id="rId9"/>
    <p:sldId id="279" r:id="rId10"/>
    <p:sldId id="290" r:id="rId11"/>
    <p:sldId id="291" r:id="rId12"/>
    <p:sldId id="289" r:id="rId13"/>
    <p:sldId id="293" r:id="rId14"/>
    <p:sldId id="292" r:id="rId15"/>
    <p:sldId id="280" r:id="rId16"/>
    <p:sldId id="281" r:id="rId17"/>
    <p:sldId id="282" r:id="rId18"/>
    <p:sldId id="294" r:id="rId19"/>
    <p:sldId id="283" r:id="rId20"/>
    <p:sldId id="284" r:id="rId21"/>
    <p:sldId id="285" r:id="rId22"/>
    <p:sldId id="295" r:id="rId23"/>
    <p:sldId id="296" r:id="rId24"/>
    <p:sldId id="298" r:id="rId25"/>
    <p:sldId id="297" r:id="rId26"/>
    <p:sldId id="299" r:id="rId27"/>
    <p:sldId id="300" r:id="rId28"/>
    <p:sldId id="301" r:id="rId29"/>
    <p:sldId id="302" r:id="rId30"/>
    <p:sldId id="303" r:id="rId31"/>
    <p:sldId id="304" r:id="rId32"/>
    <p:sldId id="271"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6228"/>
    <a:srgbClr val="303B18"/>
    <a:srgbClr val="0045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4943" autoAdjust="0"/>
    <p:restoredTop sz="94660"/>
  </p:normalViewPr>
  <p:slideViewPr>
    <p:cSldViewPr>
      <p:cViewPr>
        <p:scale>
          <a:sx n="100" d="100"/>
          <a:sy n="100" d="100"/>
        </p:scale>
        <p:origin x="-1944" y="-390"/>
      </p:cViewPr>
      <p:guideLst>
        <p:guide orient="horz" pos="2160"/>
        <p:guide pos="284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590481-A06E-4FB5-996A-78A0F68FA0F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DB39A6-5A5C-446C-8577-A745CE24E54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idx="4294967295"/>
          </p:nvPr>
        </p:nvSpPr>
        <p:spPr>
          <a:xfrm>
            <a:off x="-3959225" y="0"/>
            <a:ext cx="8382000" cy="6286500"/>
          </a:xfrm>
        </p:spPr>
      </p:sp>
      <p:sp>
        <p:nvSpPr>
          <p:cNvPr id="71683" name="备注占位符 2"/>
          <p:cNvSpPr>
            <a:spLocks noGrp="1" noRot="1" noChangeAspect="1" noChangeArrowheads="1"/>
          </p:cNvSpPr>
          <p:nvPr>
            <p:ph type="body" idx="4294967295"/>
          </p:nvPr>
        </p:nvSpPr>
        <p:spPr bwMode="auto">
          <a:xfrm>
            <a:off x="442913" y="1431925"/>
            <a:ext cx="11188700" cy="4872038"/>
          </a:xfrm>
          <a:prstGeom prst="rect">
            <a:avLst/>
          </a:prstGeom>
          <a:noFill/>
          <a:ln>
            <a:miter lim="800000"/>
          </a:ln>
        </p:spPr>
        <p:txBody>
          <a:bodyPr/>
          <a:lstStyle/>
          <a:p>
            <a:pPr eaLnBrk="1" hangingPunct="1"/>
            <a:endParaRPr lang="zh-CN" altLang="en-US" smtClean="0"/>
          </a:p>
          <a:p>
            <a:pPr eaLnBrk="1" hangingPunct="1"/>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idx="4294967295"/>
          </p:nvPr>
        </p:nvSpPr>
        <p:spPr>
          <a:xfrm>
            <a:off x="-3959225" y="0"/>
            <a:ext cx="8382000" cy="6286500"/>
          </a:xfrm>
        </p:spPr>
      </p:sp>
      <p:sp>
        <p:nvSpPr>
          <p:cNvPr id="71683" name="备注占位符 2"/>
          <p:cNvSpPr>
            <a:spLocks noGrp="1" noRot="1" noChangeAspect="1" noChangeArrowheads="1"/>
          </p:cNvSpPr>
          <p:nvPr>
            <p:ph type="body" idx="4294967295"/>
          </p:nvPr>
        </p:nvSpPr>
        <p:spPr bwMode="auto">
          <a:xfrm>
            <a:off x="442913" y="1431925"/>
            <a:ext cx="11188700" cy="4872038"/>
          </a:xfrm>
          <a:prstGeom prst="rect">
            <a:avLst/>
          </a:prstGeom>
          <a:noFill/>
          <a:ln>
            <a:miter lim="800000"/>
          </a:ln>
        </p:spPr>
        <p:txBody>
          <a:bodyPr/>
          <a:lstStyle/>
          <a:p>
            <a:pPr eaLnBrk="1" hangingPunct="1"/>
            <a:endParaRPr lang="zh-CN" altLang="en-US" smtClean="0"/>
          </a:p>
          <a:p>
            <a:pPr eaLnBrk="1" hangingPunct="1"/>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idx="4294967295"/>
          </p:nvPr>
        </p:nvSpPr>
        <p:spPr>
          <a:xfrm>
            <a:off x="-3959225" y="0"/>
            <a:ext cx="8382000" cy="6286500"/>
          </a:xfrm>
        </p:spPr>
      </p:sp>
      <p:sp>
        <p:nvSpPr>
          <p:cNvPr id="71683" name="备注占位符 2"/>
          <p:cNvSpPr>
            <a:spLocks noGrp="1" noRot="1" noChangeAspect="1" noChangeArrowheads="1"/>
          </p:cNvSpPr>
          <p:nvPr>
            <p:ph type="body" idx="4294967295"/>
          </p:nvPr>
        </p:nvSpPr>
        <p:spPr bwMode="auto">
          <a:xfrm>
            <a:off x="442913" y="1431925"/>
            <a:ext cx="11188700" cy="4872038"/>
          </a:xfrm>
          <a:prstGeom prst="rect">
            <a:avLst/>
          </a:prstGeom>
          <a:noFill/>
          <a:ln>
            <a:miter lim="800000"/>
          </a:ln>
        </p:spPr>
        <p:txBody>
          <a:bodyPr/>
          <a:lstStyle/>
          <a:p>
            <a:pPr eaLnBrk="1" hangingPunct="1"/>
            <a:endParaRPr lang="zh-CN" altLang="en-US" smtClean="0"/>
          </a:p>
          <a:p>
            <a:pPr eaLnBrk="1" hangingPunct="1"/>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idx="4294967295"/>
          </p:nvPr>
        </p:nvSpPr>
        <p:spPr>
          <a:xfrm>
            <a:off x="-3959225" y="0"/>
            <a:ext cx="8382000" cy="6286500"/>
          </a:xfrm>
        </p:spPr>
      </p:sp>
      <p:sp>
        <p:nvSpPr>
          <p:cNvPr id="71683" name="备注占位符 2"/>
          <p:cNvSpPr>
            <a:spLocks noGrp="1" noRot="1" noChangeAspect="1" noChangeArrowheads="1"/>
          </p:cNvSpPr>
          <p:nvPr>
            <p:ph type="body" idx="4294967295"/>
          </p:nvPr>
        </p:nvSpPr>
        <p:spPr bwMode="auto">
          <a:xfrm>
            <a:off x="442913" y="1431925"/>
            <a:ext cx="11188700" cy="4872038"/>
          </a:xfrm>
          <a:prstGeom prst="rect">
            <a:avLst/>
          </a:prstGeom>
          <a:noFill/>
          <a:ln>
            <a:miter lim="800000"/>
          </a:ln>
        </p:spPr>
        <p:txBody>
          <a:bodyPr/>
          <a:lstStyle/>
          <a:p>
            <a:pPr eaLnBrk="1" hangingPunct="1"/>
            <a:endParaRPr lang="zh-CN" altLang="en-US" smtClean="0"/>
          </a:p>
          <a:p>
            <a:pPr eaLnBrk="1" hangingPunct="1"/>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idx="4294967295"/>
          </p:nvPr>
        </p:nvSpPr>
        <p:spPr>
          <a:xfrm>
            <a:off x="-3959225" y="0"/>
            <a:ext cx="8382000" cy="6286500"/>
          </a:xfrm>
        </p:spPr>
      </p:sp>
      <p:sp>
        <p:nvSpPr>
          <p:cNvPr id="71683" name="备注占位符 2"/>
          <p:cNvSpPr>
            <a:spLocks noGrp="1" noRot="1" noChangeAspect="1" noChangeArrowheads="1"/>
          </p:cNvSpPr>
          <p:nvPr>
            <p:ph type="body" idx="4294967295"/>
          </p:nvPr>
        </p:nvSpPr>
        <p:spPr bwMode="auto">
          <a:xfrm>
            <a:off x="442913" y="1431925"/>
            <a:ext cx="11188700" cy="4872038"/>
          </a:xfrm>
          <a:prstGeom prst="rect">
            <a:avLst/>
          </a:prstGeom>
          <a:noFill/>
          <a:ln>
            <a:miter lim="800000"/>
          </a:ln>
        </p:spPr>
        <p:txBody>
          <a:bodyPr/>
          <a:lstStyle/>
          <a:p>
            <a:pPr eaLnBrk="1" hangingPunct="1"/>
            <a:endParaRPr lang="zh-CN" altLang="en-US" smtClean="0"/>
          </a:p>
          <a:p>
            <a:pPr eaLnBrk="1" hangingPunct="1"/>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idx="4294967295"/>
          </p:nvPr>
        </p:nvSpPr>
        <p:spPr>
          <a:xfrm>
            <a:off x="-3959225" y="0"/>
            <a:ext cx="8382000" cy="6286500"/>
          </a:xfrm>
        </p:spPr>
      </p:sp>
      <p:sp>
        <p:nvSpPr>
          <p:cNvPr id="71683" name="备注占位符 2"/>
          <p:cNvSpPr>
            <a:spLocks noGrp="1" noRot="1" noChangeAspect="1" noChangeArrowheads="1"/>
          </p:cNvSpPr>
          <p:nvPr>
            <p:ph type="body" idx="4294967295"/>
          </p:nvPr>
        </p:nvSpPr>
        <p:spPr bwMode="auto">
          <a:xfrm>
            <a:off x="442913" y="1431925"/>
            <a:ext cx="11188700" cy="4872038"/>
          </a:xfrm>
          <a:prstGeom prst="rect">
            <a:avLst/>
          </a:prstGeom>
          <a:noFill/>
          <a:ln>
            <a:miter lim="800000"/>
          </a:ln>
        </p:spPr>
        <p:txBody>
          <a:bodyPr/>
          <a:lstStyle/>
          <a:p>
            <a:pPr eaLnBrk="1" hangingPunct="1"/>
            <a:endParaRPr lang="zh-CN" altLang="en-US" smtClean="0"/>
          </a:p>
          <a:p>
            <a:pPr eaLnBrk="1" hangingPunct="1"/>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idx="4294967295"/>
          </p:nvPr>
        </p:nvSpPr>
        <p:spPr>
          <a:xfrm>
            <a:off x="-3959225" y="0"/>
            <a:ext cx="8382000" cy="6286500"/>
          </a:xfrm>
        </p:spPr>
      </p:sp>
      <p:sp>
        <p:nvSpPr>
          <p:cNvPr id="71683" name="备注占位符 2"/>
          <p:cNvSpPr>
            <a:spLocks noGrp="1" noRot="1" noChangeAspect="1" noChangeArrowheads="1"/>
          </p:cNvSpPr>
          <p:nvPr>
            <p:ph type="body" idx="4294967295"/>
          </p:nvPr>
        </p:nvSpPr>
        <p:spPr bwMode="auto">
          <a:xfrm>
            <a:off x="442913" y="1431925"/>
            <a:ext cx="11188700" cy="4872038"/>
          </a:xfrm>
          <a:prstGeom prst="rect">
            <a:avLst/>
          </a:prstGeom>
          <a:noFill/>
          <a:ln>
            <a:miter lim="800000"/>
          </a:ln>
        </p:spPr>
        <p:txBody>
          <a:bodyPr/>
          <a:lstStyle/>
          <a:p>
            <a:pPr eaLnBrk="1" hangingPunct="1"/>
            <a:endParaRPr lang="zh-CN" altLang="en-US" smtClean="0"/>
          </a:p>
          <a:p>
            <a:pPr eaLnBrk="1" hangingPunct="1"/>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idx="4294967295"/>
          </p:nvPr>
        </p:nvSpPr>
        <p:spPr>
          <a:xfrm>
            <a:off x="-3959225" y="0"/>
            <a:ext cx="8382000" cy="6286500"/>
          </a:xfrm>
        </p:spPr>
      </p:sp>
      <p:sp>
        <p:nvSpPr>
          <p:cNvPr id="71683" name="备注占位符 2"/>
          <p:cNvSpPr>
            <a:spLocks noGrp="1" noRot="1" noChangeAspect="1" noChangeArrowheads="1"/>
          </p:cNvSpPr>
          <p:nvPr>
            <p:ph type="body" idx="4294967295"/>
          </p:nvPr>
        </p:nvSpPr>
        <p:spPr bwMode="auto">
          <a:xfrm>
            <a:off x="442913" y="1431925"/>
            <a:ext cx="11188700" cy="4872038"/>
          </a:xfrm>
          <a:prstGeom prst="rect">
            <a:avLst/>
          </a:prstGeom>
          <a:noFill/>
          <a:ln>
            <a:miter lim="800000"/>
          </a:ln>
        </p:spPr>
        <p:txBody>
          <a:bodyPr/>
          <a:lstStyle/>
          <a:p>
            <a:pPr eaLnBrk="1" hangingPunct="1"/>
            <a:endParaRPr lang="zh-CN" altLang="en-US" smtClean="0"/>
          </a:p>
          <a:p>
            <a:pPr eaLnBrk="1" hangingPunct="1"/>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idx="4294967295"/>
          </p:nvPr>
        </p:nvSpPr>
        <p:spPr>
          <a:xfrm>
            <a:off x="-3959225" y="0"/>
            <a:ext cx="8382000" cy="6286500"/>
          </a:xfrm>
        </p:spPr>
      </p:sp>
      <p:sp>
        <p:nvSpPr>
          <p:cNvPr id="71683" name="备注占位符 2"/>
          <p:cNvSpPr>
            <a:spLocks noGrp="1" noRot="1" noChangeAspect="1" noChangeArrowheads="1"/>
          </p:cNvSpPr>
          <p:nvPr>
            <p:ph type="body" idx="4294967295"/>
          </p:nvPr>
        </p:nvSpPr>
        <p:spPr bwMode="auto">
          <a:xfrm>
            <a:off x="442913" y="1431925"/>
            <a:ext cx="11188700" cy="4872038"/>
          </a:xfrm>
          <a:prstGeom prst="rect">
            <a:avLst/>
          </a:prstGeom>
          <a:noFill/>
          <a:ln>
            <a:miter lim="800000"/>
          </a:ln>
        </p:spPr>
        <p:txBody>
          <a:bodyPr/>
          <a:lstStyle/>
          <a:p>
            <a:pPr eaLnBrk="1" hangingPunct="1"/>
            <a:endParaRPr lang="zh-CN" altLang="en-US" smtClean="0"/>
          </a:p>
          <a:p>
            <a:pPr eaLnBrk="1" hangingPunct="1"/>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idx="4294967295"/>
          </p:nvPr>
        </p:nvSpPr>
        <p:spPr>
          <a:xfrm>
            <a:off x="-3959225" y="0"/>
            <a:ext cx="8382000" cy="6286500"/>
          </a:xfrm>
        </p:spPr>
      </p:sp>
      <p:sp>
        <p:nvSpPr>
          <p:cNvPr id="71683" name="备注占位符 2"/>
          <p:cNvSpPr>
            <a:spLocks noGrp="1" noRot="1" noChangeAspect="1" noChangeArrowheads="1"/>
          </p:cNvSpPr>
          <p:nvPr>
            <p:ph type="body" idx="4294967295"/>
          </p:nvPr>
        </p:nvSpPr>
        <p:spPr bwMode="auto">
          <a:xfrm>
            <a:off x="442913" y="1431925"/>
            <a:ext cx="11188700" cy="4872038"/>
          </a:xfrm>
          <a:prstGeom prst="rect">
            <a:avLst/>
          </a:prstGeom>
          <a:noFill/>
          <a:ln>
            <a:miter lim="800000"/>
          </a:ln>
        </p:spPr>
        <p:txBody>
          <a:bodyPr/>
          <a:lstStyle/>
          <a:p>
            <a:pPr eaLnBrk="1" hangingPunct="1"/>
            <a:endParaRPr lang="zh-CN" altLang="en-US" smtClean="0"/>
          </a:p>
          <a:p>
            <a:pPr eaLnBrk="1" hangingPunct="1"/>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idx="4294967295"/>
          </p:nvPr>
        </p:nvSpPr>
        <p:spPr>
          <a:xfrm>
            <a:off x="-3959225" y="0"/>
            <a:ext cx="8382000" cy="6286500"/>
          </a:xfrm>
        </p:spPr>
      </p:sp>
      <p:sp>
        <p:nvSpPr>
          <p:cNvPr id="71683" name="备注占位符 2"/>
          <p:cNvSpPr>
            <a:spLocks noGrp="1" noRot="1" noChangeAspect="1" noChangeArrowheads="1"/>
          </p:cNvSpPr>
          <p:nvPr>
            <p:ph type="body" idx="4294967295"/>
          </p:nvPr>
        </p:nvSpPr>
        <p:spPr bwMode="auto">
          <a:xfrm>
            <a:off x="442913" y="1431925"/>
            <a:ext cx="11188700" cy="4872038"/>
          </a:xfrm>
          <a:prstGeom prst="rect">
            <a:avLst/>
          </a:prstGeom>
          <a:noFill/>
          <a:ln>
            <a:miter lim="800000"/>
          </a:ln>
        </p:spPr>
        <p:txBody>
          <a:bodyPr/>
          <a:lstStyle/>
          <a:p>
            <a:pPr eaLnBrk="1" hangingPunct="1"/>
            <a:endParaRPr lang="zh-CN" altLang="en-US" smtClean="0"/>
          </a:p>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idx="4294967295"/>
          </p:nvPr>
        </p:nvSpPr>
        <p:spPr>
          <a:xfrm>
            <a:off x="-3959225" y="0"/>
            <a:ext cx="8382000" cy="6286500"/>
          </a:xfrm>
        </p:spPr>
      </p:sp>
      <p:sp>
        <p:nvSpPr>
          <p:cNvPr id="71683" name="备注占位符 2"/>
          <p:cNvSpPr>
            <a:spLocks noGrp="1" noRot="1" noChangeAspect="1" noChangeArrowheads="1"/>
          </p:cNvSpPr>
          <p:nvPr>
            <p:ph type="body" idx="4294967295"/>
          </p:nvPr>
        </p:nvSpPr>
        <p:spPr bwMode="auto">
          <a:xfrm>
            <a:off x="442913" y="1431925"/>
            <a:ext cx="11188700" cy="4872038"/>
          </a:xfrm>
          <a:prstGeom prst="rect">
            <a:avLst/>
          </a:prstGeom>
          <a:noFill/>
          <a:ln>
            <a:miter lim="800000"/>
          </a:ln>
        </p:spPr>
        <p:txBody>
          <a:bodyPr/>
          <a:lstStyle/>
          <a:p>
            <a:pPr eaLnBrk="1" hangingPunct="1"/>
            <a:endParaRPr lang="zh-CN" altLang="en-US" smtClean="0"/>
          </a:p>
          <a:p>
            <a:pPr eaLnBrk="1" hangingPunct="1"/>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idx="4294967295"/>
          </p:nvPr>
        </p:nvSpPr>
        <p:spPr>
          <a:xfrm>
            <a:off x="-3959225" y="0"/>
            <a:ext cx="8382000" cy="6286500"/>
          </a:xfrm>
        </p:spPr>
      </p:sp>
      <p:sp>
        <p:nvSpPr>
          <p:cNvPr id="71683" name="备注占位符 2"/>
          <p:cNvSpPr>
            <a:spLocks noGrp="1" noRot="1" noChangeAspect="1" noChangeArrowheads="1"/>
          </p:cNvSpPr>
          <p:nvPr>
            <p:ph type="body" idx="4294967295"/>
          </p:nvPr>
        </p:nvSpPr>
        <p:spPr bwMode="auto">
          <a:xfrm>
            <a:off x="442913" y="1431925"/>
            <a:ext cx="11188700" cy="4872038"/>
          </a:xfrm>
          <a:prstGeom prst="rect">
            <a:avLst/>
          </a:prstGeom>
          <a:noFill/>
          <a:ln>
            <a:miter lim="800000"/>
          </a:ln>
        </p:spPr>
        <p:txBody>
          <a:bodyPr/>
          <a:lstStyle/>
          <a:p>
            <a:pPr eaLnBrk="1" hangingPunct="1"/>
            <a:endParaRPr lang="zh-CN" altLang="en-US" smtClean="0"/>
          </a:p>
          <a:p>
            <a:pPr eaLnBrk="1" hangingPunct="1"/>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idx="4294967295"/>
          </p:nvPr>
        </p:nvSpPr>
        <p:spPr>
          <a:xfrm>
            <a:off x="-3959225" y="0"/>
            <a:ext cx="8382000" cy="6286500"/>
          </a:xfrm>
        </p:spPr>
      </p:sp>
      <p:sp>
        <p:nvSpPr>
          <p:cNvPr id="71683" name="备注占位符 2"/>
          <p:cNvSpPr>
            <a:spLocks noGrp="1" noRot="1" noChangeAspect="1" noChangeArrowheads="1"/>
          </p:cNvSpPr>
          <p:nvPr>
            <p:ph type="body" idx="4294967295"/>
          </p:nvPr>
        </p:nvSpPr>
        <p:spPr bwMode="auto">
          <a:xfrm>
            <a:off x="442913" y="1431925"/>
            <a:ext cx="11188700" cy="4872038"/>
          </a:xfrm>
          <a:prstGeom prst="rect">
            <a:avLst/>
          </a:prstGeom>
          <a:noFill/>
          <a:ln>
            <a:miter lim="800000"/>
          </a:ln>
        </p:spPr>
        <p:txBody>
          <a:bodyPr/>
          <a:lstStyle/>
          <a:p>
            <a:pPr eaLnBrk="1" hangingPunct="1"/>
            <a:endParaRPr lang="zh-CN" altLang="en-US" smtClean="0"/>
          </a:p>
          <a:p>
            <a:pPr eaLnBrk="1" hangingPunct="1"/>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idx="4294967295"/>
          </p:nvPr>
        </p:nvSpPr>
        <p:spPr>
          <a:xfrm>
            <a:off x="-3959225" y="0"/>
            <a:ext cx="8382000" cy="6286500"/>
          </a:xfrm>
        </p:spPr>
      </p:sp>
      <p:sp>
        <p:nvSpPr>
          <p:cNvPr id="71683" name="备注占位符 2"/>
          <p:cNvSpPr>
            <a:spLocks noGrp="1" noRot="1" noChangeAspect="1" noChangeArrowheads="1"/>
          </p:cNvSpPr>
          <p:nvPr>
            <p:ph type="body" idx="4294967295"/>
          </p:nvPr>
        </p:nvSpPr>
        <p:spPr bwMode="auto">
          <a:xfrm>
            <a:off x="442913" y="1431925"/>
            <a:ext cx="11188700" cy="4872038"/>
          </a:xfrm>
          <a:prstGeom prst="rect">
            <a:avLst/>
          </a:prstGeom>
          <a:noFill/>
          <a:ln>
            <a:miter lim="800000"/>
          </a:ln>
        </p:spPr>
        <p:txBody>
          <a:bodyPr/>
          <a:lstStyle/>
          <a:p>
            <a:pPr eaLnBrk="1" hangingPunct="1"/>
            <a:endParaRPr lang="zh-CN" altLang="en-US" smtClean="0"/>
          </a:p>
          <a:p>
            <a:pPr eaLnBrk="1" hangingPunct="1"/>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idx="4294967295"/>
          </p:nvPr>
        </p:nvSpPr>
        <p:spPr>
          <a:xfrm>
            <a:off x="-3959225" y="0"/>
            <a:ext cx="8382000" cy="6286500"/>
          </a:xfrm>
        </p:spPr>
      </p:sp>
      <p:sp>
        <p:nvSpPr>
          <p:cNvPr id="71683" name="备注占位符 2"/>
          <p:cNvSpPr>
            <a:spLocks noGrp="1" noRot="1" noChangeAspect="1" noChangeArrowheads="1"/>
          </p:cNvSpPr>
          <p:nvPr>
            <p:ph type="body" idx="4294967295"/>
          </p:nvPr>
        </p:nvSpPr>
        <p:spPr bwMode="auto">
          <a:xfrm>
            <a:off x="442913" y="1431925"/>
            <a:ext cx="11188700" cy="4872038"/>
          </a:xfrm>
          <a:prstGeom prst="rect">
            <a:avLst/>
          </a:prstGeom>
          <a:noFill/>
          <a:ln>
            <a:miter lim="800000"/>
          </a:ln>
        </p:spPr>
        <p:txBody>
          <a:bodyPr/>
          <a:lstStyle/>
          <a:p>
            <a:pPr eaLnBrk="1" hangingPunct="1"/>
            <a:endParaRPr lang="zh-CN" altLang="en-US" smtClean="0"/>
          </a:p>
          <a:p>
            <a:pPr eaLnBrk="1" hangingPunct="1"/>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idx="4294967295"/>
          </p:nvPr>
        </p:nvSpPr>
        <p:spPr>
          <a:xfrm>
            <a:off x="-3959225" y="0"/>
            <a:ext cx="8382000" cy="6286500"/>
          </a:xfrm>
        </p:spPr>
      </p:sp>
      <p:sp>
        <p:nvSpPr>
          <p:cNvPr id="71683" name="备注占位符 2"/>
          <p:cNvSpPr>
            <a:spLocks noGrp="1" noRot="1" noChangeAspect="1" noChangeArrowheads="1"/>
          </p:cNvSpPr>
          <p:nvPr>
            <p:ph type="body" idx="4294967295"/>
          </p:nvPr>
        </p:nvSpPr>
        <p:spPr bwMode="auto">
          <a:xfrm>
            <a:off x="442913" y="1431925"/>
            <a:ext cx="11188700" cy="4872038"/>
          </a:xfrm>
          <a:prstGeom prst="rect">
            <a:avLst/>
          </a:prstGeom>
          <a:noFill/>
          <a:ln>
            <a:miter lim="800000"/>
          </a:ln>
        </p:spPr>
        <p:txBody>
          <a:bodyPr/>
          <a:lstStyle/>
          <a:p>
            <a:pPr eaLnBrk="1" hangingPunct="1"/>
            <a:endParaRPr lang="zh-CN" altLang="en-US" smtClean="0"/>
          </a:p>
          <a:p>
            <a:pPr eaLnBrk="1" hangingPunct="1"/>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idx="4294967295"/>
          </p:nvPr>
        </p:nvSpPr>
        <p:spPr>
          <a:xfrm>
            <a:off x="-3959225" y="0"/>
            <a:ext cx="8382000" cy="6286500"/>
          </a:xfrm>
        </p:spPr>
      </p:sp>
      <p:sp>
        <p:nvSpPr>
          <p:cNvPr id="71683" name="备注占位符 2"/>
          <p:cNvSpPr>
            <a:spLocks noGrp="1" noRot="1" noChangeAspect="1" noChangeArrowheads="1"/>
          </p:cNvSpPr>
          <p:nvPr>
            <p:ph type="body" idx="4294967295"/>
          </p:nvPr>
        </p:nvSpPr>
        <p:spPr bwMode="auto">
          <a:xfrm>
            <a:off x="442913" y="1431925"/>
            <a:ext cx="11188700" cy="4872038"/>
          </a:xfrm>
          <a:prstGeom prst="rect">
            <a:avLst/>
          </a:prstGeom>
          <a:noFill/>
          <a:ln>
            <a:miter lim="800000"/>
          </a:ln>
        </p:spPr>
        <p:txBody>
          <a:bodyPr/>
          <a:lstStyle/>
          <a:p>
            <a:pPr eaLnBrk="1" hangingPunct="1"/>
            <a:endParaRPr lang="zh-CN" altLang="en-US" smtClean="0"/>
          </a:p>
          <a:p>
            <a:pPr eaLnBrk="1" hangingPunct="1"/>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idx="4294967295"/>
          </p:nvPr>
        </p:nvSpPr>
        <p:spPr>
          <a:xfrm>
            <a:off x="-3959225" y="0"/>
            <a:ext cx="8382000" cy="6286500"/>
          </a:xfrm>
        </p:spPr>
      </p:sp>
      <p:sp>
        <p:nvSpPr>
          <p:cNvPr id="71683" name="备注占位符 2"/>
          <p:cNvSpPr>
            <a:spLocks noGrp="1" noRot="1" noChangeAspect="1" noChangeArrowheads="1"/>
          </p:cNvSpPr>
          <p:nvPr>
            <p:ph type="body" idx="4294967295"/>
          </p:nvPr>
        </p:nvSpPr>
        <p:spPr bwMode="auto">
          <a:xfrm>
            <a:off x="442913" y="1431925"/>
            <a:ext cx="11188700" cy="4872038"/>
          </a:xfrm>
          <a:prstGeom prst="rect">
            <a:avLst/>
          </a:prstGeom>
          <a:noFill/>
          <a:ln>
            <a:miter lim="800000"/>
          </a:ln>
        </p:spPr>
        <p:txBody>
          <a:bodyPr/>
          <a:lstStyle/>
          <a:p>
            <a:pPr eaLnBrk="1" hangingPunct="1"/>
            <a:endParaRPr lang="zh-CN" altLang="en-US" smtClean="0"/>
          </a:p>
          <a:p>
            <a:pPr eaLnBrk="1" hangingPunct="1"/>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idx="4294967295"/>
          </p:nvPr>
        </p:nvSpPr>
        <p:spPr>
          <a:xfrm>
            <a:off x="-3959225" y="0"/>
            <a:ext cx="8382000" cy="6286500"/>
          </a:xfrm>
        </p:spPr>
      </p:sp>
      <p:sp>
        <p:nvSpPr>
          <p:cNvPr id="71683" name="备注占位符 2"/>
          <p:cNvSpPr>
            <a:spLocks noGrp="1" noRot="1" noChangeAspect="1" noChangeArrowheads="1"/>
          </p:cNvSpPr>
          <p:nvPr>
            <p:ph type="body" idx="4294967295"/>
          </p:nvPr>
        </p:nvSpPr>
        <p:spPr bwMode="auto">
          <a:xfrm>
            <a:off x="442913" y="1431925"/>
            <a:ext cx="11188700" cy="4872038"/>
          </a:xfrm>
          <a:prstGeom prst="rect">
            <a:avLst/>
          </a:prstGeom>
          <a:noFill/>
          <a:ln>
            <a:miter lim="800000"/>
          </a:ln>
        </p:spPr>
        <p:txBody>
          <a:bodyPr/>
          <a:lstStyle/>
          <a:p>
            <a:pPr eaLnBrk="1" hangingPunct="1"/>
            <a:endParaRPr lang="zh-CN" altLang="en-US" smtClean="0"/>
          </a:p>
          <a:p>
            <a:pPr eaLnBrk="1" hangingPunct="1"/>
            <a:endParaRPr lang="zh-CN"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idx="4294967295"/>
          </p:nvPr>
        </p:nvSpPr>
        <p:spPr>
          <a:xfrm>
            <a:off x="-3959225" y="0"/>
            <a:ext cx="8382000" cy="6286500"/>
          </a:xfrm>
        </p:spPr>
      </p:sp>
      <p:sp>
        <p:nvSpPr>
          <p:cNvPr id="71683" name="备注占位符 2"/>
          <p:cNvSpPr>
            <a:spLocks noGrp="1" noRot="1" noChangeAspect="1" noChangeArrowheads="1"/>
          </p:cNvSpPr>
          <p:nvPr>
            <p:ph type="body" idx="4294967295"/>
          </p:nvPr>
        </p:nvSpPr>
        <p:spPr bwMode="auto">
          <a:xfrm>
            <a:off x="442913" y="1431925"/>
            <a:ext cx="11188700" cy="4872038"/>
          </a:xfrm>
          <a:prstGeom prst="rect">
            <a:avLst/>
          </a:prstGeom>
          <a:noFill/>
          <a:ln>
            <a:miter lim="800000"/>
          </a:ln>
        </p:spPr>
        <p:txBody>
          <a:bodyPr/>
          <a:lstStyle/>
          <a:p>
            <a:pPr eaLnBrk="1" hangingPunct="1"/>
            <a:endParaRPr lang="zh-CN" altLang="en-US" smtClean="0"/>
          </a:p>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idx="4294967295"/>
          </p:nvPr>
        </p:nvSpPr>
        <p:spPr>
          <a:xfrm>
            <a:off x="-3959225" y="0"/>
            <a:ext cx="8382000" cy="6286500"/>
          </a:xfrm>
        </p:spPr>
      </p:sp>
      <p:sp>
        <p:nvSpPr>
          <p:cNvPr id="71683" name="备注占位符 2"/>
          <p:cNvSpPr>
            <a:spLocks noGrp="1" noRot="1" noChangeAspect="1" noChangeArrowheads="1"/>
          </p:cNvSpPr>
          <p:nvPr>
            <p:ph type="body" idx="4294967295"/>
          </p:nvPr>
        </p:nvSpPr>
        <p:spPr bwMode="auto">
          <a:xfrm>
            <a:off x="442913" y="1431925"/>
            <a:ext cx="11188700" cy="4872038"/>
          </a:xfrm>
          <a:prstGeom prst="rect">
            <a:avLst/>
          </a:prstGeom>
          <a:noFill/>
          <a:ln>
            <a:miter lim="800000"/>
          </a:ln>
        </p:spPr>
        <p:txBody>
          <a:bodyPr/>
          <a:lstStyle/>
          <a:p>
            <a:pPr eaLnBrk="1" hangingPunct="1"/>
            <a:endParaRPr lang="zh-CN" altLang="en-US" smtClean="0"/>
          </a:p>
          <a:p>
            <a:pPr eaLnBrk="1" hangingPunct="1"/>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idx="4294967295"/>
          </p:nvPr>
        </p:nvSpPr>
        <p:spPr>
          <a:xfrm>
            <a:off x="-3959225" y="0"/>
            <a:ext cx="8382000" cy="6286500"/>
          </a:xfrm>
        </p:spPr>
      </p:sp>
      <p:sp>
        <p:nvSpPr>
          <p:cNvPr id="71683" name="备注占位符 2"/>
          <p:cNvSpPr>
            <a:spLocks noGrp="1" noRot="1" noChangeAspect="1" noChangeArrowheads="1"/>
          </p:cNvSpPr>
          <p:nvPr>
            <p:ph type="body" idx="4294967295"/>
          </p:nvPr>
        </p:nvSpPr>
        <p:spPr bwMode="auto">
          <a:xfrm>
            <a:off x="442913" y="1431925"/>
            <a:ext cx="11188700" cy="4872038"/>
          </a:xfrm>
          <a:prstGeom prst="rect">
            <a:avLst/>
          </a:prstGeom>
          <a:noFill/>
          <a:ln>
            <a:miter lim="800000"/>
          </a:ln>
        </p:spPr>
        <p:txBody>
          <a:bodyPr/>
          <a:lstStyle/>
          <a:p>
            <a:pPr eaLnBrk="1" hangingPunct="1"/>
            <a:endParaRPr lang="zh-CN" altLang="en-US" smtClean="0"/>
          </a:p>
          <a:p>
            <a:pPr eaLnBrk="1" hangingPunct="1"/>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idx="4294967295"/>
          </p:nvPr>
        </p:nvSpPr>
        <p:spPr>
          <a:xfrm>
            <a:off x="-3959225" y="0"/>
            <a:ext cx="8382000" cy="6286500"/>
          </a:xfrm>
        </p:spPr>
      </p:sp>
      <p:sp>
        <p:nvSpPr>
          <p:cNvPr id="71683" name="备注占位符 2"/>
          <p:cNvSpPr>
            <a:spLocks noGrp="1" noRot="1" noChangeAspect="1" noChangeArrowheads="1"/>
          </p:cNvSpPr>
          <p:nvPr>
            <p:ph type="body" idx="4294967295"/>
          </p:nvPr>
        </p:nvSpPr>
        <p:spPr bwMode="auto">
          <a:xfrm>
            <a:off x="442913" y="1431925"/>
            <a:ext cx="11188700" cy="4872038"/>
          </a:xfrm>
          <a:prstGeom prst="rect">
            <a:avLst/>
          </a:prstGeom>
          <a:noFill/>
          <a:ln>
            <a:miter lim="800000"/>
          </a:ln>
        </p:spPr>
        <p:txBody>
          <a:bodyPr/>
          <a:lstStyle/>
          <a:p>
            <a:pPr eaLnBrk="1" hangingPunct="1"/>
            <a:endParaRPr lang="zh-CN" altLang="en-US" smtClean="0"/>
          </a:p>
          <a:p>
            <a:pPr eaLnBrk="1" hangingPunct="1"/>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idx="4294967295"/>
          </p:nvPr>
        </p:nvSpPr>
        <p:spPr>
          <a:xfrm>
            <a:off x="-3959225" y="0"/>
            <a:ext cx="8382000" cy="6286500"/>
          </a:xfrm>
        </p:spPr>
      </p:sp>
      <p:sp>
        <p:nvSpPr>
          <p:cNvPr id="71683" name="备注占位符 2"/>
          <p:cNvSpPr>
            <a:spLocks noGrp="1" noRot="1" noChangeAspect="1" noChangeArrowheads="1"/>
          </p:cNvSpPr>
          <p:nvPr>
            <p:ph type="body" idx="4294967295"/>
          </p:nvPr>
        </p:nvSpPr>
        <p:spPr bwMode="auto">
          <a:xfrm>
            <a:off x="442913" y="1431925"/>
            <a:ext cx="11188700" cy="4872038"/>
          </a:xfrm>
          <a:prstGeom prst="rect">
            <a:avLst/>
          </a:prstGeom>
          <a:noFill/>
          <a:ln>
            <a:miter lim="800000"/>
          </a:ln>
        </p:spPr>
        <p:txBody>
          <a:bodyPr/>
          <a:lstStyle/>
          <a:p>
            <a:pPr eaLnBrk="1" hangingPunct="1"/>
            <a:endParaRPr lang="zh-CN" altLang="en-US" smtClean="0"/>
          </a:p>
          <a:p>
            <a:pPr eaLnBrk="1" hangingPunct="1"/>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idx="4294967295"/>
          </p:nvPr>
        </p:nvSpPr>
        <p:spPr>
          <a:xfrm>
            <a:off x="-3959225" y="0"/>
            <a:ext cx="8382000" cy="6286500"/>
          </a:xfrm>
        </p:spPr>
      </p:sp>
      <p:sp>
        <p:nvSpPr>
          <p:cNvPr id="71683" name="备注占位符 2"/>
          <p:cNvSpPr>
            <a:spLocks noGrp="1" noRot="1" noChangeAspect="1" noChangeArrowheads="1"/>
          </p:cNvSpPr>
          <p:nvPr>
            <p:ph type="body" idx="4294967295"/>
          </p:nvPr>
        </p:nvSpPr>
        <p:spPr bwMode="auto">
          <a:xfrm>
            <a:off x="442913" y="1431925"/>
            <a:ext cx="11188700" cy="4872038"/>
          </a:xfrm>
          <a:prstGeom prst="rect">
            <a:avLst/>
          </a:prstGeom>
          <a:noFill/>
          <a:ln>
            <a:miter lim="800000"/>
          </a:ln>
        </p:spPr>
        <p:txBody>
          <a:bodyPr/>
          <a:lstStyle/>
          <a:p>
            <a:pPr eaLnBrk="1" hangingPunct="1"/>
            <a:endParaRPr lang="zh-CN" altLang="en-US" smtClean="0"/>
          </a:p>
          <a:p>
            <a:pPr eaLnBrk="1" hangingPunct="1"/>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idx="4294967295"/>
          </p:nvPr>
        </p:nvSpPr>
        <p:spPr>
          <a:xfrm>
            <a:off x="-3959225" y="0"/>
            <a:ext cx="8382000" cy="6286500"/>
          </a:xfrm>
        </p:spPr>
      </p:sp>
      <p:sp>
        <p:nvSpPr>
          <p:cNvPr id="71683" name="备注占位符 2"/>
          <p:cNvSpPr>
            <a:spLocks noGrp="1" noRot="1" noChangeAspect="1" noChangeArrowheads="1"/>
          </p:cNvSpPr>
          <p:nvPr>
            <p:ph type="body" idx="4294967295"/>
          </p:nvPr>
        </p:nvSpPr>
        <p:spPr bwMode="auto">
          <a:xfrm>
            <a:off x="442913" y="1431925"/>
            <a:ext cx="11188700" cy="4872038"/>
          </a:xfrm>
          <a:prstGeom prst="rect">
            <a:avLst/>
          </a:prstGeom>
          <a:noFill/>
          <a:ln>
            <a:miter lim="800000"/>
          </a:ln>
        </p:spPr>
        <p:txBody>
          <a:bodyPr/>
          <a:lstStyle/>
          <a:p>
            <a:pPr eaLnBrk="1" hangingPunct="1"/>
            <a:endParaRPr lang="zh-CN" altLang="en-US" smtClean="0"/>
          </a:p>
          <a:p>
            <a:pPr eaLnBrk="1" hangingPunct="1"/>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idx="4294967295"/>
          </p:nvPr>
        </p:nvSpPr>
        <p:spPr>
          <a:xfrm>
            <a:off x="-3959225" y="0"/>
            <a:ext cx="8382000" cy="6286500"/>
          </a:xfrm>
        </p:spPr>
      </p:sp>
      <p:sp>
        <p:nvSpPr>
          <p:cNvPr id="71683" name="备注占位符 2"/>
          <p:cNvSpPr>
            <a:spLocks noGrp="1" noRot="1" noChangeAspect="1" noChangeArrowheads="1"/>
          </p:cNvSpPr>
          <p:nvPr>
            <p:ph type="body" idx="4294967295"/>
          </p:nvPr>
        </p:nvSpPr>
        <p:spPr bwMode="auto">
          <a:xfrm>
            <a:off x="442913" y="1431925"/>
            <a:ext cx="11188700" cy="4872038"/>
          </a:xfrm>
          <a:prstGeom prst="rect">
            <a:avLst/>
          </a:prstGeom>
          <a:noFill/>
          <a:ln>
            <a:miter lim="800000"/>
          </a:ln>
        </p:spPr>
        <p:txBody>
          <a:bodyPr/>
          <a:lstStyle/>
          <a:p>
            <a:pPr eaLnBrk="1" hangingPunct="1"/>
            <a:endParaRPr lang="zh-CN" altLang="en-US" smtClean="0"/>
          </a:p>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47D71AF-E562-4A7D-9CC4-0136D4BC9B7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43FC8A-0E1D-45CC-8D77-84401152EEA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47D71AF-E562-4A7D-9CC4-0136D4BC9B7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43FC8A-0E1D-45CC-8D77-84401152EEA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47D71AF-E562-4A7D-9CC4-0136D4BC9B7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43FC8A-0E1D-45CC-8D77-84401152EEA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47D71AF-E562-4A7D-9CC4-0136D4BC9B7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43FC8A-0E1D-45CC-8D77-84401152EEA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447D71AF-E562-4A7D-9CC4-0136D4BC9B7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43FC8A-0E1D-45CC-8D77-84401152EEA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47D71AF-E562-4A7D-9CC4-0136D4BC9B7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43FC8A-0E1D-45CC-8D77-84401152EEA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47D71AF-E562-4A7D-9CC4-0136D4BC9B7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543FC8A-0E1D-45CC-8D77-84401152EEA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47D71AF-E562-4A7D-9CC4-0136D4BC9B7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543FC8A-0E1D-45CC-8D77-84401152EEA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47D71AF-E562-4A7D-9CC4-0136D4BC9B7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543FC8A-0E1D-45CC-8D77-84401152EEA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47D71AF-E562-4A7D-9CC4-0136D4BC9B7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43FC8A-0E1D-45CC-8D77-84401152EEA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47D71AF-E562-4A7D-9CC4-0136D4BC9B7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43FC8A-0E1D-45CC-8D77-84401152EEA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D71AF-E562-4A7D-9CC4-0136D4BC9B79}"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43FC8A-0E1D-45CC-8D77-84401152EEA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solidFill>
                  <a:schemeClr val="bg1"/>
                </a:solidFill>
              </a:rPr>
              <a:t>类型与变量</a:t>
            </a:r>
            <a:endParaRPr lang="zh-CN" altLang="en-US" dirty="0">
              <a:solidFill>
                <a:schemeClr val="bg1"/>
              </a:solidFill>
            </a:endParaRPr>
          </a:p>
        </p:txBody>
      </p:sp>
      <p:sp>
        <p:nvSpPr>
          <p:cNvPr id="3" name="副标题 2"/>
          <p:cNvSpPr>
            <a:spLocks noGrp="1"/>
          </p:cNvSpPr>
          <p:nvPr>
            <p:ph type="subTitle" idx="1"/>
          </p:nvPr>
        </p:nvSpPr>
        <p:spPr/>
        <p:txBody>
          <a:bodyPr>
            <a:normAutofit/>
          </a:bodyPr>
          <a:lstStyle/>
          <a:p>
            <a:r>
              <a:rPr lang="en-US" altLang="zh-CN" dirty="0" smtClean="0">
                <a:solidFill>
                  <a:schemeClr val="bg1"/>
                </a:solidFill>
              </a:rPr>
              <a:t>IT</a:t>
            </a:r>
            <a:r>
              <a:rPr lang="zh-CN" altLang="en-US" dirty="0" smtClean="0">
                <a:solidFill>
                  <a:schemeClr val="bg1"/>
                </a:solidFill>
              </a:rPr>
              <a:t>事业部</a:t>
            </a:r>
            <a:endParaRPr lang="zh-CN" altLang="en-US" dirty="0" smtClean="0">
              <a:solidFill>
                <a:schemeClr val="bg1"/>
              </a:solidFill>
            </a:endParaRPr>
          </a:p>
          <a:p>
            <a:endParaRPr lang="zh-CN" altLang="en-US" dirty="0">
              <a:solidFill>
                <a:schemeClr val="bg1"/>
              </a:solidFill>
            </a:endParaRPr>
          </a:p>
          <a:p>
            <a:r>
              <a:rPr lang="zh-CN" altLang="zh-CN" dirty="0">
                <a:solidFill>
                  <a:schemeClr val="bg1"/>
                </a:solidFill>
              </a:rPr>
              <a:t>讲师：朱屹</a:t>
            </a:r>
            <a:endParaRPr lang="zh-CN" altLang="zh-CN" dirty="0">
              <a:solidFill>
                <a:schemeClr val="bg1"/>
              </a:solidFill>
            </a:endParaRPr>
          </a:p>
        </p:txBody>
      </p:sp>
    </p:spTree>
    <p:custDataLst>
      <p:tags r:id="rId2"/>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099"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100"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endParaRPr lang="en-US" altLang="zh-CN" dirty="0">
              <a:solidFill>
                <a:schemeClr val="accent3">
                  <a:lumMod val="50000"/>
                </a:schemeClr>
              </a:solidFill>
              <a:sym typeface="Arial" panose="020B0604020202020204" pitchFamily="34" charset="0"/>
            </a:endParaRPr>
          </a:p>
        </p:txBody>
      </p:sp>
      <p:sp>
        <p:nvSpPr>
          <p:cNvPr id="2" name="标题 3"/>
          <p:cNvSpPr>
            <a:spLocks noGrp="1" noChangeArrowheads="1"/>
          </p:cNvSpPr>
          <p:nvPr>
            <p:ph type="ctrTitle"/>
          </p:nvPr>
        </p:nvSpPr>
        <p:spPr>
          <a:xfrm>
            <a:off x="333375" y="365125"/>
            <a:ext cx="6016229" cy="882650"/>
          </a:xfrm>
        </p:spPr>
        <p:txBody>
          <a:bodyPr anchor="ctr"/>
          <a:lstStyle/>
          <a:p>
            <a:pPr algn="l">
              <a:defRPr/>
            </a:pPr>
            <a:r>
              <a:rPr lang="zh-CN" altLang="en-US" sz="3200" dirty="0" smtClean="0">
                <a:solidFill>
                  <a:schemeClr val="accent3">
                    <a:lumMod val="50000"/>
                  </a:schemeClr>
                </a:solidFill>
                <a:sym typeface="+mn-ea"/>
              </a:rPr>
              <a:t>常量</a:t>
            </a:r>
            <a:endParaRPr lang="zh-CN" altLang="en-US" sz="3200" dirty="0" smtClean="0">
              <a:solidFill>
                <a:schemeClr val="accent3">
                  <a:lumMod val="50000"/>
                </a:schemeClr>
              </a:solidFill>
              <a:ea typeface="黑体" panose="02010609060101010101" pitchFamily="49" charset="-122"/>
            </a:endParaRPr>
          </a:p>
        </p:txBody>
      </p:sp>
      <p:sp>
        <p:nvSpPr>
          <p:cNvPr id="4102" name="内容占位符 4"/>
          <p:cNvSpPr>
            <a:spLocks noGrp="1" noChangeArrowheads="1"/>
          </p:cNvSpPr>
          <p:nvPr>
            <p:ph type="subTitle" idx="1"/>
          </p:nvPr>
        </p:nvSpPr>
        <p:spPr>
          <a:xfrm>
            <a:off x="323528" y="1268760"/>
            <a:ext cx="8391525" cy="5040313"/>
          </a:xfrm>
        </p:spPr>
        <p:txBody>
          <a:bodyPr>
            <a:normAutofit/>
          </a:bodyPr>
          <a:lstStyle/>
          <a:p>
            <a:pPr marL="457200" lvl="0" indent="-457200" algn="l">
              <a:lnSpc>
                <a:spcPct val="150000"/>
              </a:lnSpc>
            </a:pPr>
            <a:r>
              <a:rPr lang="en-US" altLang="zh-CN" sz="2000" dirty="0" smtClean="0">
                <a:solidFill>
                  <a:schemeClr val="accent3">
                    <a:lumMod val="50000"/>
                  </a:schemeClr>
                </a:solidFill>
                <a:sym typeface="+mn-ea"/>
              </a:rPr>
              <a:t>1</a:t>
            </a:r>
            <a:r>
              <a:rPr lang="zh-CN" altLang="en-US" sz="2000" dirty="0" smtClean="0">
                <a:solidFill>
                  <a:schemeClr val="accent3">
                    <a:lumMod val="50000"/>
                  </a:schemeClr>
                </a:solidFill>
                <a:sym typeface="+mn-ea"/>
              </a:rPr>
              <a:t>、常量概述</a:t>
            </a:r>
            <a:endParaRPr lang="en-US" altLang="zh-CN" sz="2000" dirty="0" smtClean="0">
              <a:solidFill>
                <a:schemeClr val="accent3">
                  <a:lumMod val="50000"/>
                </a:schemeClr>
              </a:solidFill>
            </a:endParaRPr>
          </a:p>
          <a:p>
            <a:pPr lvl="2" indent="-457200" algn="l">
              <a:lnSpc>
                <a:spcPct val="150000"/>
              </a:lnSpc>
              <a:buClr>
                <a:srgbClr val="8EB4E3"/>
              </a:buClr>
            </a:pPr>
            <a:r>
              <a:rPr lang="zh-CN" altLang="en-US" sz="2000" dirty="0" smtClean="0">
                <a:solidFill>
                  <a:schemeClr val="accent3">
                    <a:lumMod val="50000"/>
                  </a:schemeClr>
                </a:solidFill>
                <a:sym typeface="+mn-ea"/>
              </a:rPr>
              <a:t>在程序执行的过程中其值不可以发生改变</a:t>
            </a:r>
            <a:endParaRPr lang="en-US" altLang="zh-CN" sz="2000" dirty="0" smtClean="0">
              <a:solidFill>
                <a:schemeClr val="accent3">
                  <a:lumMod val="50000"/>
                </a:schemeClr>
              </a:solidFill>
            </a:endParaRPr>
          </a:p>
          <a:p>
            <a:pPr marL="457200" lvl="0" indent="-457200" algn="l">
              <a:lnSpc>
                <a:spcPct val="150000"/>
              </a:lnSpc>
            </a:pPr>
            <a:r>
              <a:rPr lang="en-US" altLang="zh-CN" sz="2000" dirty="0" smtClean="0">
                <a:solidFill>
                  <a:schemeClr val="accent3">
                    <a:lumMod val="50000"/>
                  </a:schemeClr>
                </a:solidFill>
                <a:sym typeface="+mn-ea"/>
              </a:rPr>
              <a:t>2</a:t>
            </a:r>
            <a:r>
              <a:rPr lang="zh-CN" altLang="en-US" sz="2000" dirty="0" smtClean="0">
                <a:solidFill>
                  <a:schemeClr val="accent3">
                    <a:lumMod val="50000"/>
                  </a:schemeClr>
                </a:solidFill>
                <a:sym typeface="+mn-ea"/>
              </a:rPr>
              <a:t>、</a:t>
            </a:r>
            <a:r>
              <a:rPr lang="en-US" altLang="zh-CN" sz="2000" dirty="0" smtClean="0">
                <a:solidFill>
                  <a:schemeClr val="accent3">
                    <a:lumMod val="50000"/>
                  </a:schemeClr>
                </a:solidFill>
                <a:sym typeface="+mn-ea"/>
              </a:rPr>
              <a:t>Java</a:t>
            </a:r>
            <a:r>
              <a:rPr lang="zh-CN" altLang="en-US" sz="2000" dirty="0" smtClean="0">
                <a:solidFill>
                  <a:schemeClr val="accent3">
                    <a:lumMod val="50000"/>
                  </a:schemeClr>
                </a:solidFill>
                <a:sym typeface="+mn-ea"/>
              </a:rPr>
              <a:t>中常量分类</a:t>
            </a:r>
            <a:endParaRPr lang="en-US" altLang="zh-CN" sz="2000" dirty="0" smtClean="0">
              <a:solidFill>
                <a:schemeClr val="accent3">
                  <a:lumMod val="50000"/>
                </a:schemeClr>
              </a:solidFill>
            </a:endParaRPr>
          </a:p>
          <a:p>
            <a:pPr lvl="2" indent="-457200" algn="l">
              <a:lnSpc>
                <a:spcPct val="150000"/>
              </a:lnSpc>
              <a:buClr>
                <a:srgbClr val="8EB4E3"/>
              </a:buClr>
            </a:pPr>
            <a:r>
              <a:rPr lang="zh-CN" altLang="en-US" sz="2000" dirty="0" smtClean="0">
                <a:solidFill>
                  <a:schemeClr val="accent3">
                    <a:lumMod val="50000"/>
                  </a:schemeClr>
                </a:solidFill>
                <a:sym typeface="+mn-ea"/>
              </a:rPr>
              <a:t>字面值常量</a:t>
            </a:r>
            <a:endParaRPr lang="en-US" altLang="zh-CN" sz="2000" dirty="0" smtClean="0">
              <a:solidFill>
                <a:schemeClr val="accent3">
                  <a:lumMod val="50000"/>
                </a:schemeClr>
              </a:solidFill>
            </a:endParaRPr>
          </a:p>
          <a:p>
            <a:pPr lvl="2" indent="-457200" algn="l">
              <a:lnSpc>
                <a:spcPct val="150000"/>
              </a:lnSpc>
              <a:buClr>
                <a:srgbClr val="8EB4E3"/>
              </a:buClr>
            </a:pPr>
            <a:r>
              <a:rPr lang="zh-CN" altLang="en-US" sz="2000" dirty="0" smtClean="0">
                <a:solidFill>
                  <a:schemeClr val="accent3">
                    <a:lumMod val="50000"/>
                  </a:schemeClr>
                </a:solidFill>
                <a:sym typeface="+mn-ea"/>
              </a:rPr>
              <a:t>自定义常量</a:t>
            </a:r>
            <a:r>
              <a:rPr lang="en-US" altLang="zh-CN" sz="2000" dirty="0" smtClean="0">
                <a:solidFill>
                  <a:schemeClr val="accent3">
                    <a:lumMod val="50000"/>
                  </a:schemeClr>
                </a:solidFill>
                <a:sym typeface="+mn-ea"/>
              </a:rPr>
              <a:t>(</a:t>
            </a:r>
            <a:r>
              <a:rPr lang="zh-CN" altLang="en-US" sz="2000" dirty="0" smtClean="0">
                <a:solidFill>
                  <a:schemeClr val="accent3">
                    <a:lumMod val="50000"/>
                  </a:schemeClr>
                </a:solidFill>
                <a:sym typeface="+mn-ea"/>
              </a:rPr>
              <a:t>面向对象部分讲</a:t>
            </a:r>
            <a:r>
              <a:rPr lang="en-US" altLang="zh-CN" sz="2000" dirty="0" smtClean="0">
                <a:solidFill>
                  <a:schemeClr val="accent3">
                    <a:lumMod val="50000"/>
                  </a:schemeClr>
                </a:solidFill>
                <a:sym typeface="+mn-ea"/>
              </a:rPr>
              <a:t>)</a:t>
            </a:r>
            <a:endParaRPr lang="zh-CN" altLang="en-US" sz="2000" dirty="0">
              <a:solidFill>
                <a:schemeClr val="accent3">
                  <a:lumMod val="50000"/>
                </a:schemeClr>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099"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100"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endParaRPr lang="en-US" altLang="zh-CN" dirty="0">
              <a:solidFill>
                <a:schemeClr val="accent3">
                  <a:lumMod val="50000"/>
                </a:schemeClr>
              </a:solidFill>
              <a:sym typeface="Arial" panose="020B0604020202020204" pitchFamily="34" charset="0"/>
            </a:endParaRPr>
          </a:p>
        </p:txBody>
      </p:sp>
      <p:sp>
        <p:nvSpPr>
          <p:cNvPr id="2" name="标题 3"/>
          <p:cNvSpPr>
            <a:spLocks noGrp="1" noChangeArrowheads="1"/>
          </p:cNvSpPr>
          <p:nvPr>
            <p:ph type="ctrTitle"/>
          </p:nvPr>
        </p:nvSpPr>
        <p:spPr>
          <a:xfrm>
            <a:off x="333375" y="365125"/>
            <a:ext cx="6016229" cy="882650"/>
          </a:xfrm>
        </p:spPr>
        <p:txBody>
          <a:bodyPr anchor="ctr"/>
          <a:lstStyle/>
          <a:p>
            <a:pPr algn="l">
              <a:defRPr/>
            </a:pPr>
            <a:r>
              <a:rPr lang="zh-CN" altLang="en-US" sz="3200" dirty="0" smtClean="0">
                <a:solidFill>
                  <a:schemeClr val="accent3">
                    <a:lumMod val="50000"/>
                  </a:schemeClr>
                </a:solidFill>
                <a:sym typeface="+mn-ea"/>
              </a:rPr>
              <a:t>常量</a:t>
            </a:r>
            <a:endParaRPr lang="zh-CN" altLang="en-US" sz="3200" dirty="0" smtClean="0">
              <a:solidFill>
                <a:schemeClr val="accent3">
                  <a:lumMod val="50000"/>
                </a:schemeClr>
              </a:solidFill>
              <a:ea typeface="黑体" panose="02010609060101010101" pitchFamily="49" charset="-122"/>
            </a:endParaRPr>
          </a:p>
        </p:txBody>
      </p:sp>
      <p:sp>
        <p:nvSpPr>
          <p:cNvPr id="4102" name="内容占位符 4"/>
          <p:cNvSpPr>
            <a:spLocks noGrp="1" noChangeArrowheads="1"/>
          </p:cNvSpPr>
          <p:nvPr>
            <p:ph type="subTitle" idx="1"/>
          </p:nvPr>
        </p:nvSpPr>
        <p:spPr>
          <a:xfrm>
            <a:off x="323528" y="1268760"/>
            <a:ext cx="8391525" cy="5040313"/>
          </a:xfrm>
        </p:spPr>
        <p:txBody>
          <a:bodyPr>
            <a:normAutofit/>
          </a:bodyPr>
          <a:lstStyle/>
          <a:p>
            <a:pPr marL="342900" lvl="0" indent="-342900" algn="l">
              <a:lnSpc>
                <a:spcPct val="150000"/>
              </a:lnSpc>
            </a:pPr>
            <a:r>
              <a:rPr lang="en-US" altLang="zh-CN" sz="2000" dirty="0" smtClean="0">
                <a:solidFill>
                  <a:schemeClr val="accent3">
                    <a:lumMod val="50000"/>
                  </a:schemeClr>
                </a:solidFill>
                <a:sym typeface="+mn-ea"/>
              </a:rPr>
              <a:t>1</a:t>
            </a:r>
            <a:r>
              <a:rPr lang="zh-CN" altLang="en-US" sz="2000" dirty="0" smtClean="0">
                <a:solidFill>
                  <a:schemeClr val="accent3">
                    <a:lumMod val="50000"/>
                  </a:schemeClr>
                </a:solidFill>
                <a:sym typeface="+mn-ea"/>
              </a:rPr>
              <a:t>、字符串常量</a:t>
            </a:r>
            <a:r>
              <a:rPr lang="en-US" altLang="zh-CN" sz="2000" dirty="0" smtClean="0">
                <a:solidFill>
                  <a:schemeClr val="accent3">
                    <a:lumMod val="50000"/>
                  </a:schemeClr>
                </a:solidFill>
                <a:sym typeface="+mn-ea"/>
              </a:rPr>
              <a:t>	</a:t>
            </a:r>
            <a:r>
              <a:rPr lang="zh-CN" altLang="en-US" sz="2000" dirty="0" smtClean="0">
                <a:solidFill>
                  <a:schemeClr val="accent3">
                    <a:lumMod val="50000"/>
                  </a:schemeClr>
                </a:solidFill>
                <a:sym typeface="+mn-ea"/>
              </a:rPr>
              <a:t>用双引号括起来的内容  </a:t>
            </a:r>
            <a:r>
              <a:rPr lang="en-US" altLang="zh-CN" sz="2000" dirty="0" smtClean="0">
                <a:solidFill>
                  <a:schemeClr val="accent3">
                    <a:lumMod val="50000"/>
                  </a:schemeClr>
                </a:solidFill>
                <a:sym typeface="+mn-ea"/>
              </a:rPr>
              <a:t>“hello”</a:t>
            </a:r>
            <a:endParaRPr lang="en-US" altLang="zh-CN" sz="2000" dirty="0" smtClean="0">
              <a:solidFill>
                <a:schemeClr val="accent3">
                  <a:lumMod val="50000"/>
                </a:schemeClr>
              </a:solidFill>
              <a:sym typeface="+mn-ea"/>
            </a:endParaRPr>
          </a:p>
          <a:p>
            <a:pPr marL="342900" lvl="0" indent="-342900" algn="l">
              <a:lnSpc>
                <a:spcPct val="150000"/>
              </a:lnSpc>
            </a:pPr>
            <a:r>
              <a:rPr lang="en-US" altLang="zh-CN" sz="2000" dirty="0" smtClean="0">
                <a:solidFill>
                  <a:schemeClr val="accent3">
                    <a:lumMod val="50000"/>
                  </a:schemeClr>
                </a:solidFill>
                <a:sym typeface="+mn-ea"/>
              </a:rPr>
              <a:t>2</a:t>
            </a:r>
            <a:r>
              <a:rPr lang="zh-CN" altLang="en-US" sz="2000" dirty="0" smtClean="0">
                <a:solidFill>
                  <a:schemeClr val="accent3">
                    <a:lumMod val="50000"/>
                  </a:schemeClr>
                </a:solidFill>
                <a:sym typeface="+mn-ea"/>
              </a:rPr>
              <a:t>、整数常量</a:t>
            </a:r>
            <a:r>
              <a:rPr lang="en-US" altLang="zh-CN" sz="2000" dirty="0" smtClean="0">
                <a:solidFill>
                  <a:schemeClr val="accent3">
                    <a:lumMod val="50000"/>
                  </a:schemeClr>
                </a:solidFill>
                <a:sym typeface="+mn-ea"/>
              </a:rPr>
              <a:t>		</a:t>
            </a:r>
            <a:r>
              <a:rPr lang="zh-CN" altLang="en-US" sz="2000" dirty="0" smtClean="0">
                <a:solidFill>
                  <a:schemeClr val="accent3">
                    <a:lumMod val="50000"/>
                  </a:schemeClr>
                </a:solidFill>
                <a:sym typeface="+mn-ea"/>
              </a:rPr>
              <a:t>所有整数</a:t>
            </a:r>
            <a:endParaRPr lang="en-US" altLang="zh-CN" sz="2000" dirty="0" smtClean="0">
              <a:solidFill>
                <a:schemeClr val="accent3">
                  <a:lumMod val="50000"/>
                </a:schemeClr>
              </a:solidFill>
            </a:endParaRPr>
          </a:p>
          <a:p>
            <a:pPr marL="800100" lvl="2" indent="-342900" algn="l">
              <a:lnSpc>
                <a:spcPct val="150000"/>
              </a:lnSpc>
              <a:buClr>
                <a:srgbClr val="8EB4E3"/>
              </a:buClr>
            </a:pPr>
            <a:r>
              <a:rPr lang="en-US" altLang="zh-CN" sz="2000" dirty="0" smtClean="0">
                <a:solidFill>
                  <a:schemeClr val="accent3">
                    <a:lumMod val="50000"/>
                  </a:schemeClr>
                </a:solidFill>
                <a:sym typeface="+mn-ea"/>
              </a:rPr>
              <a:t>12,23</a:t>
            </a:r>
            <a:endParaRPr lang="en-US" altLang="zh-CN" sz="2000" dirty="0" smtClean="0">
              <a:solidFill>
                <a:schemeClr val="accent3">
                  <a:lumMod val="50000"/>
                </a:schemeClr>
              </a:solidFill>
            </a:endParaRPr>
          </a:p>
          <a:p>
            <a:pPr marL="342900" lvl="0" indent="-342900" algn="l">
              <a:lnSpc>
                <a:spcPct val="150000"/>
              </a:lnSpc>
            </a:pPr>
            <a:r>
              <a:rPr lang="en-US" altLang="zh-CN" sz="2000" dirty="0" smtClean="0">
                <a:solidFill>
                  <a:schemeClr val="accent3">
                    <a:lumMod val="50000"/>
                  </a:schemeClr>
                </a:solidFill>
                <a:sym typeface="+mn-ea"/>
              </a:rPr>
              <a:t>3</a:t>
            </a:r>
            <a:r>
              <a:rPr lang="zh-CN" altLang="en-US" sz="2000" dirty="0" smtClean="0">
                <a:solidFill>
                  <a:schemeClr val="accent3">
                    <a:lumMod val="50000"/>
                  </a:schemeClr>
                </a:solidFill>
                <a:sym typeface="+mn-ea"/>
              </a:rPr>
              <a:t>、小数常量</a:t>
            </a:r>
            <a:r>
              <a:rPr lang="en-US" altLang="zh-CN" sz="2000" dirty="0" smtClean="0">
                <a:solidFill>
                  <a:schemeClr val="accent3">
                    <a:lumMod val="50000"/>
                  </a:schemeClr>
                </a:solidFill>
                <a:sym typeface="+mn-ea"/>
              </a:rPr>
              <a:t>		</a:t>
            </a:r>
            <a:r>
              <a:rPr lang="zh-CN" altLang="en-US" sz="2000" dirty="0" smtClean="0">
                <a:solidFill>
                  <a:schemeClr val="accent3">
                    <a:lumMod val="50000"/>
                  </a:schemeClr>
                </a:solidFill>
                <a:sym typeface="+mn-ea"/>
              </a:rPr>
              <a:t>所有小数</a:t>
            </a:r>
            <a:endParaRPr lang="en-US" altLang="zh-CN" sz="2000" dirty="0" smtClean="0">
              <a:solidFill>
                <a:schemeClr val="accent3">
                  <a:lumMod val="50000"/>
                </a:schemeClr>
              </a:solidFill>
            </a:endParaRPr>
          </a:p>
          <a:p>
            <a:pPr marL="800100" lvl="2" indent="-342900" algn="l">
              <a:lnSpc>
                <a:spcPct val="150000"/>
              </a:lnSpc>
              <a:buClr>
                <a:srgbClr val="8EB4E3"/>
              </a:buClr>
            </a:pPr>
            <a:r>
              <a:rPr lang="en-US" altLang="zh-CN" sz="2000" dirty="0" smtClean="0">
                <a:solidFill>
                  <a:schemeClr val="accent3">
                    <a:lumMod val="50000"/>
                  </a:schemeClr>
                </a:solidFill>
                <a:sym typeface="+mn-ea"/>
              </a:rPr>
              <a:t>12.34,56.78</a:t>
            </a:r>
            <a:endParaRPr lang="en-US" altLang="zh-CN" sz="2000" dirty="0" smtClean="0">
              <a:solidFill>
                <a:schemeClr val="accent3">
                  <a:lumMod val="50000"/>
                </a:schemeClr>
              </a:solidFill>
            </a:endParaRPr>
          </a:p>
          <a:p>
            <a:pPr marL="342900" lvl="0" indent="-342900" algn="l">
              <a:lnSpc>
                <a:spcPct val="150000"/>
              </a:lnSpc>
            </a:pPr>
            <a:r>
              <a:rPr lang="en-US" altLang="zh-CN" sz="2000" dirty="0" smtClean="0">
                <a:solidFill>
                  <a:schemeClr val="accent3">
                    <a:lumMod val="50000"/>
                  </a:schemeClr>
                </a:solidFill>
                <a:sym typeface="+mn-ea"/>
              </a:rPr>
              <a:t>4</a:t>
            </a:r>
            <a:r>
              <a:rPr lang="zh-CN" altLang="en-US" sz="2000" dirty="0" smtClean="0">
                <a:solidFill>
                  <a:schemeClr val="accent3">
                    <a:lumMod val="50000"/>
                  </a:schemeClr>
                </a:solidFill>
                <a:sym typeface="+mn-ea"/>
              </a:rPr>
              <a:t>、字符常量</a:t>
            </a:r>
            <a:r>
              <a:rPr lang="en-US" altLang="zh-CN" sz="2000" dirty="0" smtClean="0">
                <a:solidFill>
                  <a:schemeClr val="accent3">
                    <a:lumMod val="50000"/>
                  </a:schemeClr>
                </a:solidFill>
                <a:sym typeface="+mn-ea"/>
              </a:rPr>
              <a:t>		</a:t>
            </a:r>
            <a:r>
              <a:rPr lang="zh-CN" altLang="en-US" sz="2000" dirty="0" smtClean="0">
                <a:solidFill>
                  <a:schemeClr val="accent3">
                    <a:lumMod val="50000"/>
                  </a:schemeClr>
                </a:solidFill>
                <a:sym typeface="+mn-ea"/>
              </a:rPr>
              <a:t>用单引号括起来的内容</a:t>
            </a:r>
            <a:endParaRPr lang="en-US" altLang="zh-CN" sz="2000" dirty="0" smtClean="0">
              <a:solidFill>
                <a:schemeClr val="accent3">
                  <a:lumMod val="50000"/>
                </a:schemeClr>
              </a:solidFill>
            </a:endParaRPr>
          </a:p>
          <a:p>
            <a:pPr marL="800100" lvl="2" indent="-342900" algn="l">
              <a:lnSpc>
                <a:spcPct val="150000"/>
              </a:lnSpc>
              <a:buClr>
                <a:srgbClr val="8EB4E3"/>
              </a:buClr>
            </a:pPr>
            <a:r>
              <a:rPr lang="en-US" altLang="zh-CN" sz="2000" dirty="0" smtClean="0">
                <a:solidFill>
                  <a:schemeClr val="accent3">
                    <a:lumMod val="50000"/>
                  </a:schemeClr>
                </a:solidFill>
                <a:sym typeface="+mn-ea"/>
              </a:rPr>
              <a:t>‘a’,’A’,’0’</a:t>
            </a:r>
            <a:endParaRPr lang="en-US" altLang="zh-CN" sz="2000" dirty="0" smtClean="0">
              <a:solidFill>
                <a:schemeClr val="accent3">
                  <a:lumMod val="50000"/>
                </a:schemeClr>
              </a:solidFill>
            </a:endParaRPr>
          </a:p>
          <a:p>
            <a:pPr marL="342900" lvl="0" indent="-342900" algn="l">
              <a:lnSpc>
                <a:spcPct val="150000"/>
              </a:lnSpc>
            </a:pPr>
            <a:r>
              <a:rPr lang="en-US" altLang="zh-CN" sz="2000" dirty="0" smtClean="0">
                <a:solidFill>
                  <a:schemeClr val="accent3">
                    <a:lumMod val="50000"/>
                  </a:schemeClr>
                </a:solidFill>
                <a:sym typeface="+mn-ea"/>
              </a:rPr>
              <a:t>5</a:t>
            </a:r>
            <a:r>
              <a:rPr lang="zh-CN" altLang="en-US" sz="2000" dirty="0" smtClean="0">
                <a:solidFill>
                  <a:schemeClr val="accent3">
                    <a:lumMod val="50000"/>
                  </a:schemeClr>
                </a:solidFill>
                <a:sym typeface="+mn-ea"/>
              </a:rPr>
              <a:t>、布尔常量</a:t>
            </a:r>
            <a:r>
              <a:rPr lang="en-US" altLang="zh-CN" sz="2000" dirty="0" smtClean="0">
                <a:solidFill>
                  <a:schemeClr val="accent3">
                    <a:lumMod val="50000"/>
                  </a:schemeClr>
                </a:solidFill>
                <a:sym typeface="+mn-ea"/>
              </a:rPr>
              <a:t>		</a:t>
            </a:r>
            <a:r>
              <a:rPr lang="zh-CN" altLang="en-US" sz="2000" dirty="0" smtClean="0">
                <a:solidFill>
                  <a:schemeClr val="accent3">
                    <a:lumMod val="50000"/>
                  </a:schemeClr>
                </a:solidFill>
                <a:sym typeface="+mn-ea"/>
              </a:rPr>
              <a:t>较为特有，只有</a:t>
            </a:r>
            <a:r>
              <a:rPr lang="en-US" altLang="zh-CN" sz="2000" dirty="0" smtClean="0">
                <a:solidFill>
                  <a:schemeClr val="accent3">
                    <a:lumMod val="50000"/>
                  </a:schemeClr>
                </a:solidFill>
                <a:sym typeface="+mn-ea"/>
              </a:rPr>
              <a:t>true</a:t>
            </a:r>
            <a:r>
              <a:rPr lang="zh-CN" altLang="en-US" sz="2000" dirty="0" smtClean="0">
                <a:solidFill>
                  <a:schemeClr val="accent3">
                    <a:lumMod val="50000"/>
                  </a:schemeClr>
                </a:solidFill>
                <a:sym typeface="+mn-ea"/>
              </a:rPr>
              <a:t>和</a:t>
            </a:r>
            <a:r>
              <a:rPr lang="en-US" altLang="zh-CN" sz="2000" dirty="0" smtClean="0">
                <a:solidFill>
                  <a:schemeClr val="accent3">
                    <a:lumMod val="50000"/>
                  </a:schemeClr>
                </a:solidFill>
                <a:sym typeface="+mn-ea"/>
              </a:rPr>
              <a:t>false</a:t>
            </a:r>
            <a:endParaRPr lang="en-US" altLang="zh-CN" sz="2000" dirty="0" smtClean="0">
              <a:solidFill>
                <a:schemeClr val="accent3">
                  <a:lumMod val="50000"/>
                </a:schemeClr>
              </a:solidFill>
            </a:endParaRPr>
          </a:p>
          <a:p>
            <a:pPr marL="342900" lvl="0" indent="-342900" algn="l">
              <a:lnSpc>
                <a:spcPct val="150000"/>
              </a:lnSpc>
            </a:pPr>
            <a:r>
              <a:rPr lang="en-US" altLang="zh-CN" sz="2000" dirty="0" smtClean="0">
                <a:solidFill>
                  <a:schemeClr val="accent3">
                    <a:lumMod val="50000"/>
                  </a:schemeClr>
                </a:solidFill>
                <a:sym typeface="+mn-ea"/>
              </a:rPr>
              <a:t>6</a:t>
            </a:r>
            <a:r>
              <a:rPr lang="zh-CN" altLang="en-US" sz="2000" dirty="0" smtClean="0">
                <a:solidFill>
                  <a:schemeClr val="accent3">
                    <a:lumMod val="50000"/>
                  </a:schemeClr>
                </a:solidFill>
                <a:sym typeface="+mn-ea"/>
              </a:rPr>
              <a:t>、空常量</a:t>
            </a:r>
            <a:r>
              <a:rPr lang="en-US" altLang="zh-CN" sz="2000" dirty="0" smtClean="0">
                <a:solidFill>
                  <a:schemeClr val="accent3">
                    <a:lumMod val="50000"/>
                  </a:schemeClr>
                </a:solidFill>
                <a:sym typeface="+mn-ea"/>
              </a:rPr>
              <a:t>		null(</a:t>
            </a:r>
            <a:r>
              <a:rPr lang="zh-CN" altLang="en-US" sz="2000" dirty="0" smtClean="0">
                <a:solidFill>
                  <a:schemeClr val="accent3">
                    <a:lumMod val="50000"/>
                  </a:schemeClr>
                </a:solidFill>
                <a:sym typeface="+mn-ea"/>
              </a:rPr>
              <a:t>数组部分讲解</a:t>
            </a:r>
            <a:r>
              <a:rPr lang="en-US" altLang="zh-CN" sz="2000" dirty="0" smtClean="0">
                <a:solidFill>
                  <a:schemeClr val="accent3">
                    <a:lumMod val="50000"/>
                  </a:schemeClr>
                </a:solidFill>
                <a:sym typeface="+mn-ea"/>
              </a:rPr>
              <a:t>)</a:t>
            </a:r>
            <a:endParaRPr lang="zh-CN" altLang="en-US" sz="2000" dirty="0" smtClean="0">
              <a:solidFill>
                <a:schemeClr val="accent3">
                  <a:lumMod val="50000"/>
                </a:schemeClr>
              </a:solidFill>
              <a:latin typeface="Calibri" panose="020F0502020204030204" charset="0"/>
              <a:ea typeface="宋体" panose="02010600030101010101" pitchFamily="2" charset="-122"/>
            </a:endParaRPr>
          </a:p>
          <a:p>
            <a:pPr algn="l">
              <a:lnSpc>
                <a:spcPct val="150000"/>
              </a:lnSpc>
            </a:pPr>
            <a:endParaRPr lang="zh-CN" altLang="en-US" sz="2000" dirty="0" smtClean="0">
              <a:solidFill>
                <a:schemeClr val="accent3">
                  <a:lumMod val="50000"/>
                </a:schemeClr>
              </a:solidFill>
              <a:latin typeface="Calibri" panose="020F0502020204030204" charset="0"/>
              <a:ea typeface="宋体" panose="02010600030101010101" pitchFamily="2" charset="-122"/>
            </a:endParaRPr>
          </a:p>
          <a:p>
            <a:pPr algn="l">
              <a:lnSpc>
                <a:spcPct val="150000"/>
              </a:lnSpc>
            </a:pPr>
            <a:endParaRPr lang="zh-CN" altLang="en-US" sz="2000" dirty="0">
              <a:solidFill>
                <a:schemeClr val="accent3">
                  <a:lumMod val="50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099"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100"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endParaRPr lang="en-US" altLang="zh-CN" dirty="0">
              <a:solidFill>
                <a:schemeClr val="accent3">
                  <a:lumMod val="50000"/>
                </a:schemeClr>
              </a:solidFill>
              <a:sym typeface="Arial" panose="020B0604020202020204" pitchFamily="34" charset="0"/>
            </a:endParaRPr>
          </a:p>
        </p:txBody>
      </p:sp>
      <p:sp>
        <p:nvSpPr>
          <p:cNvPr id="2" name="标题 3"/>
          <p:cNvSpPr>
            <a:spLocks noGrp="1" noChangeArrowheads="1"/>
          </p:cNvSpPr>
          <p:nvPr>
            <p:ph type="ctrTitle"/>
          </p:nvPr>
        </p:nvSpPr>
        <p:spPr>
          <a:xfrm>
            <a:off x="333375" y="365125"/>
            <a:ext cx="6016229" cy="882650"/>
          </a:xfrm>
        </p:spPr>
        <p:txBody>
          <a:bodyPr anchor="ctr"/>
          <a:lstStyle/>
          <a:p>
            <a:pPr algn="l">
              <a:defRPr/>
            </a:pPr>
            <a:r>
              <a:rPr lang="zh-CN" altLang="en-US" sz="3200" dirty="0" smtClean="0">
                <a:solidFill>
                  <a:schemeClr val="accent3">
                    <a:lumMod val="50000"/>
                  </a:schemeClr>
                </a:solidFill>
              </a:rPr>
              <a:t>回顾上节实例代码</a:t>
            </a:r>
            <a:endParaRPr lang="zh-CN" altLang="en-US" sz="3200" dirty="0" smtClean="0">
              <a:solidFill>
                <a:schemeClr val="accent3">
                  <a:lumMod val="50000"/>
                </a:schemeClr>
              </a:solidFill>
              <a:ea typeface="黑体" panose="02010609060101010101" pitchFamily="49" charset="-122"/>
            </a:endParaRPr>
          </a:p>
        </p:txBody>
      </p:sp>
      <p:sp>
        <p:nvSpPr>
          <p:cNvPr id="4102" name="内容占位符 4"/>
          <p:cNvSpPr>
            <a:spLocks noGrp="1" noChangeArrowheads="1"/>
          </p:cNvSpPr>
          <p:nvPr>
            <p:ph type="subTitle" idx="1"/>
          </p:nvPr>
        </p:nvSpPr>
        <p:spPr>
          <a:xfrm>
            <a:off x="323528" y="1268760"/>
            <a:ext cx="8391525" cy="5040313"/>
          </a:xfrm>
        </p:spPr>
        <p:txBody>
          <a:bodyPr>
            <a:normAutofit/>
          </a:bodyPr>
          <a:lstStyle/>
          <a:p>
            <a:pPr algn="l"/>
            <a:r>
              <a:rPr lang="en-US" altLang="zh-CN" sz="2000" dirty="0" smtClean="0">
                <a:solidFill>
                  <a:schemeClr val="accent3">
                    <a:lumMod val="50000"/>
                  </a:schemeClr>
                </a:solidFill>
              </a:rPr>
              <a:t> public class </a:t>
            </a:r>
            <a:r>
              <a:rPr lang="en-US" altLang="zh-CN" sz="2000" dirty="0" err="1" smtClean="0">
                <a:solidFill>
                  <a:schemeClr val="accent3">
                    <a:lumMod val="50000"/>
                  </a:schemeClr>
                </a:solidFill>
              </a:rPr>
              <a:t>HelloWorld</a:t>
            </a:r>
            <a:endParaRPr lang="en-US" altLang="zh-CN" sz="2000" dirty="0" smtClean="0">
              <a:solidFill>
                <a:schemeClr val="accent3">
                  <a:lumMod val="50000"/>
                </a:schemeClr>
              </a:solidFill>
            </a:endParaRPr>
          </a:p>
          <a:p>
            <a:pPr algn="l"/>
            <a:r>
              <a:rPr lang="en-US" altLang="zh-CN" sz="2000" dirty="0" smtClean="0">
                <a:solidFill>
                  <a:schemeClr val="accent3">
                    <a:lumMod val="50000"/>
                  </a:schemeClr>
                </a:solidFill>
              </a:rPr>
              <a:t>{</a:t>
            </a:r>
            <a:endParaRPr lang="en-US" altLang="zh-CN" sz="2000" dirty="0" smtClean="0">
              <a:solidFill>
                <a:schemeClr val="accent3">
                  <a:lumMod val="50000"/>
                </a:schemeClr>
              </a:solidFill>
            </a:endParaRPr>
          </a:p>
          <a:p>
            <a:pPr algn="l"/>
            <a:r>
              <a:rPr lang="en-US" altLang="zh-CN" sz="2000" dirty="0" smtClean="0">
                <a:solidFill>
                  <a:schemeClr val="accent3">
                    <a:lumMod val="50000"/>
                  </a:schemeClr>
                </a:solidFill>
              </a:rPr>
              <a:t>	public static void main(String[] </a:t>
            </a:r>
            <a:r>
              <a:rPr lang="en-US" altLang="zh-CN" sz="2000" dirty="0" err="1" smtClean="0">
                <a:solidFill>
                  <a:schemeClr val="accent3">
                    <a:lumMod val="50000"/>
                  </a:schemeClr>
                </a:solidFill>
              </a:rPr>
              <a:t>args</a:t>
            </a:r>
            <a:r>
              <a:rPr lang="en-US" altLang="zh-CN" sz="2000" dirty="0" smtClean="0">
                <a:solidFill>
                  <a:schemeClr val="accent3">
                    <a:lumMod val="50000"/>
                  </a:schemeClr>
                </a:solidFill>
              </a:rPr>
              <a:t>)</a:t>
            </a:r>
            <a:endParaRPr lang="en-US" altLang="zh-CN" sz="2000" dirty="0" smtClean="0">
              <a:solidFill>
                <a:schemeClr val="accent3">
                  <a:lumMod val="50000"/>
                </a:schemeClr>
              </a:solidFill>
            </a:endParaRPr>
          </a:p>
          <a:p>
            <a:pPr algn="l"/>
            <a:r>
              <a:rPr lang="en-US" altLang="zh-CN" sz="2000" dirty="0" smtClean="0">
                <a:solidFill>
                  <a:schemeClr val="accent3">
                    <a:lumMod val="50000"/>
                  </a:schemeClr>
                </a:solidFill>
              </a:rPr>
              <a:t>     {</a:t>
            </a:r>
            <a:endParaRPr lang="en-US" altLang="zh-CN" sz="2000" dirty="0" smtClean="0">
              <a:solidFill>
                <a:schemeClr val="accent3">
                  <a:lumMod val="50000"/>
                </a:schemeClr>
              </a:solidFill>
            </a:endParaRPr>
          </a:p>
          <a:p>
            <a:pPr algn="l"/>
            <a:r>
              <a:rPr lang="en-US" altLang="zh-CN" sz="2000" dirty="0" smtClean="0">
                <a:solidFill>
                  <a:schemeClr val="accent3">
                    <a:lumMod val="50000"/>
                  </a:schemeClr>
                </a:solidFill>
              </a:rPr>
              <a:t>	</a:t>
            </a:r>
            <a:r>
              <a:rPr lang="en-US" altLang="zh-CN" sz="2000" dirty="0" err="1" smtClean="0">
                <a:solidFill>
                  <a:schemeClr val="accent3">
                    <a:lumMod val="50000"/>
                  </a:schemeClr>
                </a:solidFill>
              </a:rPr>
              <a:t>System.out.println</a:t>
            </a:r>
            <a:r>
              <a:rPr lang="en-US" altLang="zh-CN" sz="2000" dirty="0" smtClean="0">
                <a:solidFill>
                  <a:schemeClr val="accent3">
                    <a:lumMod val="50000"/>
                  </a:schemeClr>
                </a:solidFill>
              </a:rPr>
              <a:t>(“</a:t>
            </a:r>
            <a:r>
              <a:rPr lang="zh-CN" altLang="en-US" sz="2000" dirty="0" smtClean="0">
                <a:solidFill>
                  <a:schemeClr val="accent3">
                    <a:lumMod val="50000"/>
                  </a:schemeClr>
                </a:solidFill>
              </a:rPr>
              <a:t>这是我的第一个</a:t>
            </a:r>
            <a:r>
              <a:rPr lang="en-US" altLang="zh-CN" sz="2000" dirty="0" smtClean="0">
                <a:solidFill>
                  <a:schemeClr val="accent3">
                    <a:lumMod val="50000"/>
                  </a:schemeClr>
                </a:solidFill>
              </a:rPr>
              <a:t>JAVA</a:t>
            </a:r>
            <a:r>
              <a:rPr lang="zh-CN" altLang="en-US" sz="2000" dirty="0" smtClean="0">
                <a:solidFill>
                  <a:schemeClr val="accent3">
                    <a:lumMod val="50000"/>
                  </a:schemeClr>
                </a:solidFill>
              </a:rPr>
              <a:t>程序</a:t>
            </a:r>
            <a:r>
              <a:rPr lang="en-US" altLang="zh-CN" sz="2000" dirty="0" smtClean="0">
                <a:solidFill>
                  <a:schemeClr val="accent3">
                    <a:lumMod val="50000"/>
                  </a:schemeClr>
                </a:solidFill>
              </a:rPr>
              <a:t>”);</a:t>
            </a:r>
            <a:endParaRPr lang="en-US" altLang="zh-CN" sz="2000" dirty="0" smtClean="0">
              <a:solidFill>
                <a:schemeClr val="accent3">
                  <a:lumMod val="50000"/>
                </a:schemeClr>
              </a:solidFill>
            </a:endParaRPr>
          </a:p>
          <a:p>
            <a:pPr algn="l"/>
            <a:r>
              <a:rPr lang="en-US" altLang="zh-CN" sz="2000" dirty="0" smtClean="0">
                <a:solidFill>
                  <a:schemeClr val="accent3">
                    <a:lumMod val="50000"/>
                  </a:schemeClr>
                </a:solidFill>
              </a:rPr>
              <a:t>	</a:t>
            </a:r>
            <a:r>
              <a:rPr lang="en-US" altLang="zh-CN" sz="2000" dirty="0" err="1" smtClean="0">
                <a:solidFill>
                  <a:schemeClr val="accent3">
                    <a:lumMod val="50000"/>
                  </a:schemeClr>
                </a:solidFill>
              </a:rPr>
              <a:t>System.out.println</a:t>
            </a:r>
            <a:r>
              <a:rPr lang="en-US" altLang="zh-CN" sz="2000" dirty="0" smtClean="0">
                <a:solidFill>
                  <a:schemeClr val="accent3">
                    <a:lumMod val="50000"/>
                  </a:schemeClr>
                </a:solidFill>
              </a:rPr>
              <a:t>(“</a:t>
            </a:r>
            <a:r>
              <a:rPr lang="zh-CN" altLang="en-US" sz="2000" dirty="0" smtClean="0">
                <a:solidFill>
                  <a:schemeClr val="accent3">
                    <a:lumMod val="50000"/>
                  </a:schemeClr>
                </a:solidFill>
              </a:rPr>
              <a:t>这是我的第一个</a:t>
            </a:r>
            <a:r>
              <a:rPr lang="en-US" altLang="zh-CN" sz="2000" dirty="0" smtClean="0">
                <a:solidFill>
                  <a:schemeClr val="accent3">
                    <a:lumMod val="50000"/>
                  </a:schemeClr>
                </a:solidFill>
              </a:rPr>
              <a:t>JAVA</a:t>
            </a:r>
            <a:r>
              <a:rPr lang="zh-CN" altLang="en-US" sz="2000" dirty="0" smtClean="0">
                <a:solidFill>
                  <a:schemeClr val="accent3">
                    <a:lumMod val="50000"/>
                  </a:schemeClr>
                </a:solidFill>
              </a:rPr>
              <a:t>程序</a:t>
            </a:r>
            <a:r>
              <a:rPr lang="en-US" altLang="zh-CN" sz="2000" dirty="0" smtClean="0">
                <a:solidFill>
                  <a:schemeClr val="accent3">
                    <a:lumMod val="50000"/>
                  </a:schemeClr>
                </a:solidFill>
              </a:rPr>
              <a:t>”);</a:t>
            </a:r>
            <a:endParaRPr lang="en-US" altLang="zh-CN" sz="2000" dirty="0" smtClean="0">
              <a:solidFill>
                <a:schemeClr val="accent3">
                  <a:lumMod val="50000"/>
                </a:schemeClr>
              </a:solidFill>
            </a:endParaRPr>
          </a:p>
          <a:p>
            <a:pPr algn="l"/>
            <a:r>
              <a:rPr lang="en-US" altLang="zh-CN" sz="2000" dirty="0" smtClean="0">
                <a:solidFill>
                  <a:schemeClr val="accent3">
                    <a:lumMod val="50000"/>
                  </a:schemeClr>
                </a:solidFill>
              </a:rPr>
              <a:t>	</a:t>
            </a:r>
            <a:r>
              <a:rPr lang="en-US" altLang="zh-CN" sz="2000" dirty="0" err="1" smtClean="0">
                <a:solidFill>
                  <a:schemeClr val="accent3">
                    <a:lumMod val="50000"/>
                  </a:schemeClr>
                </a:solidFill>
              </a:rPr>
              <a:t>System.out.println</a:t>
            </a:r>
            <a:r>
              <a:rPr lang="en-US" altLang="zh-CN" sz="2000" dirty="0" smtClean="0">
                <a:solidFill>
                  <a:schemeClr val="accent3">
                    <a:lumMod val="50000"/>
                  </a:schemeClr>
                </a:solidFill>
              </a:rPr>
              <a:t>(“</a:t>
            </a:r>
            <a:r>
              <a:rPr lang="zh-CN" altLang="en-US" sz="2000" dirty="0" smtClean="0">
                <a:solidFill>
                  <a:schemeClr val="accent3">
                    <a:lumMod val="50000"/>
                  </a:schemeClr>
                </a:solidFill>
              </a:rPr>
              <a:t>这是我的第一个</a:t>
            </a:r>
            <a:r>
              <a:rPr lang="en-US" altLang="zh-CN" sz="2000" dirty="0" smtClean="0">
                <a:solidFill>
                  <a:schemeClr val="accent3">
                    <a:lumMod val="50000"/>
                  </a:schemeClr>
                </a:solidFill>
              </a:rPr>
              <a:t>JAVA</a:t>
            </a:r>
            <a:r>
              <a:rPr lang="zh-CN" altLang="en-US" sz="2000" dirty="0" smtClean="0">
                <a:solidFill>
                  <a:schemeClr val="accent3">
                    <a:lumMod val="50000"/>
                  </a:schemeClr>
                </a:solidFill>
              </a:rPr>
              <a:t>程序</a:t>
            </a:r>
            <a:r>
              <a:rPr lang="en-US" altLang="zh-CN" sz="2000" smtClean="0">
                <a:solidFill>
                  <a:schemeClr val="accent3">
                    <a:lumMod val="50000"/>
                  </a:schemeClr>
                </a:solidFill>
              </a:rPr>
              <a:t>”);</a:t>
            </a:r>
            <a:endParaRPr lang="en-US" altLang="zh-CN" sz="2000" dirty="0" smtClean="0">
              <a:solidFill>
                <a:schemeClr val="accent3">
                  <a:lumMod val="50000"/>
                </a:schemeClr>
              </a:solidFill>
            </a:endParaRPr>
          </a:p>
          <a:p>
            <a:pPr algn="l"/>
            <a:r>
              <a:rPr lang="en-US" altLang="zh-CN" sz="2000" dirty="0" smtClean="0">
                <a:solidFill>
                  <a:schemeClr val="accent3">
                    <a:lumMod val="50000"/>
                  </a:schemeClr>
                </a:solidFill>
              </a:rPr>
              <a:t>     }</a:t>
            </a:r>
            <a:endParaRPr lang="en-US" altLang="zh-CN" sz="2000" dirty="0" smtClean="0">
              <a:solidFill>
                <a:schemeClr val="accent3">
                  <a:lumMod val="50000"/>
                </a:schemeClr>
              </a:solidFill>
            </a:endParaRPr>
          </a:p>
          <a:p>
            <a:pPr algn="l"/>
            <a:r>
              <a:rPr lang="en-US" altLang="zh-CN" sz="2000" dirty="0" smtClean="0">
                <a:solidFill>
                  <a:schemeClr val="accent3">
                    <a:lumMod val="50000"/>
                  </a:schemeClr>
                </a:solidFill>
              </a:rPr>
              <a:t>}</a:t>
            </a:r>
            <a:endParaRPr lang="zh-CN" altLang="en-US" sz="2000" dirty="0">
              <a:solidFill>
                <a:schemeClr val="accent3">
                  <a:lumMod val="50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099"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100"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endParaRPr lang="en-US" altLang="zh-CN" dirty="0">
              <a:solidFill>
                <a:schemeClr val="accent3">
                  <a:lumMod val="50000"/>
                </a:schemeClr>
              </a:solidFill>
              <a:sym typeface="Arial" panose="020B0604020202020204" pitchFamily="34" charset="0"/>
            </a:endParaRPr>
          </a:p>
        </p:txBody>
      </p:sp>
      <p:sp>
        <p:nvSpPr>
          <p:cNvPr id="2" name="标题 3"/>
          <p:cNvSpPr>
            <a:spLocks noGrp="1" noChangeArrowheads="1"/>
          </p:cNvSpPr>
          <p:nvPr>
            <p:ph type="ctrTitle"/>
          </p:nvPr>
        </p:nvSpPr>
        <p:spPr>
          <a:xfrm>
            <a:off x="333375" y="365125"/>
            <a:ext cx="6016229" cy="882650"/>
          </a:xfrm>
        </p:spPr>
        <p:txBody>
          <a:bodyPr anchor="ctr"/>
          <a:lstStyle/>
          <a:p>
            <a:pPr algn="l">
              <a:defRPr/>
            </a:pPr>
            <a:r>
              <a:rPr lang="zh-CN" altLang="en-US" sz="3200" dirty="0" smtClean="0">
                <a:solidFill>
                  <a:schemeClr val="accent3">
                    <a:lumMod val="50000"/>
                  </a:schemeClr>
                </a:solidFill>
              </a:rPr>
              <a:t>变量</a:t>
            </a:r>
            <a:endParaRPr lang="zh-CN" altLang="en-US" sz="3200" dirty="0" smtClean="0">
              <a:solidFill>
                <a:schemeClr val="accent3">
                  <a:lumMod val="50000"/>
                </a:schemeClr>
              </a:solidFill>
              <a:ea typeface="黑体" panose="02010609060101010101" pitchFamily="49" charset="-122"/>
            </a:endParaRPr>
          </a:p>
        </p:txBody>
      </p:sp>
      <p:sp>
        <p:nvSpPr>
          <p:cNvPr id="4102" name="内容占位符 4"/>
          <p:cNvSpPr>
            <a:spLocks noGrp="1" noChangeArrowheads="1"/>
          </p:cNvSpPr>
          <p:nvPr>
            <p:ph type="subTitle" idx="1"/>
          </p:nvPr>
        </p:nvSpPr>
        <p:spPr>
          <a:xfrm>
            <a:off x="323528" y="1268760"/>
            <a:ext cx="8391525" cy="5040313"/>
          </a:xfrm>
        </p:spPr>
        <p:txBody>
          <a:bodyPr>
            <a:normAutofit/>
          </a:bodyPr>
          <a:lstStyle/>
          <a:p>
            <a:pPr algn="l"/>
            <a:r>
              <a:rPr lang="zh-CN" altLang="en-US" sz="2000" dirty="0" smtClean="0">
                <a:solidFill>
                  <a:schemeClr val="accent3">
                    <a:lumMod val="50000"/>
                  </a:schemeClr>
                </a:solidFill>
              </a:rPr>
              <a:t>为什么要使用变量</a:t>
            </a:r>
            <a:endParaRPr lang="en-US" altLang="zh-CN" sz="2000" dirty="0" smtClean="0">
              <a:solidFill>
                <a:schemeClr val="accent3">
                  <a:lumMod val="50000"/>
                </a:schemeClr>
              </a:solidFill>
            </a:endParaRPr>
          </a:p>
          <a:p>
            <a:pPr algn="l"/>
            <a:r>
              <a:rPr lang="en-US" altLang="zh-CN" sz="2000" dirty="0" smtClean="0">
                <a:solidFill>
                  <a:schemeClr val="accent3">
                    <a:lumMod val="50000"/>
                  </a:schemeClr>
                </a:solidFill>
              </a:rPr>
              <a:t>	</a:t>
            </a:r>
            <a:r>
              <a:rPr lang="zh-CN" altLang="en-US" sz="2000" dirty="0" smtClean="0">
                <a:solidFill>
                  <a:schemeClr val="accent3">
                    <a:lumMod val="50000"/>
                  </a:schemeClr>
                </a:solidFill>
              </a:rPr>
              <a:t>我们都知道程序在运行时产生的数据都存在于内存中，内存又如何存储数据？</a:t>
            </a:r>
            <a:endParaRPr lang="zh-CN" altLang="en-US" sz="2000" dirty="0" smtClean="0">
              <a:solidFill>
                <a:schemeClr val="accent3">
                  <a:lumMod val="50000"/>
                </a:schemeClr>
              </a:solidFill>
            </a:endParaRPr>
          </a:p>
          <a:p>
            <a:pPr algn="l"/>
            <a:endParaRPr lang="en-US" altLang="zh-CN" sz="2000" dirty="0" smtClean="0">
              <a:solidFill>
                <a:schemeClr val="accent3">
                  <a:lumMod val="50000"/>
                </a:schemeClr>
              </a:solidFill>
            </a:endParaRPr>
          </a:p>
          <a:p>
            <a:pPr algn="l"/>
            <a:r>
              <a:rPr lang="zh-CN" altLang="en-US" sz="2000" dirty="0" smtClean="0">
                <a:solidFill>
                  <a:schemeClr val="accent3">
                    <a:lumMod val="50000"/>
                  </a:schemeClr>
                </a:solidFill>
              </a:rPr>
              <a:t>如何使用变量</a:t>
            </a:r>
            <a:endParaRPr lang="en-US" altLang="zh-CN" sz="2000" dirty="0" smtClean="0">
              <a:solidFill>
                <a:schemeClr val="accent3">
                  <a:lumMod val="50000"/>
                </a:schemeClr>
              </a:solidFill>
            </a:endParaRPr>
          </a:p>
          <a:p>
            <a:pPr lvl="1" algn="l"/>
            <a:r>
              <a:rPr lang="zh-CN" altLang="en-US" sz="2000" dirty="0" smtClean="0">
                <a:solidFill>
                  <a:schemeClr val="accent3">
                    <a:lumMod val="50000"/>
                  </a:schemeClr>
                </a:solidFill>
              </a:rPr>
              <a:t>银行是如何进行存款的</a:t>
            </a:r>
            <a:endParaRPr lang="en-US" altLang="zh-CN" sz="2000" dirty="0" smtClean="0">
              <a:solidFill>
                <a:schemeClr val="accent3">
                  <a:lumMod val="50000"/>
                </a:schemeClr>
              </a:solidFill>
            </a:endParaRPr>
          </a:p>
          <a:p>
            <a:pPr algn="l"/>
            <a:endParaRPr lang="en-US" altLang="zh-CN" sz="2000" dirty="0" smtClean="0">
              <a:solidFill>
                <a:schemeClr val="accent3">
                  <a:lumMod val="50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099"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100"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endParaRPr lang="en-US" altLang="zh-CN" dirty="0">
              <a:solidFill>
                <a:schemeClr val="accent3">
                  <a:lumMod val="50000"/>
                </a:schemeClr>
              </a:solidFill>
              <a:sym typeface="Arial" panose="020B0604020202020204" pitchFamily="34" charset="0"/>
            </a:endParaRPr>
          </a:p>
        </p:txBody>
      </p:sp>
      <p:sp>
        <p:nvSpPr>
          <p:cNvPr id="2" name="标题 3"/>
          <p:cNvSpPr>
            <a:spLocks noGrp="1" noChangeArrowheads="1"/>
          </p:cNvSpPr>
          <p:nvPr>
            <p:ph type="ctrTitle"/>
          </p:nvPr>
        </p:nvSpPr>
        <p:spPr>
          <a:xfrm>
            <a:off x="333375" y="365125"/>
            <a:ext cx="6016229" cy="882650"/>
          </a:xfrm>
        </p:spPr>
        <p:txBody>
          <a:bodyPr anchor="ctr"/>
          <a:lstStyle/>
          <a:p>
            <a:pPr algn="l">
              <a:defRPr/>
            </a:pPr>
            <a:r>
              <a:rPr lang="zh-CN" altLang="en-US" sz="3200" dirty="0" smtClean="0">
                <a:solidFill>
                  <a:schemeClr val="accent3">
                    <a:lumMod val="50000"/>
                  </a:schemeClr>
                </a:solidFill>
              </a:rPr>
              <a:t>变量</a:t>
            </a:r>
            <a:endParaRPr lang="zh-CN" altLang="en-US" sz="3200" dirty="0" smtClean="0">
              <a:solidFill>
                <a:schemeClr val="accent3">
                  <a:lumMod val="50000"/>
                </a:schemeClr>
              </a:solidFill>
              <a:ea typeface="黑体" panose="02010609060101010101" pitchFamily="49" charset="-122"/>
            </a:endParaRPr>
          </a:p>
        </p:txBody>
      </p:sp>
      <p:sp>
        <p:nvSpPr>
          <p:cNvPr id="4102" name="内容占位符 4"/>
          <p:cNvSpPr>
            <a:spLocks noGrp="1" noChangeArrowheads="1"/>
          </p:cNvSpPr>
          <p:nvPr>
            <p:ph type="subTitle" idx="1"/>
          </p:nvPr>
        </p:nvSpPr>
        <p:spPr>
          <a:xfrm>
            <a:off x="323528" y="1268760"/>
            <a:ext cx="8391525" cy="5040313"/>
          </a:xfrm>
        </p:spPr>
        <p:txBody>
          <a:bodyPr>
            <a:normAutofit/>
          </a:bodyPr>
          <a:lstStyle/>
          <a:p>
            <a:pPr algn="l"/>
            <a:r>
              <a:rPr lang="zh-CN" altLang="en-US" sz="2000" dirty="0" smtClean="0">
                <a:solidFill>
                  <a:schemeClr val="accent3">
                    <a:lumMod val="50000"/>
                  </a:schemeClr>
                </a:solidFill>
              </a:rPr>
              <a:t>银行存款的过程</a:t>
            </a:r>
            <a:endParaRPr lang="en-US" altLang="zh-CN" sz="2000" dirty="0" smtClean="0">
              <a:solidFill>
                <a:schemeClr val="accent3">
                  <a:lumMod val="50000"/>
                </a:schemeClr>
              </a:solidFill>
            </a:endParaRPr>
          </a:p>
          <a:p>
            <a:pPr algn="l"/>
            <a:endParaRPr lang="en-US" altLang="zh-CN" sz="2000" dirty="0" smtClean="0">
              <a:solidFill>
                <a:schemeClr val="accent3">
                  <a:lumMod val="50000"/>
                </a:schemeClr>
              </a:solidFill>
            </a:endParaRPr>
          </a:p>
          <a:p>
            <a:pPr lvl="1" algn="l"/>
            <a:r>
              <a:rPr lang="zh-CN" altLang="en-US" sz="2000" dirty="0" smtClean="0">
                <a:solidFill>
                  <a:schemeClr val="accent3">
                    <a:lumMod val="50000"/>
                  </a:schemeClr>
                </a:solidFill>
              </a:rPr>
              <a:t>办理存折     需要选择存折的办理类型（活期，死期）</a:t>
            </a:r>
            <a:endParaRPr lang="en-US" altLang="zh-CN" sz="2000" dirty="0" smtClean="0">
              <a:solidFill>
                <a:schemeClr val="accent3">
                  <a:lumMod val="50000"/>
                </a:schemeClr>
              </a:solidFill>
            </a:endParaRPr>
          </a:p>
          <a:p>
            <a:pPr lvl="1" algn="l"/>
            <a:endParaRPr lang="en-US" altLang="zh-CN" sz="2000" dirty="0" smtClean="0">
              <a:solidFill>
                <a:schemeClr val="accent3">
                  <a:lumMod val="50000"/>
                </a:schemeClr>
              </a:solidFill>
            </a:endParaRPr>
          </a:p>
          <a:p>
            <a:pPr lvl="1" algn="l"/>
            <a:r>
              <a:rPr lang="zh-CN" altLang="en-US" sz="2000" dirty="0" smtClean="0">
                <a:solidFill>
                  <a:schemeClr val="accent3">
                    <a:lumMod val="50000"/>
                  </a:schemeClr>
                </a:solidFill>
              </a:rPr>
              <a:t>得到存折卡</a:t>
            </a:r>
            <a:endParaRPr lang="en-US" altLang="zh-CN" sz="2000" dirty="0" smtClean="0">
              <a:solidFill>
                <a:schemeClr val="accent3">
                  <a:lumMod val="50000"/>
                </a:schemeClr>
              </a:solidFill>
            </a:endParaRPr>
          </a:p>
          <a:p>
            <a:pPr lvl="1" algn="l"/>
            <a:endParaRPr lang="en-US" altLang="zh-CN" sz="2000" dirty="0" smtClean="0">
              <a:solidFill>
                <a:schemeClr val="accent3">
                  <a:lumMod val="50000"/>
                </a:schemeClr>
              </a:solidFill>
            </a:endParaRPr>
          </a:p>
          <a:p>
            <a:pPr lvl="1" algn="l"/>
            <a:r>
              <a:rPr lang="zh-CN" altLang="en-US" sz="2000" dirty="0" smtClean="0">
                <a:solidFill>
                  <a:schemeClr val="accent3">
                    <a:lumMod val="50000"/>
                  </a:schemeClr>
                </a:solidFill>
              </a:rPr>
              <a:t>往存折卡中存钱</a:t>
            </a:r>
            <a:endParaRPr lang="en-US" altLang="zh-CN" sz="2000" dirty="0" smtClean="0">
              <a:solidFill>
                <a:schemeClr val="accent3">
                  <a:lumMod val="50000"/>
                </a:schemeClr>
              </a:solidFill>
            </a:endParaRPr>
          </a:p>
          <a:p>
            <a:pPr lvl="1" algn="l"/>
            <a:endParaRPr lang="en-US" altLang="zh-CN" sz="2000" dirty="0" smtClean="0">
              <a:solidFill>
                <a:schemeClr val="accent3">
                  <a:lumMod val="50000"/>
                </a:schemeClr>
              </a:solidFill>
            </a:endParaRPr>
          </a:p>
          <a:p>
            <a:pPr lvl="1" algn="l"/>
            <a:r>
              <a:rPr lang="zh-CN" altLang="en-US" sz="2000" dirty="0" smtClean="0">
                <a:solidFill>
                  <a:schemeClr val="accent3">
                    <a:lumMod val="50000"/>
                  </a:schemeClr>
                </a:solidFill>
              </a:rPr>
              <a:t>通过存折卡取钱</a:t>
            </a:r>
            <a:endParaRPr lang="en-US" altLang="zh-CN" sz="2000" dirty="0" smtClean="0">
              <a:solidFill>
                <a:schemeClr val="accent3">
                  <a:lumMod val="50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099"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100"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endParaRPr lang="en-US" altLang="zh-CN" dirty="0">
              <a:solidFill>
                <a:schemeClr val="accent3">
                  <a:lumMod val="50000"/>
                </a:schemeClr>
              </a:solidFill>
              <a:sym typeface="Arial" panose="020B0604020202020204" pitchFamily="34" charset="0"/>
            </a:endParaRPr>
          </a:p>
        </p:txBody>
      </p:sp>
      <p:sp>
        <p:nvSpPr>
          <p:cNvPr id="2" name="标题 3"/>
          <p:cNvSpPr>
            <a:spLocks noGrp="1" noChangeArrowheads="1"/>
          </p:cNvSpPr>
          <p:nvPr>
            <p:ph type="ctrTitle"/>
          </p:nvPr>
        </p:nvSpPr>
        <p:spPr>
          <a:xfrm>
            <a:off x="333375" y="365125"/>
            <a:ext cx="6016229" cy="882650"/>
          </a:xfrm>
        </p:spPr>
        <p:txBody>
          <a:bodyPr anchor="ctr"/>
          <a:lstStyle/>
          <a:p>
            <a:pPr algn="l">
              <a:defRPr/>
            </a:pPr>
            <a:r>
              <a:rPr lang="zh-CN" altLang="en-US" sz="3200" dirty="0" smtClean="0">
                <a:solidFill>
                  <a:schemeClr val="accent3">
                    <a:lumMod val="50000"/>
                  </a:schemeClr>
                </a:solidFill>
              </a:rPr>
              <a:t>变量</a:t>
            </a:r>
            <a:endParaRPr lang="zh-CN" altLang="en-US" sz="3200" dirty="0" smtClean="0">
              <a:solidFill>
                <a:schemeClr val="accent3">
                  <a:lumMod val="50000"/>
                </a:schemeClr>
              </a:solidFill>
              <a:ea typeface="黑体" panose="02010609060101010101" pitchFamily="49" charset="-122"/>
            </a:endParaRPr>
          </a:p>
        </p:txBody>
      </p:sp>
      <p:sp>
        <p:nvSpPr>
          <p:cNvPr id="4102" name="内容占位符 4"/>
          <p:cNvSpPr>
            <a:spLocks noGrp="1" noChangeArrowheads="1"/>
          </p:cNvSpPr>
          <p:nvPr>
            <p:ph type="subTitle" idx="1"/>
          </p:nvPr>
        </p:nvSpPr>
        <p:spPr>
          <a:xfrm>
            <a:off x="323528" y="1268760"/>
            <a:ext cx="8391525" cy="5040313"/>
          </a:xfrm>
        </p:spPr>
        <p:txBody>
          <a:bodyPr>
            <a:normAutofit/>
          </a:bodyPr>
          <a:lstStyle/>
          <a:p>
            <a:pPr marL="342900" lvl="0" indent="-342900" algn="l">
              <a:lnSpc>
                <a:spcPct val="150000"/>
              </a:lnSpc>
            </a:pPr>
            <a:r>
              <a:rPr lang="zh-CN" altLang="en-US" sz="2000" dirty="0" smtClean="0">
                <a:solidFill>
                  <a:schemeClr val="accent3">
                    <a:lumMod val="50000"/>
                  </a:schemeClr>
                </a:solidFill>
                <a:sym typeface="+mn-ea"/>
              </a:rPr>
              <a:t>变量概述</a:t>
            </a:r>
            <a:endParaRPr lang="zh-CN" altLang="en-US" sz="2000" dirty="0" smtClean="0">
              <a:solidFill>
                <a:schemeClr val="accent3">
                  <a:lumMod val="50000"/>
                </a:schemeClr>
              </a:solidFill>
              <a:sym typeface="+mn-ea"/>
            </a:endParaRPr>
          </a:p>
          <a:p>
            <a:pPr marL="800100" lvl="2" indent="-342900" algn="l">
              <a:lnSpc>
                <a:spcPct val="150000"/>
              </a:lnSpc>
              <a:buClr>
                <a:srgbClr val="8EB4E3"/>
              </a:buClr>
            </a:pPr>
            <a:r>
              <a:rPr lang="zh-CN" altLang="en-US" sz="2000" dirty="0" smtClean="0">
                <a:solidFill>
                  <a:schemeClr val="accent3">
                    <a:lumMod val="50000"/>
                  </a:schemeClr>
                </a:solidFill>
                <a:sym typeface="+mn-ea"/>
              </a:rPr>
              <a:t>在程序执行的过程中，在某个范围内其值可以发生改变的量</a:t>
            </a:r>
            <a:endParaRPr lang="en-US" altLang="zh-CN" sz="2000" dirty="0" smtClean="0">
              <a:solidFill>
                <a:schemeClr val="accent3">
                  <a:lumMod val="50000"/>
                </a:schemeClr>
              </a:solidFill>
            </a:endParaRPr>
          </a:p>
          <a:p>
            <a:pPr marL="800100" lvl="2" indent="-342900" algn="l">
              <a:lnSpc>
                <a:spcPct val="150000"/>
              </a:lnSpc>
              <a:buClr>
                <a:srgbClr val="8EB4E3"/>
              </a:buClr>
            </a:pPr>
            <a:r>
              <a:rPr lang="zh-CN" altLang="en-US" sz="2000" dirty="0" smtClean="0">
                <a:solidFill>
                  <a:schemeClr val="accent3">
                    <a:lumMod val="50000"/>
                  </a:schemeClr>
                </a:solidFill>
                <a:sym typeface="+mn-ea"/>
              </a:rPr>
              <a:t>理解：如同数学中的未知数</a:t>
            </a:r>
            <a:endParaRPr lang="en-US" altLang="zh-CN" sz="2000" dirty="0" smtClean="0">
              <a:solidFill>
                <a:schemeClr val="accent3">
                  <a:lumMod val="50000"/>
                </a:schemeClr>
              </a:solidFill>
              <a:sym typeface="+mn-ea"/>
            </a:endParaRPr>
          </a:p>
          <a:p>
            <a:pPr marL="800100" lvl="2" indent="-342900" algn="l">
              <a:lnSpc>
                <a:spcPct val="150000"/>
              </a:lnSpc>
              <a:buClr>
                <a:srgbClr val="8EB4E3"/>
              </a:buClr>
            </a:pPr>
            <a:endParaRPr lang="en-US" altLang="zh-CN" sz="2000" dirty="0" smtClean="0">
              <a:solidFill>
                <a:schemeClr val="accent3">
                  <a:lumMod val="50000"/>
                </a:schemeClr>
              </a:solidFill>
            </a:endParaRPr>
          </a:p>
          <a:p>
            <a:pPr marL="342900" lvl="0" indent="-342900" algn="l">
              <a:lnSpc>
                <a:spcPct val="150000"/>
              </a:lnSpc>
            </a:pPr>
            <a:r>
              <a:rPr lang="zh-CN" altLang="en-US" sz="2000" dirty="0" smtClean="0">
                <a:solidFill>
                  <a:schemeClr val="accent3">
                    <a:lumMod val="50000"/>
                  </a:schemeClr>
                </a:solidFill>
                <a:sym typeface="+mn-ea"/>
              </a:rPr>
              <a:t>变量定义格式</a:t>
            </a:r>
            <a:endParaRPr lang="zh-CN" altLang="en-US" sz="2000" dirty="0" smtClean="0">
              <a:solidFill>
                <a:schemeClr val="accent3">
                  <a:lumMod val="50000"/>
                </a:schemeClr>
              </a:solidFill>
              <a:sym typeface="+mn-ea"/>
            </a:endParaRPr>
          </a:p>
          <a:p>
            <a:pPr marL="800100" lvl="2" indent="-342900" algn="l">
              <a:lnSpc>
                <a:spcPct val="150000"/>
              </a:lnSpc>
              <a:buClr>
                <a:srgbClr val="8EB4E3"/>
              </a:buClr>
            </a:pPr>
            <a:r>
              <a:rPr lang="zh-CN" altLang="en-US" sz="2000" dirty="0" smtClean="0">
                <a:solidFill>
                  <a:schemeClr val="accent3">
                    <a:lumMod val="50000"/>
                  </a:schemeClr>
                </a:solidFill>
                <a:sym typeface="+mn-ea"/>
              </a:rPr>
              <a:t>数据类型 变量名 </a:t>
            </a:r>
            <a:r>
              <a:rPr lang="en-US" altLang="zh-CN" sz="2000" dirty="0" smtClean="0">
                <a:solidFill>
                  <a:schemeClr val="accent3">
                    <a:lumMod val="50000"/>
                  </a:schemeClr>
                </a:solidFill>
                <a:sym typeface="+mn-ea"/>
              </a:rPr>
              <a:t>= </a:t>
            </a:r>
            <a:r>
              <a:rPr lang="zh-CN" altLang="en-US" sz="2000" dirty="0" smtClean="0">
                <a:solidFill>
                  <a:schemeClr val="accent3">
                    <a:lumMod val="50000"/>
                  </a:schemeClr>
                </a:solidFill>
                <a:sym typeface="+mn-ea"/>
              </a:rPr>
              <a:t>初始化值</a:t>
            </a:r>
            <a:r>
              <a:rPr lang="en-US" altLang="zh-CN" sz="2000" dirty="0" smtClean="0">
                <a:solidFill>
                  <a:schemeClr val="accent3">
                    <a:lumMod val="50000"/>
                  </a:schemeClr>
                </a:solidFill>
                <a:sym typeface="+mn-ea"/>
              </a:rPr>
              <a:t>;</a:t>
            </a:r>
            <a:endParaRPr lang="en-US" altLang="zh-CN" sz="2000" dirty="0" smtClean="0">
              <a:solidFill>
                <a:schemeClr val="accent3">
                  <a:lumMod val="50000"/>
                </a:schemeClr>
              </a:solidFill>
            </a:endParaRPr>
          </a:p>
          <a:p>
            <a:pPr marL="800100" lvl="2" indent="-342900" algn="l">
              <a:lnSpc>
                <a:spcPct val="150000"/>
              </a:lnSpc>
              <a:buClr>
                <a:srgbClr val="8EB4E3"/>
              </a:buClr>
            </a:pPr>
            <a:r>
              <a:rPr lang="zh-CN" altLang="en-US" sz="2000" dirty="0" smtClean="0">
                <a:solidFill>
                  <a:schemeClr val="accent3">
                    <a:lumMod val="50000"/>
                  </a:schemeClr>
                </a:solidFill>
                <a:sym typeface="+mn-ea"/>
              </a:rPr>
              <a:t>注意：格式是固定的，记住格式，以不变应万变</a:t>
            </a:r>
            <a:endParaRPr lang="zh-CN" altLang="en-US" sz="2000" dirty="0">
              <a:solidFill>
                <a:schemeClr val="accent3">
                  <a:lumMod val="50000"/>
                </a:schemeClr>
              </a:solidFill>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099"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100"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endParaRPr lang="en-US" altLang="zh-CN" dirty="0">
              <a:solidFill>
                <a:schemeClr val="accent3">
                  <a:lumMod val="50000"/>
                </a:schemeClr>
              </a:solidFill>
              <a:sym typeface="Arial" panose="020B0604020202020204" pitchFamily="34" charset="0"/>
            </a:endParaRPr>
          </a:p>
        </p:txBody>
      </p:sp>
      <p:sp>
        <p:nvSpPr>
          <p:cNvPr id="2" name="标题 3"/>
          <p:cNvSpPr>
            <a:spLocks noGrp="1" noChangeArrowheads="1"/>
          </p:cNvSpPr>
          <p:nvPr>
            <p:ph type="ctrTitle"/>
          </p:nvPr>
        </p:nvSpPr>
        <p:spPr>
          <a:xfrm>
            <a:off x="333375" y="365125"/>
            <a:ext cx="6016229" cy="882650"/>
          </a:xfrm>
        </p:spPr>
        <p:txBody>
          <a:bodyPr anchor="ctr"/>
          <a:lstStyle/>
          <a:p>
            <a:pPr algn="l">
              <a:defRPr/>
            </a:pPr>
            <a:r>
              <a:rPr lang="zh-CN" altLang="en-US" sz="3200" dirty="0" smtClean="0">
                <a:solidFill>
                  <a:schemeClr val="accent3">
                    <a:lumMod val="50000"/>
                  </a:schemeClr>
                </a:solidFill>
              </a:rPr>
              <a:t>变量</a:t>
            </a:r>
            <a:endParaRPr lang="zh-CN" altLang="en-US" sz="3200" dirty="0" smtClean="0">
              <a:solidFill>
                <a:schemeClr val="accent3">
                  <a:lumMod val="50000"/>
                </a:schemeClr>
              </a:solidFill>
              <a:ea typeface="黑体" panose="02010609060101010101" pitchFamily="49" charset="-122"/>
            </a:endParaRPr>
          </a:p>
        </p:txBody>
      </p:sp>
      <p:sp>
        <p:nvSpPr>
          <p:cNvPr id="4102" name="内容占位符 4"/>
          <p:cNvSpPr>
            <a:spLocks noGrp="1" noChangeArrowheads="1"/>
          </p:cNvSpPr>
          <p:nvPr>
            <p:ph type="subTitle" idx="1"/>
          </p:nvPr>
        </p:nvSpPr>
        <p:spPr>
          <a:xfrm>
            <a:off x="323528" y="1268760"/>
            <a:ext cx="8391525" cy="5040313"/>
          </a:xfrm>
        </p:spPr>
        <p:txBody>
          <a:bodyPr>
            <a:normAutofit/>
          </a:bodyPr>
          <a:lstStyle/>
          <a:p>
            <a:pPr algn="l"/>
            <a:r>
              <a:rPr lang="zh-CN" altLang="en-US" sz="2000" dirty="0" smtClean="0">
                <a:solidFill>
                  <a:schemeClr val="accent3">
                    <a:lumMod val="50000"/>
                  </a:schemeClr>
                </a:solidFill>
              </a:rPr>
              <a:t>变量的使用步骤</a:t>
            </a:r>
            <a:endParaRPr lang="en-US" altLang="zh-CN" sz="2000" dirty="0" smtClean="0">
              <a:solidFill>
                <a:schemeClr val="accent3">
                  <a:lumMod val="50000"/>
                </a:schemeClr>
              </a:solidFill>
            </a:endParaRPr>
          </a:p>
          <a:p>
            <a:pPr algn="l"/>
            <a:endParaRPr lang="en-US" altLang="zh-CN" sz="2000" dirty="0" smtClean="0">
              <a:solidFill>
                <a:schemeClr val="accent3">
                  <a:lumMod val="50000"/>
                </a:schemeClr>
              </a:solidFill>
            </a:endParaRPr>
          </a:p>
          <a:p>
            <a:pPr lvl="1" algn="l"/>
            <a:r>
              <a:rPr lang="zh-CN" altLang="en-US" sz="2000" dirty="0" smtClean="0">
                <a:solidFill>
                  <a:schemeClr val="accent3">
                    <a:lumMod val="50000"/>
                  </a:schemeClr>
                </a:solidFill>
              </a:rPr>
              <a:t>声明变量类型</a:t>
            </a:r>
            <a:endParaRPr lang="en-US" altLang="zh-CN" sz="2000" dirty="0" smtClean="0">
              <a:solidFill>
                <a:schemeClr val="accent3">
                  <a:lumMod val="50000"/>
                </a:schemeClr>
              </a:solidFill>
            </a:endParaRPr>
          </a:p>
          <a:p>
            <a:pPr lvl="1" algn="l"/>
            <a:r>
              <a:rPr lang="zh-CN" altLang="en-US" sz="2000" dirty="0" smtClean="0">
                <a:solidFill>
                  <a:schemeClr val="accent3">
                    <a:lumMod val="50000"/>
                  </a:schemeClr>
                </a:solidFill>
              </a:rPr>
              <a:t>给变量起别名</a:t>
            </a:r>
            <a:endParaRPr lang="en-US" altLang="zh-CN" sz="2000" dirty="0" smtClean="0">
              <a:solidFill>
                <a:schemeClr val="accent3">
                  <a:lumMod val="50000"/>
                </a:schemeClr>
              </a:solidFill>
            </a:endParaRPr>
          </a:p>
          <a:p>
            <a:pPr lvl="1" algn="l"/>
            <a:r>
              <a:rPr lang="zh-CN" altLang="en-US" sz="2000" dirty="0" smtClean="0">
                <a:solidFill>
                  <a:schemeClr val="accent3">
                    <a:lumMod val="50000"/>
                  </a:schemeClr>
                </a:solidFill>
              </a:rPr>
              <a:t>给变量赋值</a:t>
            </a:r>
            <a:endParaRPr lang="en-US" altLang="zh-CN" sz="2000" dirty="0" smtClean="0">
              <a:solidFill>
                <a:schemeClr val="accent3">
                  <a:lumMod val="50000"/>
                </a:schemeClr>
              </a:solidFill>
            </a:endParaRPr>
          </a:p>
          <a:p>
            <a:pPr lvl="1" algn="l"/>
            <a:endParaRPr lang="en-US" altLang="zh-CN" sz="2000" dirty="0" smtClean="0">
              <a:solidFill>
                <a:schemeClr val="accent3">
                  <a:lumMod val="50000"/>
                </a:schemeClr>
              </a:solidFill>
            </a:endParaRPr>
          </a:p>
          <a:p>
            <a:pPr algn="l"/>
            <a:r>
              <a:rPr lang="en-US" altLang="zh-CN" sz="2000" dirty="0" smtClean="0">
                <a:solidFill>
                  <a:schemeClr val="accent3">
                    <a:lumMod val="50000"/>
                  </a:schemeClr>
                </a:solidFill>
              </a:rPr>
              <a:t>	</a:t>
            </a:r>
            <a:r>
              <a:rPr lang="en-US" altLang="zh-CN" sz="2000" dirty="0" err="1" smtClean="0">
                <a:solidFill>
                  <a:schemeClr val="accent3">
                    <a:lumMod val="50000"/>
                  </a:schemeClr>
                </a:solidFill>
              </a:rPr>
              <a:t>int</a:t>
            </a:r>
            <a:r>
              <a:rPr lang="en-US" altLang="zh-CN" sz="2000" dirty="0" smtClean="0">
                <a:solidFill>
                  <a:schemeClr val="accent3">
                    <a:lumMod val="50000"/>
                  </a:schemeClr>
                </a:solidFill>
              </a:rPr>
              <a:t> money=1500;</a:t>
            </a:r>
            <a:endParaRPr lang="en-US" altLang="zh-CN" sz="2000" dirty="0" smtClean="0">
              <a:solidFill>
                <a:schemeClr val="accent3">
                  <a:lumMod val="50000"/>
                </a:schemeClr>
              </a:solidFill>
            </a:endParaRPr>
          </a:p>
          <a:p>
            <a:pPr algn="l"/>
            <a:r>
              <a:rPr lang="en-US" altLang="zh-CN" sz="2000" dirty="0" smtClean="0">
                <a:solidFill>
                  <a:schemeClr val="accent3">
                    <a:lumMod val="50000"/>
                  </a:schemeClr>
                </a:solidFill>
              </a:rPr>
              <a:t>	String name=“Tom”:</a:t>
            </a:r>
            <a:endParaRPr lang="zh-CN" altLang="en-US" sz="2000" dirty="0" smtClean="0">
              <a:solidFill>
                <a:schemeClr val="accent3">
                  <a:lumMod val="50000"/>
                </a:schemeClr>
              </a:solidFill>
            </a:endParaRPr>
          </a:p>
          <a:p>
            <a:pPr lvl="1" algn="l"/>
            <a:endParaRPr lang="en-US" altLang="zh-CN" sz="2000" dirty="0" smtClean="0">
              <a:solidFill>
                <a:schemeClr val="accent3">
                  <a:lumMod val="50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099"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100"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endParaRPr lang="en-US" altLang="zh-CN" dirty="0">
              <a:solidFill>
                <a:schemeClr val="accent3">
                  <a:lumMod val="50000"/>
                </a:schemeClr>
              </a:solidFill>
              <a:sym typeface="Arial" panose="020B0604020202020204" pitchFamily="34" charset="0"/>
            </a:endParaRPr>
          </a:p>
        </p:txBody>
      </p:sp>
      <p:sp>
        <p:nvSpPr>
          <p:cNvPr id="2" name="标题 3"/>
          <p:cNvSpPr>
            <a:spLocks noGrp="1" noChangeArrowheads="1"/>
          </p:cNvSpPr>
          <p:nvPr>
            <p:ph type="ctrTitle"/>
          </p:nvPr>
        </p:nvSpPr>
        <p:spPr>
          <a:xfrm>
            <a:off x="333375" y="365125"/>
            <a:ext cx="6016229" cy="882650"/>
          </a:xfrm>
        </p:spPr>
        <p:txBody>
          <a:bodyPr anchor="ctr"/>
          <a:lstStyle/>
          <a:p>
            <a:pPr algn="l">
              <a:defRPr/>
            </a:pPr>
            <a:r>
              <a:rPr lang="zh-CN" altLang="en-US" sz="3200" dirty="0" smtClean="0">
                <a:solidFill>
                  <a:schemeClr val="accent3">
                    <a:lumMod val="50000"/>
                  </a:schemeClr>
                </a:solidFill>
              </a:rPr>
              <a:t>数据类型</a:t>
            </a:r>
            <a:endParaRPr lang="zh-CN" altLang="en-US" sz="3200" dirty="0" smtClean="0">
              <a:solidFill>
                <a:schemeClr val="accent3">
                  <a:lumMod val="50000"/>
                </a:schemeClr>
              </a:solidFill>
              <a:ea typeface="黑体" panose="02010609060101010101" pitchFamily="49" charset="-122"/>
            </a:endParaRPr>
          </a:p>
        </p:txBody>
      </p:sp>
      <p:sp>
        <p:nvSpPr>
          <p:cNvPr id="4102" name="内容占位符 4"/>
          <p:cNvSpPr>
            <a:spLocks noGrp="1" noChangeArrowheads="1"/>
          </p:cNvSpPr>
          <p:nvPr>
            <p:ph type="subTitle" idx="1"/>
          </p:nvPr>
        </p:nvSpPr>
        <p:spPr>
          <a:xfrm>
            <a:off x="323528" y="1268760"/>
            <a:ext cx="8391525" cy="5040313"/>
          </a:xfrm>
        </p:spPr>
        <p:txBody>
          <a:bodyPr>
            <a:normAutofit/>
          </a:bodyPr>
          <a:lstStyle/>
          <a:p>
            <a:pPr algn="l"/>
            <a:r>
              <a:rPr lang="zh-CN" altLang="en-US" sz="2000" dirty="0" smtClean="0">
                <a:solidFill>
                  <a:schemeClr val="accent3">
                    <a:lumMod val="50000"/>
                  </a:schemeClr>
                </a:solidFill>
              </a:rPr>
              <a:t>常用的数据类型</a:t>
            </a:r>
            <a:endParaRPr lang="en-US" altLang="zh-CN" sz="2000" dirty="0" smtClean="0">
              <a:solidFill>
                <a:schemeClr val="accent3">
                  <a:lumMod val="50000"/>
                </a:schemeClr>
              </a:solidFill>
            </a:endParaRPr>
          </a:p>
          <a:p>
            <a:pPr algn="l"/>
            <a:r>
              <a:rPr lang="en-US" altLang="zh-CN" sz="2000" dirty="0" smtClean="0">
                <a:solidFill>
                  <a:schemeClr val="accent3">
                    <a:lumMod val="50000"/>
                  </a:schemeClr>
                </a:solidFill>
                <a:latin typeface="Calibri" panose="020F0502020204030204" charset="0"/>
                <a:ea typeface="宋体" panose="02010600030101010101" pitchFamily="2" charset="-122"/>
                <a:sym typeface="+mn-ea"/>
              </a:rPr>
              <a:t>	</a:t>
            </a:r>
            <a:r>
              <a:rPr lang="zh-CN" altLang="en-US" sz="2000" dirty="0" smtClean="0">
                <a:solidFill>
                  <a:schemeClr val="accent3">
                    <a:lumMod val="50000"/>
                  </a:schemeClr>
                </a:solidFill>
                <a:latin typeface="Calibri" panose="020F0502020204030204" charset="0"/>
                <a:ea typeface="宋体" panose="02010600030101010101" pitchFamily="2" charset="-122"/>
                <a:sym typeface="+mn-ea"/>
              </a:rPr>
              <a:t>Java语言是强类型语言，对于每一种数据都定义了明确的具体数据类型，在内存总分配了不同大小的内存空间</a:t>
            </a:r>
            <a:endParaRPr lang="zh-CN" altLang="en-US" sz="2000" dirty="0" smtClean="0">
              <a:solidFill>
                <a:schemeClr val="accent3">
                  <a:lumMod val="50000"/>
                </a:schemeClr>
              </a:solidFill>
              <a:latin typeface="Calibri" panose="020F0502020204030204" charset="0"/>
              <a:ea typeface="宋体" panose="02010600030101010101" pitchFamily="2" charset="-122"/>
            </a:endParaRPr>
          </a:p>
          <a:p>
            <a:pPr algn="l"/>
            <a:endParaRPr lang="en-US" altLang="zh-CN" sz="2000" dirty="0" smtClean="0">
              <a:solidFill>
                <a:schemeClr val="accent3">
                  <a:lumMod val="50000"/>
                </a:schemeClr>
              </a:solidFill>
            </a:endParaRPr>
          </a:p>
        </p:txBody>
      </p:sp>
      <p:grpSp>
        <p:nvGrpSpPr>
          <p:cNvPr id="7" name="Group 3"/>
          <p:cNvGrpSpPr/>
          <p:nvPr/>
        </p:nvGrpSpPr>
        <p:grpSpPr>
          <a:xfrm>
            <a:off x="648653" y="2492896"/>
            <a:ext cx="6950075" cy="3226811"/>
            <a:chOff x="0" y="0"/>
            <a:chExt cx="4378" cy="2885"/>
          </a:xfrm>
        </p:grpSpPr>
        <p:sp>
          <p:nvSpPr>
            <p:cNvPr id="8" name="Text Box 4"/>
            <p:cNvSpPr txBox="1"/>
            <p:nvPr/>
          </p:nvSpPr>
          <p:spPr>
            <a:xfrm>
              <a:off x="0" y="1519"/>
              <a:ext cx="959" cy="270"/>
            </a:xfrm>
            <a:prstGeom prst="rect">
              <a:avLst/>
            </a:prstGeom>
            <a:noFill/>
            <a:ln w="9525">
              <a:noFill/>
            </a:ln>
          </p:spPr>
          <p:txBody>
            <a:bodyPr lIns="55778" tIns="27889" rIns="55778" bIns="27889">
              <a:spAutoFit/>
            </a:bodyPr>
            <a:lstStyle/>
            <a:p>
              <a:pPr lvl="0" algn="just" eaLnBrk="1" hangingPunct="1"/>
              <a:r>
                <a:rPr lang="zh-CN" altLang="en-US" sz="1600" dirty="0">
                  <a:solidFill>
                    <a:schemeClr val="accent3">
                      <a:lumMod val="50000"/>
                    </a:schemeClr>
                  </a:solidFill>
                  <a:latin typeface="Times New Roman" panose="02020603050405020304" pitchFamily="18" charset="0"/>
                  <a:ea typeface="宋体" panose="02010600030101010101" pitchFamily="2" charset="-122"/>
                </a:rPr>
                <a:t>数据类型</a:t>
              </a:r>
              <a:endParaRPr lang="zh-CN" altLang="en-US" sz="1600" dirty="0">
                <a:solidFill>
                  <a:schemeClr val="accent3">
                    <a:lumMod val="50000"/>
                  </a:schemeClr>
                </a:solidFill>
                <a:latin typeface="Times New Roman" panose="02020603050405020304" pitchFamily="18" charset="0"/>
                <a:ea typeface="宋体" panose="02010600030101010101" pitchFamily="2" charset="-122"/>
              </a:endParaRPr>
            </a:p>
          </p:txBody>
        </p:sp>
        <p:sp>
          <p:nvSpPr>
            <p:cNvPr id="9" name="AutoShape 5"/>
            <p:cNvSpPr/>
            <p:nvPr/>
          </p:nvSpPr>
          <p:spPr>
            <a:xfrm>
              <a:off x="630" y="989"/>
              <a:ext cx="137" cy="1301"/>
            </a:xfrm>
            <a:prstGeom prst="leftBrace">
              <a:avLst>
                <a:gd name="adj1" fmla="val 79136"/>
                <a:gd name="adj2" fmla="val 50000"/>
              </a:avLst>
            </a:prstGeom>
            <a:noFill/>
            <a:ln w="9525" cap="flat" cmpd="sng">
              <a:solidFill>
                <a:srgbClr val="000000"/>
              </a:solidFill>
              <a:prstDash val="solid"/>
              <a:headEnd type="none" w="med" len="med"/>
              <a:tailEnd type="none" w="med" len="med"/>
            </a:ln>
          </p:spPr>
          <p:txBody>
            <a:bodyPr wrap="none" anchor="ctr"/>
            <a:lstStyle/>
            <a:p>
              <a:pPr lvl="0" eaLnBrk="1" hangingPunct="1"/>
              <a:endParaRPr lang="zh-CN" altLang="en-US" dirty="0">
                <a:solidFill>
                  <a:schemeClr val="accent3">
                    <a:lumMod val="50000"/>
                  </a:schemeClr>
                </a:solidFill>
                <a:latin typeface="Calibri" panose="020F0502020204030204" charset="0"/>
                <a:ea typeface="宋体" panose="02010600030101010101" pitchFamily="2" charset="-122"/>
              </a:endParaRPr>
            </a:p>
          </p:txBody>
        </p:sp>
        <p:sp>
          <p:nvSpPr>
            <p:cNvPr id="10" name="Text Box 6"/>
            <p:cNvSpPr txBox="1"/>
            <p:nvPr/>
          </p:nvSpPr>
          <p:spPr>
            <a:xfrm>
              <a:off x="775" y="816"/>
              <a:ext cx="960" cy="270"/>
            </a:xfrm>
            <a:prstGeom prst="rect">
              <a:avLst/>
            </a:prstGeom>
            <a:noFill/>
            <a:ln w="9525">
              <a:noFill/>
            </a:ln>
          </p:spPr>
          <p:txBody>
            <a:bodyPr lIns="55778" tIns="27889" rIns="55778" bIns="27889">
              <a:spAutoFit/>
            </a:bodyPr>
            <a:lstStyle/>
            <a:p>
              <a:pPr lvl="0" algn="just" eaLnBrk="1" hangingPunct="1"/>
              <a:r>
                <a:rPr lang="zh-CN" altLang="en-US" sz="1600" dirty="0">
                  <a:solidFill>
                    <a:schemeClr val="accent3">
                      <a:lumMod val="50000"/>
                    </a:schemeClr>
                  </a:solidFill>
                  <a:latin typeface="Times New Roman" panose="02020603050405020304" pitchFamily="18" charset="0"/>
                  <a:ea typeface="宋体" panose="02010600030101010101" pitchFamily="2" charset="-122"/>
                </a:rPr>
                <a:t>基本数据类型</a:t>
              </a:r>
              <a:endParaRPr lang="zh-CN" altLang="en-US" sz="1600" dirty="0">
                <a:solidFill>
                  <a:schemeClr val="accent3">
                    <a:lumMod val="50000"/>
                  </a:schemeClr>
                </a:solidFill>
                <a:latin typeface="Times New Roman" panose="02020603050405020304" pitchFamily="18" charset="0"/>
                <a:ea typeface="宋体" panose="02010600030101010101" pitchFamily="2" charset="-122"/>
              </a:endParaRPr>
            </a:p>
          </p:txBody>
        </p:sp>
        <p:sp>
          <p:nvSpPr>
            <p:cNvPr id="11" name="Text Box 7"/>
            <p:cNvSpPr txBox="1"/>
            <p:nvPr/>
          </p:nvSpPr>
          <p:spPr>
            <a:xfrm>
              <a:off x="775" y="2114"/>
              <a:ext cx="960" cy="270"/>
            </a:xfrm>
            <a:prstGeom prst="rect">
              <a:avLst/>
            </a:prstGeom>
            <a:noFill/>
            <a:ln w="9525">
              <a:noFill/>
            </a:ln>
          </p:spPr>
          <p:txBody>
            <a:bodyPr lIns="55778" tIns="27889" rIns="55778" bIns="27889">
              <a:spAutoFit/>
            </a:bodyPr>
            <a:lstStyle/>
            <a:p>
              <a:pPr lvl="0" algn="just" eaLnBrk="1" hangingPunct="1"/>
              <a:r>
                <a:rPr lang="zh-CN" altLang="en-US" sz="1600" dirty="0">
                  <a:solidFill>
                    <a:schemeClr val="accent3">
                      <a:lumMod val="50000"/>
                    </a:schemeClr>
                  </a:solidFill>
                  <a:latin typeface="Times New Roman" panose="02020603050405020304" pitchFamily="18" charset="0"/>
                  <a:ea typeface="宋体" panose="02010600030101010101" pitchFamily="2" charset="-122"/>
                </a:rPr>
                <a:t>引用数据类型</a:t>
              </a:r>
              <a:endParaRPr lang="zh-CN" altLang="en-US" sz="1600" dirty="0">
                <a:solidFill>
                  <a:schemeClr val="accent3">
                    <a:lumMod val="50000"/>
                  </a:schemeClr>
                </a:solidFill>
                <a:latin typeface="Times New Roman" panose="02020603050405020304" pitchFamily="18" charset="0"/>
                <a:ea typeface="宋体" panose="02010600030101010101" pitchFamily="2" charset="-122"/>
              </a:endParaRPr>
            </a:p>
          </p:txBody>
        </p:sp>
        <p:sp>
          <p:nvSpPr>
            <p:cNvPr id="12" name="Text Box 8"/>
            <p:cNvSpPr txBox="1"/>
            <p:nvPr/>
          </p:nvSpPr>
          <p:spPr>
            <a:xfrm>
              <a:off x="1825" y="271"/>
              <a:ext cx="547" cy="270"/>
            </a:xfrm>
            <a:prstGeom prst="rect">
              <a:avLst/>
            </a:prstGeom>
            <a:noFill/>
            <a:ln w="9525">
              <a:noFill/>
            </a:ln>
          </p:spPr>
          <p:txBody>
            <a:bodyPr lIns="55778" tIns="27889" rIns="55778" bIns="27889">
              <a:spAutoFit/>
            </a:bodyPr>
            <a:lstStyle/>
            <a:p>
              <a:pPr lvl="0" algn="just" eaLnBrk="1" hangingPunct="1"/>
              <a:r>
                <a:rPr lang="zh-CN" altLang="en-US" sz="1600" dirty="0">
                  <a:solidFill>
                    <a:schemeClr val="accent3">
                      <a:lumMod val="50000"/>
                    </a:schemeClr>
                  </a:solidFill>
                  <a:latin typeface="Times New Roman" panose="02020603050405020304" pitchFamily="18" charset="0"/>
                  <a:ea typeface="宋体" panose="02010600030101010101" pitchFamily="2" charset="-122"/>
                </a:rPr>
                <a:t>数值型</a:t>
              </a:r>
              <a:endParaRPr lang="zh-CN" altLang="en-US" sz="1600" dirty="0">
                <a:solidFill>
                  <a:schemeClr val="accent3">
                    <a:lumMod val="50000"/>
                  </a:schemeClr>
                </a:solidFill>
                <a:latin typeface="Times New Roman" panose="02020603050405020304" pitchFamily="18" charset="0"/>
                <a:ea typeface="宋体" panose="02010600030101010101" pitchFamily="2" charset="-122"/>
              </a:endParaRPr>
            </a:p>
          </p:txBody>
        </p:sp>
        <p:sp>
          <p:nvSpPr>
            <p:cNvPr id="13" name="Text Box 9"/>
            <p:cNvSpPr txBox="1"/>
            <p:nvPr/>
          </p:nvSpPr>
          <p:spPr>
            <a:xfrm>
              <a:off x="1825" y="816"/>
              <a:ext cx="1095" cy="298"/>
            </a:xfrm>
            <a:prstGeom prst="rect">
              <a:avLst/>
            </a:prstGeom>
            <a:noFill/>
            <a:ln w="9525">
              <a:noFill/>
            </a:ln>
          </p:spPr>
          <p:txBody>
            <a:bodyPr lIns="55778" tIns="27889" rIns="55778" bIns="27889">
              <a:spAutoFit/>
            </a:bodyPr>
            <a:lstStyle/>
            <a:p>
              <a:pPr lvl="0" algn="just" eaLnBrk="1" hangingPunct="1"/>
              <a:r>
                <a:rPr lang="zh-CN" altLang="en-US" sz="1600" dirty="0">
                  <a:solidFill>
                    <a:schemeClr val="accent3">
                      <a:lumMod val="50000"/>
                    </a:schemeClr>
                  </a:solidFill>
                  <a:latin typeface="Times New Roman" panose="02020603050405020304" pitchFamily="18" charset="0"/>
                  <a:ea typeface="宋体" panose="02010600030101010101" pitchFamily="2" charset="-122"/>
                </a:rPr>
                <a:t>字符型</a:t>
              </a:r>
              <a:r>
                <a:rPr lang="zh-CN" altLang="zh-CN" sz="1600" dirty="0">
                  <a:solidFill>
                    <a:schemeClr val="accent3">
                      <a:lumMod val="50000"/>
                    </a:schemeClr>
                  </a:solidFill>
                  <a:latin typeface="Times New Roman" panose="02020603050405020304" pitchFamily="18" charset="0"/>
                  <a:ea typeface="宋体" panose="02010600030101010101" pitchFamily="2" charset="-122"/>
                </a:rPr>
                <a:t>(</a:t>
              </a:r>
              <a:r>
                <a:rPr lang="zh-CN" altLang="zh-CN" b="1" dirty="0">
                  <a:solidFill>
                    <a:srgbClr val="FF0000"/>
                  </a:solidFill>
                  <a:latin typeface="Times New Roman" panose="02020603050405020304" pitchFamily="18" charset="0"/>
                  <a:ea typeface="宋体" panose="02010600030101010101" pitchFamily="2" charset="-122"/>
                  <a:sym typeface="Arial" panose="020B0604020202020204" pitchFamily="34" charset="0"/>
                </a:rPr>
                <a:t>char</a:t>
              </a:r>
              <a:r>
                <a:rPr lang="zh-CN" altLang="zh-CN" sz="1600" dirty="0">
                  <a:solidFill>
                    <a:schemeClr val="accent3">
                      <a:lumMod val="50000"/>
                    </a:schemeClr>
                  </a:solidFill>
                  <a:latin typeface="Times New Roman" panose="02020603050405020304" pitchFamily="18" charset="0"/>
                  <a:ea typeface="宋体" panose="02010600030101010101" pitchFamily="2" charset="-122"/>
                </a:rPr>
                <a:t>)</a:t>
              </a:r>
              <a:endParaRPr lang="zh-CN" altLang="zh-CN" sz="1600" dirty="0">
                <a:solidFill>
                  <a:schemeClr val="accent3">
                    <a:lumMod val="50000"/>
                  </a:schemeClr>
                </a:solidFill>
                <a:latin typeface="Times New Roman" panose="02020603050405020304" pitchFamily="18" charset="0"/>
                <a:ea typeface="宋体" panose="02010600030101010101" pitchFamily="2" charset="-122"/>
              </a:endParaRPr>
            </a:p>
          </p:txBody>
        </p:sp>
        <p:sp>
          <p:nvSpPr>
            <p:cNvPr id="14" name="Text Box 10"/>
            <p:cNvSpPr txBox="1"/>
            <p:nvPr/>
          </p:nvSpPr>
          <p:spPr>
            <a:xfrm>
              <a:off x="1825" y="1301"/>
              <a:ext cx="1441" cy="298"/>
            </a:xfrm>
            <a:prstGeom prst="rect">
              <a:avLst/>
            </a:prstGeom>
            <a:noFill/>
            <a:ln w="9525">
              <a:noFill/>
            </a:ln>
          </p:spPr>
          <p:txBody>
            <a:bodyPr lIns="55778" tIns="27889" rIns="55778" bIns="27889">
              <a:spAutoFit/>
            </a:bodyPr>
            <a:lstStyle/>
            <a:p>
              <a:pPr lvl="0" algn="just" eaLnBrk="1" hangingPunct="1"/>
              <a:r>
                <a:rPr lang="zh-CN" altLang="en-US" sz="1600" dirty="0">
                  <a:solidFill>
                    <a:schemeClr val="accent3">
                      <a:lumMod val="50000"/>
                    </a:schemeClr>
                  </a:solidFill>
                  <a:latin typeface="Times New Roman" panose="02020603050405020304" pitchFamily="18" charset="0"/>
                  <a:ea typeface="宋体" panose="02010600030101010101" pitchFamily="2" charset="-122"/>
                </a:rPr>
                <a:t>布尔型（</a:t>
              </a:r>
              <a:r>
                <a:rPr lang="zh-CN" altLang="zh-CN" b="1" dirty="0">
                  <a:solidFill>
                    <a:srgbClr val="FF0000"/>
                  </a:solidFill>
                  <a:latin typeface="Times New Roman" panose="02020603050405020304" pitchFamily="18" charset="0"/>
                  <a:ea typeface="宋体" panose="02010600030101010101" pitchFamily="2" charset="-122"/>
                  <a:sym typeface="Arial" panose="020B0604020202020204" pitchFamily="34" charset="0"/>
                </a:rPr>
                <a:t>boolean</a:t>
              </a:r>
              <a:r>
                <a:rPr lang="zh-CN" altLang="en-US" sz="1600" dirty="0">
                  <a:solidFill>
                    <a:schemeClr val="accent3">
                      <a:lumMod val="50000"/>
                    </a:schemeClr>
                  </a:solidFill>
                  <a:latin typeface="Times New Roman" panose="02020603050405020304" pitchFamily="18" charset="0"/>
                  <a:ea typeface="宋体" panose="02010600030101010101" pitchFamily="2" charset="-122"/>
                </a:rPr>
                <a:t>）</a:t>
              </a:r>
              <a:endParaRPr lang="zh-CN" altLang="en-US" sz="1600" dirty="0">
                <a:solidFill>
                  <a:schemeClr val="accent3">
                    <a:lumMod val="50000"/>
                  </a:schemeClr>
                </a:solidFill>
                <a:latin typeface="Times New Roman" panose="02020603050405020304" pitchFamily="18" charset="0"/>
                <a:ea typeface="宋体" panose="02010600030101010101" pitchFamily="2" charset="-122"/>
              </a:endParaRPr>
            </a:p>
          </p:txBody>
        </p:sp>
        <p:sp>
          <p:nvSpPr>
            <p:cNvPr id="15" name="AutoShape 11"/>
            <p:cNvSpPr/>
            <p:nvPr/>
          </p:nvSpPr>
          <p:spPr>
            <a:xfrm>
              <a:off x="1687" y="380"/>
              <a:ext cx="138" cy="1084"/>
            </a:xfrm>
            <a:prstGeom prst="leftBrace">
              <a:avLst>
                <a:gd name="adj1" fmla="val 65458"/>
                <a:gd name="adj2" fmla="val 50000"/>
              </a:avLst>
            </a:prstGeom>
            <a:noFill/>
            <a:ln w="9525" cap="flat" cmpd="sng">
              <a:solidFill>
                <a:srgbClr val="000000"/>
              </a:solidFill>
              <a:prstDash val="solid"/>
              <a:headEnd type="none" w="med" len="med"/>
              <a:tailEnd type="none" w="med" len="med"/>
            </a:ln>
          </p:spPr>
          <p:txBody>
            <a:bodyPr wrap="none" anchor="ctr"/>
            <a:lstStyle/>
            <a:p>
              <a:pPr lvl="0" eaLnBrk="1" hangingPunct="1"/>
              <a:endParaRPr lang="zh-CN" altLang="en-US" dirty="0">
                <a:solidFill>
                  <a:schemeClr val="accent3">
                    <a:lumMod val="50000"/>
                  </a:schemeClr>
                </a:solidFill>
                <a:latin typeface="Calibri" panose="020F0502020204030204" charset="0"/>
                <a:ea typeface="宋体" panose="02010600030101010101" pitchFamily="2" charset="-122"/>
              </a:endParaRPr>
            </a:p>
          </p:txBody>
        </p:sp>
        <p:sp>
          <p:nvSpPr>
            <p:cNvPr id="16" name="AutoShape 12"/>
            <p:cNvSpPr/>
            <p:nvPr/>
          </p:nvSpPr>
          <p:spPr>
            <a:xfrm>
              <a:off x="2326" y="164"/>
              <a:ext cx="91" cy="542"/>
            </a:xfrm>
            <a:prstGeom prst="leftBrace">
              <a:avLst>
                <a:gd name="adj1" fmla="val 49633"/>
                <a:gd name="adj2" fmla="val 50000"/>
              </a:avLst>
            </a:prstGeom>
            <a:noFill/>
            <a:ln w="9525" cap="flat" cmpd="sng">
              <a:solidFill>
                <a:srgbClr val="000000"/>
              </a:solidFill>
              <a:prstDash val="solid"/>
              <a:headEnd type="none" w="med" len="med"/>
              <a:tailEnd type="none" w="med" len="med"/>
            </a:ln>
          </p:spPr>
          <p:txBody>
            <a:bodyPr wrap="none" anchor="ctr"/>
            <a:lstStyle/>
            <a:p>
              <a:pPr lvl="0" eaLnBrk="1" hangingPunct="1"/>
              <a:endParaRPr lang="zh-CN" altLang="en-US" dirty="0">
                <a:solidFill>
                  <a:schemeClr val="accent3">
                    <a:lumMod val="50000"/>
                  </a:schemeClr>
                </a:solidFill>
                <a:latin typeface="Calibri" panose="020F0502020204030204" charset="0"/>
                <a:ea typeface="宋体" panose="02010600030101010101" pitchFamily="2" charset="-122"/>
              </a:endParaRPr>
            </a:p>
          </p:txBody>
        </p:sp>
        <p:sp>
          <p:nvSpPr>
            <p:cNvPr id="17" name="Text Box 13"/>
            <p:cNvSpPr txBox="1"/>
            <p:nvPr/>
          </p:nvSpPr>
          <p:spPr>
            <a:xfrm>
              <a:off x="2418" y="0"/>
              <a:ext cx="1960" cy="298"/>
            </a:xfrm>
            <a:prstGeom prst="rect">
              <a:avLst/>
            </a:prstGeom>
            <a:noFill/>
            <a:ln w="9525">
              <a:noFill/>
            </a:ln>
          </p:spPr>
          <p:txBody>
            <a:bodyPr lIns="55778" tIns="27889" rIns="55778" bIns="27889">
              <a:spAutoFit/>
            </a:bodyPr>
            <a:lstStyle/>
            <a:p>
              <a:pPr lvl="0" algn="just" eaLnBrk="1" hangingPunct="1"/>
              <a:r>
                <a:rPr lang="zh-CN" altLang="en-US" sz="1600" dirty="0">
                  <a:solidFill>
                    <a:schemeClr val="accent3">
                      <a:lumMod val="50000"/>
                    </a:schemeClr>
                  </a:solidFill>
                  <a:latin typeface="Times New Roman" panose="02020603050405020304" pitchFamily="18" charset="0"/>
                  <a:ea typeface="宋体" panose="02010600030101010101" pitchFamily="2" charset="-122"/>
                </a:rPr>
                <a:t>整数类型</a:t>
              </a:r>
              <a:r>
                <a:rPr lang="zh-CN" altLang="zh-CN" sz="1600" dirty="0">
                  <a:solidFill>
                    <a:schemeClr val="accent3">
                      <a:lumMod val="50000"/>
                    </a:schemeClr>
                  </a:solidFill>
                  <a:latin typeface="Times New Roman" panose="02020603050405020304" pitchFamily="18" charset="0"/>
                  <a:ea typeface="宋体" panose="02010600030101010101" pitchFamily="2" charset="-122"/>
                </a:rPr>
                <a:t>(</a:t>
              </a:r>
              <a:r>
                <a:rPr lang="zh-CN" altLang="zh-CN" b="1" dirty="0">
                  <a:solidFill>
                    <a:srgbClr val="FF0000"/>
                  </a:solidFill>
                  <a:latin typeface="Times New Roman" panose="02020603050405020304" pitchFamily="18" charset="0"/>
                  <a:ea typeface="宋体" panose="02010600030101010101" pitchFamily="2" charset="-122"/>
                </a:rPr>
                <a:t>byte, short, int, long</a:t>
              </a:r>
              <a:r>
                <a:rPr lang="zh-CN" altLang="zh-CN" sz="1600" dirty="0">
                  <a:solidFill>
                    <a:schemeClr val="accent3">
                      <a:lumMod val="50000"/>
                    </a:schemeClr>
                  </a:solidFill>
                  <a:latin typeface="Times New Roman" panose="02020603050405020304" pitchFamily="18" charset="0"/>
                  <a:ea typeface="宋体" panose="02010600030101010101" pitchFamily="2" charset="-122"/>
                </a:rPr>
                <a:t>)</a:t>
              </a:r>
              <a:endParaRPr lang="zh-CN" altLang="zh-CN" sz="1600" dirty="0">
                <a:solidFill>
                  <a:schemeClr val="accent3">
                    <a:lumMod val="50000"/>
                  </a:schemeClr>
                </a:solidFill>
                <a:latin typeface="Times New Roman" panose="02020603050405020304" pitchFamily="18" charset="0"/>
                <a:ea typeface="宋体" panose="02010600030101010101" pitchFamily="2" charset="-122"/>
              </a:endParaRPr>
            </a:p>
          </p:txBody>
        </p:sp>
        <p:sp>
          <p:nvSpPr>
            <p:cNvPr id="18" name="Text Box 14"/>
            <p:cNvSpPr txBox="1"/>
            <p:nvPr/>
          </p:nvSpPr>
          <p:spPr>
            <a:xfrm>
              <a:off x="2418" y="543"/>
              <a:ext cx="1579" cy="298"/>
            </a:xfrm>
            <a:prstGeom prst="rect">
              <a:avLst/>
            </a:prstGeom>
            <a:noFill/>
            <a:ln w="9525">
              <a:noFill/>
            </a:ln>
          </p:spPr>
          <p:txBody>
            <a:bodyPr lIns="55778" tIns="27889" rIns="55778" bIns="27889">
              <a:spAutoFit/>
            </a:bodyPr>
            <a:lstStyle/>
            <a:p>
              <a:pPr lvl="0" algn="just" eaLnBrk="1" hangingPunct="1"/>
              <a:r>
                <a:rPr lang="zh-CN" altLang="en-US" sz="1600" dirty="0">
                  <a:solidFill>
                    <a:schemeClr val="accent3">
                      <a:lumMod val="50000"/>
                    </a:schemeClr>
                  </a:solidFill>
                  <a:latin typeface="Times New Roman" panose="02020603050405020304" pitchFamily="18" charset="0"/>
                  <a:ea typeface="宋体" panose="02010600030101010101" pitchFamily="2" charset="-122"/>
                </a:rPr>
                <a:t>浮点类型</a:t>
              </a:r>
              <a:r>
                <a:rPr lang="zh-CN" altLang="zh-CN" sz="1600" dirty="0">
                  <a:solidFill>
                    <a:schemeClr val="accent3">
                      <a:lumMod val="50000"/>
                    </a:schemeClr>
                  </a:solidFill>
                  <a:latin typeface="Times New Roman" panose="02020603050405020304" pitchFamily="18" charset="0"/>
                  <a:ea typeface="宋体" panose="02010600030101010101" pitchFamily="2" charset="-122"/>
                </a:rPr>
                <a:t>(</a:t>
              </a:r>
              <a:r>
                <a:rPr lang="zh-CN" altLang="zh-CN" b="1" dirty="0">
                  <a:solidFill>
                    <a:srgbClr val="FF0000"/>
                  </a:solidFill>
                  <a:latin typeface="Times New Roman" panose="02020603050405020304" pitchFamily="18" charset="0"/>
                  <a:ea typeface="宋体" panose="02010600030101010101" pitchFamily="2" charset="-122"/>
                </a:rPr>
                <a:t>float, double</a:t>
              </a:r>
              <a:r>
                <a:rPr lang="zh-CN" altLang="zh-CN" sz="1600" dirty="0">
                  <a:solidFill>
                    <a:schemeClr val="accent3">
                      <a:lumMod val="50000"/>
                    </a:schemeClr>
                  </a:solidFill>
                  <a:latin typeface="Times New Roman" panose="02020603050405020304" pitchFamily="18" charset="0"/>
                  <a:ea typeface="宋体" panose="02010600030101010101" pitchFamily="2" charset="-122"/>
                </a:rPr>
                <a:t>)</a:t>
              </a:r>
              <a:endParaRPr lang="zh-CN" altLang="zh-CN" sz="1600" dirty="0">
                <a:solidFill>
                  <a:schemeClr val="accent3">
                    <a:lumMod val="50000"/>
                  </a:schemeClr>
                </a:solidFill>
                <a:latin typeface="Times New Roman" panose="02020603050405020304" pitchFamily="18" charset="0"/>
                <a:ea typeface="宋体" panose="02010600030101010101" pitchFamily="2" charset="-122"/>
              </a:endParaRPr>
            </a:p>
          </p:txBody>
        </p:sp>
        <p:sp>
          <p:nvSpPr>
            <p:cNvPr id="19" name="Text Box 15"/>
            <p:cNvSpPr txBox="1"/>
            <p:nvPr/>
          </p:nvSpPr>
          <p:spPr>
            <a:xfrm>
              <a:off x="1825" y="1745"/>
              <a:ext cx="912" cy="298"/>
            </a:xfrm>
            <a:prstGeom prst="rect">
              <a:avLst/>
            </a:prstGeom>
            <a:noFill/>
            <a:ln w="9525">
              <a:noFill/>
            </a:ln>
          </p:spPr>
          <p:txBody>
            <a:bodyPr lIns="55778" tIns="27889" rIns="55778" bIns="27889">
              <a:spAutoFit/>
            </a:bodyPr>
            <a:lstStyle/>
            <a:p>
              <a:pPr lvl="0" algn="just" eaLnBrk="1" hangingPunct="1"/>
              <a:r>
                <a:rPr lang="zh-CN" altLang="en-US" sz="1600" dirty="0">
                  <a:solidFill>
                    <a:schemeClr val="accent3">
                      <a:lumMod val="50000"/>
                    </a:schemeClr>
                  </a:solidFill>
                  <a:latin typeface="Times New Roman" panose="02020603050405020304" pitchFamily="18" charset="0"/>
                  <a:ea typeface="宋体" panose="02010600030101010101" pitchFamily="2" charset="-122"/>
                </a:rPr>
                <a:t>类</a:t>
              </a:r>
              <a:r>
                <a:rPr lang="zh-CN" altLang="zh-CN" sz="1600" dirty="0">
                  <a:solidFill>
                    <a:schemeClr val="accent3">
                      <a:lumMod val="50000"/>
                    </a:schemeClr>
                  </a:solidFill>
                  <a:latin typeface="Times New Roman" panose="02020603050405020304" pitchFamily="18" charset="0"/>
                  <a:ea typeface="宋体" panose="02010600030101010101" pitchFamily="2" charset="-122"/>
                </a:rPr>
                <a:t>(</a:t>
              </a:r>
              <a:r>
                <a:rPr lang="zh-CN" altLang="zh-CN" b="1" dirty="0">
                  <a:solidFill>
                    <a:srgbClr val="FF0000"/>
                  </a:solidFill>
                  <a:latin typeface="Times New Roman" panose="02020603050405020304" pitchFamily="18" charset="0"/>
                  <a:ea typeface="宋体" panose="02010600030101010101" pitchFamily="2" charset="-122"/>
                  <a:sym typeface="Arial" panose="020B0604020202020204" pitchFamily="34" charset="0"/>
                </a:rPr>
                <a:t>class</a:t>
              </a:r>
              <a:r>
                <a:rPr lang="zh-CN" altLang="zh-CN" sz="1600" dirty="0">
                  <a:solidFill>
                    <a:schemeClr val="accent3">
                      <a:lumMod val="50000"/>
                    </a:schemeClr>
                  </a:solidFill>
                  <a:latin typeface="Times New Roman" panose="02020603050405020304" pitchFamily="18" charset="0"/>
                  <a:ea typeface="宋体" panose="02010600030101010101" pitchFamily="2" charset="-122"/>
                </a:rPr>
                <a:t>)</a:t>
              </a:r>
              <a:endParaRPr lang="zh-CN" altLang="zh-CN" sz="1600" dirty="0">
                <a:solidFill>
                  <a:schemeClr val="accent3">
                    <a:lumMod val="50000"/>
                  </a:schemeClr>
                </a:solidFill>
                <a:latin typeface="Times New Roman" panose="02020603050405020304" pitchFamily="18" charset="0"/>
                <a:ea typeface="宋体" panose="02010600030101010101" pitchFamily="2" charset="-122"/>
              </a:endParaRPr>
            </a:p>
          </p:txBody>
        </p:sp>
        <p:sp>
          <p:nvSpPr>
            <p:cNvPr id="20" name="Text Box 16"/>
            <p:cNvSpPr txBox="1"/>
            <p:nvPr/>
          </p:nvSpPr>
          <p:spPr>
            <a:xfrm>
              <a:off x="1825" y="2234"/>
              <a:ext cx="1095" cy="298"/>
            </a:xfrm>
            <a:prstGeom prst="rect">
              <a:avLst/>
            </a:prstGeom>
            <a:noFill/>
            <a:ln w="9525">
              <a:noFill/>
            </a:ln>
          </p:spPr>
          <p:txBody>
            <a:bodyPr lIns="55778" tIns="27889" rIns="55778" bIns="27889">
              <a:spAutoFit/>
            </a:bodyPr>
            <a:lstStyle/>
            <a:p>
              <a:pPr lvl="0" algn="just" eaLnBrk="1" hangingPunct="1"/>
              <a:r>
                <a:rPr lang="zh-CN" altLang="en-US" sz="1600" dirty="0">
                  <a:solidFill>
                    <a:schemeClr val="accent3">
                      <a:lumMod val="50000"/>
                    </a:schemeClr>
                  </a:solidFill>
                  <a:latin typeface="Times New Roman" panose="02020603050405020304" pitchFamily="18" charset="0"/>
                  <a:ea typeface="宋体" panose="02010600030101010101" pitchFamily="2" charset="-122"/>
                </a:rPr>
                <a:t>接口</a:t>
              </a:r>
              <a:r>
                <a:rPr lang="zh-CN" altLang="zh-CN" sz="1600" dirty="0">
                  <a:solidFill>
                    <a:schemeClr val="accent3">
                      <a:lumMod val="50000"/>
                    </a:schemeClr>
                  </a:solidFill>
                  <a:latin typeface="Times New Roman" panose="02020603050405020304" pitchFamily="18" charset="0"/>
                  <a:ea typeface="宋体" panose="02010600030101010101" pitchFamily="2" charset="-122"/>
                </a:rPr>
                <a:t>(</a:t>
              </a:r>
              <a:r>
                <a:rPr lang="zh-CN" altLang="zh-CN" b="1" dirty="0">
                  <a:solidFill>
                    <a:srgbClr val="FF0000"/>
                  </a:solidFill>
                  <a:latin typeface="Times New Roman" panose="02020603050405020304" pitchFamily="18" charset="0"/>
                  <a:ea typeface="宋体" panose="02010600030101010101" pitchFamily="2" charset="-122"/>
                  <a:sym typeface="Arial" panose="020B0604020202020204" pitchFamily="34" charset="0"/>
                </a:rPr>
                <a:t>interface</a:t>
              </a:r>
              <a:r>
                <a:rPr lang="zh-CN" altLang="zh-CN" sz="1600" dirty="0">
                  <a:solidFill>
                    <a:schemeClr val="accent3">
                      <a:lumMod val="50000"/>
                    </a:schemeClr>
                  </a:solidFill>
                  <a:latin typeface="Times New Roman" panose="02020603050405020304" pitchFamily="18" charset="0"/>
                  <a:ea typeface="宋体" panose="02010600030101010101" pitchFamily="2" charset="-122"/>
                </a:rPr>
                <a:t>)</a:t>
              </a:r>
              <a:endParaRPr lang="zh-CN" altLang="zh-CN" sz="1600" dirty="0">
                <a:solidFill>
                  <a:schemeClr val="accent3">
                    <a:lumMod val="50000"/>
                  </a:schemeClr>
                </a:solidFill>
                <a:latin typeface="Times New Roman" panose="02020603050405020304" pitchFamily="18" charset="0"/>
                <a:ea typeface="宋体" panose="02010600030101010101" pitchFamily="2" charset="-122"/>
              </a:endParaRPr>
            </a:p>
          </p:txBody>
        </p:sp>
        <p:sp>
          <p:nvSpPr>
            <p:cNvPr id="21" name="Text Box 17"/>
            <p:cNvSpPr txBox="1"/>
            <p:nvPr/>
          </p:nvSpPr>
          <p:spPr>
            <a:xfrm>
              <a:off x="1825" y="2615"/>
              <a:ext cx="1095" cy="270"/>
            </a:xfrm>
            <a:prstGeom prst="rect">
              <a:avLst/>
            </a:prstGeom>
            <a:noFill/>
            <a:ln w="9525">
              <a:noFill/>
            </a:ln>
          </p:spPr>
          <p:txBody>
            <a:bodyPr lIns="55778" tIns="27889" rIns="55778" bIns="27889">
              <a:spAutoFit/>
            </a:bodyPr>
            <a:lstStyle/>
            <a:p>
              <a:pPr lvl="0" algn="just" eaLnBrk="1" hangingPunct="1"/>
              <a:r>
                <a:rPr lang="zh-CN" altLang="en-US" sz="1600" dirty="0">
                  <a:solidFill>
                    <a:schemeClr val="accent3">
                      <a:lumMod val="50000"/>
                    </a:schemeClr>
                  </a:solidFill>
                  <a:latin typeface="Times New Roman" panose="02020603050405020304" pitchFamily="18" charset="0"/>
                  <a:ea typeface="宋体" panose="02010600030101010101" pitchFamily="2" charset="-122"/>
                </a:rPr>
                <a:t>数组( </a:t>
              </a:r>
              <a:r>
                <a:rPr lang="zh-CN" altLang="en-US" sz="1600" b="1" dirty="0">
                  <a:solidFill>
                    <a:srgbClr val="FF0000"/>
                  </a:solidFill>
                  <a:latin typeface="Times New Roman" panose="02020603050405020304" pitchFamily="18" charset="0"/>
                  <a:ea typeface="宋体" panose="02010600030101010101" pitchFamily="2" charset="-122"/>
                </a:rPr>
                <a:t>[</a:t>
              </a:r>
              <a:r>
                <a:rPr lang="zh-CN" altLang="en-US" sz="1600" b="1" dirty="0">
                  <a:solidFill>
                    <a:schemeClr val="accent3">
                      <a:lumMod val="50000"/>
                    </a:schemeClr>
                  </a:solidFill>
                  <a:latin typeface="Times New Roman" panose="02020603050405020304" pitchFamily="18" charset="0"/>
                  <a:ea typeface="宋体" panose="02010600030101010101" pitchFamily="2" charset="-122"/>
                </a:rPr>
                <a:t> </a:t>
              </a:r>
              <a:r>
                <a:rPr lang="zh-CN" altLang="en-US" sz="1600" b="1" dirty="0">
                  <a:solidFill>
                    <a:srgbClr val="FF0000"/>
                  </a:solidFill>
                  <a:latin typeface="Times New Roman" panose="02020603050405020304" pitchFamily="18" charset="0"/>
                  <a:ea typeface="宋体" panose="02010600030101010101" pitchFamily="2" charset="-122"/>
                </a:rPr>
                <a:t>]</a:t>
              </a:r>
              <a:r>
                <a:rPr lang="zh-CN" altLang="en-US" sz="1600" dirty="0">
                  <a:solidFill>
                    <a:schemeClr val="accent3">
                      <a:lumMod val="50000"/>
                    </a:schemeClr>
                  </a:solidFill>
                  <a:latin typeface="Times New Roman" panose="02020603050405020304" pitchFamily="18" charset="0"/>
                  <a:ea typeface="宋体" panose="02010600030101010101" pitchFamily="2" charset="-122"/>
                </a:rPr>
                <a:t> )</a:t>
              </a:r>
              <a:endParaRPr lang="zh-CN" altLang="en-US" sz="1600" dirty="0">
                <a:solidFill>
                  <a:schemeClr val="accent3">
                    <a:lumMod val="50000"/>
                  </a:schemeClr>
                </a:solidFill>
                <a:latin typeface="Times New Roman" panose="02020603050405020304" pitchFamily="18" charset="0"/>
                <a:ea typeface="宋体" panose="02010600030101010101" pitchFamily="2" charset="-122"/>
              </a:endParaRPr>
            </a:p>
          </p:txBody>
        </p:sp>
        <p:sp>
          <p:nvSpPr>
            <p:cNvPr id="22" name="AutoShape 18"/>
            <p:cNvSpPr/>
            <p:nvPr/>
          </p:nvSpPr>
          <p:spPr>
            <a:xfrm>
              <a:off x="1687" y="1844"/>
              <a:ext cx="138" cy="921"/>
            </a:xfrm>
            <a:prstGeom prst="leftBrace">
              <a:avLst>
                <a:gd name="adj1" fmla="val 55615"/>
                <a:gd name="adj2" fmla="val 50000"/>
              </a:avLst>
            </a:prstGeom>
            <a:noFill/>
            <a:ln w="9525" cap="flat" cmpd="sng">
              <a:solidFill>
                <a:srgbClr val="000000"/>
              </a:solidFill>
              <a:prstDash val="solid"/>
              <a:headEnd type="none" w="med" len="med"/>
              <a:tailEnd type="none" w="med" len="med"/>
            </a:ln>
          </p:spPr>
          <p:txBody>
            <a:bodyPr wrap="none" anchor="ctr"/>
            <a:lstStyle/>
            <a:p>
              <a:pPr lvl="0" eaLnBrk="1" hangingPunct="1"/>
              <a:endParaRPr lang="zh-CN" altLang="en-US" dirty="0">
                <a:solidFill>
                  <a:schemeClr val="accent3">
                    <a:lumMod val="50000"/>
                  </a:schemeClr>
                </a:solidFill>
                <a:latin typeface="Calibri" panose="020F0502020204030204" charset="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099"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100"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endParaRPr lang="en-US" altLang="zh-CN" dirty="0">
              <a:solidFill>
                <a:schemeClr val="accent3">
                  <a:lumMod val="50000"/>
                </a:schemeClr>
              </a:solidFill>
              <a:sym typeface="Arial" panose="020B0604020202020204" pitchFamily="34" charset="0"/>
            </a:endParaRPr>
          </a:p>
        </p:txBody>
      </p:sp>
      <p:sp>
        <p:nvSpPr>
          <p:cNvPr id="2" name="标题 3"/>
          <p:cNvSpPr>
            <a:spLocks noGrp="1" noChangeArrowheads="1"/>
          </p:cNvSpPr>
          <p:nvPr>
            <p:ph type="ctrTitle"/>
          </p:nvPr>
        </p:nvSpPr>
        <p:spPr>
          <a:xfrm>
            <a:off x="333375" y="365125"/>
            <a:ext cx="6016229" cy="882650"/>
          </a:xfrm>
        </p:spPr>
        <p:txBody>
          <a:bodyPr anchor="ctr"/>
          <a:lstStyle/>
          <a:p>
            <a:pPr algn="l">
              <a:defRPr/>
            </a:pPr>
            <a:r>
              <a:rPr lang="zh-CN" altLang="en-US" sz="3200" dirty="0" smtClean="0">
                <a:solidFill>
                  <a:schemeClr val="accent3">
                    <a:lumMod val="50000"/>
                  </a:schemeClr>
                </a:solidFill>
              </a:rPr>
              <a:t>数据类型取值范围</a:t>
            </a:r>
            <a:endParaRPr lang="zh-CN" altLang="en-US" sz="3200" dirty="0" smtClean="0">
              <a:solidFill>
                <a:schemeClr val="accent3">
                  <a:lumMod val="50000"/>
                </a:schemeClr>
              </a:solidFill>
              <a:ea typeface="黑体" panose="02010609060101010101" pitchFamily="49" charset="-122"/>
            </a:endParaRPr>
          </a:p>
        </p:txBody>
      </p:sp>
      <p:sp>
        <p:nvSpPr>
          <p:cNvPr id="4102" name="内容占位符 4"/>
          <p:cNvSpPr>
            <a:spLocks noGrp="1" noChangeArrowheads="1"/>
          </p:cNvSpPr>
          <p:nvPr>
            <p:ph type="subTitle" idx="1"/>
          </p:nvPr>
        </p:nvSpPr>
        <p:spPr>
          <a:xfrm>
            <a:off x="323528" y="1268760"/>
            <a:ext cx="8391525" cy="5040313"/>
          </a:xfrm>
        </p:spPr>
        <p:txBody>
          <a:bodyPr>
            <a:normAutofit/>
          </a:bodyPr>
          <a:lstStyle/>
          <a:p>
            <a:pPr lvl="1" algn="l"/>
            <a:endParaRPr lang="en-US" altLang="zh-CN" sz="2000" dirty="0" smtClean="0">
              <a:solidFill>
                <a:schemeClr val="accent3">
                  <a:lumMod val="50000"/>
                </a:schemeClr>
              </a:solidFill>
            </a:endParaRPr>
          </a:p>
        </p:txBody>
      </p:sp>
      <p:graphicFrame>
        <p:nvGraphicFramePr>
          <p:cNvPr id="7" name="表格 6"/>
          <p:cNvGraphicFramePr>
            <a:graphicFrameLocks noGrp="1"/>
          </p:cNvGraphicFramePr>
          <p:nvPr/>
        </p:nvGraphicFramePr>
        <p:xfrm>
          <a:off x="539553" y="1700808"/>
          <a:ext cx="8136903" cy="3337560"/>
        </p:xfrm>
        <a:graphic>
          <a:graphicData uri="http://schemas.openxmlformats.org/drawingml/2006/table">
            <a:tbl>
              <a:tblPr firstRow="1" bandRow="1">
                <a:tableStyleId>{F5AB1C69-6EDB-4FF4-983F-18BD219EF322}</a:tableStyleId>
              </a:tblPr>
              <a:tblGrid>
                <a:gridCol w="2712301"/>
                <a:gridCol w="2712301"/>
                <a:gridCol w="2712301"/>
              </a:tblGrid>
              <a:tr h="370840">
                <a:tc>
                  <a:txBody>
                    <a:bodyPr/>
                    <a:lstStyle/>
                    <a:p>
                      <a:pPr algn="ctr"/>
                      <a:r>
                        <a:rPr lang="zh-CN" altLang="en-US" dirty="0" smtClean="0"/>
                        <a:t>类型</a:t>
                      </a:r>
                      <a:endParaRPr lang="zh-CN" altLang="en-US" dirty="0"/>
                    </a:p>
                  </a:txBody>
                  <a:tcPr/>
                </a:tc>
                <a:tc>
                  <a:txBody>
                    <a:bodyPr/>
                    <a:lstStyle/>
                    <a:p>
                      <a:pPr algn="ctr"/>
                      <a:r>
                        <a:rPr lang="zh-CN" altLang="en-US" dirty="0" smtClean="0"/>
                        <a:t>占用存储空间</a:t>
                      </a:r>
                      <a:endParaRPr lang="zh-CN" altLang="en-US" dirty="0"/>
                    </a:p>
                  </a:txBody>
                  <a:tcPr/>
                </a:tc>
                <a:tc>
                  <a:txBody>
                    <a:bodyPr/>
                    <a:lstStyle/>
                    <a:p>
                      <a:pPr algn="ctr"/>
                      <a:r>
                        <a:rPr lang="zh-CN" altLang="en-US" dirty="0" smtClean="0"/>
                        <a:t>表数据范围</a:t>
                      </a:r>
                      <a:endParaRPr lang="zh-CN" altLang="en-US" dirty="0"/>
                    </a:p>
                  </a:txBody>
                  <a:tcPr/>
                </a:tc>
              </a:tr>
              <a:tr h="370840">
                <a:tc>
                  <a:txBody>
                    <a:bodyPr/>
                    <a:lstStyle/>
                    <a:p>
                      <a:pPr algn="ctr"/>
                      <a:r>
                        <a:rPr lang="en-US" altLang="zh-CN" dirty="0" smtClean="0"/>
                        <a:t>byte</a:t>
                      </a:r>
                      <a:endParaRPr lang="zh-CN" altLang="en-US" dirty="0"/>
                    </a:p>
                  </a:txBody>
                  <a:tcPr/>
                </a:tc>
                <a:tc>
                  <a:txBody>
                    <a:bodyPr/>
                    <a:lstStyle/>
                    <a:p>
                      <a:pPr algn="ctr"/>
                      <a:r>
                        <a:rPr lang="en-US" altLang="zh-CN" dirty="0" smtClean="0"/>
                        <a:t>1</a:t>
                      </a:r>
                      <a:r>
                        <a:rPr lang="zh-CN" altLang="en-US" dirty="0" smtClean="0"/>
                        <a:t>字节</a:t>
                      </a:r>
                      <a:endParaRPr lang="zh-CN" altLang="en-US" dirty="0"/>
                    </a:p>
                  </a:txBody>
                  <a:tcPr/>
                </a:tc>
                <a:tc>
                  <a:txBody>
                    <a:bodyPr/>
                    <a:lstStyle/>
                    <a:p>
                      <a:pPr algn="l"/>
                      <a:r>
                        <a:rPr lang="en-US" altLang="zh-CN" dirty="0" smtClean="0"/>
                        <a:t> -2</a:t>
                      </a:r>
                      <a:r>
                        <a:rPr lang="en-US" altLang="zh-CN" baseline="30000" dirty="0" smtClean="0"/>
                        <a:t>7  ~</a:t>
                      </a:r>
                      <a:r>
                        <a:rPr lang="en-US" altLang="zh-CN" baseline="0" dirty="0" smtClean="0"/>
                        <a:t>  </a:t>
                      </a:r>
                      <a:r>
                        <a:rPr lang="en-US" altLang="zh-CN" dirty="0" smtClean="0"/>
                        <a:t>2</a:t>
                      </a:r>
                      <a:r>
                        <a:rPr lang="en-US" altLang="zh-CN" baseline="30000" dirty="0" smtClean="0"/>
                        <a:t>7</a:t>
                      </a:r>
                      <a:r>
                        <a:rPr lang="en-US" altLang="zh-CN" dirty="0" smtClean="0"/>
                        <a:t>-1</a:t>
                      </a:r>
                      <a:endParaRPr lang="zh-CN" altLang="en-US" dirty="0"/>
                    </a:p>
                  </a:txBody>
                  <a:tcPr/>
                </a:tc>
              </a:tr>
              <a:tr h="370840">
                <a:tc>
                  <a:txBody>
                    <a:bodyPr/>
                    <a:lstStyle/>
                    <a:p>
                      <a:pPr algn="ctr"/>
                      <a:r>
                        <a:rPr lang="en-US" altLang="zh-CN" dirty="0" smtClean="0"/>
                        <a:t>short</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dirty="0" smtClean="0"/>
                        <a:t>2</a:t>
                      </a:r>
                      <a:r>
                        <a:rPr lang="zh-CN" altLang="en-US" dirty="0" smtClean="0"/>
                        <a:t>字节</a:t>
                      </a:r>
                      <a:endParaRPr lang="zh-CN" altLang="en-US" dirty="0" smtClean="0"/>
                    </a:p>
                  </a:txBody>
                  <a:tcPr/>
                </a:tc>
                <a:tc>
                  <a:txBody>
                    <a:bodyPr/>
                    <a:lstStyle/>
                    <a:p>
                      <a:pPr algn="l"/>
                      <a:r>
                        <a:rPr lang="en-US" altLang="zh-CN" dirty="0" smtClean="0"/>
                        <a:t>-2</a:t>
                      </a:r>
                      <a:r>
                        <a:rPr lang="en-US" altLang="zh-CN" baseline="30000" dirty="0" smtClean="0"/>
                        <a:t>15  ~  </a:t>
                      </a:r>
                      <a:r>
                        <a:rPr lang="en-US" altLang="zh-CN" dirty="0" smtClean="0"/>
                        <a:t>2</a:t>
                      </a:r>
                      <a:r>
                        <a:rPr lang="en-US" altLang="zh-CN" baseline="30000" dirty="0" smtClean="0"/>
                        <a:t>15</a:t>
                      </a:r>
                      <a:r>
                        <a:rPr lang="en-US" altLang="zh-CN" dirty="0" smtClean="0"/>
                        <a:t>-1</a:t>
                      </a:r>
                      <a:endParaRPr lang="zh-CN" altLang="en-US" dirty="0"/>
                    </a:p>
                  </a:txBody>
                  <a:tcPr/>
                </a:tc>
              </a:tr>
              <a:tr h="370840">
                <a:tc>
                  <a:txBody>
                    <a:bodyPr/>
                    <a:lstStyle/>
                    <a:p>
                      <a:pPr algn="ctr"/>
                      <a:r>
                        <a:rPr lang="en-US" altLang="zh-CN" dirty="0" err="1" smtClean="0"/>
                        <a:t>int</a:t>
                      </a:r>
                      <a:endParaRPr lang="zh-CN" altLang="en-US" dirty="0"/>
                    </a:p>
                  </a:txBody>
                  <a:tcPr/>
                </a:tc>
                <a:tc>
                  <a:txBody>
                    <a:bodyPr/>
                    <a:lstStyle/>
                    <a:p>
                      <a:pPr algn="ctr"/>
                      <a:r>
                        <a:rPr lang="en-US" altLang="zh-CN" dirty="0" smtClean="0"/>
                        <a:t>4</a:t>
                      </a:r>
                      <a:r>
                        <a:rPr lang="zh-CN" altLang="en-US" dirty="0" smtClean="0"/>
                        <a:t>字节</a:t>
                      </a:r>
                      <a:endParaRPr lang="zh-CN" altLang="en-US" dirty="0"/>
                    </a:p>
                  </a:txBody>
                  <a:tcPr/>
                </a:tc>
                <a:tc>
                  <a:txBody>
                    <a:bodyPr/>
                    <a:lstStyle/>
                    <a:p>
                      <a:pPr algn="l"/>
                      <a:r>
                        <a:rPr lang="en-US" altLang="zh-CN" dirty="0" smtClean="0"/>
                        <a:t>-2</a:t>
                      </a:r>
                      <a:r>
                        <a:rPr lang="en-US" altLang="zh-CN" baseline="30000" dirty="0" smtClean="0"/>
                        <a:t>31   ~</a:t>
                      </a:r>
                      <a:r>
                        <a:rPr lang="zh-CN" altLang="en-US" dirty="0" smtClean="0"/>
                        <a:t> </a:t>
                      </a:r>
                      <a:r>
                        <a:rPr lang="en-US" altLang="zh-CN" dirty="0" smtClean="0"/>
                        <a:t>2</a:t>
                      </a:r>
                      <a:r>
                        <a:rPr lang="en-US" altLang="zh-CN" baseline="30000" dirty="0" smtClean="0"/>
                        <a:t>31</a:t>
                      </a:r>
                      <a:r>
                        <a:rPr lang="en-US" altLang="zh-CN" dirty="0" smtClean="0"/>
                        <a:t>-1</a:t>
                      </a:r>
                      <a:endParaRPr lang="zh-CN" altLang="en-US" dirty="0"/>
                    </a:p>
                  </a:txBody>
                  <a:tcPr/>
                </a:tc>
              </a:tr>
              <a:tr h="370840">
                <a:tc>
                  <a:txBody>
                    <a:bodyPr/>
                    <a:lstStyle/>
                    <a:p>
                      <a:pPr algn="ctr"/>
                      <a:r>
                        <a:rPr lang="en-US" altLang="zh-CN" dirty="0" smtClean="0"/>
                        <a:t>long</a:t>
                      </a:r>
                      <a:endParaRPr lang="zh-CN" altLang="en-US" dirty="0"/>
                    </a:p>
                  </a:txBody>
                  <a:tcPr/>
                </a:tc>
                <a:tc>
                  <a:txBody>
                    <a:bodyPr/>
                    <a:lstStyle/>
                    <a:p>
                      <a:pPr algn="ctr"/>
                      <a:r>
                        <a:rPr lang="en-US" altLang="zh-CN" dirty="0" smtClean="0"/>
                        <a:t>8</a:t>
                      </a:r>
                      <a:r>
                        <a:rPr lang="zh-CN" altLang="en-US" dirty="0" smtClean="0"/>
                        <a:t>字节</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-2</a:t>
                      </a:r>
                      <a:r>
                        <a:rPr lang="en-US" altLang="zh-CN" baseline="30000" dirty="0" smtClean="0"/>
                        <a:t>63</a:t>
                      </a:r>
                      <a:r>
                        <a:rPr lang="zh-CN" altLang="en-US" baseline="0" dirty="0" smtClean="0"/>
                        <a:t>  </a:t>
                      </a:r>
                      <a:r>
                        <a:rPr lang="en-US" altLang="zh-CN" baseline="0" dirty="0" smtClean="0"/>
                        <a:t>~ </a:t>
                      </a:r>
                      <a:r>
                        <a:rPr lang="en-US" altLang="zh-CN" dirty="0" smtClean="0"/>
                        <a:t>2</a:t>
                      </a:r>
                      <a:r>
                        <a:rPr lang="en-US" altLang="zh-CN" baseline="30000" dirty="0" smtClean="0"/>
                        <a:t>63</a:t>
                      </a:r>
                      <a:r>
                        <a:rPr lang="en-US" altLang="zh-CN" dirty="0" smtClean="0"/>
                        <a:t>-1</a:t>
                      </a:r>
                      <a:endParaRPr lang="zh-CN" altLang="en-US" dirty="0"/>
                    </a:p>
                  </a:txBody>
                  <a:tcPr/>
                </a:tc>
              </a:tr>
              <a:tr h="370840">
                <a:tc>
                  <a:txBody>
                    <a:bodyPr/>
                    <a:lstStyle/>
                    <a:p>
                      <a:pPr algn="ctr"/>
                      <a:r>
                        <a:rPr lang="en-US" altLang="zh-CN" dirty="0" smtClean="0"/>
                        <a:t>float</a:t>
                      </a:r>
                      <a:endParaRPr lang="zh-CN" altLang="en-US" dirty="0"/>
                    </a:p>
                  </a:txBody>
                  <a:tcPr/>
                </a:tc>
                <a:tc>
                  <a:txBody>
                    <a:bodyPr/>
                    <a:lstStyle/>
                    <a:p>
                      <a:pPr algn="ctr"/>
                      <a:r>
                        <a:rPr lang="en-US" altLang="zh-CN" dirty="0" smtClean="0"/>
                        <a:t>4</a:t>
                      </a:r>
                      <a:r>
                        <a:rPr lang="zh-CN" altLang="en-US" dirty="0" smtClean="0"/>
                        <a:t>字节</a:t>
                      </a:r>
                      <a:endParaRPr lang="zh-CN" altLang="en-US" dirty="0"/>
                    </a:p>
                  </a:txBody>
                  <a:tcPr/>
                </a:tc>
                <a:tc>
                  <a:txBody>
                    <a:bodyPr/>
                    <a:lstStyle/>
                    <a:p>
                      <a:pPr algn="l"/>
                      <a:r>
                        <a:rPr lang="en-US" altLang="zh-CN" dirty="0" smtClean="0"/>
                        <a:t>2</a:t>
                      </a:r>
                      <a:r>
                        <a:rPr lang="en-US" altLang="zh-CN" baseline="30000" dirty="0" smtClean="0"/>
                        <a:t>-149  ~ </a:t>
                      </a:r>
                      <a:r>
                        <a:rPr lang="en-US" altLang="zh-CN" dirty="0" smtClean="0"/>
                        <a:t>(2-2</a:t>
                      </a:r>
                      <a:r>
                        <a:rPr lang="en-US" altLang="zh-CN" baseline="30000" dirty="0" smtClean="0"/>
                        <a:t>-23</a:t>
                      </a:r>
                      <a:r>
                        <a:rPr lang="en-US" altLang="zh-CN" dirty="0" smtClean="0"/>
                        <a:t>)·2</a:t>
                      </a:r>
                      <a:r>
                        <a:rPr lang="en-US" altLang="zh-CN" baseline="30000" dirty="0" smtClean="0"/>
                        <a:t>127</a:t>
                      </a:r>
                      <a:endParaRPr lang="zh-CN" altLang="en-US" dirty="0"/>
                    </a:p>
                  </a:txBody>
                  <a:tcPr/>
                </a:tc>
              </a:tr>
              <a:tr h="370840">
                <a:tc>
                  <a:txBody>
                    <a:bodyPr/>
                    <a:lstStyle/>
                    <a:p>
                      <a:pPr algn="ctr"/>
                      <a:r>
                        <a:rPr lang="en-US" altLang="zh-CN" dirty="0" smtClean="0"/>
                        <a:t>double</a:t>
                      </a:r>
                      <a:endParaRPr lang="zh-CN" altLang="en-US" dirty="0"/>
                    </a:p>
                  </a:txBody>
                  <a:tcPr/>
                </a:tc>
                <a:tc>
                  <a:txBody>
                    <a:bodyPr/>
                    <a:lstStyle/>
                    <a:p>
                      <a:pPr algn="ctr"/>
                      <a:r>
                        <a:rPr lang="en-US" altLang="zh-CN" dirty="0" smtClean="0"/>
                        <a:t>8</a:t>
                      </a:r>
                      <a:r>
                        <a:rPr lang="zh-CN" altLang="en-US" dirty="0" smtClean="0"/>
                        <a:t>字节</a:t>
                      </a:r>
                      <a:endParaRPr lang="zh-CN" altLang="en-US" dirty="0"/>
                    </a:p>
                  </a:txBody>
                  <a:tcPr/>
                </a:tc>
                <a:tc>
                  <a:txBody>
                    <a:bodyPr/>
                    <a:lstStyle/>
                    <a:p>
                      <a:pPr algn="l"/>
                      <a:r>
                        <a:rPr lang="en-US" altLang="zh-CN" dirty="0" smtClean="0"/>
                        <a:t>2</a:t>
                      </a:r>
                      <a:r>
                        <a:rPr lang="en-US" altLang="zh-CN" baseline="30000" dirty="0" smtClean="0"/>
                        <a:t>-1074  ~  </a:t>
                      </a:r>
                      <a:r>
                        <a:rPr lang="en-US" altLang="zh-CN" dirty="0" smtClean="0"/>
                        <a:t>(2-2</a:t>
                      </a:r>
                      <a:r>
                        <a:rPr lang="en-US" altLang="zh-CN" baseline="30000" dirty="0" smtClean="0"/>
                        <a:t>-52</a:t>
                      </a:r>
                      <a:r>
                        <a:rPr lang="en-US" altLang="zh-CN" dirty="0" smtClean="0"/>
                        <a:t>)·2</a:t>
                      </a:r>
                      <a:r>
                        <a:rPr lang="en-US" altLang="zh-CN" baseline="30000" dirty="0" smtClean="0"/>
                        <a:t>1023</a:t>
                      </a:r>
                      <a:endParaRPr lang="zh-CN" altLang="en-US" dirty="0"/>
                    </a:p>
                  </a:txBody>
                  <a:tcPr/>
                </a:tc>
              </a:tr>
              <a:tr h="370840">
                <a:tc>
                  <a:txBody>
                    <a:bodyPr/>
                    <a:lstStyle/>
                    <a:p>
                      <a:pPr algn="ctr"/>
                      <a:r>
                        <a:rPr lang="en-US" altLang="zh-CN" dirty="0" smtClean="0"/>
                        <a:t>char</a:t>
                      </a:r>
                      <a:endParaRPr lang="zh-CN" altLang="en-US" dirty="0"/>
                    </a:p>
                  </a:txBody>
                  <a:tcPr/>
                </a:tc>
                <a:tc>
                  <a:txBody>
                    <a:bodyPr/>
                    <a:lstStyle/>
                    <a:p>
                      <a:pPr algn="ctr"/>
                      <a:r>
                        <a:rPr lang="en-US" altLang="zh-CN" dirty="0" smtClean="0"/>
                        <a:t>2</a:t>
                      </a:r>
                      <a:r>
                        <a:rPr lang="zh-CN" altLang="en-US" dirty="0" smtClean="0"/>
                        <a:t>字节</a:t>
                      </a:r>
                      <a:endParaRPr lang="zh-CN" altLang="en-US" dirty="0"/>
                    </a:p>
                  </a:txBody>
                  <a:tcPr/>
                </a:tc>
                <a:tc>
                  <a:txBody>
                    <a:bodyPr/>
                    <a:lstStyle/>
                    <a:p>
                      <a:pPr algn="l"/>
                      <a:r>
                        <a:rPr lang="en-US" altLang="zh-CN" dirty="0" smtClean="0"/>
                        <a:t>'\</a:t>
                      </a:r>
                      <a:r>
                        <a:rPr lang="en-US" altLang="zh-CN" dirty="0" err="1" smtClean="0"/>
                        <a:t>uFFFF</a:t>
                      </a:r>
                      <a:r>
                        <a:rPr lang="en-US" altLang="zh-CN" dirty="0" smtClean="0"/>
                        <a:t>‘ ~ '\u0000'</a:t>
                      </a:r>
                      <a:endParaRPr lang="zh-CN" altLang="en-US" dirty="0"/>
                    </a:p>
                  </a:txBody>
                  <a:tcPr/>
                </a:tc>
              </a:tr>
              <a:tr h="370840">
                <a:tc>
                  <a:txBody>
                    <a:bodyPr/>
                    <a:lstStyle/>
                    <a:p>
                      <a:pPr algn="ctr"/>
                      <a:r>
                        <a:rPr lang="en-US" altLang="zh-CN" dirty="0" err="1" smtClean="0"/>
                        <a:t>boolean</a:t>
                      </a:r>
                      <a:endParaRPr lang="zh-CN" altLang="en-US" dirty="0"/>
                    </a:p>
                  </a:txBody>
                  <a:tcPr/>
                </a:tc>
                <a:tc>
                  <a:txBody>
                    <a:bodyPr/>
                    <a:lstStyle/>
                    <a:p>
                      <a:pPr algn="ctr"/>
                      <a:r>
                        <a:rPr lang="en-US" altLang="zh-CN" dirty="0" smtClean="0"/>
                        <a:t>1</a:t>
                      </a:r>
                      <a:r>
                        <a:rPr lang="zh-CN" altLang="en-US" dirty="0" smtClean="0"/>
                        <a:t>字节</a:t>
                      </a:r>
                      <a:endParaRPr lang="zh-CN" altLang="en-US" dirty="0"/>
                    </a:p>
                  </a:txBody>
                  <a:tcPr/>
                </a:tc>
                <a:tc>
                  <a:txBody>
                    <a:bodyPr/>
                    <a:lstStyle/>
                    <a:p>
                      <a:pPr algn="l"/>
                      <a:r>
                        <a:rPr lang="en-US" altLang="zh-CN" dirty="0" smtClean="0"/>
                        <a:t>true</a:t>
                      </a:r>
                      <a:r>
                        <a:rPr lang="en-US" altLang="zh-CN" baseline="0" dirty="0" smtClean="0"/>
                        <a:t> , </a:t>
                      </a:r>
                      <a:r>
                        <a:rPr lang="en-US" altLang="zh-CN" dirty="0" smtClean="0"/>
                        <a:t>false</a:t>
                      </a:r>
                      <a:endParaRPr lang="en-US" altLang="zh-CN" dirty="0" smtClean="0"/>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099"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100"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endParaRPr lang="en-US" altLang="zh-CN" dirty="0">
              <a:solidFill>
                <a:schemeClr val="accent3">
                  <a:lumMod val="50000"/>
                </a:schemeClr>
              </a:solidFill>
              <a:sym typeface="Arial" panose="020B0604020202020204" pitchFamily="34" charset="0"/>
            </a:endParaRPr>
          </a:p>
        </p:txBody>
      </p:sp>
      <p:sp>
        <p:nvSpPr>
          <p:cNvPr id="2" name="标题 3"/>
          <p:cNvSpPr>
            <a:spLocks noGrp="1" noChangeArrowheads="1"/>
          </p:cNvSpPr>
          <p:nvPr>
            <p:ph type="ctrTitle"/>
          </p:nvPr>
        </p:nvSpPr>
        <p:spPr>
          <a:xfrm>
            <a:off x="333375" y="365125"/>
            <a:ext cx="6016229" cy="882650"/>
          </a:xfrm>
        </p:spPr>
        <p:txBody>
          <a:bodyPr anchor="ctr"/>
          <a:lstStyle/>
          <a:p>
            <a:pPr algn="l"/>
            <a:r>
              <a:rPr lang="zh-CN" altLang="en-US" sz="3200" dirty="0" smtClean="0">
                <a:solidFill>
                  <a:schemeClr val="accent3">
                    <a:lumMod val="50000"/>
                  </a:schemeClr>
                </a:solidFill>
              </a:rPr>
              <a:t>变量的命名</a:t>
            </a:r>
            <a:endParaRPr lang="en-US" altLang="zh-CN" sz="3200" dirty="0" smtClean="0">
              <a:solidFill>
                <a:schemeClr val="accent3">
                  <a:lumMod val="50000"/>
                </a:schemeClr>
              </a:solidFill>
            </a:endParaRPr>
          </a:p>
        </p:txBody>
      </p:sp>
      <p:sp>
        <p:nvSpPr>
          <p:cNvPr id="4102" name="内容占位符 4"/>
          <p:cNvSpPr>
            <a:spLocks noGrp="1" noChangeArrowheads="1"/>
          </p:cNvSpPr>
          <p:nvPr>
            <p:ph type="subTitle" idx="1"/>
          </p:nvPr>
        </p:nvSpPr>
        <p:spPr>
          <a:xfrm>
            <a:off x="323528" y="1268760"/>
            <a:ext cx="8391525" cy="5040313"/>
          </a:xfrm>
        </p:spPr>
        <p:txBody>
          <a:bodyPr>
            <a:normAutofit/>
          </a:bodyPr>
          <a:lstStyle/>
          <a:p>
            <a:pPr lvl="1" algn="l"/>
            <a:r>
              <a:rPr lang="zh-CN" altLang="en-US" sz="2000" dirty="0" smtClean="0">
                <a:solidFill>
                  <a:schemeClr val="accent3">
                    <a:lumMod val="50000"/>
                  </a:schemeClr>
                </a:solidFill>
              </a:rPr>
              <a:t>要点：</a:t>
            </a:r>
            <a:endParaRPr lang="en-US" altLang="zh-CN" sz="2000" dirty="0" smtClean="0">
              <a:solidFill>
                <a:schemeClr val="accent3">
                  <a:lumMod val="50000"/>
                </a:schemeClr>
              </a:solidFill>
            </a:endParaRPr>
          </a:p>
          <a:p>
            <a:pPr lvl="1" algn="l"/>
            <a:r>
              <a:rPr lang="en-US" altLang="zh-CN" sz="2000" dirty="0" smtClean="0">
                <a:solidFill>
                  <a:schemeClr val="accent3">
                    <a:lumMod val="50000"/>
                  </a:schemeClr>
                </a:solidFill>
              </a:rPr>
              <a:t>1</a:t>
            </a:r>
            <a:r>
              <a:rPr lang="zh-CN" altLang="en-US" sz="2000" dirty="0" smtClean="0">
                <a:solidFill>
                  <a:schemeClr val="accent3">
                    <a:lumMod val="50000"/>
                  </a:schemeClr>
                </a:solidFill>
              </a:rPr>
              <a:t>、首写可以是：</a:t>
            </a:r>
            <a:r>
              <a:rPr lang="en-US" altLang="zh-CN" sz="2000" dirty="0" smtClean="0">
                <a:solidFill>
                  <a:schemeClr val="accent3">
                    <a:lumMod val="50000"/>
                  </a:schemeClr>
                </a:solidFill>
              </a:rPr>
              <a:t>_</a:t>
            </a:r>
            <a:r>
              <a:rPr lang="zh-CN" altLang="en-US" sz="2000" dirty="0" smtClean="0">
                <a:solidFill>
                  <a:schemeClr val="accent3">
                    <a:lumMod val="50000"/>
                  </a:schemeClr>
                </a:solidFill>
              </a:rPr>
              <a:t>，</a:t>
            </a:r>
            <a:r>
              <a:rPr lang="en-US" altLang="zh-CN" sz="2000" dirty="0" smtClean="0">
                <a:solidFill>
                  <a:schemeClr val="accent3">
                    <a:lumMod val="50000"/>
                  </a:schemeClr>
                </a:solidFill>
              </a:rPr>
              <a:t>$</a:t>
            </a:r>
            <a:r>
              <a:rPr lang="zh-CN" altLang="en-US" sz="2000" dirty="0" smtClean="0">
                <a:solidFill>
                  <a:schemeClr val="accent3">
                    <a:lumMod val="50000"/>
                  </a:schemeClr>
                </a:solidFill>
              </a:rPr>
              <a:t>，字母</a:t>
            </a:r>
            <a:endParaRPr lang="en-US" altLang="zh-CN" sz="2000" dirty="0" smtClean="0">
              <a:solidFill>
                <a:schemeClr val="accent3">
                  <a:lumMod val="50000"/>
                </a:schemeClr>
              </a:solidFill>
            </a:endParaRPr>
          </a:p>
          <a:p>
            <a:pPr lvl="1" algn="l"/>
            <a:r>
              <a:rPr lang="en-US" altLang="zh-CN" sz="2000" dirty="0" smtClean="0">
                <a:solidFill>
                  <a:schemeClr val="accent3">
                    <a:lumMod val="50000"/>
                  </a:schemeClr>
                </a:solidFill>
              </a:rPr>
              <a:t>2</a:t>
            </a:r>
            <a:r>
              <a:rPr lang="zh-CN" altLang="en-US" sz="2000" dirty="0" smtClean="0">
                <a:solidFill>
                  <a:schemeClr val="accent3">
                    <a:lumMod val="50000"/>
                  </a:schemeClr>
                </a:solidFill>
              </a:rPr>
              <a:t>、其余可以是：</a:t>
            </a:r>
            <a:r>
              <a:rPr lang="en-US" altLang="zh-CN" sz="2000" dirty="0" smtClean="0">
                <a:solidFill>
                  <a:schemeClr val="accent3">
                    <a:lumMod val="50000"/>
                  </a:schemeClr>
                </a:solidFill>
              </a:rPr>
              <a:t>_</a:t>
            </a:r>
            <a:r>
              <a:rPr lang="zh-CN" altLang="en-US" sz="2000" dirty="0" smtClean="0">
                <a:solidFill>
                  <a:schemeClr val="accent3">
                    <a:lumMod val="50000"/>
                  </a:schemeClr>
                </a:solidFill>
              </a:rPr>
              <a:t>，</a:t>
            </a:r>
            <a:r>
              <a:rPr lang="en-US" altLang="zh-CN" sz="2000" dirty="0" smtClean="0">
                <a:solidFill>
                  <a:schemeClr val="accent3">
                    <a:lumMod val="50000"/>
                  </a:schemeClr>
                </a:solidFill>
              </a:rPr>
              <a:t>$</a:t>
            </a:r>
            <a:r>
              <a:rPr lang="zh-CN" altLang="en-US" sz="2000" dirty="0" smtClean="0">
                <a:solidFill>
                  <a:schemeClr val="accent3">
                    <a:lumMod val="50000"/>
                  </a:schemeClr>
                </a:solidFill>
              </a:rPr>
              <a:t>，字母，数字</a:t>
            </a:r>
            <a:endParaRPr lang="en-US" altLang="zh-CN" sz="2000" dirty="0" smtClean="0">
              <a:solidFill>
                <a:schemeClr val="accent3">
                  <a:lumMod val="50000"/>
                </a:schemeClr>
              </a:solidFill>
            </a:endParaRPr>
          </a:p>
          <a:p>
            <a:pPr lvl="1" algn="l"/>
            <a:r>
              <a:rPr lang="en-US" altLang="zh-CN" sz="2000" dirty="0" smtClean="0">
                <a:solidFill>
                  <a:schemeClr val="accent3">
                    <a:lumMod val="50000"/>
                  </a:schemeClr>
                </a:solidFill>
              </a:rPr>
              <a:t>3</a:t>
            </a:r>
            <a:r>
              <a:rPr lang="zh-CN" altLang="en-US" sz="2000" dirty="0" smtClean="0">
                <a:solidFill>
                  <a:schemeClr val="accent3">
                    <a:lumMod val="50000"/>
                  </a:schemeClr>
                </a:solidFill>
              </a:rPr>
              <a:t>、不能以关键字命名</a:t>
            </a:r>
            <a:endParaRPr lang="en-US" altLang="zh-CN" sz="2000" dirty="0" smtClean="0">
              <a:solidFill>
                <a:schemeClr val="accent3">
                  <a:lumMod val="50000"/>
                </a:schemeClr>
              </a:solidFill>
            </a:endParaRPr>
          </a:p>
          <a:p>
            <a:pPr lvl="1" algn="l"/>
            <a:endParaRPr lang="en-US" altLang="zh-CN" sz="2000" dirty="0" smtClean="0">
              <a:solidFill>
                <a:schemeClr val="accent3">
                  <a:lumMod val="50000"/>
                </a:schemeClr>
              </a:solidFill>
            </a:endParaRPr>
          </a:p>
          <a:p>
            <a:pPr algn="l"/>
            <a:r>
              <a:rPr lang="zh-CN" altLang="en-US" sz="2000" dirty="0" smtClean="0">
                <a:solidFill>
                  <a:schemeClr val="accent3">
                    <a:lumMod val="50000"/>
                  </a:schemeClr>
                </a:solidFill>
              </a:rPr>
              <a:t>书写规范</a:t>
            </a:r>
            <a:endParaRPr lang="en-US" altLang="zh-CN" sz="2000" dirty="0" smtClean="0">
              <a:solidFill>
                <a:schemeClr val="accent3">
                  <a:lumMod val="50000"/>
                </a:schemeClr>
              </a:solidFill>
            </a:endParaRPr>
          </a:p>
          <a:p>
            <a:pPr lvl="1" algn="l"/>
            <a:endParaRPr lang="en-US" altLang="zh-CN" sz="2000" dirty="0" smtClean="0">
              <a:solidFill>
                <a:schemeClr val="accent3">
                  <a:lumMod val="50000"/>
                </a:schemeClr>
              </a:solidFill>
            </a:endParaRPr>
          </a:p>
          <a:p>
            <a:pPr lvl="1" algn="l"/>
            <a:r>
              <a:rPr lang="zh-CN" altLang="en-US" sz="2000" dirty="0" smtClean="0">
                <a:solidFill>
                  <a:schemeClr val="accent3">
                    <a:lumMod val="50000"/>
                  </a:schemeClr>
                </a:solidFill>
              </a:rPr>
              <a:t>首字母小写，以后出现的单词首字母大写</a:t>
            </a:r>
            <a:endParaRPr lang="en-US" altLang="zh-CN" sz="2000" dirty="0" smtClean="0">
              <a:solidFill>
                <a:schemeClr val="accent3">
                  <a:lumMod val="5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099"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100"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endParaRPr lang="en-US" altLang="zh-CN" dirty="0">
              <a:solidFill>
                <a:schemeClr val="accent3">
                  <a:lumMod val="50000"/>
                </a:schemeClr>
              </a:solidFill>
              <a:sym typeface="Arial" panose="020B0604020202020204" pitchFamily="34" charset="0"/>
            </a:endParaRPr>
          </a:p>
        </p:txBody>
      </p:sp>
      <p:sp>
        <p:nvSpPr>
          <p:cNvPr id="2" name="标题 3"/>
          <p:cNvSpPr>
            <a:spLocks noGrp="1" noChangeArrowheads="1"/>
          </p:cNvSpPr>
          <p:nvPr>
            <p:ph type="ctrTitle"/>
          </p:nvPr>
        </p:nvSpPr>
        <p:spPr>
          <a:xfrm>
            <a:off x="333375" y="365125"/>
            <a:ext cx="6016229" cy="882650"/>
          </a:xfrm>
        </p:spPr>
        <p:txBody>
          <a:bodyPr anchor="ctr"/>
          <a:lstStyle/>
          <a:p>
            <a:pPr algn="l">
              <a:defRPr/>
            </a:pPr>
            <a:r>
              <a:rPr lang="zh-CN" altLang="en-US" sz="3200" dirty="0" smtClean="0">
                <a:solidFill>
                  <a:schemeClr val="accent3">
                    <a:lumMod val="50000"/>
                  </a:schemeClr>
                </a:solidFill>
              </a:rPr>
              <a:t>回顾</a:t>
            </a:r>
            <a:endParaRPr lang="zh-CN" altLang="en-US" sz="3200" dirty="0" smtClean="0">
              <a:solidFill>
                <a:schemeClr val="accent3">
                  <a:lumMod val="50000"/>
                </a:schemeClr>
              </a:solidFill>
              <a:ea typeface="黑体" panose="02010609060101010101" pitchFamily="49" charset="-122"/>
            </a:endParaRPr>
          </a:p>
        </p:txBody>
      </p:sp>
      <p:sp>
        <p:nvSpPr>
          <p:cNvPr id="4102" name="内容占位符 4"/>
          <p:cNvSpPr>
            <a:spLocks noGrp="1" noChangeArrowheads="1"/>
          </p:cNvSpPr>
          <p:nvPr>
            <p:ph type="subTitle" idx="1"/>
          </p:nvPr>
        </p:nvSpPr>
        <p:spPr>
          <a:xfrm>
            <a:off x="323528" y="1268760"/>
            <a:ext cx="8391525" cy="5040313"/>
          </a:xfrm>
        </p:spPr>
        <p:txBody>
          <a:bodyPr>
            <a:normAutofit/>
          </a:bodyPr>
          <a:lstStyle/>
          <a:p>
            <a:pPr algn="l"/>
            <a:r>
              <a:rPr lang="en-US" altLang="zh-CN" sz="2000" dirty="0" smtClean="0">
                <a:solidFill>
                  <a:schemeClr val="accent3">
                    <a:lumMod val="50000"/>
                  </a:schemeClr>
                </a:solidFill>
              </a:rPr>
              <a:t>1</a:t>
            </a:r>
            <a:r>
              <a:rPr lang="zh-CN" altLang="en-US" sz="2000" dirty="0" smtClean="0">
                <a:solidFill>
                  <a:schemeClr val="accent3">
                    <a:lumMod val="50000"/>
                  </a:schemeClr>
                </a:solidFill>
              </a:rPr>
              <a:t>、如何运行一个</a:t>
            </a:r>
            <a:r>
              <a:rPr lang="en-US" altLang="zh-CN" sz="2000" dirty="0" smtClean="0">
                <a:solidFill>
                  <a:schemeClr val="accent3">
                    <a:lumMod val="50000"/>
                  </a:schemeClr>
                </a:solidFill>
              </a:rPr>
              <a:t>JAVA</a:t>
            </a:r>
            <a:r>
              <a:rPr lang="zh-CN" altLang="en-US" sz="2000" dirty="0" smtClean="0">
                <a:solidFill>
                  <a:schemeClr val="accent3">
                    <a:lumMod val="50000"/>
                  </a:schemeClr>
                </a:solidFill>
              </a:rPr>
              <a:t>程序</a:t>
            </a:r>
            <a:endParaRPr lang="en-US" altLang="zh-CN" sz="2000" dirty="0" smtClean="0">
              <a:solidFill>
                <a:schemeClr val="accent3">
                  <a:lumMod val="50000"/>
                </a:schemeClr>
              </a:solidFill>
            </a:endParaRPr>
          </a:p>
          <a:p>
            <a:pPr algn="l"/>
            <a:r>
              <a:rPr lang="en-US" altLang="zh-CN" sz="2000" dirty="0" smtClean="0">
                <a:solidFill>
                  <a:schemeClr val="accent3">
                    <a:lumMod val="50000"/>
                  </a:schemeClr>
                </a:solidFill>
              </a:rPr>
              <a:t>2</a:t>
            </a:r>
            <a:r>
              <a:rPr lang="zh-CN" altLang="en-US" sz="2000" dirty="0" smtClean="0">
                <a:solidFill>
                  <a:schemeClr val="accent3">
                    <a:lumMod val="50000"/>
                  </a:schemeClr>
                </a:solidFill>
              </a:rPr>
              <a:t>、</a:t>
            </a:r>
            <a:r>
              <a:rPr lang="en-US" altLang="zh-CN" sz="2000" dirty="0" smtClean="0">
                <a:solidFill>
                  <a:schemeClr val="accent3">
                    <a:lumMod val="50000"/>
                  </a:schemeClr>
                </a:solidFill>
              </a:rPr>
              <a:t>JAVA</a:t>
            </a:r>
            <a:r>
              <a:rPr lang="zh-CN" altLang="en-US" sz="2000" dirty="0" smtClean="0">
                <a:solidFill>
                  <a:schemeClr val="accent3">
                    <a:lumMod val="50000"/>
                  </a:schemeClr>
                </a:solidFill>
              </a:rPr>
              <a:t>程序的入口方法应该怎样写</a:t>
            </a:r>
            <a:endParaRPr lang="en-US" altLang="zh-CN" sz="2000" dirty="0" smtClean="0">
              <a:solidFill>
                <a:schemeClr val="accent3">
                  <a:lumMod val="50000"/>
                </a:schemeClr>
              </a:solidFill>
            </a:endParaRPr>
          </a:p>
          <a:p>
            <a:pPr algn="l"/>
            <a:r>
              <a:rPr lang="en-US" altLang="zh-CN" sz="2000" dirty="0" smtClean="0">
                <a:solidFill>
                  <a:schemeClr val="accent3">
                    <a:lumMod val="50000"/>
                  </a:schemeClr>
                </a:solidFill>
              </a:rPr>
              <a:t>3</a:t>
            </a:r>
            <a:r>
              <a:rPr lang="zh-CN" altLang="en-US" sz="2000" dirty="0" smtClean="0">
                <a:solidFill>
                  <a:schemeClr val="accent3">
                    <a:lumMod val="50000"/>
                  </a:schemeClr>
                </a:solidFill>
              </a:rPr>
              <a:t>、</a:t>
            </a:r>
            <a:r>
              <a:rPr lang="en-US" altLang="zh-CN" sz="2000" dirty="0" smtClean="0">
                <a:solidFill>
                  <a:schemeClr val="accent3">
                    <a:lumMod val="50000"/>
                  </a:schemeClr>
                </a:solidFill>
              </a:rPr>
              <a:t>JAVA</a:t>
            </a:r>
            <a:r>
              <a:rPr lang="zh-CN" altLang="en-US" sz="2000" dirty="0" smtClean="0">
                <a:solidFill>
                  <a:schemeClr val="accent3">
                    <a:lumMod val="50000"/>
                  </a:schemeClr>
                </a:solidFill>
              </a:rPr>
              <a:t>区分大小写吗</a:t>
            </a:r>
            <a:endParaRPr lang="en-US" altLang="zh-CN" sz="2000" dirty="0" smtClean="0">
              <a:solidFill>
                <a:schemeClr val="accent3">
                  <a:lumMod val="50000"/>
                </a:schemeClr>
              </a:solidFill>
            </a:endParaRPr>
          </a:p>
          <a:p>
            <a:pPr algn="l"/>
            <a:r>
              <a:rPr lang="en-US" altLang="zh-CN" sz="2000" dirty="0" smtClean="0">
                <a:solidFill>
                  <a:schemeClr val="accent3">
                    <a:lumMod val="50000"/>
                  </a:schemeClr>
                </a:solidFill>
              </a:rPr>
              <a:t>4</a:t>
            </a:r>
            <a:r>
              <a:rPr lang="zh-CN" altLang="en-US" sz="2000" dirty="0" smtClean="0">
                <a:solidFill>
                  <a:schemeClr val="accent3">
                    <a:lumMod val="50000"/>
                  </a:schemeClr>
                </a:solidFill>
              </a:rPr>
              <a:t>、</a:t>
            </a:r>
            <a:r>
              <a:rPr lang="en-US" altLang="zh-CN" sz="2000" dirty="0" smtClean="0">
                <a:solidFill>
                  <a:schemeClr val="accent3">
                    <a:lumMod val="50000"/>
                  </a:schemeClr>
                </a:solidFill>
              </a:rPr>
              <a:t>JAVA</a:t>
            </a:r>
            <a:r>
              <a:rPr lang="zh-CN" altLang="en-US" sz="2000" dirty="0" smtClean="0">
                <a:solidFill>
                  <a:schemeClr val="accent3">
                    <a:lumMod val="50000"/>
                  </a:schemeClr>
                </a:solidFill>
              </a:rPr>
              <a:t>有哪些注释方式</a:t>
            </a:r>
            <a:endParaRPr lang="zh-CN" altLang="en-US" sz="2000" dirty="0" smtClean="0">
              <a:solidFill>
                <a:schemeClr val="accent3">
                  <a:lumMod val="50000"/>
                </a:schemeClr>
              </a:solidFill>
            </a:endParaRPr>
          </a:p>
          <a:p>
            <a:pPr algn="l">
              <a:buFont typeface="Wingdings" panose="05000000000000000000" charset="0"/>
            </a:pPr>
            <a:endParaRPr lang="zh-CN" altLang="en-US" sz="2000" dirty="0" smtClean="0">
              <a:solidFill>
                <a:schemeClr val="accent3">
                  <a:lumMod val="50000"/>
                </a:schemeClr>
              </a:solidFill>
              <a:latin typeface="宋体" panose="02010600030101010101" pitchFamily="2" charset="-122"/>
              <a:ea typeface="宋体" panose="02010600030101010101" pitchFamily="2" charset="-122"/>
              <a:sym typeface="+mn-ea"/>
            </a:endParaRPr>
          </a:p>
          <a:p>
            <a:pPr lvl="1" algn="l">
              <a:buFont typeface="Wingdings" panose="05000000000000000000" charset="0"/>
            </a:pPr>
            <a:endParaRPr lang="zh-CN" altLang="en-US" sz="2000" dirty="0">
              <a:solidFill>
                <a:schemeClr val="accent3">
                  <a:lumMod val="50000"/>
                </a:schemeClr>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099"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100"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endParaRPr lang="en-US" altLang="zh-CN" dirty="0">
              <a:solidFill>
                <a:schemeClr val="accent3">
                  <a:lumMod val="50000"/>
                </a:schemeClr>
              </a:solidFill>
              <a:sym typeface="Arial" panose="020B0604020202020204" pitchFamily="34" charset="0"/>
            </a:endParaRPr>
          </a:p>
        </p:txBody>
      </p:sp>
      <p:sp>
        <p:nvSpPr>
          <p:cNvPr id="2" name="标题 3"/>
          <p:cNvSpPr>
            <a:spLocks noGrp="1" noChangeArrowheads="1"/>
          </p:cNvSpPr>
          <p:nvPr>
            <p:ph type="ctrTitle"/>
          </p:nvPr>
        </p:nvSpPr>
        <p:spPr>
          <a:xfrm>
            <a:off x="333375" y="365125"/>
            <a:ext cx="6016229" cy="882650"/>
          </a:xfrm>
        </p:spPr>
        <p:txBody>
          <a:bodyPr anchor="ctr"/>
          <a:lstStyle/>
          <a:p>
            <a:pPr algn="l"/>
            <a:r>
              <a:rPr lang="zh-CN" altLang="en-US" sz="3200" dirty="0" smtClean="0">
                <a:solidFill>
                  <a:schemeClr val="accent3">
                    <a:lumMod val="50000"/>
                  </a:schemeClr>
                </a:solidFill>
              </a:rPr>
              <a:t>变量的</a:t>
            </a:r>
            <a:r>
              <a:rPr lang="zh-CN" altLang="en-US" sz="3200" dirty="0" smtClean="0">
                <a:solidFill>
                  <a:schemeClr val="accent3">
                    <a:lumMod val="50000"/>
                  </a:schemeClr>
                </a:solidFill>
                <a:sym typeface="+mn-ea"/>
              </a:rPr>
              <a:t>注意事项</a:t>
            </a:r>
            <a:endParaRPr lang="en-US" altLang="zh-CN" sz="3200" dirty="0" smtClean="0">
              <a:solidFill>
                <a:schemeClr val="accent3">
                  <a:lumMod val="50000"/>
                </a:schemeClr>
              </a:solidFill>
            </a:endParaRPr>
          </a:p>
        </p:txBody>
      </p:sp>
      <p:sp>
        <p:nvSpPr>
          <p:cNvPr id="4102" name="内容占位符 4"/>
          <p:cNvSpPr>
            <a:spLocks noGrp="1" noChangeArrowheads="1"/>
          </p:cNvSpPr>
          <p:nvPr>
            <p:ph type="subTitle" idx="1"/>
          </p:nvPr>
        </p:nvSpPr>
        <p:spPr>
          <a:xfrm>
            <a:off x="323528" y="1268760"/>
            <a:ext cx="8391525" cy="5040313"/>
          </a:xfrm>
        </p:spPr>
        <p:txBody>
          <a:bodyPr>
            <a:normAutofit/>
          </a:bodyPr>
          <a:lstStyle/>
          <a:p>
            <a:pPr marL="342900" indent="-342900" algn="l">
              <a:lnSpc>
                <a:spcPct val="150000"/>
              </a:lnSpc>
            </a:pPr>
            <a:r>
              <a:rPr lang="en-US" altLang="zh-CN" sz="2000" dirty="0" smtClean="0">
                <a:solidFill>
                  <a:schemeClr val="accent3">
                    <a:lumMod val="50000"/>
                  </a:schemeClr>
                </a:solidFill>
                <a:sym typeface="+mn-ea"/>
              </a:rPr>
              <a:t>1</a:t>
            </a:r>
            <a:r>
              <a:rPr lang="zh-CN" altLang="en-US" sz="2000" dirty="0" smtClean="0">
                <a:solidFill>
                  <a:schemeClr val="accent3">
                    <a:lumMod val="50000"/>
                  </a:schemeClr>
                </a:solidFill>
                <a:sym typeface="+mn-ea"/>
              </a:rPr>
              <a:t>、编写案例演示每种不同数据类型的变量定义</a:t>
            </a:r>
            <a:endParaRPr lang="en-US" altLang="zh-CN" sz="2000" dirty="0" smtClean="0">
              <a:solidFill>
                <a:schemeClr val="accent3">
                  <a:lumMod val="50000"/>
                </a:schemeClr>
              </a:solidFill>
            </a:endParaRPr>
          </a:p>
          <a:p>
            <a:pPr marL="342900" indent="-342900" algn="l">
              <a:lnSpc>
                <a:spcPct val="150000"/>
              </a:lnSpc>
            </a:pPr>
            <a:r>
              <a:rPr lang="en-US" altLang="zh-CN" sz="2000" dirty="0" smtClean="0">
                <a:solidFill>
                  <a:schemeClr val="accent3">
                    <a:lumMod val="50000"/>
                  </a:schemeClr>
                </a:solidFill>
                <a:sym typeface="+mn-ea"/>
              </a:rPr>
              <a:t>2</a:t>
            </a:r>
            <a:r>
              <a:rPr lang="zh-CN" altLang="en-US" sz="2000" dirty="0" smtClean="0">
                <a:solidFill>
                  <a:schemeClr val="accent3">
                    <a:lumMod val="50000"/>
                  </a:schemeClr>
                </a:solidFill>
                <a:sym typeface="+mn-ea"/>
              </a:rPr>
              <a:t>、使用变量注意事项：</a:t>
            </a:r>
            <a:endParaRPr lang="en-US" altLang="zh-CN" sz="2000" dirty="0" smtClean="0">
              <a:solidFill>
                <a:schemeClr val="accent3">
                  <a:lumMod val="50000"/>
                </a:schemeClr>
              </a:solidFill>
              <a:sym typeface="+mn-ea"/>
            </a:endParaRPr>
          </a:p>
          <a:p>
            <a:pPr marL="800100" lvl="2" indent="-342900" algn="l">
              <a:lnSpc>
                <a:spcPct val="150000"/>
              </a:lnSpc>
              <a:buClr>
                <a:srgbClr val="8EB4E3"/>
              </a:buClr>
            </a:pPr>
            <a:r>
              <a:rPr lang="en-US" altLang="zh-CN" sz="2000" dirty="0" smtClean="0">
                <a:solidFill>
                  <a:schemeClr val="accent3">
                    <a:lumMod val="50000"/>
                  </a:schemeClr>
                </a:solidFill>
                <a:sym typeface="+mn-ea"/>
              </a:rPr>
              <a:t>2.1</a:t>
            </a:r>
            <a:r>
              <a:rPr lang="zh-CN" altLang="en-US" sz="2000" dirty="0" smtClean="0">
                <a:solidFill>
                  <a:schemeClr val="accent3">
                    <a:lumMod val="50000"/>
                  </a:schemeClr>
                </a:solidFill>
                <a:sym typeface="+mn-ea"/>
              </a:rPr>
              <a:t>、作用域</a:t>
            </a:r>
            <a:r>
              <a:rPr lang="en-US" altLang="zh-CN" sz="2000" dirty="0" smtClean="0">
                <a:solidFill>
                  <a:schemeClr val="accent3">
                    <a:lumMod val="50000"/>
                  </a:schemeClr>
                </a:solidFill>
                <a:sym typeface="+mn-ea"/>
              </a:rPr>
              <a:t>	</a:t>
            </a:r>
            <a:endParaRPr lang="en-US" altLang="zh-CN" sz="2000" dirty="0" smtClean="0">
              <a:solidFill>
                <a:schemeClr val="accent3">
                  <a:lumMod val="50000"/>
                </a:schemeClr>
              </a:solidFill>
            </a:endParaRPr>
          </a:p>
          <a:p>
            <a:pPr marL="1257300" lvl="4" indent="-342900" algn="l">
              <a:lnSpc>
                <a:spcPct val="150000"/>
              </a:lnSpc>
            </a:pPr>
            <a:r>
              <a:rPr lang="zh-CN" altLang="en-US" dirty="0" smtClean="0">
                <a:solidFill>
                  <a:schemeClr val="accent3">
                    <a:lumMod val="50000"/>
                  </a:schemeClr>
                </a:solidFill>
                <a:sym typeface="+mn-ea"/>
              </a:rPr>
              <a:t>变量定义在哪一级大括号中，哪个大括号的范围就是这个变量的作用域。相同的作用域中不能定义两个同名变量。</a:t>
            </a:r>
            <a:endParaRPr lang="zh-CN" altLang="en-US" dirty="0" smtClean="0">
              <a:solidFill>
                <a:schemeClr val="accent3">
                  <a:lumMod val="50000"/>
                </a:schemeClr>
              </a:solidFill>
              <a:sym typeface="+mn-ea"/>
            </a:endParaRPr>
          </a:p>
          <a:p>
            <a:pPr marL="800100" lvl="2" indent="-342900" algn="l">
              <a:lnSpc>
                <a:spcPct val="150000"/>
              </a:lnSpc>
              <a:buClr>
                <a:srgbClr val="8EB4E3"/>
              </a:buClr>
            </a:pPr>
            <a:r>
              <a:rPr lang="en-US" altLang="zh-CN" sz="2000" dirty="0" smtClean="0">
                <a:solidFill>
                  <a:schemeClr val="accent3">
                    <a:lumMod val="50000"/>
                  </a:schemeClr>
                </a:solidFill>
                <a:sym typeface="+mn-ea"/>
              </a:rPr>
              <a:t>2.2</a:t>
            </a:r>
            <a:r>
              <a:rPr lang="zh-CN" altLang="en-US" sz="2000" dirty="0" smtClean="0">
                <a:solidFill>
                  <a:schemeClr val="accent3">
                    <a:lumMod val="50000"/>
                  </a:schemeClr>
                </a:solidFill>
                <a:sym typeface="+mn-ea"/>
              </a:rPr>
              <a:t>、初始化值</a:t>
            </a:r>
            <a:endParaRPr lang="zh-CN" altLang="en-US" sz="2000" dirty="0" smtClean="0">
              <a:solidFill>
                <a:schemeClr val="accent3">
                  <a:lumMod val="50000"/>
                </a:schemeClr>
              </a:solidFill>
              <a:sym typeface="+mn-ea"/>
            </a:endParaRPr>
          </a:p>
          <a:p>
            <a:pPr marL="1257300" lvl="4" indent="-342900" algn="l">
              <a:lnSpc>
                <a:spcPct val="150000"/>
              </a:lnSpc>
            </a:pPr>
            <a:r>
              <a:rPr lang="zh-CN" altLang="en-US" dirty="0" smtClean="0">
                <a:solidFill>
                  <a:schemeClr val="accent3">
                    <a:lumMod val="50000"/>
                  </a:schemeClr>
                </a:solidFill>
                <a:sym typeface="+mn-ea"/>
              </a:rPr>
              <a:t>没有初始化值不能直接使用</a:t>
            </a:r>
            <a:r>
              <a:rPr lang="zh-CN" altLang="en-US" sz="2000" dirty="0" smtClean="0">
                <a:solidFill>
                  <a:schemeClr val="accent3">
                    <a:lumMod val="50000"/>
                  </a:schemeClr>
                </a:solidFill>
                <a:sym typeface="+mn-ea"/>
              </a:rPr>
              <a:t>在一行上建议只定义一个变量</a:t>
            </a:r>
            <a:endParaRPr lang="zh-CN" altLang="en-US" sz="2000" dirty="0" smtClean="0">
              <a:solidFill>
                <a:schemeClr val="accent3">
                  <a:lumMod val="50000"/>
                </a:schemeClr>
              </a:solidFill>
              <a:sym typeface="+mn-ea"/>
            </a:endParaRPr>
          </a:p>
          <a:p>
            <a:pPr marL="1257300" lvl="4" indent="-342900" algn="l">
              <a:lnSpc>
                <a:spcPct val="150000"/>
              </a:lnSpc>
            </a:pPr>
            <a:r>
              <a:rPr lang="zh-CN" altLang="en-US" dirty="0" smtClean="0">
                <a:solidFill>
                  <a:schemeClr val="accent3">
                    <a:lumMod val="50000"/>
                  </a:schemeClr>
                </a:solidFill>
                <a:sym typeface="+mn-ea"/>
              </a:rPr>
              <a:t>可以定义多个，但是不建议！</a:t>
            </a:r>
            <a:endParaRPr lang="zh-CN" altLang="en-US" dirty="0" smtClean="0">
              <a:solidFill>
                <a:schemeClr val="accent3">
                  <a:lumMod val="50000"/>
                </a:schemeClr>
              </a:solidFill>
              <a:latin typeface="Calibri" panose="020F0502020204030204" charset="0"/>
              <a:ea typeface="宋体" panose="02010600030101010101" pitchFamily="2" charset="-122"/>
              <a:sym typeface="+mn-ea"/>
            </a:endParaRPr>
          </a:p>
          <a:p>
            <a:pPr algn="l">
              <a:lnSpc>
                <a:spcPct val="150000"/>
              </a:lnSpc>
            </a:pPr>
            <a:endParaRPr lang="zh-CN" altLang="en-US" sz="2000" dirty="0" smtClean="0">
              <a:solidFill>
                <a:schemeClr val="accent3">
                  <a:lumMod val="50000"/>
                </a:schemeClr>
              </a:solidFill>
              <a:latin typeface="Calibri" panose="020F0502020204030204" charset="0"/>
              <a:ea typeface="宋体" panose="02010600030101010101" pitchFamily="2" charset="-122"/>
            </a:endParaRPr>
          </a:p>
          <a:p>
            <a:pPr algn="l">
              <a:lnSpc>
                <a:spcPct val="150000"/>
              </a:lnSpc>
            </a:pPr>
            <a:endParaRPr lang="zh-CN" altLang="en-US" sz="2000" dirty="0">
              <a:solidFill>
                <a:schemeClr val="accent3">
                  <a:lumMod val="50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099"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100"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endParaRPr lang="en-US" altLang="zh-CN" dirty="0">
              <a:solidFill>
                <a:schemeClr val="accent3">
                  <a:lumMod val="50000"/>
                </a:schemeClr>
              </a:solidFill>
              <a:sym typeface="Arial" panose="020B0604020202020204" pitchFamily="34" charset="0"/>
            </a:endParaRPr>
          </a:p>
        </p:txBody>
      </p:sp>
      <p:sp>
        <p:nvSpPr>
          <p:cNvPr id="2" name="标题 3"/>
          <p:cNvSpPr>
            <a:spLocks noGrp="1" noChangeArrowheads="1"/>
          </p:cNvSpPr>
          <p:nvPr>
            <p:ph type="ctrTitle"/>
          </p:nvPr>
        </p:nvSpPr>
        <p:spPr>
          <a:xfrm>
            <a:off x="333375" y="365125"/>
            <a:ext cx="6016229" cy="882650"/>
          </a:xfrm>
        </p:spPr>
        <p:txBody>
          <a:bodyPr anchor="ctr"/>
          <a:lstStyle/>
          <a:p>
            <a:pPr algn="l"/>
            <a:r>
              <a:rPr lang="zh-CN" altLang="en-US" sz="3200" dirty="0" smtClean="0">
                <a:solidFill>
                  <a:schemeClr val="accent3">
                    <a:lumMod val="50000"/>
                  </a:schemeClr>
                </a:solidFill>
              </a:rPr>
              <a:t>数据类型转换</a:t>
            </a:r>
            <a:endParaRPr lang="en-US" altLang="zh-CN" sz="3200" dirty="0" smtClean="0">
              <a:solidFill>
                <a:schemeClr val="accent3">
                  <a:lumMod val="50000"/>
                </a:schemeClr>
              </a:solidFill>
            </a:endParaRPr>
          </a:p>
        </p:txBody>
      </p:sp>
      <p:sp>
        <p:nvSpPr>
          <p:cNvPr id="4102" name="内容占位符 4"/>
          <p:cNvSpPr>
            <a:spLocks noGrp="1" noChangeArrowheads="1"/>
          </p:cNvSpPr>
          <p:nvPr>
            <p:ph type="subTitle" idx="1"/>
          </p:nvPr>
        </p:nvSpPr>
        <p:spPr>
          <a:xfrm>
            <a:off x="323528" y="1268760"/>
            <a:ext cx="8391525" cy="5040313"/>
          </a:xfrm>
        </p:spPr>
        <p:txBody>
          <a:bodyPr>
            <a:normAutofit/>
          </a:bodyPr>
          <a:lstStyle/>
          <a:p>
            <a:pPr algn="l"/>
            <a:r>
              <a:rPr lang="zh-CN" altLang="en-US" sz="2000" dirty="0" smtClean="0">
                <a:solidFill>
                  <a:schemeClr val="accent3">
                    <a:lumMod val="50000"/>
                  </a:schemeClr>
                </a:solidFill>
              </a:rPr>
              <a:t>类型转换的方式</a:t>
            </a:r>
            <a:endParaRPr lang="en-US" altLang="zh-CN" sz="2000" dirty="0" smtClean="0">
              <a:solidFill>
                <a:schemeClr val="accent3">
                  <a:lumMod val="50000"/>
                </a:schemeClr>
              </a:solidFill>
            </a:endParaRPr>
          </a:p>
          <a:p>
            <a:pPr algn="l"/>
            <a:endParaRPr lang="en-US" altLang="zh-CN" sz="2000" dirty="0" smtClean="0">
              <a:solidFill>
                <a:schemeClr val="accent3">
                  <a:lumMod val="50000"/>
                </a:schemeClr>
              </a:solidFill>
            </a:endParaRPr>
          </a:p>
          <a:p>
            <a:pPr lvl="1" algn="l"/>
            <a:r>
              <a:rPr lang="en-US" altLang="zh-CN" sz="2000" dirty="0" smtClean="0">
                <a:solidFill>
                  <a:schemeClr val="accent3">
                    <a:lumMod val="50000"/>
                  </a:schemeClr>
                </a:solidFill>
              </a:rPr>
              <a:t>1</a:t>
            </a:r>
            <a:r>
              <a:rPr lang="zh-CN" altLang="en-US" sz="2000" dirty="0" smtClean="0">
                <a:solidFill>
                  <a:schemeClr val="accent3">
                    <a:lumMod val="50000"/>
                  </a:schemeClr>
                </a:solidFill>
              </a:rPr>
              <a:t>、隐式转换</a:t>
            </a:r>
            <a:endParaRPr lang="en-US" altLang="zh-CN" sz="2000" dirty="0" smtClean="0">
              <a:solidFill>
                <a:schemeClr val="accent3">
                  <a:lumMod val="50000"/>
                </a:schemeClr>
              </a:solidFill>
            </a:endParaRPr>
          </a:p>
          <a:p>
            <a:pPr lvl="1" algn="l"/>
            <a:endParaRPr lang="en-US" altLang="zh-CN" sz="2000" dirty="0" smtClean="0">
              <a:solidFill>
                <a:schemeClr val="accent3">
                  <a:lumMod val="50000"/>
                </a:schemeClr>
              </a:solidFill>
            </a:endParaRPr>
          </a:p>
          <a:p>
            <a:pPr lvl="1" algn="l"/>
            <a:r>
              <a:rPr lang="en-US" altLang="zh-CN" sz="2000" dirty="0" smtClean="0">
                <a:solidFill>
                  <a:schemeClr val="accent3">
                    <a:lumMod val="50000"/>
                  </a:schemeClr>
                </a:solidFill>
              </a:rPr>
              <a:t>2</a:t>
            </a:r>
            <a:r>
              <a:rPr lang="zh-CN" altLang="en-US" sz="2000" dirty="0" smtClean="0">
                <a:solidFill>
                  <a:schemeClr val="accent3">
                    <a:lumMod val="50000"/>
                  </a:schemeClr>
                </a:solidFill>
              </a:rPr>
              <a:t>、显示转换</a:t>
            </a:r>
            <a:endParaRPr lang="zh-CN" altLang="en-US" sz="2000" dirty="0">
              <a:solidFill>
                <a:schemeClr val="accent3">
                  <a:lumMod val="50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099"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100"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endParaRPr lang="en-US" altLang="zh-CN" dirty="0">
              <a:solidFill>
                <a:schemeClr val="accent3">
                  <a:lumMod val="50000"/>
                </a:schemeClr>
              </a:solidFill>
              <a:sym typeface="Arial" panose="020B0604020202020204" pitchFamily="34" charset="0"/>
            </a:endParaRPr>
          </a:p>
        </p:txBody>
      </p:sp>
      <p:sp>
        <p:nvSpPr>
          <p:cNvPr id="2" name="标题 3"/>
          <p:cNvSpPr>
            <a:spLocks noGrp="1" noChangeArrowheads="1"/>
          </p:cNvSpPr>
          <p:nvPr>
            <p:ph type="ctrTitle"/>
          </p:nvPr>
        </p:nvSpPr>
        <p:spPr>
          <a:xfrm>
            <a:off x="333375" y="365125"/>
            <a:ext cx="6016229" cy="882650"/>
          </a:xfrm>
        </p:spPr>
        <p:txBody>
          <a:bodyPr anchor="ctr"/>
          <a:lstStyle/>
          <a:p>
            <a:pPr algn="l"/>
            <a:r>
              <a:rPr lang="zh-CN" altLang="en-US" sz="3200" dirty="0" smtClean="0">
                <a:solidFill>
                  <a:schemeClr val="accent3">
                    <a:lumMod val="50000"/>
                  </a:schemeClr>
                </a:solidFill>
              </a:rPr>
              <a:t>数据类型转换</a:t>
            </a:r>
            <a:endParaRPr lang="en-US" altLang="zh-CN" sz="3200" dirty="0" smtClean="0">
              <a:solidFill>
                <a:schemeClr val="accent3">
                  <a:lumMod val="50000"/>
                </a:schemeClr>
              </a:solidFill>
            </a:endParaRPr>
          </a:p>
        </p:txBody>
      </p:sp>
      <p:sp>
        <p:nvSpPr>
          <p:cNvPr id="4102" name="内容占位符 4"/>
          <p:cNvSpPr>
            <a:spLocks noGrp="1" noChangeArrowheads="1"/>
          </p:cNvSpPr>
          <p:nvPr>
            <p:ph type="subTitle" idx="1"/>
          </p:nvPr>
        </p:nvSpPr>
        <p:spPr>
          <a:xfrm>
            <a:off x="323528" y="1268760"/>
            <a:ext cx="8391525" cy="5040313"/>
          </a:xfrm>
        </p:spPr>
        <p:txBody>
          <a:bodyPr>
            <a:normAutofit/>
          </a:bodyPr>
          <a:lstStyle/>
          <a:p>
            <a:pPr algn="l">
              <a:lnSpc>
                <a:spcPct val="150000"/>
              </a:lnSpc>
            </a:pPr>
            <a:r>
              <a:rPr lang="en-US" altLang="zh-CN" sz="2000" dirty="0" smtClean="0">
                <a:solidFill>
                  <a:schemeClr val="accent3">
                    <a:lumMod val="50000"/>
                  </a:schemeClr>
                </a:solidFill>
              </a:rPr>
              <a:t>1</a:t>
            </a:r>
            <a:r>
              <a:rPr lang="zh-CN" altLang="en-US" sz="2000" dirty="0" smtClean="0">
                <a:solidFill>
                  <a:schemeClr val="accent3">
                    <a:lumMod val="50000"/>
                  </a:schemeClr>
                </a:solidFill>
              </a:rPr>
              <a:t>、隐式转换</a:t>
            </a:r>
            <a:endParaRPr lang="en-US" altLang="zh-CN" sz="2000" dirty="0" smtClean="0">
              <a:solidFill>
                <a:schemeClr val="accent3">
                  <a:lumMod val="50000"/>
                </a:schemeClr>
              </a:solidFill>
            </a:endParaRPr>
          </a:p>
          <a:p>
            <a:pPr algn="l">
              <a:lnSpc>
                <a:spcPct val="150000"/>
              </a:lnSpc>
            </a:pPr>
            <a:r>
              <a:rPr lang="en-US" altLang="zh-CN" sz="2000" dirty="0" smtClean="0">
                <a:solidFill>
                  <a:schemeClr val="accent3">
                    <a:lumMod val="50000"/>
                  </a:schemeClr>
                </a:solidFill>
              </a:rPr>
              <a:t>	</a:t>
            </a:r>
            <a:r>
              <a:rPr lang="zh-CN" altLang="en-US" sz="2000" dirty="0" smtClean="0">
                <a:solidFill>
                  <a:schemeClr val="accent3">
                    <a:lumMod val="50000"/>
                  </a:schemeClr>
                </a:solidFill>
              </a:rPr>
              <a:t>同一类型的数据，将小范围值的数据赋给大范围的目标数据类型时将发生自动类型转换，这个过程即隐式转换！</a:t>
            </a:r>
            <a:endParaRPr lang="en-US" altLang="zh-CN" sz="2000" dirty="0" smtClean="0">
              <a:solidFill>
                <a:schemeClr val="accent3">
                  <a:lumMod val="50000"/>
                </a:schemeClr>
              </a:solidFill>
            </a:endParaRPr>
          </a:p>
          <a:p>
            <a:pPr marL="0" lvl="1" algn="l">
              <a:lnSpc>
                <a:spcPct val="150000"/>
              </a:lnSpc>
            </a:pPr>
            <a:r>
              <a:rPr lang="en-US" altLang="zh-CN" sz="2000" dirty="0" smtClean="0">
                <a:solidFill>
                  <a:schemeClr val="accent3">
                    <a:lumMod val="50000"/>
                  </a:schemeClr>
                </a:solidFill>
              </a:rPr>
              <a:t>2</a:t>
            </a:r>
            <a:r>
              <a:rPr lang="zh-CN" altLang="en-US" sz="2000" dirty="0" smtClean="0">
                <a:solidFill>
                  <a:schemeClr val="accent3">
                    <a:lumMod val="50000"/>
                  </a:schemeClr>
                </a:solidFill>
              </a:rPr>
              <a:t>、强制类型转换</a:t>
            </a:r>
            <a:endParaRPr lang="en-US" altLang="zh-CN" sz="2000" dirty="0" smtClean="0">
              <a:solidFill>
                <a:schemeClr val="accent3">
                  <a:lumMod val="50000"/>
                </a:schemeClr>
              </a:solidFill>
            </a:endParaRPr>
          </a:p>
          <a:p>
            <a:pPr algn="l">
              <a:lnSpc>
                <a:spcPct val="150000"/>
              </a:lnSpc>
            </a:pPr>
            <a:r>
              <a:rPr lang="en-US" altLang="zh-CN" sz="2000" dirty="0" smtClean="0">
                <a:solidFill>
                  <a:schemeClr val="accent3">
                    <a:lumMod val="50000"/>
                  </a:schemeClr>
                </a:solidFill>
              </a:rPr>
              <a:t>	</a:t>
            </a:r>
            <a:r>
              <a:rPr lang="zh-CN" altLang="en-US" sz="2000" dirty="0" smtClean="0">
                <a:solidFill>
                  <a:schemeClr val="accent3">
                    <a:lumMod val="50000"/>
                  </a:schemeClr>
                </a:solidFill>
              </a:rPr>
              <a:t>同一类型的数据，将大范围值的数据赋给小范围的目标数据类型必须将数据强制转换成目标数据类型</a:t>
            </a:r>
            <a:endParaRPr lang="en-US" altLang="zh-CN" sz="2000" dirty="0" smtClean="0">
              <a:solidFill>
                <a:schemeClr val="accent3">
                  <a:lumMod val="50000"/>
                </a:schemeClr>
              </a:solidFill>
            </a:endParaRPr>
          </a:p>
          <a:p>
            <a:pPr algn="l">
              <a:lnSpc>
                <a:spcPct val="150000"/>
              </a:lnSpc>
            </a:pPr>
            <a:r>
              <a:rPr lang="en-US" altLang="zh-CN" sz="2000" dirty="0" smtClean="0">
                <a:solidFill>
                  <a:schemeClr val="accent3">
                    <a:lumMod val="50000"/>
                  </a:schemeClr>
                </a:solidFill>
              </a:rPr>
              <a:t>3</a:t>
            </a:r>
            <a:r>
              <a:rPr lang="zh-CN" altLang="en-US" sz="2000" dirty="0" smtClean="0">
                <a:solidFill>
                  <a:schemeClr val="accent3">
                    <a:lumMod val="50000"/>
                  </a:schemeClr>
                </a:solidFill>
              </a:rPr>
              <a:t>、</a:t>
            </a:r>
            <a:r>
              <a:rPr lang="en-US" altLang="zh-CN" sz="2000" dirty="0" err="1" smtClean="0">
                <a:solidFill>
                  <a:schemeClr val="accent3">
                    <a:lumMod val="50000"/>
                  </a:schemeClr>
                </a:solidFill>
              </a:rPr>
              <a:t>toString</a:t>
            </a:r>
            <a:r>
              <a:rPr lang="zh-CN" altLang="en-US" sz="2000" dirty="0" smtClean="0">
                <a:solidFill>
                  <a:schemeClr val="accent3">
                    <a:lumMod val="50000"/>
                  </a:schemeClr>
                </a:solidFill>
              </a:rPr>
              <a:t>转换</a:t>
            </a:r>
            <a:endParaRPr lang="en-US" altLang="zh-CN" sz="2000" dirty="0" smtClean="0">
              <a:solidFill>
                <a:schemeClr val="accent3">
                  <a:lumMod val="50000"/>
                </a:schemeClr>
              </a:solidFill>
            </a:endParaRPr>
          </a:p>
          <a:p>
            <a:pPr algn="l">
              <a:lnSpc>
                <a:spcPct val="150000"/>
              </a:lnSpc>
            </a:pPr>
            <a:r>
              <a:rPr lang="en-US" altLang="zh-CN" sz="2000" dirty="0" smtClean="0">
                <a:solidFill>
                  <a:schemeClr val="accent3">
                    <a:lumMod val="50000"/>
                  </a:schemeClr>
                </a:solidFill>
              </a:rPr>
              <a:t>4</a:t>
            </a:r>
            <a:r>
              <a:rPr lang="zh-CN" altLang="en-US" sz="2000" dirty="0" smtClean="0">
                <a:solidFill>
                  <a:schemeClr val="accent3">
                    <a:lumMod val="50000"/>
                  </a:schemeClr>
                </a:solidFill>
              </a:rPr>
              <a:t>、</a:t>
            </a:r>
            <a:r>
              <a:rPr lang="en-US" altLang="zh-CN" sz="2000" dirty="0" smtClean="0">
                <a:solidFill>
                  <a:schemeClr val="accent3">
                    <a:lumMod val="50000"/>
                  </a:schemeClr>
                </a:solidFill>
              </a:rPr>
              <a:t>parse</a:t>
            </a:r>
            <a:r>
              <a:rPr lang="zh-CN" altLang="en-US" sz="2000" dirty="0" smtClean="0">
                <a:solidFill>
                  <a:schemeClr val="accent3">
                    <a:lumMod val="50000"/>
                  </a:schemeClr>
                </a:solidFill>
              </a:rPr>
              <a:t>转换</a:t>
            </a:r>
            <a:endParaRPr lang="en-US" altLang="zh-CN" sz="2000" dirty="0" smtClean="0">
              <a:solidFill>
                <a:schemeClr val="accent3">
                  <a:lumMod val="50000"/>
                </a:schemeClr>
              </a:solidFill>
            </a:endParaRPr>
          </a:p>
          <a:p>
            <a:pPr algn="l">
              <a:lnSpc>
                <a:spcPct val="150000"/>
              </a:lnSpc>
            </a:pPr>
            <a:endParaRPr lang="en-US" altLang="zh-CN" sz="2000" dirty="0" smtClean="0">
              <a:solidFill>
                <a:schemeClr val="accent3">
                  <a:lumMod val="50000"/>
                </a:schemeClr>
              </a:solidFill>
            </a:endParaRPr>
          </a:p>
          <a:p>
            <a:pPr algn="l">
              <a:lnSpc>
                <a:spcPct val="150000"/>
              </a:lnSpc>
            </a:pPr>
            <a:endParaRPr lang="en-US" altLang="zh-CN" sz="2000" dirty="0" smtClean="0">
              <a:solidFill>
                <a:schemeClr val="accent3">
                  <a:lumMod val="50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099"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100"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endParaRPr lang="en-US" altLang="zh-CN" dirty="0">
              <a:solidFill>
                <a:schemeClr val="accent3">
                  <a:lumMod val="50000"/>
                </a:schemeClr>
              </a:solidFill>
              <a:sym typeface="Arial" panose="020B0604020202020204" pitchFamily="34" charset="0"/>
            </a:endParaRPr>
          </a:p>
        </p:txBody>
      </p:sp>
      <p:sp>
        <p:nvSpPr>
          <p:cNvPr id="2" name="标题 3"/>
          <p:cNvSpPr>
            <a:spLocks noGrp="1" noChangeArrowheads="1"/>
          </p:cNvSpPr>
          <p:nvPr>
            <p:ph type="ctrTitle"/>
          </p:nvPr>
        </p:nvSpPr>
        <p:spPr>
          <a:xfrm>
            <a:off x="333375" y="365125"/>
            <a:ext cx="6016229" cy="882650"/>
          </a:xfrm>
        </p:spPr>
        <p:txBody>
          <a:bodyPr anchor="ctr"/>
          <a:lstStyle/>
          <a:p>
            <a:pPr algn="l"/>
            <a:r>
              <a:rPr lang="zh-CN" altLang="en-US" sz="3200" dirty="0" smtClean="0">
                <a:solidFill>
                  <a:schemeClr val="accent3">
                    <a:lumMod val="50000"/>
                  </a:schemeClr>
                </a:solidFill>
              </a:rPr>
              <a:t>数据类型转换</a:t>
            </a:r>
            <a:endParaRPr lang="en-US" altLang="zh-CN" sz="3200" dirty="0" smtClean="0">
              <a:solidFill>
                <a:schemeClr val="accent3">
                  <a:lumMod val="50000"/>
                </a:schemeClr>
              </a:solidFill>
            </a:endParaRPr>
          </a:p>
        </p:txBody>
      </p:sp>
      <p:sp>
        <p:nvSpPr>
          <p:cNvPr id="4102" name="内容占位符 4"/>
          <p:cNvSpPr>
            <a:spLocks noGrp="1" noChangeArrowheads="1"/>
          </p:cNvSpPr>
          <p:nvPr>
            <p:ph type="subTitle" idx="1"/>
          </p:nvPr>
        </p:nvSpPr>
        <p:spPr>
          <a:xfrm>
            <a:off x="323528" y="1268760"/>
            <a:ext cx="8391525" cy="5040313"/>
          </a:xfrm>
        </p:spPr>
        <p:txBody>
          <a:bodyPr>
            <a:normAutofit/>
          </a:bodyPr>
          <a:lstStyle/>
          <a:p>
            <a:pPr marL="342900" indent="-342900" algn="l">
              <a:lnSpc>
                <a:spcPct val="150000"/>
              </a:lnSpc>
            </a:pPr>
            <a:r>
              <a:rPr lang="en-US" altLang="zh-CN" sz="2000" dirty="0" smtClean="0">
                <a:solidFill>
                  <a:schemeClr val="accent3">
                    <a:lumMod val="50000"/>
                  </a:schemeClr>
                </a:solidFill>
                <a:sym typeface="+mn-ea"/>
              </a:rPr>
              <a:t>1</a:t>
            </a:r>
            <a:r>
              <a:rPr lang="zh-CN" altLang="en-US" sz="2000" dirty="0" smtClean="0">
                <a:solidFill>
                  <a:schemeClr val="accent3">
                    <a:lumMod val="50000"/>
                  </a:schemeClr>
                </a:solidFill>
                <a:sym typeface="+mn-ea"/>
              </a:rPr>
              <a:t>、</a:t>
            </a:r>
            <a:r>
              <a:rPr lang="en-US" altLang="zh-CN" sz="2000" dirty="0" smtClean="0">
                <a:solidFill>
                  <a:schemeClr val="accent3">
                    <a:lumMod val="50000"/>
                  </a:schemeClr>
                </a:solidFill>
                <a:sym typeface="+mn-ea"/>
              </a:rPr>
              <a:t>+</a:t>
            </a:r>
            <a:r>
              <a:rPr lang="zh-CN" altLang="en-US" sz="2000" dirty="0" smtClean="0">
                <a:solidFill>
                  <a:schemeClr val="accent3">
                    <a:lumMod val="50000"/>
                  </a:schemeClr>
                </a:solidFill>
                <a:sym typeface="+mn-ea"/>
              </a:rPr>
              <a:t>是一个运算符</a:t>
            </a:r>
            <a:r>
              <a:rPr lang="en-US" altLang="zh-CN" sz="2000" dirty="0" smtClean="0">
                <a:solidFill>
                  <a:schemeClr val="accent3">
                    <a:lumMod val="50000"/>
                  </a:schemeClr>
                </a:solidFill>
                <a:sym typeface="+mn-ea"/>
              </a:rPr>
              <a:t>,</a:t>
            </a:r>
            <a:r>
              <a:rPr lang="zh-CN" altLang="en-US" sz="2000" dirty="0" smtClean="0">
                <a:solidFill>
                  <a:schemeClr val="accent3">
                    <a:lumMod val="50000"/>
                  </a:schemeClr>
                </a:solidFill>
                <a:sym typeface="+mn-ea"/>
              </a:rPr>
              <a:t> 我们应该能够看懂，做数据的加法。</a:t>
            </a:r>
            <a:endParaRPr lang="en-US" altLang="zh-CN" sz="2000" dirty="0" smtClean="0">
              <a:solidFill>
                <a:schemeClr val="accent3">
                  <a:lumMod val="50000"/>
                </a:schemeClr>
              </a:solidFill>
            </a:endParaRPr>
          </a:p>
          <a:p>
            <a:pPr marL="342900" indent="-342900" algn="l">
              <a:lnSpc>
                <a:spcPct val="150000"/>
              </a:lnSpc>
            </a:pPr>
            <a:r>
              <a:rPr lang="en-US" altLang="zh-CN" sz="2000" dirty="0" smtClean="0">
                <a:solidFill>
                  <a:schemeClr val="accent3">
                    <a:lumMod val="50000"/>
                  </a:schemeClr>
                </a:solidFill>
                <a:sym typeface="+mn-ea"/>
              </a:rPr>
              <a:t>2</a:t>
            </a:r>
            <a:r>
              <a:rPr lang="zh-CN" altLang="en-US" sz="2000" dirty="0" smtClean="0">
                <a:solidFill>
                  <a:schemeClr val="accent3">
                    <a:lumMod val="50000"/>
                  </a:schemeClr>
                </a:solidFill>
                <a:sym typeface="+mn-ea"/>
              </a:rPr>
              <a:t>、</a:t>
            </a:r>
            <a:r>
              <a:rPr lang="en-US" altLang="zh-CN" sz="2000" dirty="0" err="1" smtClean="0">
                <a:solidFill>
                  <a:schemeClr val="accent3">
                    <a:lumMod val="50000"/>
                  </a:schemeClr>
                </a:solidFill>
                <a:sym typeface="+mn-ea"/>
              </a:rPr>
              <a:t>boolean</a:t>
            </a:r>
            <a:r>
              <a:rPr lang="zh-CN" altLang="en-US" sz="2000" dirty="0" smtClean="0">
                <a:solidFill>
                  <a:schemeClr val="accent3">
                    <a:lumMod val="50000"/>
                  </a:schemeClr>
                </a:solidFill>
                <a:sym typeface="+mn-ea"/>
              </a:rPr>
              <a:t>类型不能转换为其他的数据类型</a:t>
            </a:r>
            <a:endParaRPr lang="en-US" altLang="zh-CN" sz="2000" dirty="0" smtClean="0">
              <a:solidFill>
                <a:schemeClr val="accent3">
                  <a:lumMod val="50000"/>
                </a:schemeClr>
              </a:solidFill>
            </a:endParaRPr>
          </a:p>
          <a:p>
            <a:pPr marL="342900" indent="-342900" algn="l">
              <a:lnSpc>
                <a:spcPct val="150000"/>
              </a:lnSpc>
            </a:pPr>
            <a:r>
              <a:rPr lang="en-US" altLang="zh-CN" sz="2000" dirty="0" smtClean="0">
                <a:solidFill>
                  <a:schemeClr val="accent3">
                    <a:lumMod val="50000"/>
                  </a:schemeClr>
                </a:solidFill>
                <a:sym typeface="+mn-ea"/>
              </a:rPr>
              <a:t>3</a:t>
            </a:r>
            <a:r>
              <a:rPr lang="zh-CN" altLang="en-US" sz="2000" dirty="0" smtClean="0">
                <a:solidFill>
                  <a:schemeClr val="accent3">
                    <a:lumMod val="50000"/>
                  </a:schemeClr>
                </a:solidFill>
                <a:sym typeface="+mn-ea"/>
              </a:rPr>
              <a:t>、默认转换</a:t>
            </a:r>
            <a:endParaRPr lang="en-US" altLang="zh-CN" sz="2000" dirty="0" smtClean="0">
              <a:solidFill>
                <a:schemeClr val="accent3">
                  <a:lumMod val="50000"/>
                </a:schemeClr>
              </a:solidFill>
              <a:sym typeface="+mn-ea"/>
            </a:endParaRPr>
          </a:p>
          <a:p>
            <a:pPr marL="800100" lvl="2" indent="-342900" algn="l">
              <a:lnSpc>
                <a:spcPct val="150000"/>
              </a:lnSpc>
              <a:buClr>
                <a:srgbClr val="8EB4E3"/>
              </a:buClr>
            </a:pPr>
            <a:r>
              <a:rPr lang="en-US" altLang="zh-CN" sz="2000" dirty="0" err="1" smtClean="0">
                <a:solidFill>
                  <a:schemeClr val="accent3">
                    <a:lumMod val="50000"/>
                  </a:schemeClr>
                </a:solidFill>
                <a:sym typeface="+mn-ea"/>
              </a:rPr>
              <a:t>byte,short,char</a:t>
            </a:r>
            <a:r>
              <a:rPr lang="en-US" altLang="zh-CN" sz="2000" dirty="0" smtClean="0">
                <a:solidFill>
                  <a:schemeClr val="accent3">
                    <a:lumMod val="50000"/>
                  </a:schemeClr>
                </a:solidFill>
                <a:sym typeface="+mn-ea"/>
              </a:rPr>
              <a:t>—</a:t>
            </a:r>
            <a:r>
              <a:rPr lang="en-US" altLang="zh-CN" sz="2000" dirty="0" err="1" smtClean="0">
                <a:solidFill>
                  <a:schemeClr val="accent3">
                    <a:lumMod val="50000"/>
                  </a:schemeClr>
                </a:solidFill>
                <a:sym typeface="+mn-ea"/>
              </a:rPr>
              <a:t>int</a:t>
            </a:r>
            <a:r>
              <a:rPr lang="en-US" altLang="zh-CN" sz="2000" dirty="0" smtClean="0">
                <a:solidFill>
                  <a:schemeClr val="accent3">
                    <a:lumMod val="50000"/>
                  </a:schemeClr>
                </a:solidFill>
                <a:sym typeface="+mn-ea"/>
              </a:rPr>
              <a:t>—long—float—double</a:t>
            </a:r>
            <a:endParaRPr lang="en-US" altLang="zh-CN" sz="2000" dirty="0" smtClean="0">
              <a:solidFill>
                <a:schemeClr val="accent3">
                  <a:lumMod val="50000"/>
                </a:schemeClr>
              </a:solidFill>
            </a:endParaRPr>
          </a:p>
          <a:p>
            <a:pPr marL="800100" lvl="2" indent="-342900" algn="l">
              <a:lnSpc>
                <a:spcPct val="150000"/>
              </a:lnSpc>
              <a:buClr>
                <a:srgbClr val="8EB4E3"/>
              </a:buClr>
            </a:pPr>
            <a:r>
              <a:rPr lang="en-US" altLang="zh-CN" sz="2000" dirty="0" err="1" smtClean="0">
                <a:solidFill>
                  <a:schemeClr val="accent3">
                    <a:lumMod val="50000"/>
                  </a:schemeClr>
                </a:solidFill>
                <a:sym typeface="+mn-ea"/>
              </a:rPr>
              <a:t>byte,short,char</a:t>
            </a:r>
            <a:r>
              <a:rPr lang="zh-CN" altLang="en-US" sz="2000" dirty="0" smtClean="0">
                <a:solidFill>
                  <a:schemeClr val="accent3">
                    <a:lumMod val="50000"/>
                  </a:schemeClr>
                </a:solidFill>
                <a:sym typeface="+mn-ea"/>
              </a:rPr>
              <a:t>相互之间不转换，他们参与运算首先转换为</a:t>
            </a:r>
            <a:r>
              <a:rPr lang="en-US" altLang="zh-CN" sz="2000" dirty="0" err="1" smtClean="0">
                <a:solidFill>
                  <a:schemeClr val="accent3">
                    <a:lumMod val="50000"/>
                  </a:schemeClr>
                </a:solidFill>
                <a:sym typeface="+mn-ea"/>
              </a:rPr>
              <a:t>int</a:t>
            </a:r>
            <a:r>
              <a:rPr lang="zh-CN" altLang="en-US" sz="2000" dirty="0" smtClean="0">
                <a:solidFill>
                  <a:schemeClr val="accent3">
                    <a:lumMod val="50000"/>
                  </a:schemeClr>
                </a:solidFill>
                <a:sym typeface="+mn-ea"/>
              </a:rPr>
              <a:t>类型</a:t>
            </a:r>
            <a:endParaRPr lang="en-US" altLang="zh-CN" sz="2000" dirty="0" smtClean="0">
              <a:solidFill>
                <a:schemeClr val="accent3">
                  <a:lumMod val="50000"/>
                </a:schemeClr>
              </a:solidFill>
            </a:endParaRPr>
          </a:p>
          <a:p>
            <a:pPr marL="342900" indent="-342900" algn="l">
              <a:lnSpc>
                <a:spcPct val="150000"/>
              </a:lnSpc>
            </a:pPr>
            <a:r>
              <a:rPr lang="en-US" altLang="zh-CN" sz="2000" dirty="0" smtClean="0">
                <a:solidFill>
                  <a:schemeClr val="accent3">
                    <a:lumMod val="50000"/>
                  </a:schemeClr>
                </a:solidFill>
                <a:sym typeface="+mn-ea"/>
              </a:rPr>
              <a:t>4</a:t>
            </a:r>
            <a:r>
              <a:rPr lang="zh-CN" altLang="en-US" sz="2000" dirty="0" smtClean="0">
                <a:solidFill>
                  <a:schemeClr val="accent3">
                    <a:lumMod val="50000"/>
                  </a:schemeClr>
                </a:solidFill>
                <a:sym typeface="+mn-ea"/>
              </a:rPr>
              <a:t>、强制转换</a:t>
            </a:r>
            <a:endParaRPr lang="en-US" altLang="zh-CN" sz="2000" dirty="0" smtClean="0">
              <a:solidFill>
                <a:schemeClr val="accent3">
                  <a:lumMod val="50000"/>
                </a:schemeClr>
              </a:solidFill>
              <a:sym typeface="+mn-ea"/>
            </a:endParaRPr>
          </a:p>
          <a:p>
            <a:pPr marL="800100" lvl="2" indent="-342900" algn="l">
              <a:lnSpc>
                <a:spcPct val="150000"/>
              </a:lnSpc>
              <a:buClr>
                <a:srgbClr val="8EB4E3"/>
              </a:buClr>
            </a:pPr>
            <a:r>
              <a:rPr lang="zh-CN" altLang="en-US" sz="2000" dirty="0" smtClean="0">
                <a:solidFill>
                  <a:schemeClr val="accent3">
                    <a:lumMod val="50000"/>
                  </a:schemeClr>
                </a:solidFill>
                <a:sym typeface="+mn-ea"/>
              </a:rPr>
              <a:t>目标类型 变量名</a:t>
            </a:r>
            <a:r>
              <a:rPr lang="en-US" altLang="zh-CN" sz="2000" dirty="0" smtClean="0">
                <a:solidFill>
                  <a:schemeClr val="accent3">
                    <a:lumMod val="50000"/>
                  </a:schemeClr>
                </a:solidFill>
                <a:sym typeface="+mn-ea"/>
              </a:rPr>
              <a:t>=(</a:t>
            </a:r>
            <a:r>
              <a:rPr lang="zh-CN" altLang="en-US" sz="2000" dirty="0" smtClean="0">
                <a:solidFill>
                  <a:schemeClr val="accent3">
                    <a:lumMod val="50000"/>
                  </a:schemeClr>
                </a:solidFill>
                <a:sym typeface="+mn-ea"/>
              </a:rPr>
              <a:t>目标类型</a:t>
            </a:r>
            <a:r>
              <a:rPr lang="en-US" altLang="zh-CN" sz="2000" dirty="0" smtClean="0">
                <a:solidFill>
                  <a:schemeClr val="accent3">
                    <a:lumMod val="50000"/>
                  </a:schemeClr>
                </a:solidFill>
                <a:sym typeface="+mn-ea"/>
              </a:rPr>
              <a:t>)(</a:t>
            </a:r>
            <a:r>
              <a:rPr lang="zh-CN" altLang="en-US" sz="2000" dirty="0" smtClean="0">
                <a:solidFill>
                  <a:schemeClr val="accent3">
                    <a:lumMod val="50000"/>
                  </a:schemeClr>
                </a:solidFill>
                <a:sym typeface="+mn-ea"/>
              </a:rPr>
              <a:t>被转换的数据</a:t>
            </a:r>
            <a:r>
              <a:rPr lang="en-US" altLang="zh-CN" sz="2000" dirty="0" smtClean="0">
                <a:solidFill>
                  <a:schemeClr val="accent3">
                    <a:lumMod val="50000"/>
                  </a:schemeClr>
                </a:solidFill>
                <a:sym typeface="+mn-ea"/>
              </a:rPr>
              <a:t>);</a:t>
            </a:r>
            <a:endParaRPr lang="en-US" altLang="zh-CN" sz="2000" dirty="0">
              <a:solidFill>
                <a:schemeClr val="accent3">
                  <a:lumMod val="50000"/>
                </a:schemeClr>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099"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100"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endParaRPr lang="en-US" altLang="zh-CN" dirty="0">
              <a:solidFill>
                <a:schemeClr val="accent3">
                  <a:lumMod val="50000"/>
                </a:schemeClr>
              </a:solidFill>
              <a:sym typeface="Arial" panose="020B0604020202020204" pitchFamily="34" charset="0"/>
            </a:endParaRPr>
          </a:p>
        </p:txBody>
      </p:sp>
      <p:sp>
        <p:nvSpPr>
          <p:cNvPr id="2" name="标题 3"/>
          <p:cNvSpPr>
            <a:spLocks noGrp="1" noChangeArrowheads="1"/>
          </p:cNvSpPr>
          <p:nvPr>
            <p:ph type="ctrTitle"/>
          </p:nvPr>
        </p:nvSpPr>
        <p:spPr>
          <a:xfrm>
            <a:off x="333375" y="365125"/>
            <a:ext cx="6016229" cy="882650"/>
          </a:xfrm>
        </p:spPr>
        <p:txBody>
          <a:bodyPr anchor="ctr"/>
          <a:lstStyle/>
          <a:p>
            <a:pPr algn="l"/>
            <a:r>
              <a:rPr lang="zh-CN" altLang="en-US" sz="3200" dirty="0" smtClean="0">
                <a:solidFill>
                  <a:schemeClr val="accent3">
                    <a:lumMod val="50000"/>
                  </a:schemeClr>
                </a:solidFill>
              </a:rPr>
              <a:t>数据类型转换</a:t>
            </a:r>
            <a:endParaRPr lang="en-US" altLang="zh-CN" sz="3200" dirty="0" smtClean="0">
              <a:solidFill>
                <a:schemeClr val="accent3">
                  <a:lumMod val="50000"/>
                </a:schemeClr>
              </a:solidFill>
            </a:endParaRPr>
          </a:p>
        </p:txBody>
      </p:sp>
      <p:sp>
        <p:nvSpPr>
          <p:cNvPr id="4102" name="内容占位符 4"/>
          <p:cNvSpPr>
            <a:spLocks noGrp="1" noChangeArrowheads="1"/>
          </p:cNvSpPr>
          <p:nvPr>
            <p:ph type="subTitle" idx="1"/>
          </p:nvPr>
        </p:nvSpPr>
        <p:spPr>
          <a:xfrm>
            <a:off x="323528" y="1268760"/>
            <a:ext cx="8391525" cy="5040313"/>
          </a:xfrm>
        </p:spPr>
        <p:txBody>
          <a:bodyPr>
            <a:normAutofit/>
          </a:bodyPr>
          <a:lstStyle/>
          <a:p>
            <a:pPr marL="342900" indent="-342900" algn="l">
              <a:lnSpc>
                <a:spcPct val="150000"/>
              </a:lnSpc>
            </a:pPr>
            <a:r>
              <a:rPr lang="en-US" altLang="zh-CN" sz="2000" dirty="0" smtClean="0">
                <a:solidFill>
                  <a:schemeClr val="accent3">
                    <a:lumMod val="50000"/>
                  </a:schemeClr>
                </a:solidFill>
              </a:rPr>
              <a:t>1</a:t>
            </a:r>
            <a:r>
              <a:rPr lang="zh-CN" altLang="en-US" sz="2000" dirty="0" smtClean="0">
                <a:solidFill>
                  <a:schemeClr val="accent3">
                    <a:lumMod val="50000"/>
                  </a:schemeClr>
                </a:solidFill>
              </a:rPr>
              <a:t>、什么是装箱与拆箱</a:t>
            </a:r>
            <a:endParaRPr lang="en-US" altLang="zh-CN" sz="2000" dirty="0" smtClean="0">
              <a:solidFill>
                <a:schemeClr val="accent3">
                  <a:lumMod val="50000"/>
                </a:schemeClr>
              </a:solidFill>
            </a:endParaRPr>
          </a:p>
          <a:p>
            <a:pPr marL="342900" indent="-342900" algn="l">
              <a:lnSpc>
                <a:spcPct val="150000"/>
              </a:lnSpc>
            </a:pPr>
            <a:r>
              <a:rPr lang="en-US" altLang="zh-CN" sz="2000" dirty="0" smtClean="0">
                <a:solidFill>
                  <a:schemeClr val="accent3">
                    <a:lumMod val="50000"/>
                  </a:schemeClr>
                </a:solidFill>
              </a:rPr>
              <a:t>	</a:t>
            </a:r>
            <a:r>
              <a:rPr lang="zh-CN" altLang="en-US" sz="2000" dirty="0" smtClean="0">
                <a:solidFill>
                  <a:schemeClr val="accent3">
                    <a:lumMod val="50000"/>
                  </a:schemeClr>
                </a:solidFill>
              </a:rPr>
              <a:t>装箱</a:t>
            </a:r>
            <a:endParaRPr lang="en-US" altLang="zh-CN" sz="2000" dirty="0" smtClean="0">
              <a:solidFill>
                <a:schemeClr val="accent3">
                  <a:lumMod val="50000"/>
                </a:schemeClr>
              </a:solidFill>
            </a:endParaRPr>
          </a:p>
          <a:p>
            <a:pPr algn="l"/>
            <a:r>
              <a:rPr lang="en-US" altLang="zh-CN" sz="2000" dirty="0" smtClean="0">
                <a:solidFill>
                  <a:schemeClr val="accent3">
                    <a:lumMod val="50000"/>
                  </a:schemeClr>
                </a:solidFill>
              </a:rPr>
              <a:t>	</a:t>
            </a:r>
            <a:r>
              <a:rPr lang="en-US" altLang="zh-CN" sz="2000" dirty="0" err="1" smtClean="0">
                <a:solidFill>
                  <a:schemeClr val="accent3">
                    <a:lumMod val="50000"/>
                  </a:schemeClr>
                </a:solidFill>
              </a:rPr>
              <a:t>int</a:t>
            </a:r>
            <a:r>
              <a:rPr lang="en-US" altLang="zh-CN" sz="2000" dirty="0" smtClean="0">
                <a:solidFill>
                  <a:schemeClr val="accent3">
                    <a:lumMod val="50000"/>
                  </a:schemeClr>
                </a:solidFill>
              </a:rPr>
              <a:t>  num=45;</a:t>
            </a:r>
            <a:endParaRPr lang="en-US" altLang="zh-CN" sz="2000" dirty="0" smtClean="0">
              <a:solidFill>
                <a:schemeClr val="accent3">
                  <a:lumMod val="50000"/>
                </a:schemeClr>
              </a:solidFill>
            </a:endParaRPr>
          </a:p>
          <a:p>
            <a:pPr algn="l"/>
            <a:r>
              <a:rPr lang="en-US" altLang="zh-CN" sz="2000" dirty="0" smtClean="0">
                <a:solidFill>
                  <a:schemeClr val="accent3">
                    <a:lumMod val="50000"/>
                  </a:schemeClr>
                </a:solidFill>
              </a:rPr>
              <a:t>	Integer n=new Integer(num);</a:t>
            </a:r>
            <a:endParaRPr lang="en-US" altLang="zh-CN" sz="2000" dirty="0" smtClean="0">
              <a:solidFill>
                <a:schemeClr val="accent3">
                  <a:lumMod val="50000"/>
                </a:schemeClr>
              </a:solidFill>
            </a:endParaRPr>
          </a:p>
          <a:p>
            <a:pPr algn="l"/>
            <a:endParaRPr lang="en-US" altLang="zh-CN" sz="2000" dirty="0" smtClean="0">
              <a:solidFill>
                <a:schemeClr val="accent3">
                  <a:lumMod val="50000"/>
                </a:schemeClr>
              </a:solidFill>
            </a:endParaRPr>
          </a:p>
          <a:p>
            <a:pPr marL="342900" indent="-342900" algn="l">
              <a:lnSpc>
                <a:spcPct val="150000"/>
              </a:lnSpc>
            </a:pPr>
            <a:r>
              <a:rPr lang="en-US" altLang="zh-CN" sz="2000" dirty="0" smtClean="0">
                <a:solidFill>
                  <a:schemeClr val="accent3">
                    <a:lumMod val="50000"/>
                  </a:schemeClr>
                </a:solidFill>
              </a:rPr>
              <a:t>	</a:t>
            </a:r>
            <a:r>
              <a:rPr lang="zh-CN" altLang="en-US" sz="2000" dirty="0" smtClean="0">
                <a:solidFill>
                  <a:schemeClr val="accent3">
                    <a:lumMod val="50000"/>
                  </a:schemeClr>
                </a:solidFill>
              </a:rPr>
              <a:t>拆箱</a:t>
            </a:r>
            <a:endParaRPr lang="zh-CN" altLang="en-US" sz="2000" dirty="0" smtClean="0">
              <a:solidFill>
                <a:schemeClr val="accent3">
                  <a:lumMod val="50000"/>
                </a:schemeClr>
              </a:solidFill>
            </a:endParaRPr>
          </a:p>
          <a:p>
            <a:pPr algn="l"/>
            <a:r>
              <a:rPr lang="en-US" altLang="zh-CN" sz="2000" dirty="0" smtClean="0">
                <a:solidFill>
                  <a:schemeClr val="accent3">
                    <a:lumMod val="50000"/>
                  </a:schemeClr>
                </a:solidFill>
              </a:rPr>
              <a:t>	</a:t>
            </a:r>
            <a:r>
              <a:rPr lang="en-US" altLang="zh-CN" sz="2000" dirty="0" err="1" smtClean="0">
                <a:solidFill>
                  <a:schemeClr val="accent3">
                    <a:lumMod val="50000"/>
                  </a:schemeClr>
                </a:solidFill>
              </a:rPr>
              <a:t>int</a:t>
            </a:r>
            <a:r>
              <a:rPr lang="en-US" altLang="zh-CN" sz="2000" dirty="0" smtClean="0">
                <a:solidFill>
                  <a:schemeClr val="accent3">
                    <a:lumMod val="50000"/>
                  </a:schemeClr>
                </a:solidFill>
              </a:rPr>
              <a:t> num;</a:t>
            </a:r>
            <a:endParaRPr lang="en-US" altLang="zh-CN" sz="2000" dirty="0" smtClean="0">
              <a:solidFill>
                <a:schemeClr val="accent3">
                  <a:lumMod val="50000"/>
                </a:schemeClr>
              </a:solidFill>
            </a:endParaRPr>
          </a:p>
          <a:p>
            <a:pPr algn="l"/>
            <a:r>
              <a:rPr lang="en-US" altLang="zh-CN" sz="2000" dirty="0" smtClean="0">
                <a:solidFill>
                  <a:schemeClr val="accent3">
                    <a:lumMod val="50000"/>
                  </a:schemeClr>
                </a:solidFill>
              </a:rPr>
              <a:t>	Integer n=new Integer(15);</a:t>
            </a:r>
            <a:endParaRPr lang="en-US" altLang="zh-CN" sz="2000" dirty="0" smtClean="0">
              <a:solidFill>
                <a:schemeClr val="accent3">
                  <a:lumMod val="50000"/>
                </a:schemeClr>
              </a:solidFill>
            </a:endParaRPr>
          </a:p>
          <a:p>
            <a:pPr algn="l"/>
            <a:r>
              <a:rPr lang="en-US" altLang="zh-CN" sz="2000" dirty="0" smtClean="0">
                <a:solidFill>
                  <a:schemeClr val="accent3">
                    <a:lumMod val="50000"/>
                  </a:schemeClr>
                </a:solidFill>
              </a:rPr>
              <a:t>	num=</a:t>
            </a:r>
            <a:r>
              <a:rPr lang="en-US" altLang="zh-CN" sz="2000" dirty="0" err="1" smtClean="0">
                <a:solidFill>
                  <a:schemeClr val="accent3">
                    <a:lumMod val="50000"/>
                  </a:schemeClr>
                </a:solidFill>
              </a:rPr>
              <a:t>n.intValue</a:t>
            </a:r>
            <a:r>
              <a:rPr lang="en-US" altLang="zh-CN" sz="2000" dirty="0" smtClean="0">
                <a:solidFill>
                  <a:schemeClr val="accent3">
                    <a:lumMod val="50000"/>
                  </a:schemeClr>
                </a:solidFill>
              </a:rPr>
              <a:t>();</a:t>
            </a:r>
            <a:endParaRPr lang="en-US" altLang="zh-CN" sz="2000" dirty="0" smtClean="0">
              <a:solidFill>
                <a:schemeClr val="accent3">
                  <a:lumMod val="50000"/>
                </a:schemeClr>
              </a:solidFill>
            </a:endParaRPr>
          </a:p>
          <a:p>
            <a:pPr marL="342900" indent="-342900" algn="l">
              <a:lnSpc>
                <a:spcPct val="150000"/>
              </a:lnSpc>
            </a:pPr>
            <a:endParaRPr lang="en-US" altLang="zh-CN" sz="2000" dirty="0">
              <a:solidFill>
                <a:schemeClr val="accent3">
                  <a:lumMod val="50000"/>
                </a:scheme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099"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100"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endParaRPr lang="en-US" altLang="zh-CN" dirty="0">
              <a:solidFill>
                <a:schemeClr val="accent3">
                  <a:lumMod val="50000"/>
                </a:schemeClr>
              </a:solidFill>
              <a:sym typeface="Arial" panose="020B0604020202020204" pitchFamily="34" charset="0"/>
            </a:endParaRPr>
          </a:p>
        </p:txBody>
      </p:sp>
      <p:sp>
        <p:nvSpPr>
          <p:cNvPr id="2" name="标题 3"/>
          <p:cNvSpPr>
            <a:spLocks noGrp="1" noChangeArrowheads="1"/>
          </p:cNvSpPr>
          <p:nvPr>
            <p:ph type="ctrTitle"/>
          </p:nvPr>
        </p:nvSpPr>
        <p:spPr>
          <a:xfrm>
            <a:off x="333375" y="365125"/>
            <a:ext cx="6016229" cy="882650"/>
          </a:xfrm>
        </p:spPr>
        <p:txBody>
          <a:bodyPr anchor="ctr"/>
          <a:lstStyle/>
          <a:p>
            <a:pPr algn="l"/>
            <a:r>
              <a:rPr lang="zh-CN" altLang="en-US" sz="3200" dirty="0" smtClean="0">
                <a:solidFill>
                  <a:schemeClr val="accent3">
                    <a:lumMod val="50000"/>
                  </a:schemeClr>
                </a:solidFill>
              </a:rPr>
              <a:t>数据类型转换</a:t>
            </a:r>
            <a:endParaRPr lang="en-US" altLang="zh-CN" sz="3200" dirty="0" smtClean="0">
              <a:solidFill>
                <a:schemeClr val="accent3">
                  <a:lumMod val="50000"/>
                </a:schemeClr>
              </a:solidFill>
            </a:endParaRPr>
          </a:p>
        </p:txBody>
      </p:sp>
      <p:sp>
        <p:nvSpPr>
          <p:cNvPr id="4102" name="内容占位符 4"/>
          <p:cNvSpPr>
            <a:spLocks noGrp="1" noChangeArrowheads="1"/>
          </p:cNvSpPr>
          <p:nvPr>
            <p:ph type="subTitle" idx="1"/>
          </p:nvPr>
        </p:nvSpPr>
        <p:spPr>
          <a:xfrm>
            <a:off x="323528" y="1268760"/>
            <a:ext cx="8391525" cy="5040313"/>
          </a:xfrm>
        </p:spPr>
        <p:txBody>
          <a:bodyPr>
            <a:normAutofit/>
          </a:bodyPr>
          <a:lstStyle/>
          <a:p>
            <a:pPr marL="342900" lvl="0" indent="-342900" algn="l">
              <a:lnSpc>
                <a:spcPct val="150000"/>
              </a:lnSpc>
            </a:pPr>
            <a:r>
              <a:rPr lang="zh-CN" altLang="en-US" sz="2000" dirty="0" smtClean="0">
                <a:solidFill>
                  <a:schemeClr val="accent3">
                    <a:lumMod val="50000"/>
                  </a:schemeClr>
                </a:solidFill>
                <a:sym typeface="+mn-ea"/>
              </a:rPr>
              <a:t>面试题</a:t>
            </a:r>
            <a:endParaRPr lang="en-US" altLang="zh-CN" sz="2000" dirty="0" smtClean="0">
              <a:solidFill>
                <a:schemeClr val="accent3">
                  <a:lumMod val="50000"/>
                </a:schemeClr>
              </a:solidFill>
              <a:sym typeface="+mn-ea"/>
            </a:endParaRPr>
          </a:p>
          <a:p>
            <a:pPr marL="800100" lvl="2" indent="-342900" algn="l">
              <a:lnSpc>
                <a:spcPct val="150000"/>
              </a:lnSpc>
              <a:buClr>
                <a:srgbClr val="8EB4E3"/>
              </a:buClr>
            </a:pPr>
            <a:r>
              <a:rPr lang="en-US" altLang="zh-CN" sz="2000" dirty="0" smtClean="0">
                <a:solidFill>
                  <a:schemeClr val="accent3">
                    <a:lumMod val="50000"/>
                  </a:schemeClr>
                </a:solidFill>
                <a:sym typeface="+mn-ea"/>
              </a:rPr>
              <a:t>byte b1=3,b2=4,b;</a:t>
            </a:r>
            <a:endParaRPr lang="en-US" altLang="zh-CN" sz="2000" dirty="0" smtClean="0">
              <a:solidFill>
                <a:schemeClr val="accent3">
                  <a:lumMod val="50000"/>
                </a:schemeClr>
              </a:solidFill>
            </a:endParaRPr>
          </a:p>
          <a:p>
            <a:pPr marL="800100" lvl="2" indent="-342900" algn="l">
              <a:lnSpc>
                <a:spcPct val="150000"/>
              </a:lnSpc>
              <a:buClr>
                <a:srgbClr val="8EB4E3"/>
              </a:buClr>
            </a:pPr>
            <a:r>
              <a:rPr lang="en-US" altLang="zh-CN" sz="2000" dirty="0" smtClean="0">
                <a:solidFill>
                  <a:schemeClr val="accent3">
                    <a:lumMod val="50000"/>
                  </a:schemeClr>
                </a:solidFill>
                <a:sym typeface="+mn-ea"/>
              </a:rPr>
              <a:t>b=b1+b2;</a:t>
            </a:r>
            <a:endParaRPr lang="en-US" altLang="zh-CN" sz="2000" dirty="0" smtClean="0">
              <a:solidFill>
                <a:schemeClr val="accent3">
                  <a:lumMod val="50000"/>
                </a:schemeClr>
              </a:solidFill>
            </a:endParaRPr>
          </a:p>
          <a:p>
            <a:pPr marL="800100" lvl="2" indent="-342900" algn="l">
              <a:lnSpc>
                <a:spcPct val="150000"/>
              </a:lnSpc>
              <a:buClr>
                <a:srgbClr val="8EB4E3"/>
              </a:buClr>
            </a:pPr>
            <a:r>
              <a:rPr lang="en-US" altLang="zh-CN" sz="2000" dirty="0" smtClean="0">
                <a:solidFill>
                  <a:schemeClr val="accent3">
                    <a:lumMod val="50000"/>
                  </a:schemeClr>
                </a:solidFill>
                <a:sym typeface="+mn-ea"/>
              </a:rPr>
              <a:t>b=3+4;</a:t>
            </a:r>
            <a:endParaRPr lang="en-US" altLang="zh-CN" sz="2000" dirty="0" smtClean="0">
              <a:solidFill>
                <a:schemeClr val="accent3">
                  <a:lumMod val="50000"/>
                </a:schemeClr>
              </a:solidFill>
            </a:endParaRPr>
          </a:p>
          <a:p>
            <a:pPr marL="800100" lvl="2" indent="-342900" algn="l">
              <a:lnSpc>
                <a:spcPct val="150000"/>
              </a:lnSpc>
              <a:buClr>
                <a:srgbClr val="8EB4E3"/>
              </a:buClr>
            </a:pPr>
            <a:r>
              <a:rPr lang="zh-CN" altLang="en-US" sz="2000" dirty="0" smtClean="0">
                <a:solidFill>
                  <a:schemeClr val="accent3">
                    <a:lumMod val="50000"/>
                  </a:schemeClr>
                </a:solidFill>
                <a:sym typeface="+mn-ea"/>
              </a:rPr>
              <a:t>哪句是编译失败的呢？为什么呢？</a:t>
            </a:r>
            <a:endParaRPr lang="zh-CN" altLang="en-US" sz="2000" dirty="0" smtClean="0">
              <a:solidFill>
                <a:schemeClr val="accent3">
                  <a:lumMod val="50000"/>
                </a:schemeClr>
              </a:solidFill>
            </a:endParaRPr>
          </a:p>
          <a:p>
            <a:pPr marL="342900" lvl="0" indent="-342900" algn="l">
              <a:lnSpc>
                <a:spcPct val="150000"/>
              </a:lnSpc>
            </a:pPr>
            <a:r>
              <a:rPr lang="zh-CN" altLang="en-US" sz="2000" dirty="0" smtClean="0">
                <a:solidFill>
                  <a:schemeClr val="accent3">
                    <a:lumMod val="50000"/>
                  </a:schemeClr>
                </a:solidFill>
                <a:sym typeface="+mn-ea"/>
              </a:rPr>
              <a:t>思考题</a:t>
            </a:r>
            <a:endParaRPr lang="en-US" altLang="zh-CN" sz="2000" dirty="0" smtClean="0">
              <a:solidFill>
                <a:schemeClr val="accent3">
                  <a:lumMod val="50000"/>
                </a:schemeClr>
              </a:solidFill>
              <a:sym typeface="+mn-ea"/>
            </a:endParaRPr>
          </a:p>
          <a:p>
            <a:pPr marL="800100" lvl="2" indent="-342900" algn="l">
              <a:lnSpc>
                <a:spcPct val="150000"/>
              </a:lnSpc>
              <a:buClr>
                <a:srgbClr val="8EB4E3"/>
              </a:buClr>
            </a:pPr>
            <a:r>
              <a:rPr lang="en-US" altLang="zh-CN" sz="2000" dirty="0" smtClean="0">
                <a:solidFill>
                  <a:schemeClr val="accent3">
                    <a:lumMod val="50000"/>
                  </a:schemeClr>
                </a:solidFill>
                <a:sym typeface="+mn-ea"/>
              </a:rPr>
              <a:t>byte b = 130;</a:t>
            </a:r>
            <a:r>
              <a:rPr lang="zh-CN" altLang="en-US" sz="2000" dirty="0" smtClean="0">
                <a:solidFill>
                  <a:schemeClr val="accent3">
                    <a:lumMod val="50000"/>
                  </a:schemeClr>
                </a:solidFill>
                <a:sym typeface="+mn-ea"/>
              </a:rPr>
              <a:t>有没有问题</a:t>
            </a:r>
            <a:r>
              <a:rPr lang="en-US" altLang="zh-CN" sz="2000" dirty="0" smtClean="0">
                <a:solidFill>
                  <a:schemeClr val="accent3">
                    <a:lumMod val="50000"/>
                  </a:schemeClr>
                </a:solidFill>
                <a:sym typeface="+mn-ea"/>
              </a:rPr>
              <a:t>?</a:t>
            </a:r>
            <a:r>
              <a:rPr lang="zh-CN" altLang="en-US" sz="2000" dirty="0" smtClean="0">
                <a:solidFill>
                  <a:schemeClr val="accent3">
                    <a:lumMod val="50000"/>
                  </a:schemeClr>
                </a:solidFill>
                <a:sym typeface="+mn-ea"/>
              </a:rPr>
              <a:t>如果我想让赋值正确，可以怎么做</a:t>
            </a:r>
            <a:r>
              <a:rPr lang="en-US" altLang="zh-CN" sz="2000" dirty="0" smtClean="0">
                <a:solidFill>
                  <a:schemeClr val="accent3">
                    <a:lumMod val="50000"/>
                  </a:schemeClr>
                </a:solidFill>
                <a:sym typeface="+mn-ea"/>
              </a:rPr>
              <a:t>?</a:t>
            </a:r>
            <a:endParaRPr lang="en-US" altLang="zh-CN" sz="2000" dirty="0" smtClean="0">
              <a:solidFill>
                <a:schemeClr val="accent3">
                  <a:lumMod val="50000"/>
                </a:schemeClr>
              </a:solidFill>
            </a:endParaRPr>
          </a:p>
          <a:p>
            <a:pPr marL="800100" lvl="2" indent="-342900" algn="l">
              <a:lnSpc>
                <a:spcPct val="150000"/>
              </a:lnSpc>
              <a:buClr>
                <a:srgbClr val="8EB4E3"/>
              </a:buClr>
            </a:pPr>
            <a:r>
              <a:rPr lang="zh-CN" altLang="en-US" sz="2000" dirty="0" smtClean="0">
                <a:solidFill>
                  <a:schemeClr val="accent3">
                    <a:lumMod val="50000"/>
                  </a:schemeClr>
                </a:solidFill>
                <a:sym typeface="+mn-ea"/>
              </a:rPr>
              <a:t>练习：</a:t>
            </a:r>
            <a:r>
              <a:rPr lang="en-US" altLang="zh-CN" sz="2000" dirty="0" smtClean="0">
                <a:solidFill>
                  <a:schemeClr val="accent3">
                    <a:lumMod val="50000"/>
                  </a:schemeClr>
                </a:solidFill>
                <a:sym typeface="+mn-ea"/>
              </a:rPr>
              <a:t>byte b = 300;</a:t>
            </a:r>
            <a:endParaRPr lang="en-US" altLang="zh-CN" sz="2000" dirty="0">
              <a:solidFill>
                <a:schemeClr val="accent3">
                  <a:lumMod val="50000"/>
                </a:schemeClr>
              </a:solidFill>
              <a:sym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099"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100"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endParaRPr lang="en-US" altLang="zh-CN" dirty="0">
              <a:solidFill>
                <a:schemeClr val="accent3">
                  <a:lumMod val="50000"/>
                </a:schemeClr>
              </a:solidFill>
              <a:sym typeface="Arial" panose="020B0604020202020204" pitchFamily="34" charset="0"/>
            </a:endParaRPr>
          </a:p>
        </p:txBody>
      </p:sp>
      <p:sp>
        <p:nvSpPr>
          <p:cNvPr id="2" name="标题 3"/>
          <p:cNvSpPr>
            <a:spLocks noGrp="1" noChangeArrowheads="1"/>
          </p:cNvSpPr>
          <p:nvPr>
            <p:ph type="ctrTitle"/>
          </p:nvPr>
        </p:nvSpPr>
        <p:spPr>
          <a:xfrm>
            <a:off x="333375" y="365125"/>
            <a:ext cx="6016229" cy="882650"/>
          </a:xfrm>
        </p:spPr>
        <p:txBody>
          <a:bodyPr anchor="ctr"/>
          <a:lstStyle/>
          <a:p>
            <a:pPr algn="l"/>
            <a:r>
              <a:rPr lang="zh-CN" altLang="en-US" sz="3200" dirty="0" smtClean="0">
                <a:solidFill>
                  <a:schemeClr val="accent3">
                    <a:lumMod val="50000"/>
                  </a:schemeClr>
                </a:solidFill>
              </a:rPr>
              <a:t>数据类型转换</a:t>
            </a:r>
            <a:endParaRPr lang="en-US" altLang="zh-CN" sz="3200" dirty="0" smtClean="0">
              <a:solidFill>
                <a:schemeClr val="accent3">
                  <a:lumMod val="50000"/>
                </a:schemeClr>
              </a:solidFill>
            </a:endParaRPr>
          </a:p>
        </p:txBody>
      </p:sp>
      <p:sp>
        <p:nvSpPr>
          <p:cNvPr id="4102" name="内容占位符 4"/>
          <p:cNvSpPr>
            <a:spLocks noGrp="1" noChangeArrowheads="1"/>
          </p:cNvSpPr>
          <p:nvPr>
            <p:ph type="subTitle" idx="1"/>
          </p:nvPr>
        </p:nvSpPr>
        <p:spPr>
          <a:xfrm>
            <a:off x="323528" y="1268760"/>
            <a:ext cx="8391525" cy="5040313"/>
          </a:xfrm>
        </p:spPr>
        <p:txBody>
          <a:bodyPr>
            <a:normAutofit/>
          </a:bodyPr>
          <a:lstStyle/>
          <a:p>
            <a:pPr lvl="0" algn="l">
              <a:buFont typeface="Wingdings" panose="05000000000000000000" charset="0"/>
            </a:pPr>
            <a:r>
              <a:rPr lang="zh-CN" altLang="en-US" sz="2450" dirty="0" smtClean="0">
                <a:solidFill>
                  <a:schemeClr val="accent3">
                    <a:lumMod val="50000"/>
                  </a:schemeClr>
                </a:solidFill>
                <a:sym typeface="+mn-ea"/>
              </a:rPr>
              <a:t>请写出下列程序结果</a:t>
            </a:r>
            <a:endParaRPr lang="en-US" altLang="zh-CN" sz="2450" dirty="0" smtClean="0">
              <a:solidFill>
                <a:schemeClr val="accent3">
                  <a:lumMod val="50000"/>
                </a:schemeClr>
              </a:solidFill>
              <a:sym typeface="+mn-ea"/>
            </a:endParaRPr>
          </a:p>
          <a:p>
            <a:pPr lvl="1" algn="l"/>
            <a:r>
              <a:rPr lang="en-US" altLang="zh-CN" sz="2450" dirty="0" err="1" smtClean="0">
                <a:solidFill>
                  <a:schemeClr val="accent3">
                    <a:lumMod val="50000"/>
                  </a:schemeClr>
                </a:solidFill>
                <a:sym typeface="+mn-ea"/>
              </a:rPr>
              <a:t>System.out.println</a:t>
            </a:r>
            <a:r>
              <a:rPr lang="en-US" altLang="zh-CN" sz="2450" dirty="0" smtClean="0">
                <a:solidFill>
                  <a:schemeClr val="accent3">
                    <a:lumMod val="50000"/>
                  </a:schemeClr>
                </a:solidFill>
                <a:sym typeface="+mn-ea"/>
              </a:rPr>
              <a:t>(‘a’);</a:t>
            </a:r>
            <a:endParaRPr lang="en-US" altLang="zh-CN" sz="2450" dirty="0" smtClean="0">
              <a:solidFill>
                <a:schemeClr val="accent3">
                  <a:lumMod val="50000"/>
                </a:schemeClr>
              </a:solidFill>
            </a:endParaRPr>
          </a:p>
          <a:p>
            <a:pPr lvl="1" algn="l"/>
            <a:r>
              <a:rPr lang="en-US" altLang="zh-CN" sz="2450" dirty="0" err="1" smtClean="0">
                <a:solidFill>
                  <a:schemeClr val="accent3">
                    <a:lumMod val="50000"/>
                  </a:schemeClr>
                </a:solidFill>
                <a:sym typeface="+mn-ea"/>
              </a:rPr>
              <a:t>System.out.println</a:t>
            </a:r>
            <a:r>
              <a:rPr lang="en-US" altLang="zh-CN" sz="2450" dirty="0" smtClean="0">
                <a:solidFill>
                  <a:schemeClr val="accent3">
                    <a:lumMod val="50000"/>
                  </a:schemeClr>
                </a:solidFill>
                <a:sym typeface="+mn-ea"/>
              </a:rPr>
              <a:t>(‘b’+1);</a:t>
            </a:r>
            <a:endParaRPr lang="en-US" altLang="zh-CN" sz="2450" dirty="0" smtClean="0">
              <a:solidFill>
                <a:schemeClr val="accent3">
                  <a:lumMod val="50000"/>
                </a:schemeClr>
              </a:solidFill>
            </a:endParaRPr>
          </a:p>
          <a:p>
            <a:pPr lvl="1" algn="l"/>
            <a:endParaRPr lang="en-US" altLang="zh-CN" sz="2450" dirty="0" smtClean="0">
              <a:solidFill>
                <a:schemeClr val="accent3">
                  <a:lumMod val="50000"/>
                </a:schemeClr>
              </a:solidFill>
            </a:endParaRPr>
          </a:p>
          <a:p>
            <a:pPr lvl="1" algn="l"/>
            <a:r>
              <a:rPr lang="en-US" altLang="zh-CN" sz="2450" dirty="0" err="1" smtClean="0">
                <a:solidFill>
                  <a:schemeClr val="accent3">
                    <a:lumMod val="50000"/>
                  </a:schemeClr>
                </a:solidFill>
                <a:sym typeface="+mn-ea"/>
              </a:rPr>
              <a:t>System.out.println</a:t>
            </a:r>
            <a:r>
              <a:rPr lang="en-US" altLang="zh-CN" sz="2450" dirty="0" smtClean="0">
                <a:solidFill>
                  <a:schemeClr val="accent3">
                    <a:lumMod val="50000"/>
                  </a:schemeClr>
                </a:solidFill>
                <a:sym typeface="+mn-ea"/>
              </a:rPr>
              <a:t>(“hello”+’a’+1);</a:t>
            </a:r>
            <a:endParaRPr lang="en-US" altLang="zh-CN" sz="2450" dirty="0" smtClean="0">
              <a:solidFill>
                <a:schemeClr val="accent3">
                  <a:lumMod val="50000"/>
                </a:schemeClr>
              </a:solidFill>
            </a:endParaRPr>
          </a:p>
          <a:p>
            <a:pPr lvl="1" algn="l"/>
            <a:r>
              <a:rPr lang="en-US" altLang="zh-CN" sz="2450" dirty="0" err="1" smtClean="0">
                <a:solidFill>
                  <a:schemeClr val="accent3">
                    <a:lumMod val="50000"/>
                  </a:schemeClr>
                </a:solidFill>
                <a:sym typeface="+mn-ea"/>
              </a:rPr>
              <a:t>System.out.println</a:t>
            </a:r>
            <a:r>
              <a:rPr lang="en-US" altLang="zh-CN" sz="2450" dirty="0" smtClean="0">
                <a:solidFill>
                  <a:schemeClr val="accent3">
                    <a:lumMod val="50000"/>
                  </a:schemeClr>
                </a:solidFill>
                <a:sym typeface="+mn-ea"/>
              </a:rPr>
              <a:t>(‘c’+1+”hello”);</a:t>
            </a:r>
            <a:endParaRPr lang="en-US" altLang="zh-CN" sz="2450" dirty="0" smtClean="0">
              <a:solidFill>
                <a:schemeClr val="accent3">
                  <a:lumMod val="50000"/>
                </a:schemeClr>
              </a:solidFill>
            </a:endParaRPr>
          </a:p>
          <a:p>
            <a:pPr lvl="1" algn="l"/>
            <a:r>
              <a:rPr lang="en-US" altLang="zh-CN" sz="2450" dirty="0" err="1" smtClean="0">
                <a:solidFill>
                  <a:schemeClr val="accent3">
                    <a:lumMod val="50000"/>
                  </a:schemeClr>
                </a:solidFill>
                <a:sym typeface="+mn-ea"/>
              </a:rPr>
              <a:t>System.out.println</a:t>
            </a:r>
            <a:r>
              <a:rPr lang="en-US" altLang="zh-CN" sz="2450" dirty="0" smtClean="0">
                <a:solidFill>
                  <a:schemeClr val="accent3">
                    <a:lumMod val="50000"/>
                  </a:schemeClr>
                </a:solidFill>
                <a:sym typeface="+mn-ea"/>
              </a:rPr>
              <a:t>(“6+6=”+6+6);</a:t>
            </a:r>
            <a:endParaRPr lang="en-US" altLang="zh-CN" sz="2450" dirty="0" smtClean="0">
              <a:solidFill>
                <a:schemeClr val="accent3">
                  <a:lumMod val="50000"/>
                </a:schemeClr>
              </a:solidFill>
            </a:endParaRPr>
          </a:p>
          <a:p>
            <a:pPr lvl="1" algn="l"/>
            <a:r>
              <a:rPr lang="en-US" altLang="zh-CN" sz="2450" dirty="0" err="1" smtClean="0">
                <a:solidFill>
                  <a:schemeClr val="accent3">
                    <a:lumMod val="50000"/>
                  </a:schemeClr>
                </a:solidFill>
                <a:sym typeface="+mn-ea"/>
              </a:rPr>
              <a:t>System.out.println</a:t>
            </a:r>
            <a:r>
              <a:rPr lang="en-US" altLang="zh-CN" sz="2450" dirty="0" smtClean="0">
                <a:solidFill>
                  <a:schemeClr val="accent3">
                    <a:lumMod val="50000"/>
                  </a:schemeClr>
                </a:solidFill>
                <a:sym typeface="+mn-ea"/>
              </a:rPr>
              <a:t>(6+5+”=6+5”);</a:t>
            </a:r>
            <a:endParaRPr lang="zh-CN" altLang="en-US" sz="2450" dirty="0">
              <a:solidFill>
                <a:schemeClr val="accent3">
                  <a:lumMod val="50000"/>
                </a:schemeClr>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099"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100"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endParaRPr lang="en-US" altLang="zh-CN" dirty="0">
              <a:solidFill>
                <a:schemeClr val="accent3">
                  <a:lumMod val="50000"/>
                </a:schemeClr>
              </a:solidFill>
              <a:sym typeface="Arial" panose="020B0604020202020204" pitchFamily="34" charset="0"/>
            </a:endParaRPr>
          </a:p>
        </p:txBody>
      </p:sp>
      <p:sp>
        <p:nvSpPr>
          <p:cNvPr id="2" name="标题 3"/>
          <p:cNvSpPr>
            <a:spLocks noGrp="1" noChangeArrowheads="1"/>
          </p:cNvSpPr>
          <p:nvPr>
            <p:ph type="ctrTitle"/>
          </p:nvPr>
        </p:nvSpPr>
        <p:spPr>
          <a:xfrm>
            <a:off x="333375" y="365125"/>
            <a:ext cx="6016229" cy="882650"/>
          </a:xfrm>
        </p:spPr>
        <p:txBody>
          <a:bodyPr anchor="ctr"/>
          <a:lstStyle/>
          <a:p>
            <a:pPr algn="l"/>
            <a:r>
              <a:rPr lang="zh-CN" altLang="en-US" sz="3200" dirty="0" smtClean="0">
                <a:solidFill>
                  <a:schemeClr val="accent3">
                    <a:lumMod val="50000"/>
                  </a:schemeClr>
                </a:solidFill>
              </a:rPr>
              <a:t>键盘接受变量</a:t>
            </a:r>
            <a:endParaRPr lang="en-US" altLang="zh-CN" sz="3200" dirty="0" smtClean="0">
              <a:solidFill>
                <a:schemeClr val="accent3">
                  <a:lumMod val="50000"/>
                </a:schemeClr>
              </a:solidFill>
            </a:endParaRPr>
          </a:p>
        </p:txBody>
      </p:sp>
      <p:sp>
        <p:nvSpPr>
          <p:cNvPr id="4102" name="内容占位符 4"/>
          <p:cNvSpPr>
            <a:spLocks noGrp="1" noChangeArrowheads="1"/>
          </p:cNvSpPr>
          <p:nvPr>
            <p:ph type="subTitle" idx="1"/>
          </p:nvPr>
        </p:nvSpPr>
        <p:spPr>
          <a:xfrm>
            <a:off x="323528" y="1268760"/>
            <a:ext cx="8391525" cy="5040313"/>
          </a:xfrm>
        </p:spPr>
        <p:txBody>
          <a:bodyPr>
            <a:normAutofit/>
          </a:bodyPr>
          <a:lstStyle/>
          <a:p>
            <a:pPr algn="l"/>
            <a:r>
              <a:rPr lang="en-US" altLang="zh-CN" sz="2000" dirty="0" smtClean="0">
                <a:solidFill>
                  <a:schemeClr val="accent3">
                    <a:lumMod val="50000"/>
                  </a:schemeClr>
                </a:solidFill>
              </a:rPr>
              <a:t>Scanner</a:t>
            </a:r>
            <a:r>
              <a:rPr lang="zh-CN" altLang="en-US" sz="2000" dirty="0" smtClean="0">
                <a:solidFill>
                  <a:schemeClr val="accent3">
                    <a:lumMod val="50000"/>
                  </a:schemeClr>
                </a:solidFill>
              </a:rPr>
              <a:t>对象</a:t>
            </a:r>
            <a:endParaRPr lang="en-US" altLang="zh-CN" sz="2000" dirty="0" smtClean="0">
              <a:solidFill>
                <a:schemeClr val="accent3">
                  <a:lumMod val="50000"/>
                </a:schemeClr>
              </a:solidFill>
            </a:endParaRPr>
          </a:p>
          <a:p>
            <a:pPr algn="l"/>
            <a:endParaRPr lang="en-US" altLang="zh-CN" sz="2000" dirty="0" smtClean="0">
              <a:solidFill>
                <a:schemeClr val="accent3">
                  <a:lumMod val="50000"/>
                </a:schemeClr>
              </a:solidFill>
            </a:endParaRPr>
          </a:p>
          <a:p>
            <a:pPr algn="l"/>
            <a:r>
              <a:rPr lang="zh-CN" altLang="en-US" sz="2000" dirty="0" smtClean="0">
                <a:solidFill>
                  <a:schemeClr val="accent3">
                    <a:lumMod val="50000"/>
                  </a:schemeClr>
                </a:solidFill>
              </a:rPr>
              <a:t>使用步骤</a:t>
            </a:r>
            <a:endParaRPr lang="en-US" altLang="zh-CN" sz="2000" dirty="0" smtClean="0">
              <a:solidFill>
                <a:schemeClr val="accent3">
                  <a:lumMod val="50000"/>
                </a:schemeClr>
              </a:solidFill>
            </a:endParaRPr>
          </a:p>
          <a:p>
            <a:pPr lvl="1" algn="l"/>
            <a:r>
              <a:rPr lang="zh-CN" altLang="en-US" sz="2000" dirty="0" smtClean="0">
                <a:solidFill>
                  <a:schemeClr val="accent3">
                    <a:lumMod val="50000"/>
                  </a:schemeClr>
                </a:solidFill>
              </a:rPr>
              <a:t>导入</a:t>
            </a:r>
            <a:r>
              <a:rPr lang="en-US" altLang="zh-CN" sz="2000" dirty="0" smtClean="0">
                <a:solidFill>
                  <a:schemeClr val="accent3">
                    <a:lumMod val="50000"/>
                  </a:schemeClr>
                </a:solidFill>
              </a:rPr>
              <a:t>JAR</a:t>
            </a:r>
            <a:r>
              <a:rPr lang="zh-CN" altLang="en-US" sz="2000" dirty="0" smtClean="0">
                <a:solidFill>
                  <a:schemeClr val="accent3">
                    <a:lumMod val="50000"/>
                  </a:schemeClr>
                </a:solidFill>
              </a:rPr>
              <a:t>包</a:t>
            </a:r>
            <a:endParaRPr lang="en-US" altLang="zh-CN" sz="2000" dirty="0" smtClean="0">
              <a:solidFill>
                <a:schemeClr val="accent3">
                  <a:lumMod val="50000"/>
                </a:schemeClr>
              </a:solidFill>
            </a:endParaRPr>
          </a:p>
          <a:p>
            <a:pPr lvl="1" algn="l"/>
            <a:r>
              <a:rPr lang="zh-CN" altLang="en-US" sz="2000" dirty="0" smtClean="0">
                <a:solidFill>
                  <a:schemeClr val="accent3">
                    <a:lumMod val="50000"/>
                  </a:schemeClr>
                </a:solidFill>
              </a:rPr>
              <a:t>创建对象</a:t>
            </a:r>
            <a:endParaRPr lang="en-US" altLang="zh-CN" sz="2000" dirty="0" smtClean="0">
              <a:solidFill>
                <a:schemeClr val="accent3">
                  <a:lumMod val="50000"/>
                </a:schemeClr>
              </a:solidFill>
            </a:endParaRPr>
          </a:p>
          <a:p>
            <a:pPr lvl="1" algn="l"/>
            <a:r>
              <a:rPr lang="zh-CN" altLang="en-US" sz="2000" dirty="0" smtClean="0">
                <a:solidFill>
                  <a:schemeClr val="accent3">
                    <a:lumMod val="50000"/>
                  </a:schemeClr>
                </a:solidFill>
              </a:rPr>
              <a:t>使用</a:t>
            </a:r>
            <a:r>
              <a:rPr lang="en-US" altLang="zh-CN" sz="2000" dirty="0" smtClean="0">
                <a:solidFill>
                  <a:schemeClr val="accent3">
                    <a:lumMod val="50000"/>
                  </a:schemeClr>
                </a:solidFill>
              </a:rPr>
              <a:t>next()</a:t>
            </a:r>
            <a:r>
              <a:rPr lang="zh-CN" altLang="en-US" sz="2000" dirty="0" smtClean="0">
                <a:solidFill>
                  <a:schemeClr val="accent3">
                    <a:lumMod val="50000"/>
                  </a:schemeClr>
                </a:solidFill>
              </a:rPr>
              <a:t>接受键盘的输入</a:t>
            </a:r>
            <a:endParaRPr lang="en-US" altLang="zh-CN" sz="2000" dirty="0" smtClean="0">
              <a:solidFill>
                <a:schemeClr val="accent3">
                  <a:lumMod val="50000"/>
                </a:schemeClr>
              </a:solidFill>
            </a:endParaRPr>
          </a:p>
          <a:p>
            <a:pPr lvl="1" algn="l"/>
            <a:endParaRPr lang="en-US" altLang="zh-CN" sz="2000" dirty="0" smtClean="0">
              <a:solidFill>
                <a:schemeClr val="accent3">
                  <a:lumMod val="50000"/>
                </a:schemeClr>
              </a:solidFill>
            </a:endParaRPr>
          </a:p>
          <a:p>
            <a:pPr algn="l"/>
            <a:r>
              <a:rPr lang="en-US" altLang="zh-CN" sz="2000" dirty="0" smtClean="0">
                <a:solidFill>
                  <a:schemeClr val="accent3">
                    <a:lumMod val="50000"/>
                  </a:schemeClr>
                </a:solidFill>
              </a:rPr>
              <a:t>import </a:t>
            </a:r>
            <a:r>
              <a:rPr lang="en-US" altLang="zh-CN" sz="2000" dirty="0" err="1" smtClean="0">
                <a:solidFill>
                  <a:schemeClr val="accent3">
                    <a:lumMod val="50000"/>
                  </a:schemeClr>
                </a:solidFill>
              </a:rPr>
              <a:t>java.util.Scanner</a:t>
            </a:r>
            <a:r>
              <a:rPr lang="en-US" altLang="zh-CN" sz="2000" dirty="0" smtClean="0">
                <a:solidFill>
                  <a:schemeClr val="accent3">
                    <a:lumMod val="50000"/>
                  </a:schemeClr>
                </a:solidFill>
              </a:rPr>
              <a:t>;</a:t>
            </a:r>
            <a:endParaRPr lang="en-US" altLang="zh-CN" sz="2000" dirty="0" smtClean="0">
              <a:solidFill>
                <a:schemeClr val="accent3">
                  <a:lumMod val="50000"/>
                </a:schemeClr>
              </a:solidFill>
            </a:endParaRPr>
          </a:p>
          <a:p>
            <a:pPr algn="l"/>
            <a:endParaRPr lang="en-US" altLang="zh-CN" sz="2000" dirty="0" smtClean="0">
              <a:solidFill>
                <a:schemeClr val="accent3">
                  <a:lumMod val="50000"/>
                </a:schemeClr>
              </a:solidFill>
            </a:endParaRPr>
          </a:p>
          <a:p>
            <a:pPr algn="l"/>
            <a:r>
              <a:rPr lang="en-US" altLang="zh-CN" sz="2000" dirty="0" smtClean="0">
                <a:solidFill>
                  <a:schemeClr val="accent3">
                    <a:lumMod val="50000"/>
                  </a:schemeClr>
                </a:solidFill>
              </a:rPr>
              <a:t>	Scanner input=new Scanner(</a:t>
            </a:r>
            <a:r>
              <a:rPr lang="en-US" altLang="zh-CN" sz="2000" dirty="0" err="1" smtClean="0">
                <a:solidFill>
                  <a:schemeClr val="accent3">
                    <a:lumMod val="50000"/>
                  </a:schemeClr>
                </a:solidFill>
              </a:rPr>
              <a:t>System.in</a:t>
            </a:r>
            <a:r>
              <a:rPr lang="en-US" altLang="zh-CN" sz="2000" dirty="0" smtClean="0">
                <a:solidFill>
                  <a:schemeClr val="accent3">
                    <a:lumMod val="50000"/>
                  </a:schemeClr>
                </a:solidFill>
              </a:rPr>
              <a:t>);</a:t>
            </a:r>
            <a:endParaRPr lang="en-US" altLang="zh-CN" sz="2000" dirty="0" smtClean="0">
              <a:solidFill>
                <a:schemeClr val="accent3">
                  <a:lumMod val="50000"/>
                </a:schemeClr>
              </a:solidFill>
            </a:endParaRPr>
          </a:p>
          <a:p>
            <a:pPr algn="l"/>
            <a:r>
              <a:rPr lang="en-US" altLang="zh-CN" sz="2000" dirty="0" smtClean="0">
                <a:solidFill>
                  <a:schemeClr val="accent3">
                    <a:lumMod val="50000"/>
                  </a:schemeClr>
                </a:solidFill>
              </a:rPr>
              <a:t>	String name=</a:t>
            </a:r>
            <a:r>
              <a:rPr lang="en-US" altLang="zh-CN" sz="2000" dirty="0" err="1" smtClean="0">
                <a:solidFill>
                  <a:schemeClr val="accent3">
                    <a:lumMod val="50000"/>
                  </a:schemeClr>
                </a:solidFill>
              </a:rPr>
              <a:t>input.next</a:t>
            </a:r>
            <a:r>
              <a:rPr lang="en-US" altLang="zh-CN" sz="2000" dirty="0" smtClean="0">
                <a:solidFill>
                  <a:schemeClr val="accent3">
                    <a:lumMod val="50000"/>
                  </a:schemeClr>
                </a:solidFill>
              </a:rPr>
              <a:t>();</a:t>
            </a:r>
            <a:endParaRPr lang="zh-CN" altLang="en-US" sz="2000" dirty="0" smtClean="0">
              <a:solidFill>
                <a:schemeClr val="accent3">
                  <a:lumMod val="50000"/>
                </a:schemeClr>
              </a:solidFill>
            </a:endParaRPr>
          </a:p>
          <a:p>
            <a:pPr lvl="1" algn="l"/>
            <a:endParaRPr lang="en-US" altLang="zh-CN" sz="2000" dirty="0" smtClean="0">
              <a:solidFill>
                <a:schemeClr val="accent3">
                  <a:lumMod val="50000"/>
                </a:schemeClr>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099"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100"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endParaRPr lang="en-US" altLang="zh-CN" dirty="0">
              <a:solidFill>
                <a:schemeClr val="accent3">
                  <a:lumMod val="50000"/>
                </a:schemeClr>
              </a:solidFill>
              <a:sym typeface="Arial" panose="020B0604020202020204" pitchFamily="34" charset="0"/>
            </a:endParaRPr>
          </a:p>
        </p:txBody>
      </p:sp>
      <p:sp>
        <p:nvSpPr>
          <p:cNvPr id="2" name="标题 3"/>
          <p:cNvSpPr>
            <a:spLocks noGrp="1" noChangeArrowheads="1"/>
          </p:cNvSpPr>
          <p:nvPr>
            <p:ph type="ctrTitle"/>
          </p:nvPr>
        </p:nvSpPr>
        <p:spPr>
          <a:xfrm>
            <a:off x="333375" y="365125"/>
            <a:ext cx="6016229" cy="882650"/>
          </a:xfrm>
        </p:spPr>
        <p:txBody>
          <a:bodyPr anchor="ctr"/>
          <a:lstStyle/>
          <a:p>
            <a:pPr algn="l"/>
            <a:r>
              <a:rPr lang="zh-CN" altLang="en-US" sz="3200" dirty="0" smtClean="0">
                <a:solidFill>
                  <a:schemeClr val="accent3">
                    <a:lumMod val="50000"/>
                  </a:schemeClr>
                </a:solidFill>
              </a:rPr>
              <a:t>键盘接受变量</a:t>
            </a:r>
            <a:endParaRPr lang="en-US" altLang="zh-CN" sz="3200" dirty="0" smtClean="0">
              <a:solidFill>
                <a:schemeClr val="accent3">
                  <a:lumMod val="50000"/>
                </a:schemeClr>
              </a:solidFill>
            </a:endParaRPr>
          </a:p>
        </p:txBody>
      </p:sp>
      <p:sp>
        <p:nvSpPr>
          <p:cNvPr id="4102" name="内容占位符 4"/>
          <p:cNvSpPr>
            <a:spLocks noGrp="1" noChangeArrowheads="1"/>
          </p:cNvSpPr>
          <p:nvPr>
            <p:ph type="subTitle" idx="1"/>
          </p:nvPr>
        </p:nvSpPr>
        <p:spPr>
          <a:xfrm>
            <a:off x="323528" y="1268760"/>
            <a:ext cx="8391525" cy="5040313"/>
          </a:xfrm>
        </p:spPr>
        <p:txBody>
          <a:bodyPr>
            <a:normAutofit fontScale="92500" lnSpcReduction="10000"/>
          </a:bodyPr>
          <a:lstStyle/>
          <a:p>
            <a:pPr marL="285750" indent="-285750" algn="l">
              <a:lnSpc>
                <a:spcPct val="150000"/>
              </a:lnSpc>
            </a:pPr>
            <a:r>
              <a:rPr lang="zh-CN" altLang="en-US" sz="2000" dirty="0" smtClean="0">
                <a:solidFill>
                  <a:schemeClr val="accent3">
                    <a:lumMod val="50000"/>
                  </a:schemeClr>
                </a:solidFill>
                <a:sym typeface="+mn-ea"/>
              </a:rPr>
              <a:t>键盘录入数据概述</a:t>
            </a:r>
            <a:endParaRPr lang="zh-CN" altLang="en-US" sz="2000" dirty="0" smtClean="0">
              <a:solidFill>
                <a:schemeClr val="accent3">
                  <a:lumMod val="50000"/>
                </a:schemeClr>
              </a:solidFill>
              <a:sym typeface="+mn-ea"/>
            </a:endParaRPr>
          </a:p>
          <a:p>
            <a:pPr marL="742950" lvl="2" indent="-285750" algn="l">
              <a:lnSpc>
                <a:spcPct val="150000"/>
              </a:lnSpc>
              <a:buClr>
                <a:srgbClr val="8EB4E3"/>
              </a:buClr>
            </a:pPr>
            <a:r>
              <a:rPr lang="zh-CN" altLang="en-US" sz="2000" dirty="0" smtClean="0">
                <a:solidFill>
                  <a:schemeClr val="accent3">
                    <a:lumMod val="50000"/>
                  </a:schemeClr>
                </a:solidFill>
                <a:sym typeface="+mn-ea"/>
              </a:rPr>
              <a:t>我们目前在写程序的时候，数据值都是固定的，但是实际开发中，数据值肯定是变化的，所以，我准备把数据改进为键盘录入，提高程序的灵活性。</a:t>
            </a:r>
            <a:endParaRPr lang="zh-CN" altLang="en-US" sz="2000" dirty="0" smtClean="0">
              <a:solidFill>
                <a:schemeClr val="accent3">
                  <a:lumMod val="50000"/>
                </a:schemeClr>
              </a:solidFill>
              <a:sym typeface="+mn-ea"/>
            </a:endParaRPr>
          </a:p>
          <a:p>
            <a:pPr marL="285750" indent="-285750" algn="l">
              <a:lnSpc>
                <a:spcPct val="150000"/>
              </a:lnSpc>
            </a:pPr>
            <a:r>
              <a:rPr lang="zh-CN" altLang="en-US" sz="2000" dirty="0" smtClean="0">
                <a:solidFill>
                  <a:schemeClr val="accent3">
                    <a:lumMod val="50000"/>
                  </a:schemeClr>
                </a:solidFill>
                <a:sym typeface="+mn-ea"/>
              </a:rPr>
              <a:t>如何实现键盘录入数据呢</a:t>
            </a:r>
            <a:r>
              <a:rPr lang="en-US" altLang="zh-CN" sz="2000" dirty="0" smtClean="0">
                <a:solidFill>
                  <a:schemeClr val="accent3">
                    <a:lumMod val="50000"/>
                  </a:schemeClr>
                </a:solidFill>
                <a:sym typeface="+mn-ea"/>
              </a:rPr>
              <a:t>?(</a:t>
            </a:r>
            <a:r>
              <a:rPr lang="zh-CN" altLang="en-US" sz="2000" dirty="0" smtClean="0">
                <a:solidFill>
                  <a:schemeClr val="accent3">
                    <a:lumMod val="50000"/>
                  </a:schemeClr>
                </a:solidFill>
                <a:sym typeface="+mn-ea"/>
              </a:rPr>
              <a:t>目前先记住使用</a:t>
            </a:r>
            <a:r>
              <a:rPr lang="en-US" altLang="zh-CN" sz="2000" dirty="0" smtClean="0">
                <a:solidFill>
                  <a:schemeClr val="accent3">
                    <a:lumMod val="50000"/>
                  </a:schemeClr>
                </a:solidFill>
                <a:sym typeface="+mn-ea"/>
              </a:rPr>
              <a:t>)</a:t>
            </a:r>
            <a:endParaRPr lang="en-US" altLang="zh-CN" sz="2000" dirty="0" smtClean="0">
              <a:solidFill>
                <a:schemeClr val="accent3">
                  <a:lumMod val="50000"/>
                </a:schemeClr>
              </a:solidFill>
            </a:endParaRPr>
          </a:p>
          <a:p>
            <a:pPr marL="742950" lvl="2" indent="-285750" algn="l">
              <a:lnSpc>
                <a:spcPct val="150000"/>
              </a:lnSpc>
              <a:buClr>
                <a:srgbClr val="8EB4E3"/>
              </a:buClr>
            </a:pPr>
            <a:r>
              <a:rPr lang="zh-CN" altLang="en-US" sz="2000" dirty="0" smtClean="0">
                <a:solidFill>
                  <a:schemeClr val="accent3">
                    <a:lumMod val="50000"/>
                  </a:schemeClr>
                </a:solidFill>
                <a:sym typeface="+mn-ea"/>
              </a:rPr>
              <a:t>导包</a:t>
            </a:r>
            <a:r>
              <a:rPr lang="en-US" altLang="zh-CN" sz="2000" dirty="0" smtClean="0">
                <a:solidFill>
                  <a:schemeClr val="accent3">
                    <a:lumMod val="50000"/>
                  </a:schemeClr>
                </a:solidFill>
                <a:sym typeface="+mn-ea"/>
              </a:rPr>
              <a:t>(</a:t>
            </a:r>
            <a:r>
              <a:rPr lang="zh-CN" altLang="en-US" sz="2000" dirty="0" smtClean="0">
                <a:solidFill>
                  <a:schemeClr val="accent3">
                    <a:lumMod val="50000"/>
                  </a:schemeClr>
                </a:solidFill>
                <a:sym typeface="+mn-ea"/>
              </a:rPr>
              <a:t>位置放到</a:t>
            </a:r>
            <a:r>
              <a:rPr lang="en-US" altLang="zh-CN" sz="2000" dirty="0" smtClean="0">
                <a:solidFill>
                  <a:schemeClr val="accent3">
                    <a:lumMod val="50000"/>
                  </a:schemeClr>
                </a:solidFill>
                <a:sym typeface="+mn-ea"/>
              </a:rPr>
              <a:t>class</a:t>
            </a:r>
            <a:r>
              <a:rPr lang="zh-CN" altLang="en-US" sz="2000" dirty="0" smtClean="0">
                <a:solidFill>
                  <a:schemeClr val="accent3">
                    <a:lumMod val="50000"/>
                  </a:schemeClr>
                </a:solidFill>
                <a:sym typeface="+mn-ea"/>
              </a:rPr>
              <a:t>定义的上面</a:t>
            </a:r>
            <a:r>
              <a:rPr lang="en-US" altLang="zh-CN" sz="2000" dirty="0" smtClean="0">
                <a:solidFill>
                  <a:schemeClr val="accent3">
                    <a:lumMod val="50000"/>
                  </a:schemeClr>
                </a:solidFill>
                <a:sym typeface="+mn-ea"/>
              </a:rPr>
              <a:t>)</a:t>
            </a:r>
            <a:endParaRPr lang="en-US" altLang="zh-CN" sz="2000" dirty="0" smtClean="0">
              <a:solidFill>
                <a:schemeClr val="accent3">
                  <a:lumMod val="50000"/>
                </a:schemeClr>
              </a:solidFill>
            </a:endParaRPr>
          </a:p>
          <a:p>
            <a:pPr marL="1200150" lvl="4" indent="-285750" algn="l">
              <a:lnSpc>
                <a:spcPct val="150000"/>
              </a:lnSpc>
            </a:pPr>
            <a:r>
              <a:rPr lang="en-US" altLang="zh-CN" dirty="0" smtClean="0">
                <a:solidFill>
                  <a:schemeClr val="accent3">
                    <a:lumMod val="50000"/>
                  </a:schemeClr>
                </a:solidFill>
                <a:sym typeface="+mn-ea"/>
              </a:rPr>
              <a:t>import </a:t>
            </a:r>
            <a:r>
              <a:rPr lang="en-US" altLang="zh-CN" dirty="0" err="1" smtClean="0">
                <a:solidFill>
                  <a:schemeClr val="accent3">
                    <a:lumMod val="50000"/>
                  </a:schemeClr>
                </a:solidFill>
                <a:sym typeface="+mn-ea"/>
              </a:rPr>
              <a:t>java.util.Scanner</a:t>
            </a:r>
            <a:r>
              <a:rPr lang="en-US" altLang="zh-CN" dirty="0" smtClean="0">
                <a:solidFill>
                  <a:schemeClr val="accent3">
                    <a:lumMod val="50000"/>
                  </a:schemeClr>
                </a:solidFill>
                <a:sym typeface="+mn-ea"/>
              </a:rPr>
              <a:t>;</a:t>
            </a:r>
            <a:endParaRPr lang="en-US" altLang="zh-CN" dirty="0" smtClean="0">
              <a:solidFill>
                <a:schemeClr val="accent3">
                  <a:lumMod val="50000"/>
                </a:schemeClr>
              </a:solidFill>
            </a:endParaRPr>
          </a:p>
          <a:p>
            <a:pPr marL="742950" lvl="2" indent="-285750" algn="l">
              <a:lnSpc>
                <a:spcPct val="150000"/>
              </a:lnSpc>
              <a:buClr>
                <a:srgbClr val="8EB4E3"/>
              </a:buClr>
            </a:pPr>
            <a:r>
              <a:rPr lang="zh-CN" altLang="en-US" sz="2000" dirty="0" smtClean="0">
                <a:solidFill>
                  <a:schemeClr val="accent3">
                    <a:lumMod val="50000"/>
                  </a:schemeClr>
                </a:solidFill>
                <a:sym typeface="+mn-ea"/>
              </a:rPr>
              <a:t>创建对象</a:t>
            </a:r>
            <a:endParaRPr lang="en-US" altLang="zh-CN" sz="2000" dirty="0" smtClean="0">
              <a:solidFill>
                <a:schemeClr val="accent3">
                  <a:lumMod val="50000"/>
                </a:schemeClr>
              </a:solidFill>
            </a:endParaRPr>
          </a:p>
          <a:p>
            <a:pPr marL="1200150" lvl="4" indent="-285750" algn="l">
              <a:lnSpc>
                <a:spcPct val="150000"/>
              </a:lnSpc>
            </a:pPr>
            <a:r>
              <a:rPr lang="en-US" altLang="zh-CN" dirty="0" smtClean="0">
                <a:solidFill>
                  <a:schemeClr val="accent3">
                    <a:lumMod val="50000"/>
                  </a:schemeClr>
                </a:solidFill>
                <a:sym typeface="+mn-ea"/>
              </a:rPr>
              <a:t>Scanner sc = new Scanner(</a:t>
            </a:r>
            <a:r>
              <a:rPr lang="en-US" altLang="zh-CN" dirty="0" err="1" smtClean="0">
                <a:solidFill>
                  <a:schemeClr val="accent3">
                    <a:lumMod val="50000"/>
                  </a:schemeClr>
                </a:solidFill>
                <a:sym typeface="+mn-ea"/>
              </a:rPr>
              <a:t>System.in</a:t>
            </a:r>
            <a:r>
              <a:rPr lang="en-US" altLang="zh-CN" dirty="0" smtClean="0">
                <a:solidFill>
                  <a:schemeClr val="accent3">
                    <a:lumMod val="50000"/>
                  </a:schemeClr>
                </a:solidFill>
                <a:sym typeface="+mn-ea"/>
              </a:rPr>
              <a:t>);</a:t>
            </a:r>
            <a:endParaRPr lang="en-US" altLang="zh-CN" dirty="0" smtClean="0">
              <a:solidFill>
                <a:schemeClr val="accent3">
                  <a:lumMod val="50000"/>
                </a:schemeClr>
              </a:solidFill>
            </a:endParaRPr>
          </a:p>
          <a:p>
            <a:pPr marL="742950" lvl="2" indent="-285750" algn="l">
              <a:lnSpc>
                <a:spcPct val="150000"/>
              </a:lnSpc>
              <a:buClr>
                <a:srgbClr val="8EB4E3"/>
              </a:buClr>
            </a:pPr>
            <a:r>
              <a:rPr lang="zh-CN" altLang="en-US" sz="2000" dirty="0" smtClean="0">
                <a:solidFill>
                  <a:schemeClr val="accent3">
                    <a:lumMod val="50000"/>
                  </a:schemeClr>
                </a:solidFill>
                <a:sym typeface="+mn-ea"/>
              </a:rPr>
              <a:t>接收数据</a:t>
            </a:r>
            <a:endParaRPr lang="en-US" altLang="zh-CN" sz="2000" dirty="0" smtClean="0">
              <a:solidFill>
                <a:schemeClr val="accent3">
                  <a:lumMod val="50000"/>
                </a:schemeClr>
              </a:solidFill>
            </a:endParaRPr>
          </a:p>
          <a:p>
            <a:pPr marL="1200150" lvl="4" indent="-285750" algn="l">
              <a:lnSpc>
                <a:spcPct val="150000"/>
              </a:lnSpc>
            </a:pPr>
            <a:r>
              <a:rPr lang="en-US" altLang="zh-CN" dirty="0" err="1" smtClean="0">
                <a:solidFill>
                  <a:schemeClr val="accent3">
                    <a:lumMod val="50000"/>
                  </a:schemeClr>
                </a:solidFill>
                <a:sym typeface="+mn-ea"/>
              </a:rPr>
              <a:t>int</a:t>
            </a:r>
            <a:r>
              <a:rPr lang="en-US" altLang="zh-CN" dirty="0" smtClean="0">
                <a:solidFill>
                  <a:schemeClr val="accent3">
                    <a:lumMod val="50000"/>
                  </a:schemeClr>
                </a:solidFill>
                <a:sym typeface="+mn-ea"/>
              </a:rPr>
              <a:t> x = </a:t>
            </a:r>
            <a:r>
              <a:rPr lang="en-US" altLang="zh-CN" dirty="0" err="1" smtClean="0">
                <a:solidFill>
                  <a:schemeClr val="accent3">
                    <a:lumMod val="50000"/>
                  </a:schemeClr>
                </a:solidFill>
                <a:sym typeface="+mn-ea"/>
              </a:rPr>
              <a:t>sc.nextInt</a:t>
            </a:r>
            <a:r>
              <a:rPr lang="en-US" altLang="zh-CN" dirty="0" smtClean="0">
                <a:solidFill>
                  <a:schemeClr val="accent3">
                    <a:lumMod val="50000"/>
                  </a:schemeClr>
                </a:solidFill>
                <a:sym typeface="+mn-ea"/>
              </a:rPr>
              <a:t>();</a:t>
            </a:r>
            <a:endParaRPr lang="en-US" altLang="zh-CN" dirty="0" smtClean="0">
              <a:solidFill>
                <a:schemeClr val="accent3">
                  <a:lumMod val="50000"/>
                </a:schemeClr>
              </a:solidFill>
            </a:endParaRPr>
          </a:p>
          <a:p>
            <a:pPr algn="l">
              <a:lnSpc>
                <a:spcPct val="150000"/>
              </a:lnSpc>
              <a:buFont typeface="Wingdings" panose="05000000000000000000" charset="0"/>
            </a:pPr>
            <a:endParaRPr lang="en-US" altLang="zh-CN" sz="2000" dirty="0" smtClean="0">
              <a:solidFill>
                <a:schemeClr val="accent3">
                  <a:lumMod val="50000"/>
                </a:schemeClr>
              </a:solidFill>
            </a:endParaRPr>
          </a:p>
          <a:p>
            <a:pPr algn="l">
              <a:lnSpc>
                <a:spcPct val="150000"/>
              </a:lnSpc>
              <a:buFont typeface="Wingdings" panose="05000000000000000000" charset="0"/>
            </a:pPr>
            <a:endParaRPr lang="zh-CN" altLang="en-US" sz="2000" dirty="0" smtClean="0">
              <a:solidFill>
                <a:schemeClr val="accent3">
                  <a:lumMod val="50000"/>
                </a:schemeClr>
              </a:solidFill>
              <a:latin typeface="Calibri" panose="020F0502020204030204" charset="0"/>
              <a:ea typeface="宋体" panose="02010600030101010101" pitchFamily="2" charset="-122"/>
            </a:endParaRPr>
          </a:p>
          <a:p>
            <a:pPr algn="l">
              <a:lnSpc>
                <a:spcPct val="150000"/>
              </a:lnSpc>
            </a:pPr>
            <a:endParaRPr lang="zh-CN" altLang="en-US" sz="2000" dirty="0" smtClean="0">
              <a:solidFill>
                <a:schemeClr val="accent3">
                  <a:lumMod val="50000"/>
                </a:schemeClr>
              </a:solidFill>
              <a:latin typeface="Calibri" panose="020F0502020204030204" charset="0"/>
              <a:ea typeface="宋体" panose="02010600030101010101" pitchFamily="2" charset="-122"/>
            </a:endParaRPr>
          </a:p>
          <a:p>
            <a:pPr algn="l">
              <a:lnSpc>
                <a:spcPct val="150000"/>
              </a:lnSpc>
            </a:pPr>
            <a:endParaRPr lang="zh-CN" altLang="en-US" sz="2000" dirty="0">
              <a:solidFill>
                <a:schemeClr val="accent3">
                  <a:lumMod val="50000"/>
                </a:schemeClr>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099"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100"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endParaRPr lang="en-US" altLang="zh-CN" dirty="0">
              <a:solidFill>
                <a:schemeClr val="accent3">
                  <a:lumMod val="50000"/>
                </a:schemeClr>
              </a:solidFill>
              <a:sym typeface="Arial" panose="020B0604020202020204" pitchFamily="34" charset="0"/>
            </a:endParaRPr>
          </a:p>
        </p:txBody>
      </p:sp>
      <p:sp>
        <p:nvSpPr>
          <p:cNvPr id="2" name="标题 3"/>
          <p:cNvSpPr>
            <a:spLocks noGrp="1" noChangeArrowheads="1"/>
          </p:cNvSpPr>
          <p:nvPr>
            <p:ph type="ctrTitle"/>
          </p:nvPr>
        </p:nvSpPr>
        <p:spPr>
          <a:xfrm>
            <a:off x="333375" y="365125"/>
            <a:ext cx="6016229" cy="882650"/>
          </a:xfrm>
        </p:spPr>
        <p:txBody>
          <a:bodyPr anchor="ctr"/>
          <a:lstStyle/>
          <a:p>
            <a:pPr algn="l"/>
            <a:r>
              <a:rPr lang="zh-CN" altLang="en-US" sz="3200" dirty="0" smtClean="0">
                <a:solidFill>
                  <a:schemeClr val="accent3">
                    <a:lumMod val="50000"/>
                  </a:schemeClr>
                </a:solidFill>
              </a:rPr>
              <a:t>思考</a:t>
            </a:r>
            <a:endParaRPr lang="en-US" altLang="zh-CN" sz="3200" dirty="0" smtClean="0">
              <a:solidFill>
                <a:schemeClr val="accent3">
                  <a:lumMod val="50000"/>
                </a:schemeClr>
              </a:solidFill>
            </a:endParaRPr>
          </a:p>
        </p:txBody>
      </p:sp>
      <p:sp>
        <p:nvSpPr>
          <p:cNvPr id="4102" name="内容占位符 4"/>
          <p:cNvSpPr>
            <a:spLocks noGrp="1" noChangeArrowheads="1"/>
          </p:cNvSpPr>
          <p:nvPr>
            <p:ph type="subTitle" idx="1"/>
          </p:nvPr>
        </p:nvSpPr>
        <p:spPr>
          <a:xfrm>
            <a:off x="323528" y="1268760"/>
            <a:ext cx="8391525" cy="5040313"/>
          </a:xfrm>
        </p:spPr>
        <p:txBody>
          <a:bodyPr>
            <a:normAutofit/>
          </a:bodyPr>
          <a:lstStyle/>
          <a:p>
            <a:pPr algn="l"/>
            <a:r>
              <a:rPr lang="zh-CN" altLang="en-US" sz="2000" dirty="0" smtClean="0">
                <a:solidFill>
                  <a:schemeClr val="accent3">
                    <a:lumMod val="50000"/>
                  </a:schemeClr>
                </a:solidFill>
              </a:rPr>
              <a:t>变量的值如何交换？</a:t>
            </a:r>
            <a:endParaRPr lang="en-US" altLang="zh-CN" sz="2000" dirty="0" smtClean="0">
              <a:solidFill>
                <a:schemeClr val="accent3">
                  <a:lumMod val="50000"/>
                </a:schemeClr>
              </a:solidFill>
            </a:endParaRPr>
          </a:p>
          <a:p>
            <a:pPr algn="l"/>
            <a:endParaRPr lang="en-US" altLang="zh-CN" sz="2000" dirty="0" smtClean="0">
              <a:solidFill>
                <a:schemeClr val="accent3">
                  <a:lumMod val="50000"/>
                </a:schemeClr>
              </a:solidFill>
            </a:endParaRPr>
          </a:p>
          <a:p>
            <a:pPr algn="l"/>
            <a:r>
              <a:rPr lang="en-US" altLang="zh-CN" sz="2000" dirty="0" err="1" smtClean="0">
                <a:solidFill>
                  <a:schemeClr val="accent3">
                    <a:lumMod val="50000"/>
                  </a:schemeClr>
                </a:solidFill>
              </a:rPr>
              <a:t>int</a:t>
            </a:r>
            <a:r>
              <a:rPr lang="en-US" altLang="zh-CN" sz="2000" dirty="0" smtClean="0">
                <a:solidFill>
                  <a:schemeClr val="accent3">
                    <a:lumMod val="50000"/>
                  </a:schemeClr>
                </a:solidFill>
              </a:rPr>
              <a:t> num1=10;</a:t>
            </a:r>
            <a:endParaRPr lang="en-US" altLang="zh-CN" sz="2000" dirty="0" smtClean="0">
              <a:solidFill>
                <a:schemeClr val="accent3">
                  <a:lumMod val="50000"/>
                </a:schemeClr>
              </a:solidFill>
            </a:endParaRPr>
          </a:p>
          <a:p>
            <a:pPr algn="l"/>
            <a:endParaRPr lang="en-US" altLang="zh-CN" sz="2000" dirty="0" smtClean="0">
              <a:solidFill>
                <a:schemeClr val="accent3">
                  <a:lumMod val="50000"/>
                </a:schemeClr>
              </a:solidFill>
            </a:endParaRPr>
          </a:p>
          <a:p>
            <a:pPr algn="l"/>
            <a:r>
              <a:rPr lang="en-US" altLang="zh-CN" sz="2000" dirty="0" err="1" smtClean="0">
                <a:solidFill>
                  <a:schemeClr val="accent3">
                    <a:lumMod val="50000"/>
                  </a:schemeClr>
                </a:solidFill>
              </a:rPr>
              <a:t>int</a:t>
            </a:r>
            <a:r>
              <a:rPr lang="en-US" altLang="zh-CN" sz="2000" dirty="0" smtClean="0">
                <a:solidFill>
                  <a:schemeClr val="accent3">
                    <a:lumMod val="50000"/>
                  </a:schemeClr>
                </a:solidFill>
              </a:rPr>
              <a:t> num2=20;</a:t>
            </a:r>
            <a:endParaRPr lang="en-US" altLang="zh-CN" sz="2000" dirty="0" smtClean="0">
              <a:solidFill>
                <a:schemeClr val="accent3">
                  <a:lumMod val="50000"/>
                </a:schemeClr>
              </a:solidFill>
            </a:endParaRPr>
          </a:p>
          <a:p>
            <a:pPr algn="l"/>
            <a:endParaRPr lang="en-US" altLang="zh-CN" sz="2000" dirty="0" smtClean="0">
              <a:solidFill>
                <a:schemeClr val="accent3">
                  <a:lumMod val="50000"/>
                </a:schemeClr>
              </a:solidFill>
            </a:endParaRPr>
          </a:p>
          <a:p>
            <a:pPr algn="l"/>
            <a:r>
              <a:rPr lang="en-US" altLang="zh-CN" sz="2000" dirty="0" smtClean="0">
                <a:solidFill>
                  <a:schemeClr val="accent3">
                    <a:lumMod val="50000"/>
                  </a:schemeClr>
                </a:solidFill>
              </a:rPr>
              <a:t>num1=num2;</a:t>
            </a:r>
            <a:endParaRPr lang="en-US" altLang="zh-CN" sz="2000" dirty="0" smtClean="0">
              <a:solidFill>
                <a:schemeClr val="accent3">
                  <a:lumMod val="50000"/>
                </a:schemeClr>
              </a:solidFill>
            </a:endParaRPr>
          </a:p>
          <a:p>
            <a:pPr algn="l"/>
            <a:endParaRPr lang="en-US" altLang="zh-CN" sz="2000" dirty="0" smtClean="0">
              <a:solidFill>
                <a:schemeClr val="accent3">
                  <a:lumMod val="50000"/>
                </a:schemeClr>
              </a:solidFill>
            </a:endParaRPr>
          </a:p>
          <a:p>
            <a:pPr algn="l"/>
            <a:r>
              <a:rPr lang="en-US" altLang="zh-CN" sz="2000" dirty="0" smtClean="0">
                <a:solidFill>
                  <a:schemeClr val="accent3">
                    <a:lumMod val="50000"/>
                  </a:schemeClr>
                </a:solidFill>
              </a:rPr>
              <a:t>num2=num1;</a:t>
            </a:r>
            <a:endParaRPr lang="en-US" altLang="zh-CN" sz="2000" dirty="0" smtClean="0">
              <a:solidFill>
                <a:schemeClr val="accent3">
                  <a:lumMod val="50000"/>
                </a:schemeClr>
              </a:solidFill>
            </a:endParaRPr>
          </a:p>
          <a:p>
            <a:pPr algn="l"/>
            <a:endParaRPr lang="en-US" altLang="zh-CN" sz="2000" dirty="0" smtClean="0">
              <a:solidFill>
                <a:schemeClr val="accent3">
                  <a:lumMod val="50000"/>
                </a:schemeClr>
              </a:solidFill>
            </a:endParaRPr>
          </a:p>
          <a:p>
            <a:pPr algn="l"/>
            <a:r>
              <a:rPr lang="zh-CN" altLang="en-US" sz="2000" dirty="0" smtClean="0">
                <a:solidFill>
                  <a:schemeClr val="accent3">
                    <a:lumMod val="50000"/>
                  </a:schemeClr>
                </a:solidFill>
              </a:rPr>
              <a:t>这样交换的结果是什么？</a:t>
            </a:r>
            <a:endParaRPr lang="zh-CN" altLang="en-US" sz="2000" dirty="0" smtClean="0">
              <a:solidFill>
                <a:schemeClr val="accent3">
                  <a:lumMod val="50000"/>
                </a:schemeClr>
              </a:solidFill>
            </a:endParaRPr>
          </a:p>
          <a:p>
            <a:pPr algn="l"/>
            <a:endParaRPr lang="en-US" altLang="zh-CN" sz="2000" dirty="0" smtClean="0">
              <a:solidFill>
                <a:schemeClr val="accent3">
                  <a:lumMod val="5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099"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100"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endParaRPr lang="en-US" altLang="zh-CN" dirty="0">
              <a:solidFill>
                <a:schemeClr val="accent3">
                  <a:lumMod val="50000"/>
                </a:schemeClr>
              </a:solidFill>
              <a:sym typeface="Arial" panose="020B0604020202020204" pitchFamily="34" charset="0"/>
            </a:endParaRPr>
          </a:p>
        </p:txBody>
      </p:sp>
      <p:sp>
        <p:nvSpPr>
          <p:cNvPr id="2" name="标题 3"/>
          <p:cNvSpPr>
            <a:spLocks noGrp="1" noChangeArrowheads="1"/>
          </p:cNvSpPr>
          <p:nvPr>
            <p:ph type="ctrTitle"/>
          </p:nvPr>
        </p:nvSpPr>
        <p:spPr>
          <a:xfrm>
            <a:off x="333375" y="365125"/>
            <a:ext cx="6016229" cy="882650"/>
          </a:xfrm>
        </p:spPr>
        <p:txBody>
          <a:bodyPr anchor="ctr"/>
          <a:lstStyle/>
          <a:p>
            <a:pPr algn="l">
              <a:defRPr/>
            </a:pPr>
            <a:r>
              <a:rPr lang="zh-CN" altLang="en-US" sz="3200" dirty="0" smtClean="0">
                <a:solidFill>
                  <a:schemeClr val="accent3">
                    <a:lumMod val="50000"/>
                  </a:schemeClr>
                </a:solidFill>
              </a:rPr>
              <a:t>本章目标</a:t>
            </a:r>
            <a:endParaRPr lang="zh-CN" altLang="en-US" sz="3200" dirty="0" smtClean="0">
              <a:solidFill>
                <a:schemeClr val="accent3">
                  <a:lumMod val="50000"/>
                </a:schemeClr>
              </a:solidFill>
              <a:ea typeface="黑体" panose="02010609060101010101" pitchFamily="49" charset="-122"/>
            </a:endParaRPr>
          </a:p>
        </p:txBody>
      </p:sp>
      <p:sp>
        <p:nvSpPr>
          <p:cNvPr id="4102" name="内容占位符 4"/>
          <p:cNvSpPr>
            <a:spLocks noGrp="1" noChangeArrowheads="1"/>
          </p:cNvSpPr>
          <p:nvPr>
            <p:ph type="subTitle" idx="1"/>
          </p:nvPr>
        </p:nvSpPr>
        <p:spPr>
          <a:xfrm>
            <a:off x="323528" y="1268760"/>
            <a:ext cx="8391525" cy="5040313"/>
          </a:xfrm>
        </p:spPr>
        <p:txBody>
          <a:bodyPr>
            <a:normAutofit/>
          </a:bodyPr>
          <a:lstStyle/>
          <a:p>
            <a:pPr algn="l"/>
            <a:r>
              <a:rPr lang="en-US" altLang="zh-CN" sz="2000" dirty="0" smtClean="0">
                <a:solidFill>
                  <a:schemeClr val="accent3">
                    <a:lumMod val="50000"/>
                  </a:schemeClr>
                </a:solidFill>
              </a:rPr>
              <a:t>1</a:t>
            </a:r>
            <a:r>
              <a:rPr lang="zh-CN" altLang="en-US" sz="2000" dirty="0" smtClean="0">
                <a:solidFill>
                  <a:schemeClr val="accent3">
                    <a:lumMod val="50000"/>
                  </a:schemeClr>
                </a:solidFill>
              </a:rPr>
              <a:t>、掌握</a:t>
            </a:r>
            <a:r>
              <a:rPr lang="en-US" altLang="zh-CN" sz="2000" dirty="0" smtClean="0">
                <a:solidFill>
                  <a:schemeClr val="accent3">
                    <a:lumMod val="50000"/>
                  </a:schemeClr>
                </a:solidFill>
              </a:rPr>
              <a:t>JAVA</a:t>
            </a:r>
            <a:r>
              <a:rPr lang="zh-CN" altLang="en-US" sz="2000" dirty="0" smtClean="0">
                <a:solidFill>
                  <a:schemeClr val="accent3">
                    <a:lumMod val="50000"/>
                  </a:schemeClr>
                </a:solidFill>
              </a:rPr>
              <a:t>中常用的数据类型</a:t>
            </a:r>
            <a:endParaRPr lang="en-US" altLang="zh-CN" sz="2000" dirty="0" smtClean="0">
              <a:solidFill>
                <a:schemeClr val="accent3">
                  <a:lumMod val="50000"/>
                </a:schemeClr>
              </a:solidFill>
            </a:endParaRPr>
          </a:p>
          <a:p>
            <a:pPr algn="l"/>
            <a:r>
              <a:rPr lang="en-US" altLang="zh-CN" sz="2000" dirty="0" smtClean="0">
                <a:solidFill>
                  <a:schemeClr val="accent3">
                    <a:lumMod val="50000"/>
                  </a:schemeClr>
                </a:solidFill>
              </a:rPr>
              <a:t>2</a:t>
            </a:r>
            <a:r>
              <a:rPr lang="zh-CN" altLang="en-US" sz="2000" dirty="0" smtClean="0">
                <a:solidFill>
                  <a:schemeClr val="accent3">
                    <a:lumMod val="50000"/>
                  </a:schemeClr>
                </a:solidFill>
              </a:rPr>
              <a:t>、掌握变量的定义和使用</a:t>
            </a:r>
            <a:endParaRPr lang="en-US" altLang="zh-CN" sz="2000" dirty="0" smtClean="0">
              <a:solidFill>
                <a:schemeClr val="accent3">
                  <a:lumMod val="50000"/>
                </a:schemeClr>
              </a:solidFill>
            </a:endParaRPr>
          </a:p>
          <a:p>
            <a:pPr algn="l"/>
            <a:r>
              <a:rPr lang="en-US" altLang="zh-CN" sz="2000" dirty="0" smtClean="0">
                <a:solidFill>
                  <a:schemeClr val="accent3">
                    <a:lumMod val="50000"/>
                  </a:schemeClr>
                </a:solidFill>
              </a:rPr>
              <a:t>3</a:t>
            </a:r>
            <a:r>
              <a:rPr lang="zh-CN" altLang="en-US" sz="2000" dirty="0" smtClean="0">
                <a:solidFill>
                  <a:schemeClr val="accent3">
                    <a:lumMod val="50000"/>
                  </a:schemeClr>
                </a:solidFill>
              </a:rPr>
              <a:t>、会使用变量描述问题</a:t>
            </a:r>
            <a:endParaRPr lang="en-US" altLang="zh-CN" sz="2000" dirty="0" smtClean="0">
              <a:solidFill>
                <a:schemeClr val="accent3">
                  <a:lumMod val="50000"/>
                </a:schemeClr>
              </a:solidFill>
            </a:endParaRPr>
          </a:p>
          <a:p>
            <a:pPr algn="l"/>
            <a:r>
              <a:rPr lang="en-US" altLang="zh-CN" sz="2000" dirty="0" smtClean="0">
                <a:solidFill>
                  <a:schemeClr val="accent3">
                    <a:lumMod val="50000"/>
                  </a:schemeClr>
                </a:solidFill>
              </a:rPr>
              <a:t>4</a:t>
            </a:r>
            <a:r>
              <a:rPr lang="zh-CN" altLang="en-US" sz="2000" dirty="0" smtClean="0">
                <a:solidFill>
                  <a:schemeClr val="accent3">
                    <a:lumMod val="50000"/>
                  </a:schemeClr>
                </a:solidFill>
              </a:rPr>
              <a:t>、掌握</a:t>
            </a:r>
            <a:r>
              <a:rPr lang="en-US" altLang="zh-CN" sz="2000" dirty="0" smtClean="0">
                <a:solidFill>
                  <a:schemeClr val="accent3">
                    <a:lumMod val="50000"/>
                  </a:schemeClr>
                </a:solidFill>
              </a:rPr>
              <a:t>JAVA</a:t>
            </a:r>
            <a:r>
              <a:rPr lang="zh-CN" altLang="en-US" sz="2000" dirty="0" smtClean="0">
                <a:solidFill>
                  <a:schemeClr val="accent3">
                    <a:lumMod val="50000"/>
                  </a:schemeClr>
                </a:solidFill>
              </a:rPr>
              <a:t>的类型转换方式</a:t>
            </a:r>
            <a:endParaRPr lang="zh-CN" altLang="en-US" sz="2000" dirty="0" smtClean="0">
              <a:solidFill>
                <a:schemeClr val="accent3">
                  <a:lumMod val="50000"/>
                </a:schemeClr>
              </a:solidFill>
            </a:endParaRPr>
          </a:p>
          <a:p>
            <a:pPr algn="l">
              <a:buFont typeface="Wingdings" panose="05000000000000000000" charset="0"/>
            </a:pPr>
            <a:endParaRPr lang="zh-CN" altLang="en-US" sz="2000" dirty="0" smtClean="0">
              <a:solidFill>
                <a:schemeClr val="accent3">
                  <a:lumMod val="50000"/>
                </a:schemeClr>
              </a:solidFill>
              <a:latin typeface="宋体" panose="02010600030101010101" pitchFamily="2" charset="-122"/>
              <a:ea typeface="宋体" panose="02010600030101010101" pitchFamily="2" charset="-122"/>
              <a:sym typeface="+mn-ea"/>
            </a:endParaRPr>
          </a:p>
          <a:p>
            <a:pPr lvl="1" algn="l">
              <a:buFont typeface="Wingdings" panose="05000000000000000000" charset="0"/>
            </a:pPr>
            <a:endParaRPr lang="zh-CN" altLang="en-US" sz="2000" dirty="0">
              <a:solidFill>
                <a:schemeClr val="accent3">
                  <a:lumMod val="50000"/>
                </a:schemeClr>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3"/>
          <p:cNvSpPr>
            <a:spLocks noGrp="1" noChangeArrowheads="1"/>
          </p:cNvSpPr>
          <p:nvPr>
            <p:ph type="ctrTitle"/>
          </p:nvPr>
        </p:nvSpPr>
        <p:spPr>
          <a:xfrm>
            <a:off x="1115616" y="2204864"/>
            <a:ext cx="6858000" cy="2016125"/>
          </a:xfrm>
        </p:spPr>
        <p:txBody>
          <a:bodyPr/>
          <a:lstStyle/>
          <a:p>
            <a:pPr eaLnBrk="1" hangingPunct="1"/>
            <a:r>
              <a:rPr lang="en-US" altLang="zh-CN" dirty="0" smtClean="0">
                <a:solidFill>
                  <a:srgbClr val="004545"/>
                </a:solidFill>
                <a:latin typeface="Segoe UI Light" panose="020B0502040204020203" pitchFamily="34" charset="0"/>
                <a:ea typeface="黑体" panose="02010609060101010101" pitchFamily="49" charset="-122"/>
                <a:sym typeface="Segoe UI Light" panose="020B0502040204020203" pitchFamily="34" charset="0"/>
              </a:rPr>
              <a:t>Thanks</a:t>
            </a:r>
            <a:endParaRPr lang="zh-CN" altLang="en-US" dirty="0" smtClean="0">
              <a:solidFill>
                <a:srgbClr val="004545"/>
              </a:solidFill>
              <a:latin typeface="Segoe UI Light" panose="020B0502040204020203" pitchFamily="34" charset="0"/>
              <a:ea typeface="黑体" panose="02010609060101010101" pitchFamily="49" charset="-122"/>
              <a:sym typeface="Segoe UI Light" panose="020B0502040204020203"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099"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100"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endParaRPr lang="en-US" altLang="zh-CN" dirty="0">
              <a:solidFill>
                <a:schemeClr val="accent3">
                  <a:lumMod val="50000"/>
                </a:schemeClr>
              </a:solidFill>
              <a:sym typeface="Arial" panose="020B0604020202020204" pitchFamily="34" charset="0"/>
            </a:endParaRPr>
          </a:p>
        </p:txBody>
      </p:sp>
      <p:sp>
        <p:nvSpPr>
          <p:cNvPr id="2" name="标题 3"/>
          <p:cNvSpPr>
            <a:spLocks noGrp="1" noChangeArrowheads="1"/>
          </p:cNvSpPr>
          <p:nvPr>
            <p:ph type="ctrTitle"/>
          </p:nvPr>
        </p:nvSpPr>
        <p:spPr>
          <a:xfrm>
            <a:off x="333375" y="365125"/>
            <a:ext cx="6016229" cy="882650"/>
          </a:xfrm>
        </p:spPr>
        <p:txBody>
          <a:bodyPr anchor="ctr"/>
          <a:lstStyle/>
          <a:p>
            <a:pPr algn="l">
              <a:defRPr/>
            </a:pPr>
            <a:r>
              <a:rPr lang="zh-CN" altLang="en-US" sz="3200" dirty="0" smtClean="0">
                <a:solidFill>
                  <a:schemeClr val="accent3">
                    <a:lumMod val="50000"/>
                  </a:schemeClr>
                </a:solidFill>
                <a:sym typeface="+mn-ea"/>
              </a:rPr>
              <a:t>关键字</a:t>
            </a:r>
            <a:r>
              <a:rPr lang="en-US" altLang="zh-CN" sz="3200" dirty="0" smtClean="0">
                <a:solidFill>
                  <a:schemeClr val="accent3">
                    <a:lumMod val="50000"/>
                  </a:schemeClr>
                </a:solidFill>
                <a:sym typeface="+mn-ea"/>
              </a:rPr>
              <a:t>	</a:t>
            </a:r>
            <a:endParaRPr lang="zh-CN" altLang="en-US" sz="3200" dirty="0" smtClean="0">
              <a:solidFill>
                <a:schemeClr val="accent3">
                  <a:lumMod val="50000"/>
                </a:schemeClr>
              </a:solidFill>
              <a:ea typeface="黑体" panose="02010609060101010101" pitchFamily="49" charset="-122"/>
            </a:endParaRPr>
          </a:p>
        </p:txBody>
      </p:sp>
      <p:sp>
        <p:nvSpPr>
          <p:cNvPr id="4102" name="内容占位符 4"/>
          <p:cNvSpPr>
            <a:spLocks noGrp="1" noChangeArrowheads="1"/>
          </p:cNvSpPr>
          <p:nvPr>
            <p:ph type="subTitle" idx="1"/>
          </p:nvPr>
        </p:nvSpPr>
        <p:spPr>
          <a:xfrm>
            <a:off x="323528" y="1268760"/>
            <a:ext cx="8391525" cy="5040313"/>
          </a:xfrm>
        </p:spPr>
        <p:txBody>
          <a:bodyPr>
            <a:normAutofit/>
          </a:bodyPr>
          <a:lstStyle/>
          <a:p>
            <a:pPr marL="457200" lvl="0" indent="-457200" algn="l">
              <a:lnSpc>
                <a:spcPct val="150000"/>
              </a:lnSpc>
            </a:pPr>
            <a:r>
              <a:rPr lang="zh-CN" altLang="en-US" sz="2000" dirty="0" smtClean="0">
                <a:solidFill>
                  <a:schemeClr val="accent3">
                    <a:lumMod val="50000"/>
                  </a:schemeClr>
                </a:solidFill>
                <a:sym typeface="+mn-ea"/>
              </a:rPr>
              <a:t>关键字概述</a:t>
            </a:r>
            <a:endParaRPr lang="zh-CN" altLang="en-US" sz="2000" dirty="0" smtClean="0">
              <a:solidFill>
                <a:schemeClr val="accent3">
                  <a:lumMod val="50000"/>
                </a:schemeClr>
              </a:solidFill>
              <a:sym typeface="+mn-ea"/>
            </a:endParaRPr>
          </a:p>
          <a:p>
            <a:pPr marL="914400" lvl="1" indent="-457200" algn="l">
              <a:lnSpc>
                <a:spcPct val="150000"/>
              </a:lnSpc>
              <a:buClr>
                <a:srgbClr val="8EB4E3"/>
              </a:buClr>
            </a:pPr>
            <a:r>
              <a:rPr lang="zh-CN" altLang="en-US" sz="2000" dirty="0" smtClean="0">
                <a:solidFill>
                  <a:schemeClr val="accent3">
                    <a:lumMod val="50000"/>
                  </a:schemeClr>
                </a:solidFill>
                <a:sym typeface="+mn-ea"/>
              </a:rPr>
              <a:t>被</a:t>
            </a:r>
            <a:r>
              <a:rPr lang="en-US" altLang="zh-CN" sz="2000" dirty="0" smtClean="0">
                <a:solidFill>
                  <a:schemeClr val="accent3">
                    <a:lumMod val="50000"/>
                  </a:schemeClr>
                </a:solidFill>
                <a:sym typeface="+mn-ea"/>
              </a:rPr>
              <a:t>Java</a:t>
            </a:r>
            <a:r>
              <a:rPr lang="zh-CN" altLang="en-US" sz="2000" dirty="0" smtClean="0">
                <a:solidFill>
                  <a:schemeClr val="accent3">
                    <a:lumMod val="50000"/>
                  </a:schemeClr>
                </a:solidFill>
                <a:sym typeface="+mn-ea"/>
              </a:rPr>
              <a:t>语言赋予特定含义的单词</a:t>
            </a:r>
            <a:endParaRPr lang="en-US" altLang="zh-CN" sz="2000" dirty="0" smtClean="0">
              <a:solidFill>
                <a:schemeClr val="accent3">
                  <a:lumMod val="50000"/>
                </a:schemeClr>
              </a:solidFill>
            </a:endParaRPr>
          </a:p>
          <a:p>
            <a:pPr marL="457200" lvl="0" indent="-457200" algn="l">
              <a:lnSpc>
                <a:spcPct val="150000"/>
              </a:lnSpc>
            </a:pPr>
            <a:r>
              <a:rPr lang="zh-CN" altLang="en-US" sz="2000" dirty="0" smtClean="0">
                <a:solidFill>
                  <a:schemeClr val="accent3">
                    <a:lumMod val="50000"/>
                  </a:schemeClr>
                </a:solidFill>
                <a:sym typeface="+mn-ea"/>
              </a:rPr>
              <a:t>关键字特点</a:t>
            </a:r>
            <a:endParaRPr lang="en-US" altLang="zh-CN" sz="2000" dirty="0" smtClean="0">
              <a:solidFill>
                <a:schemeClr val="accent3">
                  <a:lumMod val="50000"/>
                </a:schemeClr>
              </a:solidFill>
            </a:endParaRPr>
          </a:p>
          <a:p>
            <a:pPr lvl="2" indent="-457200" algn="l">
              <a:lnSpc>
                <a:spcPct val="150000"/>
              </a:lnSpc>
              <a:buClr>
                <a:srgbClr val="8EB4E3"/>
              </a:buClr>
            </a:pPr>
            <a:r>
              <a:rPr lang="zh-CN" altLang="en-US" sz="2000" dirty="0" smtClean="0">
                <a:solidFill>
                  <a:schemeClr val="accent3">
                    <a:lumMod val="50000"/>
                  </a:schemeClr>
                </a:solidFill>
                <a:sym typeface="+mn-ea"/>
              </a:rPr>
              <a:t>组成关键字的字母全部小写</a:t>
            </a:r>
            <a:endParaRPr lang="en-US" altLang="zh-CN" sz="2000" dirty="0" smtClean="0">
              <a:solidFill>
                <a:schemeClr val="accent3">
                  <a:lumMod val="50000"/>
                </a:schemeClr>
              </a:solidFill>
            </a:endParaRPr>
          </a:p>
          <a:p>
            <a:pPr marL="457200" lvl="0" indent="-457200" algn="l">
              <a:lnSpc>
                <a:spcPct val="150000"/>
              </a:lnSpc>
            </a:pPr>
            <a:r>
              <a:rPr lang="zh-CN" altLang="en-US" sz="2000" dirty="0" smtClean="0">
                <a:solidFill>
                  <a:schemeClr val="accent3">
                    <a:lumMod val="50000"/>
                  </a:schemeClr>
                </a:solidFill>
                <a:sym typeface="+mn-ea"/>
              </a:rPr>
              <a:t>关键字注意事项</a:t>
            </a:r>
            <a:endParaRPr lang="en-US" altLang="zh-CN" sz="2000" dirty="0" smtClean="0">
              <a:solidFill>
                <a:schemeClr val="accent3">
                  <a:lumMod val="50000"/>
                </a:schemeClr>
              </a:solidFill>
            </a:endParaRPr>
          </a:p>
          <a:p>
            <a:pPr lvl="2" indent="-457200" algn="l">
              <a:lnSpc>
                <a:spcPct val="150000"/>
              </a:lnSpc>
              <a:buClr>
                <a:srgbClr val="8EB4E3"/>
              </a:buClr>
            </a:pPr>
            <a:r>
              <a:rPr lang="en-US" altLang="zh-CN" sz="2000" dirty="0" err="1" smtClean="0">
                <a:solidFill>
                  <a:schemeClr val="accent3">
                    <a:lumMod val="50000"/>
                  </a:schemeClr>
                </a:solidFill>
                <a:sym typeface="+mn-ea"/>
              </a:rPr>
              <a:t>goto</a:t>
            </a:r>
            <a:r>
              <a:rPr lang="zh-CN" altLang="en-US" sz="2000" dirty="0" smtClean="0">
                <a:solidFill>
                  <a:schemeClr val="accent3">
                    <a:lumMod val="50000"/>
                  </a:schemeClr>
                </a:solidFill>
                <a:sym typeface="+mn-ea"/>
              </a:rPr>
              <a:t>和</a:t>
            </a:r>
            <a:r>
              <a:rPr lang="en-US" altLang="zh-CN" sz="2000" dirty="0" smtClean="0">
                <a:solidFill>
                  <a:schemeClr val="accent3">
                    <a:lumMod val="50000"/>
                  </a:schemeClr>
                </a:solidFill>
                <a:sym typeface="+mn-ea"/>
              </a:rPr>
              <a:t>const</a:t>
            </a:r>
            <a:r>
              <a:rPr lang="zh-CN" altLang="en-US" sz="2000" dirty="0" smtClean="0">
                <a:solidFill>
                  <a:schemeClr val="accent3">
                    <a:lumMod val="50000"/>
                  </a:schemeClr>
                </a:solidFill>
                <a:sym typeface="+mn-ea"/>
              </a:rPr>
              <a:t>作为保留字存在</a:t>
            </a:r>
            <a:r>
              <a:rPr lang="en-US" altLang="zh-CN" sz="2000" dirty="0" smtClean="0">
                <a:solidFill>
                  <a:schemeClr val="accent3">
                    <a:lumMod val="50000"/>
                  </a:schemeClr>
                </a:solidFill>
                <a:sym typeface="+mn-ea"/>
              </a:rPr>
              <a:t>,</a:t>
            </a:r>
            <a:r>
              <a:rPr lang="zh-CN" altLang="en-US" sz="2000" dirty="0" smtClean="0">
                <a:solidFill>
                  <a:schemeClr val="accent3">
                    <a:lumMod val="50000"/>
                  </a:schemeClr>
                </a:solidFill>
                <a:sym typeface="+mn-ea"/>
              </a:rPr>
              <a:t>目前并不使用</a:t>
            </a:r>
            <a:endParaRPr lang="en-US" altLang="zh-CN" sz="2000" dirty="0" smtClean="0">
              <a:solidFill>
                <a:schemeClr val="accent3">
                  <a:lumMod val="50000"/>
                </a:schemeClr>
              </a:solidFill>
            </a:endParaRPr>
          </a:p>
          <a:p>
            <a:pPr lvl="2" indent="-457200" algn="l">
              <a:lnSpc>
                <a:spcPct val="150000"/>
              </a:lnSpc>
              <a:buClr>
                <a:srgbClr val="8EB4E3"/>
              </a:buClr>
            </a:pPr>
            <a:r>
              <a:rPr lang="zh-CN" altLang="en-US" sz="2000" dirty="0" smtClean="0">
                <a:solidFill>
                  <a:schemeClr val="accent3">
                    <a:lumMod val="50000"/>
                  </a:schemeClr>
                </a:solidFill>
                <a:sym typeface="+mn-ea"/>
              </a:rPr>
              <a:t>类似</a:t>
            </a:r>
            <a:r>
              <a:rPr lang="en-US" altLang="zh-CN" sz="2000" dirty="0" smtClean="0">
                <a:solidFill>
                  <a:schemeClr val="accent3">
                    <a:lumMod val="50000"/>
                  </a:schemeClr>
                </a:solidFill>
                <a:sym typeface="+mn-ea"/>
              </a:rPr>
              <a:t>Notepad++</a:t>
            </a:r>
            <a:r>
              <a:rPr lang="zh-CN" altLang="en-US" sz="2000" dirty="0" smtClean="0">
                <a:solidFill>
                  <a:schemeClr val="accent3">
                    <a:lumMod val="50000"/>
                  </a:schemeClr>
                </a:solidFill>
                <a:sym typeface="+mn-ea"/>
              </a:rPr>
              <a:t>这样的高级记事本</a:t>
            </a:r>
            <a:r>
              <a:rPr lang="en-US" altLang="zh-CN" sz="2000" dirty="0" smtClean="0">
                <a:solidFill>
                  <a:schemeClr val="accent3">
                    <a:lumMod val="50000"/>
                  </a:schemeClr>
                </a:solidFill>
                <a:sym typeface="+mn-ea"/>
              </a:rPr>
              <a:t>,</a:t>
            </a:r>
            <a:r>
              <a:rPr lang="zh-CN" altLang="en-US" sz="2000" dirty="0" smtClean="0">
                <a:solidFill>
                  <a:schemeClr val="accent3">
                    <a:lumMod val="50000"/>
                  </a:schemeClr>
                </a:solidFill>
                <a:sym typeface="+mn-ea"/>
              </a:rPr>
              <a:t>针对关键字有特殊的颜色标记</a:t>
            </a:r>
            <a:endParaRPr lang="en-US" altLang="zh-CN" sz="2000" dirty="0" smtClean="0">
              <a:solidFill>
                <a:schemeClr val="accent3">
                  <a:lumMod val="50000"/>
                </a:schemeClr>
              </a:solidFill>
              <a:sym typeface="+mn-ea"/>
            </a:endParaRPr>
          </a:p>
          <a:p>
            <a:pPr lvl="2" indent="-457200" algn="l">
              <a:lnSpc>
                <a:spcPct val="150000"/>
              </a:lnSpc>
              <a:buClr>
                <a:srgbClr val="8EB4E3"/>
              </a:buClr>
            </a:pPr>
            <a:r>
              <a:rPr lang="zh-CN" altLang="en-US" sz="2000" dirty="0" smtClean="0">
                <a:solidFill>
                  <a:schemeClr val="accent3">
                    <a:lumMod val="50000"/>
                  </a:schemeClr>
                </a:solidFill>
                <a:sym typeface="+mn-ea"/>
              </a:rPr>
              <a:t>非常直观。</a:t>
            </a:r>
            <a:endParaRPr lang="en-US" altLang="zh-CN" sz="2000" dirty="0" smtClean="0">
              <a:solidFill>
                <a:schemeClr val="accent3">
                  <a:lumMod val="50000"/>
                </a:schemeClr>
              </a:solidFill>
              <a:sym typeface="+mn-ea"/>
            </a:endParaRPr>
          </a:p>
          <a:p>
            <a:pPr lvl="2" indent="-457200" algn="l">
              <a:lnSpc>
                <a:spcPct val="150000"/>
              </a:lnSpc>
              <a:buClr>
                <a:srgbClr val="8EB4E3"/>
              </a:buClr>
            </a:pPr>
            <a:endParaRPr lang="en-US" altLang="x-none" sz="2000" dirty="0" smtClean="0">
              <a:solidFill>
                <a:schemeClr val="accent3">
                  <a:lumMod val="50000"/>
                </a:schemeClr>
              </a:solidFill>
              <a:latin typeface="宋体" panose="02010600030101010101" pitchFamily="2" charset="-122"/>
              <a:ea typeface="宋体" panose="02010600030101010101" pitchFamily="2" charset="-122"/>
            </a:endParaRPr>
          </a:p>
          <a:p>
            <a:pPr lvl="0" algn="l">
              <a:lnSpc>
                <a:spcPct val="150000"/>
              </a:lnSpc>
              <a:buFont typeface="Wingdings" panose="05000000000000000000" charset="0"/>
            </a:pPr>
            <a:endParaRPr lang="zh-CN" altLang="en-US" sz="2000" dirty="0" smtClean="0">
              <a:solidFill>
                <a:schemeClr val="accent3">
                  <a:lumMod val="50000"/>
                </a:schemeClr>
              </a:solidFill>
              <a:sym typeface="+mn-ea"/>
            </a:endParaRPr>
          </a:p>
          <a:p>
            <a:pPr algn="l">
              <a:lnSpc>
                <a:spcPct val="150000"/>
              </a:lnSpc>
              <a:buFont typeface="Wingdings" panose="05000000000000000000" charset="0"/>
            </a:pPr>
            <a:endParaRPr lang="zh-CN" altLang="en-US" sz="2000" dirty="0" smtClean="0">
              <a:solidFill>
                <a:schemeClr val="accent3">
                  <a:lumMod val="50000"/>
                </a:schemeClr>
              </a:solidFill>
              <a:latin typeface="宋体" panose="02010600030101010101" pitchFamily="2" charset="-122"/>
              <a:ea typeface="宋体" panose="02010600030101010101" pitchFamily="2" charset="-122"/>
              <a:sym typeface="+mn-ea"/>
            </a:endParaRPr>
          </a:p>
          <a:p>
            <a:pPr lvl="1" algn="l">
              <a:lnSpc>
                <a:spcPct val="150000"/>
              </a:lnSpc>
              <a:buFont typeface="Wingdings" panose="05000000000000000000" charset="0"/>
            </a:pPr>
            <a:endParaRPr lang="zh-CN" altLang="en-US" sz="2000" dirty="0">
              <a:solidFill>
                <a:schemeClr val="accent3">
                  <a:lumMod val="50000"/>
                </a:schemeClr>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099"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100"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endParaRPr lang="en-US" altLang="zh-CN" dirty="0">
              <a:solidFill>
                <a:schemeClr val="accent3">
                  <a:lumMod val="50000"/>
                </a:schemeClr>
              </a:solidFill>
              <a:sym typeface="Arial" panose="020B0604020202020204" pitchFamily="34" charset="0"/>
            </a:endParaRPr>
          </a:p>
        </p:txBody>
      </p:sp>
      <p:sp>
        <p:nvSpPr>
          <p:cNvPr id="2" name="标题 3"/>
          <p:cNvSpPr>
            <a:spLocks noGrp="1" noChangeArrowheads="1"/>
          </p:cNvSpPr>
          <p:nvPr>
            <p:ph type="ctrTitle"/>
          </p:nvPr>
        </p:nvSpPr>
        <p:spPr>
          <a:xfrm>
            <a:off x="333375" y="365125"/>
            <a:ext cx="6016229" cy="882650"/>
          </a:xfrm>
        </p:spPr>
        <p:txBody>
          <a:bodyPr anchor="ctr"/>
          <a:lstStyle/>
          <a:p>
            <a:pPr algn="l">
              <a:defRPr/>
            </a:pPr>
            <a:r>
              <a:rPr lang="zh-CN" altLang="en-US" sz="3200" dirty="0" smtClean="0">
                <a:solidFill>
                  <a:schemeClr val="accent3">
                    <a:lumMod val="50000"/>
                  </a:schemeClr>
                </a:solidFill>
                <a:sym typeface="+mn-ea"/>
              </a:rPr>
              <a:t>关键字</a:t>
            </a:r>
            <a:r>
              <a:rPr lang="en-US" altLang="zh-CN" sz="3200" dirty="0" smtClean="0">
                <a:solidFill>
                  <a:schemeClr val="accent3">
                    <a:lumMod val="50000"/>
                  </a:schemeClr>
                </a:solidFill>
                <a:sym typeface="+mn-ea"/>
              </a:rPr>
              <a:t>	</a:t>
            </a:r>
            <a:endParaRPr lang="zh-CN" altLang="en-US" sz="3200" dirty="0" smtClean="0">
              <a:solidFill>
                <a:schemeClr val="accent3">
                  <a:lumMod val="50000"/>
                </a:schemeClr>
              </a:solidFill>
              <a:ea typeface="黑体" panose="02010609060101010101" pitchFamily="49" charset="-122"/>
            </a:endParaRPr>
          </a:p>
        </p:txBody>
      </p:sp>
      <p:sp>
        <p:nvSpPr>
          <p:cNvPr id="4102" name="内容占位符 4"/>
          <p:cNvSpPr>
            <a:spLocks noGrp="1" noChangeArrowheads="1"/>
          </p:cNvSpPr>
          <p:nvPr>
            <p:ph type="subTitle" idx="1"/>
          </p:nvPr>
        </p:nvSpPr>
        <p:spPr>
          <a:xfrm>
            <a:off x="323528" y="1268760"/>
            <a:ext cx="8391525" cy="5040313"/>
          </a:xfrm>
        </p:spPr>
        <p:txBody>
          <a:bodyPr>
            <a:normAutofit/>
          </a:bodyPr>
          <a:lstStyle/>
          <a:p>
            <a:pPr lvl="2" indent="-457200" algn="l">
              <a:lnSpc>
                <a:spcPct val="150000"/>
              </a:lnSpc>
              <a:buClr>
                <a:srgbClr val="8EB4E3"/>
              </a:buClr>
            </a:pPr>
            <a:endParaRPr lang="en-US" altLang="x-none" sz="2000" dirty="0" smtClean="0">
              <a:solidFill>
                <a:schemeClr val="accent3">
                  <a:lumMod val="50000"/>
                </a:schemeClr>
              </a:solidFill>
              <a:latin typeface="宋体" panose="02010600030101010101" pitchFamily="2" charset="-122"/>
              <a:ea typeface="宋体" panose="02010600030101010101" pitchFamily="2" charset="-122"/>
            </a:endParaRPr>
          </a:p>
          <a:p>
            <a:pPr lvl="0" algn="l">
              <a:lnSpc>
                <a:spcPct val="150000"/>
              </a:lnSpc>
              <a:buFont typeface="Wingdings" panose="05000000000000000000" charset="0"/>
            </a:pPr>
            <a:endParaRPr lang="zh-CN" altLang="en-US" sz="2000" dirty="0" smtClean="0">
              <a:solidFill>
                <a:schemeClr val="accent3">
                  <a:lumMod val="50000"/>
                </a:schemeClr>
              </a:solidFill>
              <a:sym typeface="+mn-ea"/>
            </a:endParaRPr>
          </a:p>
          <a:p>
            <a:pPr algn="l">
              <a:lnSpc>
                <a:spcPct val="150000"/>
              </a:lnSpc>
              <a:buFont typeface="Wingdings" panose="05000000000000000000" charset="0"/>
            </a:pPr>
            <a:endParaRPr lang="zh-CN" altLang="en-US" sz="2000" dirty="0" smtClean="0">
              <a:solidFill>
                <a:schemeClr val="accent3">
                  <a:lumMod val="50000"/>
                </a:schemeClr>
              </a:solidFill>
              <a:latin typeface="宋体" panose="02010600030101010101" pitchFamily="2" charset="-122"/>
              <a:ea typeface="宋体" panose="02010600030101010101" pitchFamily="2" charset="-122"/>
              <a:sym typeface="+mn-ea"/>
            </a:endParaRPr>
          </a:p>
          <a:p>
            <a:pPr lvl="1" algn="l">
              <a:lnSpc>
                <a:spcPct val="150000"/>
              </a:lnSpc>
              <a:buFont typeface="Wingdings" panose="05000000000000000000" charset="0"/>
            </a:pPr>
            <a:endParaRPr lang="zh-CN" altLang="en-US" sz="2000" dirty="0">
              <a:solidFill>
                <a:schemeClr val="accent3">
                  <a:lumMod val="50000"/>
                </a:schemeClr>
              </a:solidFill>
              <a:latin typeface="宋体" panose="02010600030101010101" pitchFamily="2" charset="-122"/>
              <a:ea typeface="宋体" panose="02010600030101010101" pitchFamily="2" charset="-122"/>
            </a:endParaRPr>
          </a:p>
        </p:txBody>
      </p:sp>
      <p:graphicFrame>
        <p:nvGraphicFramePr>
          <p:cNvPr id="7" name="表格 6"/>
          <p:cNvGraphicFramePr>
            <a:graphicFrameLocks noGrp="1"/>
          </p:cNvGraphicFramePr>
          <p:nvPr>
            <p:custDataLst>
              <p:tags r:id="rId1"/>
            </p:custDataLst>
          </p:nvPr>
        </p:nvGraphicFramePr>
        <p:xfrm>
          <a:off x="577215" y="1379138"/>
          <a:ext cx="7696200" cy="3657700"/>
        </p:xfrm>
        <a:graphic>
          <a:graphicData uri="http://schemas.openxmlformats.org/drawingml/2006/table">
            <a:tbl>
              <a:tblPr>
                <a:effectLst>
                  <a:outerShdw blurRad="50800" dist="50800" dir="5400000" algn="ctr" rotWithShape="0">
                    <a:schemeClr val="bg1"/>
                  </a:outerShdw>
                </a:effectLst>
              </a:tblPr>
              <a:tblGrid>
                <a:gridCol w="1539875"/>
                <a:gridCol w="1538288"/>
                <a:gridCol w="1539875"/>
                <a:gridCol w="1538287"/>
                <a:gridCol w="1539875"/>
              </a:tblGrid>
              <a:tr h="320072">
                <a:tc gridSpan="5">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sz="18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用于定义数据类型的关键字</a:t>
                      </a:r>
                      <a:endParaRPr kumimoji="0" lang="zh-CN" sz="18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75000"/>
                      </a:schemeClr>
                    </a:solidFill>
                  </a:tcPr>
                </a:tc>
                <a:tc hMerge="1">
                  <a:tcPr/>
                </a:tc>
                <a:tc hMerge="1">
                  <a:tcPr/>
                </a:tc>
                <a:tc hMerge="1">
                  <a:tcPr/>
                </a:tc>
                <a:tc hMerge="1">
                  <a:tcPr/>
                </a:tc>
              </a:tr>
              <a:tr h="320072">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class</a:t>
                      </a:r>
                      <a:endPar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interface</a:t>
                      </a:r>
                      <a:endParaRPr kumimoji="0" lang="zh-CN" altLang="zh-CN" sz="18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byte</a:t>
                      </a:r>
                      <a:endParaRPr kumimoji="0" lang="zh-CN" altLang="zh-CN" sz="18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short</a:t>
                      </a:r>
                      <a:endParaRPr kumimoji="0" lang="zh-CN" altLang="zh-CN" sz="18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int</a:t>
                      </a:r>
                      <a:endParaRPr kumimoji="0" lang="zh-CN" altLang="zh-CN" sz="18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072">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long </a:t>
                      </a:r>
                      <a:endPar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float</a:t>
                      </a:r>
                      <a:endPar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double</a:t>
                      </a:r>
                      <a:endPar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char</a:t>
                      </a:r>
                      <a:endParaRPr kumimoji="0" lang="zh-CN" altLang="zh-CN" sz="18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boolean</a:t>
                      </a:r>
                      <a:endParaRPr kumimoji="0" lang="zh-CN" altLang="zh-CN" sz="18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072">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void</a:t>
                      </a:r>
                      <a:endPar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zh-CN" altLang="zh-CN" sz="18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707">
                <a:tc gridSpan="5">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sz="18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用于定义数据类型值的关键字</a:t>
                      </a:r>
                      <a:endParaRPr kumimoji="0" lang="zh-CN" sz="18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75000"/>
                      </a:schemeClr>
                    </a:solidFill>
                  </a:tcPr>
                </a:tc>
                <a:tc hMerge="1">
                  <a:tcPr/>
                </a:tc>
                <a:tc hMerge="1">
                  <a:tcPr/>
                </a:tc>
                <a:tc hMerge="1">
                  <a:tcPr/>
                </a:tc>
                <a:tc hMerge="1">
                  <a:tcPr/>
                </a:tc>
              </a:tr>
              <a:tr h="320072">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true</a:t>
                      </a:r>
                      <a:endPar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false</a:t>
                      </a:r>
                      <a:endPar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null</a:t>
                      </a:r>
                      <a:endPar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zh-CN" altLang="zh-CN" sz="1800" b="0" i="0" u="none" strike="noStrike" cap="none" normalizeH="0" baseline="0" dirty="0" smtClean="0">
                        <a:ln>
                          <a:noFill/>
                        </a:ln>
                        <a:solidFill>
                          <a:schemeClr val="accent3">
                            <a:lumMod val="50000"/>
                          </a:schemeClr>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zh-CN" altLang="zh-CN" sz="1800" b="0" i="0" u="none" strike="noStrike" cap="none" normalizeH="0" baseline="0" smtClean="0">
                        <a:ln>
                          <a:noFill/>
                        </a:ln>
                        <a:solidFill>
                          <a:schemeClr val="accent3">
                            <a:lumMod val="50000"/>
                          </a:schemeClr>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707">
                <a:tc gridSpan="5">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sz="18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用于定义流程控制的关键字</a:t>
                      </a:r>
                      <a:endParaRPr kumimoji="0" lang="zh-CN" sz="18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75000"/>
                      </a:schemeClr>
                    </a:solidFill>
                  </a:tcPr>
                </a:tc>
                <a:tc hMerge="1">
                  <a:tcPr/>
                </a:tc>
                <a:tc hMerge="1">
                  <a:tcPr/>
                </a:tc>
                <a:tc hMerge="1">
                  <a:tcPr/>
                </a:tc>
                <a:tc hMerge="1">
                  <a:tcPr/>
                </a:tc>
              </a:tr>
              <a:tr h="320072">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if</a:t>
                      </a:r>
                      <a:endPar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else</a:t>
                      </a:r>
                      <a:endParaRPr kumimoji="0" lang="zh-CN" altLang="zh-CN" sz="18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switch</a:t>
                      </a:r>
                      <a:endPar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case</a:t>
                      </a:r>
                      <a:endParaRPr kumimoji="0" lang="zh-CN" altLang="zh-CN" sz="18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default</a:t>
                      </a:r>
                      <a:endParaRPr kumimoji="0" lang="zh-CN" altLang="zh-CN" sz="18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072">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while</a:t>
                      </a:r>
                      <a:endPar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do</a:t>
                      </a:r>
                      <a:endPar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for</a:t>
                      </a:r>
                      <a:endPar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break</a:t>
                      </a:r>
                      <a:endParaRPr kumimoji="0" lang="zh-CN" altLang="zh-CN" sz="18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continue</a:t>
                      </a:r>
                      <a:endParaRPr kumimoji="0" lang="zh-CN" altLang="zh-CN" sz="18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072">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return</a:t>
                      </a:r>
                      <a:endPar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099"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100"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endParaRPr lang="en-US" altLang="zh-CN" dirty="0">
              <a:solidFill>
                <a:schemeClr val="accent3">
                  <a:lumMod val="50000"/>
                </a:schemeClr>
              </a:solidFill>
              <a:sym typeface="Arial" panose="020B0604020202020204" pitchFamily="34" charset="0"/>
            </a:endParaRPr>
          </a:p>
        </p:txBody>
      </p:sp>
      <p:sp>
        <p:nvSpPr>
          <p:cNvPr id="2" name="标题 3"/>
          <p:cNvSpPr>
            <a:spLocks noGrp="1" noChangeArrowheads="1"/>
          </p:cNvSpPr>
          <p:nvPr>
            <p:ph type="ctrTitle"/>
          </p:nvPr>
        </p:nvSpPr>
        <p:spPr>
          <a:xfrm>
            <a:off x="333375" y="365125"/>
            <a:ext cx="6016229" cy="882650"/>
          </a:xfrm>
        </p:spPr>
        <p:txBody>
          <a:bodyPr anchor="ctr"/>
          <a:lstStyle/>
          <a:p>
            <a:pPr algn="l">
              <a:defRPr/>
            </a:pPr>
            <a:r>
              <a:rPr lang="zh-CN" altLang="en-US" sz="3200" dirty="0" smtClean="0">
                <a:solidFill>
                  <a:schemeClr val="accent3">
                    <a:lumMod val="50000"/>
                  </a:schemeClr>
                </a:solidFill>
                <a:sym typeface="+mn-ea"/>
              </a:rPr>
              <a:t>关键字</a:t>
            </a:r>
            <a:r>
              <a:rPr lang="en-US" altLang="zh-CN" sz="3200" dirty="0" smtClean="0">
                <a:solidFill>
                  <a:schemeClr val="accent3">
                    <a:lumMod val="50000"/>
                  </a:schemeClr>
                </a:solidFill>
                <a:sym typeface="+mn-ea"/>
              </a:rPr>
              <a:t>	</a:t>
            </a:r>
            <a:endParaRPr lang="zh-CN" altLang="en-US" sz="3200" dirty="0" smtClean="0">
              <a:solidFill>
                <a:schemeClr val="accent3">
                  <a:lumMod val="50000"/>
                </a:schemeClr>
              </a:solidFill>
              <a:ea typeface="黑体" panose="02010609060101010101" pitchFamily="49" charset="-122"/>
            </a:endParaRPr>
          </a:p>
        </p:txBody>
      </p:sp>
      <p:sp>
        <p:nvSpPr>
          <p:cNvPr id="4102" name="内容占位符 4"/>
          <p:cNvSpPr>
            <a:spLocks noGrp="1" noChangeArrowheads="1"/>
          </p:cNvSpPr>
          <p:nvPr>
            <p:ph type="subTitle" idx="1"/>
          </p:nvPr>
        </p:nvSpPr>
        <p:spPr>
          <a:xfrm>
            <a:off x="323528" y="1268760"/>
            <a:ext cx="8391525" cy="5040313"/>
          </a:xfrm>
        </p:spPr>
        <p:txBody>
          <a:bodyPr>
            <a:normAutofit/>
          </a:bodyPr>
          <a:lstStyle/>
          <a:p>
            <a:pPr lvl="2" indent="-457200" algn="l">
              <a:lnSpc>
                <a:spcPct val="150000"/>
              </a:lnSpc>
              <a:buClr>
                <a:srgbClr val="8EB4E3"/>
              </a:buClr>
            </a:pPr>
            <a:endParaRPr lang="en-US" altLang="x-none" sz="2000" dirty="0" smtClean="0">
              <a:solidFill>
                <a:schemeClr val="accent3">
                  <a:lumMod val="50000"/>
                </a:schemeClr>
              </a:solidFill>
              <a:latin typeface="宋体" panose="02010600030101010101" pitchFamily="2" charset="-122"/>
              <a:ea typeface="宋体" panose="02010600030101010101" pitchFamily="2" charset="-122"/>
            </a:endParaRPr>
          </a:p>
          <a:p>
            <a:pPr lvl="0" algn="l">
              <a:lnSpc>
                <a:spcPct val="150000"/>
              </a:lnSpc>
              <a:buFont typeface="Wingdings" panose="05000000000000000000" charset="0"/>
            </a:pPr>
            <a:endParaRPr lang="zh-CN" altLang="en-US" sz="2000" dirty="0" smtClean="0">
              <a:solidFill>
                <a:schemeClr val="accent3">
                  <a:lumMod val="50000"/>
                </a:schemeClr>
              </a:solidFill>
              <a:sym typeface="+mn-ea"/>
            </a:endParaRPr>
          </a:p>
          <a:p>
            <a:pPr algn="l">
              <a:lnSpc>
                <a:spcPct val="150000"/>
              </a:lnSpc>
              <a:buFont typeface="Wingdings" panose="05000000000000000000" charset="0"/>
            </a:pPr>
            <a:endParaRPr lang="zh-CN" altLang="en-US" sz="2000" dirty="0" smtClean="0">
              <a:solidFill>
                <a:schemeClr val="accent3">
                  <a:lumMod val="50000"/>
                </a:schemeClr>
              </a:solidFill>
              <a:latin typeface="宋体" panose="02010600030101010101" pitchFamily="2" charset="-122"/>
              <a:ea typeface="宋体" panose="02010600030101010101" pitchFamily="2" charset="-122"/>
              <a:sym typeface="+mn-ea"/>
            </a:endParaRPr>
          </a:p>
          <a:p>
            <a:pPr lvl="1" algn="l">
              <a:lnSpc>
                <a:spcPct val="150000"/>
              </a:lnSpc>
              <a:buFont typeface="Wingdings" panose="05000000000000000000" charset="0"/>
            </a:pPr>
            <a:endParaRPr lang="zh-CN" altLang="en-US" sz="2000" dirty="0">
              <a:solidFill>
                <a:schemeClr val="accent3">
                  <a:lumMod val="50000"/>
                </a:schemeClr>
              </a:solidFill>
              <a:latin typeface="宋体" panose="02010600030101010101" pitchFamily="2" charset="-122"/>
              <a:ea typeface="宋体" panose="02010600030101010101" pitchFamily="2" charset="-122"/>
            </a:endParaRPr>
          </a:p>
        </p:txBody>
      </p:sp>
      <p:graphicFrame>
        <p:nvGraphicFramePr>
          <p:cNvPr id="8" name="表格 7"/>
          <p:cNvGraphicFramePr>
            <a:graphicFrameLocks noGrp="1"/>
          </p:cNvGraphicFramePr>
          <p:nvPr>
            <p:custDataLst>
              <p:tags r:id="rId1"/>
            </p:custDataLst>
          </p:nvPr>
        </p:nvGraphicFramePr>
        <p:xfrm>
          <a:off x="467544" y="1196752"/>
          <a:ext cx="8208911" cy="4389120"/>
        </p:xfrm>
        <a:graphic>
          <a:graphicData uri="http://schemas.openxmlformats.org/drawingml/2006/table">
            <a:tbl>
              <a:tblPr/>
              <a:tblGrid>
                <a:gridCol w="1641925"/>
                <a:gridCol w="1836016"/>
                <a:gridCol w="1447834"/>
                <a:gridCol w="1641211"/>
                <a:gridCol w="1641925"/>
              </a:tblGrid>
              <a:tr h="365760">
                <a:tc gridSpan="5">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sz="18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用于定义访问权限修饰符的关键字</a:t>
                      </a:r>
                      <a:endParaRPr kumimoji="0" lang="zh-CN" sz="18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50000"/>
                      </a:schemeClr>
                    </a:solidFill>
                  </a:tcPr>
                </a:tc>
                <a:tc hMerge="1">
                  <a:tcPr/>
                </a:tc>
                <a:tc hMerge="1">
                  <a:tcPr/>
                </a:tc>
                <a:tc hMerge="1">
                  <a:tcPr/>
                </a:tc>
                <a:tc hMerge="1">
                  <a:tcPr/>
                </a:tc>
              </a:tr>
              <a:tr h="32004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private</a:t>
                      </a:r>
                      <a:endPar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protected</a:t>
                      </a:r>
                      <a:endParaRPr kumimoji="0" lang="zh-CN" altLang="zh-CN" sz="18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public</a:t>
                      </a:r>
                      <a:endPar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040">
                <a:tc gridSpan="5">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sz="18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用于定义类，函数，变量修饰符的关键字</a:t>
                      </a:r>
                      <a:endParaRPr kumimoji="0" lang="zh-CN" sz="18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50000"/>
                      </a:schemeClr>
                    </a:solidFill>
                  </a:tcPr>
                </a:tc>
                <a:tc hMerge="1">
                  <a:tcPr/>
                </a:tc>
                <a:tc hMerge="1">
                  <a:tcPr/>
                </a:tc>
                <a:tc hMerge="1">
                  <a:tcPr/>
                </a:tc>
                <a:tc hMerge="1">
                  <a:tcPr/>
                </a:tc>
              </a:tr>
              <a:tr h="32004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abstract</a:t>
                      </a:r>
                      <a:endPar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final</a:t>
                      </a:r>
                      <a:endPar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static</a:t>
                      </a:r>
                      <a:endPar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synchronized</a:t>
                      </a:r>
                      <a:endPar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040">
                <a:tc gridSpan="5">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sz="18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用于定义类与类之间关系的关键字</a:t>
                      </a:r>
                      <a:endParaRPr kumimoji="0" lang="zh-CN" sz="18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50000"/>
                      </a:schemeClr>
                    </a:solidFill>
                  </a:tcPr>
                </a:tc>
                <a:tc hMerge="1">
                  <a:tcPr/>
                </a:tc>
                <a:tc hMerge="1">
                  <a:tcPr/>
                </a:tc>
                <a:tc hMerge="1">
                  <a:tcPr/>
                </a:tc>
                <a:tc hMerge="1">
                  <a:tcPr/>
                </a:tc>
              </a:tr>
              <a:tr h="32004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extends</a:t>
                      </a:r>
                      <a:endPar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implements</a:t>
                      </a:r>
                      <a:endPar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zh-CN"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040">
                <a:tc gridSpan="5">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sz="18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用于定义建立实例及引用实例，判断实例的关键字</a:t>
                      </a:r>
                      <a:endParaRPr kumimoji="0" lang="zh-CN" sz="18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50000"/>
                      </a:schemeClr>
                    </a:solidFill>
                  </a:tcPr>
                </a:tc>
                <a:tc hMerge="1">
                  <a:tcPr/>
                </a:tc>
                <a:tc hMerge="1">
                  <a:tcPr/>
                </a:tc>
                <a:tc hMerge="1">
                  <a:tcPr/>
                </a:tc>
                <a:tc hMerge="1">
                  <a:tcPr/>
                </a:tc>
              </a:tr>
              <a:tr h="32004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new</a:t>
                      </a:r>
                      <a:endPar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this</a:t>
                      </a:r>
                      <a:endPar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super</a:t>
                      </a:r>
                      <a:endPar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instanceof</a:t>
                      </a:r>
                      <a:endPar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040">
                <a:tc gridSpan="5">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sz="18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用于异常处理的关键字</a:t>
                      </a:r>
                      <a:endParaRPr kumimoji="0" lang="zh-CN" sz="18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50000"/>
                      </a:schemeClr>
                    </a:solidFill>
                  </a:tcPr>
                </a:tc>
                <a:tc hMerge="1">
                  <a:tcPr/>
                </a:tc>
                <a:tc hMerge="1">
                  <a:tcPr/>
                </a:tc>
                <a:tc hMerge="1">
                  <a:tcPr/>
                </a:tc>
                <a:tc hMerge="1">
                  <a:tcPr/>
                </a:tc>
              </a:tr>
              <a:tr h="32004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try</a:t>
                      </a:r>
                      <a:endPar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catch</a:t>
                      </a:r>
                      <a:endPar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finally</a:t>
                      </a:r>
                      <a:endPar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throw</a:t>
                      </a:r>
                      <a:endPar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throws</a:t>
                      </a:r>
                      <a:endPar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040">
                <a:tc gridSpan="5">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sz="18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用于包的关键字</a:t>
                      </a:r>
                      <a:endParaRPr kumimoji="0" lang="zh-CN" sz="18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50000"/>
                      </a:schemeClr>
                    </a:solidFill>
                  </a:tcPr>
                </a:tc>
                <a:tc hMerge="1">
                  <a:tcPr/>
                </a:tc>
                <a:tc hMerge="1">
                  <a:tcPr/>
                </a:tc>
                <a:tc hMerge="1">
                  <a:tcPr/>
                </a:tc>
                <a:tc hMerge="1">
                  <a:tcPr/>
                </a:tc>
              </a:tr>
              <a:tr h="32004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package</a:t>
                      </a:r>
                      <a:endPar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import</a:t>
                      </a:r>
                      <a:endParaRPr kumimoji="0" lang="zh-CN" altLang="zh-CN" sz="18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zh-CN"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zh-CN"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zh-CN"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099"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100"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endParaRPr lang="en-US" altLang="zh-CN" dirty="0">
              <a:solidFill>
                <a:schemeClr val="accent3">
                  <a:lumMod val="50000"/>
                </a:schemeClr>
              </a:solidFill>
              <a:sym typeface="Arial" panose="020B0604020202020204" pitchFamily="34" charset="0"/>
            </a:endParaRPr>
          </a:p>
        </p:txBody>
      </p:sp>
      <p:sp>
        <p:nvSpPr>
          <p:cNvPr id="2" name="标题 3"/>
          <p:cNvSpPr>
            <a:spLocks noGrp="1" noChangeArrowheads="1"/>
          </p:cNvSpPr>
          <p:nvPr>
            <p:ph type="ctrTitle"/>
          </p:nvPr>
        </p:nvSpPr>
        <p:spPr>
          <a:xfrm>
            <a:off x="333375" y="365125"/>
            <a:ext cx="6016229" cy="882650"/>
          </a:xfrm>
        </p:spPr>
        <p:txBody>
          <a:bodyPr anchor="ctr"/>
          <a:lstStyle/>
          <a:p>
            <a:pPr algn="l">
              <a:defRPr/>
            </a:pPr>
            <a:r>
              <a:rPr lang="zh-CN" altLang="en-US" sz="3200" dirty="0" smtClean="0">
                <a:solidFill>
                  <a:schemeClr val="accent3">
                    <a:lumMod val="50000"/>
                  </a:schemeClr>
                </a:solidFill>
                <a:sym typeface="+mn-ea"/>
              </a:rPr>
              <a:t>标识符</a:t>
            </a:r>
            <a:endParaRPr lang="zh-CN" altLang="en-US" sz="3200" dirty="0" smtClean="0">
              <a:solidFill>
                <a:schemeClr val="accent3">
                  <a:lumMod val="50000"/>
                </a:schemeClr>
              </a:solidFill>
              <a:ea typeface="黑体" panose="02010609060101010101" pitchFamily="49" charset="-122"/>
            </a:endParaRPr>
          </a:p>
        </p:txBody>
      </p:sp>
      <p:sp>
        <p:nvSpPr>
          <p:cNvPr id="4102" name="内容占位符 4"/>
          <p:cNvSpPr>
            <a:spLocks noGrp="1" noChangeArrowheads="1"/>
          </p:cNvSpPr>
          <p:nvPr>
            <p:ph type="subTitle" idx="1"/>
          </p:nvPr>
        </p:nvSpPr>
        <p:spPr>
          <a:xfrm>
            <a:off x="323528" y="1268760"/>
            <a:ext cx="8391525" cy="5040313"/>
          </a:xfrm>
        </p:spPr>
        <p:txBody>
          <a:bodyPr>
            <a:normAutofit/>
          </a:bodyPr>
          <a:lstStyle/>
          <a:p>
            <a:pPr marL="285750" lvl="0" indent="-285750" algn="l"/>
            <a:r>
              <a:rPr lang="en-US" altLang="zh-CN" sz="2000" dirty="0" smtClean="0">
                <a:solidFill>
                  <a:schemeClr val="accent3">
                    <a:lumMod val="50000"/>
                  </a:schemeClr>
                </a:solidFill>
                <a:sym typeface="+mn-ea"/>
              </a:rPr>
              <a:t>1</a:t>
            </a:r>
            <a:r>
              <a:rPr lang="zh-CN" altLang="en-US" sz="2000" dirty="0" smtClean="0">
                <a:solidFill>
                  <a:schemeClr val="accent3">
                    <a:lumMod val="50000"/>
                  </a:schemeClr>
                </a:solidFill>
                <a:sym typeface="+mn-ea"/>
              </a:rPr>
              <a:t>、标识符概述</a:t>
            </a:r>
            <a:endParaRPr lang="en-US" altLang="zh-CN" sz="2000" dirty="0" smtClean="0">
              <a:solidFill>
                <a:schemeClr val="accent3">
                  <a:lumMod val="50000"/>
                </a:schemeClr>
              </a:solidFill>
            </a:endParaRPr>
          </a:p>
          <a:p>
            <a:pPr marL="742950" lvl="2" indent="-285750" algn="l">
              <a:buClr>
                <a:srgbClr val="8EB4E3"/>
              </a:buClr>
            </a:pPr>
            <a:r>
              <a:rPr lang="en-US" altLang="zh-CN" sz="2000" dirty="0" smtClean="0">
                <a:solidFill>
                  <a:schemeClr val="accent3">
                    <a:lumMod val="50000"/>
                  </a:schemeClr>
                </a:solidFill>
                <a:sym typeface="+mn-ea"/>
              </a:rPr>
              <a:t>	</a:t>
            </a:r>
            <a:r>
              <a:rPr lang="zh-CN" altLang="en-US" sz="2000" dirty="0" smtClean="0">
                <a:solidFill>
                  <a:schemeClr val="accent3">
                    <a:lumMod val="50000"/>
                  </a:schemeClr>
                </a:solidFill>
                <a:sym typeface="+mn-ea"/>
              </a:rPr>
              <a:t>就是给类</a:t>
            </a:r>
            <a:r>
              <a:rPr lang="en-US" altLang="zh-CN" sz="2000" dirty="0" smtClean="0">
                <a:solidFill>
                  <a:schemeClr val="accent3">
                    <a:lumMod val="50000"/>
                  </a:schemeClr>
                </a:solidFill>
                <a:sym typeface="+mn-ea"/>
              </a:rPr>
              <a:t>,</a:t>
            </a:r>
            <a:r>
              <a:rPr lang="zh-CN" altLang="en-US" sz="2000" dirty="0" smtClean="0">
                <a:solidFill>
                  <a:schemeClr val="accent3">
                    <a:lumMod val="50000"/>
                  </a:schemeClr>
                </a:solidFill>
                <a:sym typeface="+mn-ea"/>
              </a:rPr>
              <a:t>接口</a:t>
            </a:r>
            <a:r>
              <a:rPr lang="en-US" altLang="zh-CN" sz="2000" dirty="0" smtClean="0">
                <a:solidFill>
                  <a:schemeClr val="accent3">
                    <a:lumMod val="50000"/>
                  </a:schemeClr>
                </a:solidFill>
                <a:sym typeface="+mn-ea"/>
              </a:rPr>
              <a:t>,</a:t>
            </a:r>
            <a:r>
              <a:rPr lang="zh-CN" altLang="en-US" sz="2000" dirty="0" smtClean="0">
                <a:solidFill>
                  <a:schemeClr val="accent3">
                    <a:lumMod val="50000"/>
                  </a:schemeClr>
                </a:solidFill>
                <a:sym typeface="+mn-ea"/>
              </a:rPr>
              <a:t>方法</a:t>
            </a:r>
            <a:r>
              <a:rPr lang="en-US" altLang="zh-CN" sz="2000" dirty="0" smtClean="0">
                <a:solidFill>
                  <a:schemeClr val="accent3">
                    <a:lumMod val="50000"/>
                  </a:schemeClr>
                </a:solidFill>
                <a:sym typeface="+mn-ea"/>
              </a:rPr>
              <a:t>,</a:t>
            </a:r>
            <a:r>
              <a:rPr lang="zh-CN" altLang="en-US" sz="2000" dirty="0" smtClean="0">
                <a:solidFill>
                  <a:schemeClr val="accent3">
                    <a:lumMod val="50000"/>
                  </a:schemeClr>
                </a:solidFill>
                <a:sym typeface="+mn-ea"/>
              </a:rPr>
              <a:t>变量等起名字时使用的字符序列</a:t>
            </a:r>
            <a:endParaRPr lang="en-US" altLang="zh-CN" sz="2000" dirty="0" smtClean="0">
              <a:solidFill>
                <a:schemeClr val="accent3">
                  <a:lumMod val="50000"/>
                </a:schemeClr>
              </a:solidFill>
              <a:sym typeface="+mn-ea"/>
            </a:endParaRPr>
          </a:p>
          <a:p>
            <a:pPr marL="742950" lvl="2" indent="-285750" algn="l">
              <a:buClr>
                <a:srgbClr val="8EB4E3"/>
              </a:buClr>
            </a:pPr>
            <a:endParaRPr lang="en-US" altLang="zh-CN" sz="2000" dirty="0" smtClean="0">
              <a:solidFill>
                <a:schemeClr val="accent3">
                  <a:lumMod val="50000"/>
                </a:schemeClr>
              </a:solidFill>
            </a:endParaRPr>
          </a:p>
          <a:p>
            <a:pPr marL="285750" lvl="0" indent="-285750" algn="l"/>
            <a:r>
              <a:rPr lang="en-US" altLang="zh-CN" sz="2000" dirty="0" smtClean="0">
                <a:solidFill>
                  <a:schemeClr val="accent3">
                    <a:lumMod val="50000"/>
                  </a:schemeClr>
                </a:solidFill>
                <a:sym typeface="+mn-ea"/>
              </a:rPr>
              <a:t>2</a:t>
            </a:r>
            <a:r>
              <a:rPr lang="zh-CN" altLang="en-US" sz="2000" dirty="0" smtClean="0">
                <a:solidFill>
                  <a:schemeClr val="accent3">
                    <a:lumMod val="50000"/>
                  </a:schemeClr>
                </a:solidFill>
                <a:sym typeface="+mn-ea"/>
              </a:rPr>
              <a:t>、组成规则</a:t>
            </a:r>
            <a:endParaRPr lang="en-US" altLang="zh-CN" sz="2000" dirty="0" smtClean="0">
              <a:solidFill>
                <a:schemeClr val="accent3">
                  <a:lumMod val="50000"/>
                </a:schemeClr>
              </a:solidFill>
            </a:endParaRPr>
          </a:p>
          <a:p>
            <a:pPr marL="742950" lvl="2" indent="-285750" algn="l">
              <a:buClr>
                <a:srgbClr val="8EB4E3"/>
              </a:buClr>
            </a:pPr>
            <a:r>
              <a:rPr lang="en-US" altLang="zh-CN" sz="2000" dirty="0" smtClean="0">
                <a:solidFill>
                  <a:schemeClr val="accent3">
                    <a:lumMod val="50000"/>
                  </a:schemeClr>
                </a:solidFill>
                <a:sym typeface="+mn-ea"/>
              </a:rPr>
              <a:t>	</a:t>
            </a:r>
            <a:r>
              <a:rPr lang="zh-CN" altLang="en-US" sz="2000" dirty="0" smtClean="0">
                <a:solidFill>
                  <a:schemeClr val="accent3">
                    <a:lumMod val="50000"/>
                  </a:schemeClr>
                </a:solidFill>
                <a:sym typeface="+mn-ea"/>
              </a:rPr>
              <a:t>英文大小写字母</a:t>
            </a:r>
            <a:endParaRPr lang="en-US" altLang="zh-CN" sz="2000" dirty="0" smtClean="0">
              <a:solidFill>
                <a:schemeClr val="accent3">
                  <a:lumMod val="50000"/>
                </a:schemeClr>
              </a:solidFill>
            </a:endParaRPr>
          </a:p>
          <a:p>
            <a:pPr marL="742950" lvl="2" indent="-285750" algn="l">
              <a:buClr>
                <a:srgbClr val="8EB4E3"/>
              </a:buClr>
            </a:pPr>
            <a:r>
              <a:rPr lang="en-US" altLang="zh-CN" sz="2000" dirty="0" smtClean="0">
                <a:solidFill>
                  <a:schemeClr val="accent3">
                    <a:lumMod val="50000"/>
                  </a:schemeClr>
                </a:solidFill>
                <a:sym typeface="+mn-ea"/>
              </a:rPr>
              <a:t>	</a:t>
            </a:r>
            <a:r>
              <a:rPr lang="zh-CN" altLang="en-US" sz="2000" dirty="0" smtClean="0">
                <a:solidFill>
                  <a:schemeClr val="accent3">
                    <a:lumMod val="50000"/>
                  </a:schemeClr>
                </a:solidFill>
                <a:sym typeface="+mn-ea"/>
              </a:rPr>
              <a:t>数字字符</a:t>
            </a:r>
            <a:endParaRPr lang="en-US" altLang="zh-CN" sz="2000" dirty="0" smtClean="0">
              <a:solidFill>
                <a:schemeClr val="accent3">
                  <a:lumMod val="50000"/>
                </a:schemeClr>
              </a:solidFill>
            </a:endParaRPr>
          </a:p>
          <a:p>
            <a:pPr marL="742950" lvl="2" indent="-285750" algn="l">
              <a:buClr>
                <a:srgbClr val="8EB4E3"/>
              </a:buClr>
            </a:pPr>
            <a:r>
              <a:rPr lang="en-US" altLang="zh-CN" sz="2000" dirty="0" smtClean="0">
                <a:solidFill>
                  <a:schemeClr val="accent3">
                    <a:lumMod val="50000"/>
                  </a:schemeClr>
                </a:solidFill>
                <a:sym typeface="+mn-ea"/>
              </a:rPr>
              <a:t>	$</a:t>
            </a:r>
            <a:r>
              <a:rPr lang="zh-CN" altLang="en-US" sz="2000" dirty="0" smtClean="0">
                <a:solidFill>
                  <a:schemeClr val="accent3">
                    <a:lumMod val="50000"/>
                  </a:schemeClr>
                </a:solidFill>
                <a:sym typeface="+mn-ea"/>
              </a:rPr>
              <a:t>和</a:t>
            </a:r>
            <a:r>
              <a:rPr lang="en-US" altLang="zh-CN" sz="2000" dirty="0" smtClean="0">
                <a:solidFill>
                  <a:schemeClr val="accent3">
                    <a:lumMod val="50000"/>
                  </a:schemeClr>
                </a:solidFill>
                <a:sym typeface="+mn-ea"/>
              </a:rPr>
              <a:t>_</a:t>
            </a:r>
            <a:endParaRPr lang="en-US" altLang="zh-CN" sz="2000" dirty="0" smtClean="0">
              <a:solidFill>
                <a:schemeClr val="accent3">
                  <a:lumMod val="50000"/>
                </a:schemeClr>
              </a:solidFill>
              <a:sym typeface="+mn-ea"/>
            </a:endParaRPr>
          </a:p>
          <a:p>
            <a:pPr marL="742950" lvl="2" indent="-285750" algn="l">
              <a:buClr>
                <a:srgbClr val="8EB4E3"/>
              </a:buClr>
            </a:pPr>
            <a:endParaRPr lang="en-US" altLang="zh-CN" sz="2000" dirty="0" smtClean="0">
              <a:solidFill>
                <a:schemeClr val="accent3">
                  <a:lumMod val="50000"/>
                </a:schemeClr>
              </a:solidFill>
            </a:endParaRPr>
          </a:p>
          <a:p>
            <a:pPr marL="285750" lvl="0" indent="-285750" algn="l"/>
            <a:r>
              <a:rPr lang="en-US" altLang="zh-CN" sz="2000" dirty="0" smtClean="0">
                <a:solidFill>
                  <a:schemeClr val="accent3">
                    <a:lumMod val="50000"/>
                  </a:schemeClr>
                </a:solidFill>
                <a:sym typeface="+mn-ea"/>
              </a:rPr>
              <a:t>3</a:t>
            </a:r>
            <a:r>
              <a:rPr lang="zh-CN" altLang="en-US" sz="2000" dirty="0" smtClean="0">
                <a:solidFill>
                  <a:schemeClr val="accent3">
                    <a:lumMod val="50000"/>
                  </a:schemeClr>
                </a:solidFill>
                <a:sym typeface="+mn-ea"/>
              </a:rPr>
              <a:t>、注意事项</a:t>
            </a:r>
            <a:endParaRPr lang="en-US" altLang="zh-CN" sz="2000" dirty="0" smtClean="0">
              <a:solidFill>
                <a:schemeClr val="accent3">
                  <a:lumMod val="50000"/>
                </a:schemeClr>
              </a:solidFill>
            </a:endParaRPr>
          </a:p>
          <a:p>
            <a:pPr marL="742950" lvl="2" indent="-285750" algn="l">
              <a:buClr>
                <a:srgbClr val="8EB4E3"/>
              </a:buClr>
            </a:pPr>
            <a:r>
              <a:rPr lang="en-US" altLang="zh-CN" sz="2000" dirty="0" smtClean="0">
                <a:solidFill>
                  <a:schemeClr val="accent3">
                    <a:lumMod val="50000"/>
                  </a:schemeClr>
                </a:solidFill>
                <a:sym typeface="+mn-ea"/>
              </a:rPr>
              <a:t>	</a:t>
            </a:r>
            <a:r>
              <a:rPr lang="zh-CN" altLang="en-US" sz="2000" dirty="0" smtClean="0">
                <a:solidFill>
                  <a:schemeClr val="accent3">
                    <a:lumMod val="50000"/>
                  </a:schemeClr>
                </a:solidFill>
                <a:sym typeface="+mn-ea"/>
              </a:rPr>
              <a:t>不能以数字开头</a:t>
            </a:r>
            <a:endParaRPr lang="en-US" altLang="zh-CN" sz="2000" dirty="0" smtClean="0">
              <a:solidFill>
                <a:schemeClr val="accent3">
                  <a:lumMod val="50000"/>
                </a:schemeClr>
              </a:solidFill>
            </a:endParaRPr>
          </a:p>
          <a:p>
            <a:pPr marL="742950" lvl="2" indent="-285750" algn="l">
              <a:buClr>
                <a:srgbClr val="8EB4E3"/>
              </a:buClr>
            </a:pPr>
            <a:r>
              <a:rPr lang="en-US" altLang="zh-CN" sz="2000" dirty="0" smtClean="0">
                <a:solidFill>
                  <a:schemeClr val="accent3">
                    <a:lumMod val="50000"/>
                  </a:schemeClr>
                </a:solidFill>
                <a:sym typeface="+mn-ea"/>
              </a:rPr>
              <a:t>	</a:t>
            </a:r>
            <a:r>
              <a:rPr lang="zh-CN" altLang="en-US" sz="2000" dirty="0" smtClean="0">
                <a:solidFill>
                  <a:schemeClr val="accent3">
                    <a:lumMod val="50000"/>
                  </a:schemeClr>
                </a:solidFill>
                <a:sym typeface="+mn-ea"/>
              </a:rPr>
              <a:t>不能是</a:t>
            </a:r>
            <a:r>
              <a:rPr lang="en-US" altLang="zh-CN" sz="2000" dirty="0" smtClean="0">
                <a:solidFill>
                  <a:schemeClr val="accent3">
                    <a:lumMod val="50000"/>
                  </a:schemeClr>
                </a:solidFill>
                <a:sym typeface="+mn-ea"/>
              </a:rPr>
              <a:t>Java</a:t>
            </a:r>
            <a:r>
              <a:rPr lang="zh-CN" altLang="en-US" sz="2000" dirty="0" smtClean="0">
                <a:solidFill>
                  <a:schemeClr val="accent3">
                    <a:lumMod val="50000"/>
                  </a:schemeClr>
                </a:solidFill>
                <a:sym typeface="+mn-ea"/>
              </a:rPr>
              <a:t>中的关键字</a:t>
            </a:r>
            <a:endParaRPr lang="en-US" altLang="zh-CN" sz="2000" dirty="0" smtClean="0">
              <a:solidFill>
                <a:schemeClr val="accent3">
                  <a:lumMod val="50000"/>
                </a:schemeClr>
              </a:solidFill>
            </a:endParaRPr>
          </a:p>
          <a:p>
            <a:pPr marL="742950" lvl="2" indent="-285750" algn="l">
              <a:buClr>
                <a:srgbClr val="8EB4E3"/>
              </a:buClr>
            </a:pPr>
            <a:r>
              <a:rPr lang="en-US" altLang="zh-CN" sz="2000" dirty="0" smtClean="0">
                <a:solidFill>
                  <a:schemeClr val="accent3">
                    <a:lumMod val="50000"/>
                  </a:schemeClr>
                </a:solidFill>
                <a:sym typeface="+mn-ea"/>
              </a:rPr>
              <a:t>	</a:t>
            </a:r>
            <a:r>
              <a:rPr lang="zh-CN" altLang="en-US" sz="2000" dirty="0" smtClean="0">
                <a:solidFill>
                  <a:schemeClr val="accent3">
                    <a:lumMod val="50000"/>
                  </a:schemeClr>
                </a:solidFill>
                <a:sym typeface="+mn-ea"/>
              </a:rPr>
              <a:t>区分大小写</a:t>
            </a:r>
            <a:endParaRPr lang="en-US" altLang="zh-CN" sz="2000" dirty="0" smtClean="0">
              <a:solidFill>
                <a:schemeClr val="accent3">
                  <a:lumMod val="50000"/>
                </a:schemeClr>
              </a:solidFill>
            </a:endParaRPr>
          </a:p>
          <a:p>
            <a:pPr lvl="0" algn="l">
              <a:buFont typeface="Wingdings" panose="05000000000000000000" charset="0"/>
            </a:pPr>
            <a:endParaRPr lang="zh-CN" altLang="en-US" sz="2000" dirty="0">
              <a:solidFill>
                <a:schemeClr val="accent3">
                  <a:lumMod val="50000"/>
                </a:schemeClr>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099"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100"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endParaRPr lang="en-US" altLang="zh-CN" dirty="0">
              <a:solidFill>
                <a:schemeClr val="accent3">
                  <a:lumMod val="50000"/>
                </a:schemeClr>
              </a:solidFill>
              <a:sym typeface="Arial" panose="020B0604020202020204" pitchFamily="34" charset="0"/>
            </a:endParaRPr>
          </a:p>
        </p:txBody>
      </p:sp>
      <p:sp>
        <p:nvSpPr>
          <p:cNvPr id="2" name="标题 3"/>
          <p:cNvSpPr>
            <a:spLocks noGrp="1" noChangeArrowheads="1"/>
          </p:cNvSpPr>
          <p:nvPr>
            <p:ph type="ctrTitle"/>
          </p:nvPr>
        </p:nvSpPr>
        <p:spPr>
          <a:xfrm>
            <a:off x="333375" y="365125"/>
            <a:ext cx="6016229" cy="882650"/>
          </a:xfrm>
        </p:spPr>
        <p:txBody>
          <a:bodyPr anchor="ctr"/>
          <a:lstStyle/>
          <a:p>
            <a:pPr algn="l">
              <a:defRPr/>
            </a:pPr>
            <a:r>
              <a:rPr lang="zh-CN" altLang="en-US" sz="3200" dirty="0" smtClean="0">
                <a:solidFill>
                  <a:schemeClr val="accent3">
                    <a:lumMod val="50000"/>
                  </a:schemeClr>
                </a:solidFill>
                <a:sym typeface="+mn-ea"/>
              </a:rPr>
              <a:t>注释</a:t>
            </a:r>
            <a:r>
              <a:rPr lang="en-US" altLang="zh-CN" sz="3200" dirty="0" smtClean="0">
                <a:solidFill>
                  <a:schemeClr val="accent3">
                    <a:lumMod val="50000"/>
                  </a:schemeClr>
                </a:solidFill>
                <a:sym typeface="+mn-ea"/>
              </a:rPr>
              <a:t>	</a:t>
            </a:r>
            <a:endParaRPr lang="zh-CN" altLang="en-US" sz="3200" dirty="0" smtClean="0">
              <a:solidFill>
                <a:schemeClr val="accent3">
                  <a:lumMod val="50000"/>
                </a:schemeClr>
              </a:solidFill>
              <a:ea typeface="黑体" panose="02010609060101010101" pitchFamily="49" charset="-122"/>
            </a:endParaRPr>
          </a:p>
        </p:txBody>
      </p:sp>
      <p:sp>
        <p:nvSpPr>
          <p:cNvPr id="4102" name="内容占位符 4"/>
          <p:cNvSpPr>
            <a:spLocks noGrp="1" noChangeArrowheads="1"/>
          </p:cNvSpPr>
          <p:nvPr>
            <p:ph type="subTitle" idx="1"/>
          </p:nvPr>
        </p:nvSpPr>
        <p:spPr>
          <a:xfrm>
            <a:off x="323528" y="1268760"/>
            <a:ext cx="8391525" cy="5040313"/>
          </a:xfrm>
        </p:spPr>
        <p:txBody>
          <a:bodyPr>
            <a:normAutofit/>
          </a:bodyPr>
          <a:lstStyle/>
          <a:p>
            <a:pPr marL="342900" lvl="0" indent="-342900" algn="l"/>
            <a:r>
              <a:rPr lang="zh-CN" altLang="en-US" sz="2000" dirty="0" smtClean="0">
                <a:solidFill>
                  <a:schemeClr val="accent3">
                    <a:lumMod val="50000"/>
                  </a:schemeClr>
                </a:solidFill>
                <a:sym typeface="+mn-ea"/>
              </a:rPr>
              <a:t>注释概述</a:t>
            </a:r>
            <a:endParaRPr lang="en-US" altLang="zh-CN" sz="2000" dirty="0" smtClean="0">
              <a:solidFill>
                <a:schemeClr val="accent3">
                  <a:lumMod val="50000"/>
                </a:schemeClr>
              </a:solidFill>
            </a:endParaRPr>
          </a:p>
          <a:p>
            <a:pPr marL="800100" lvl="2" indent="-342900" algn="l">
              <a:buClr>
                <a:srgbClr val="8EB4E3"/>
              </a:buClr>
            </a:pPr>
            <a:r>
              <a:rPr lang="zh-CN" altLang="en-US" sz="2000" dirty="0" smtClean="0">
                <a:solidFill>
                  <a:schemeClr val="accent3">
                    <a:lumMod val="50000"/>
                  </a:schemeClr>
                </a:solidFill>
                <a:sym typeface="+mn-ea"/>
              </a:rPr>
              <a:t>用于解释说明程序的文字</a:t>
            </a:r>
            <a:endParaRPr lang="en-US" altLang="zh-CN" sz="2000" dirty="0" smtClean="0">
              <a:solidFill>
                <a:schemeClr val="accent3">
                  <a:lumMod val="50000"/>
                </a:schemeClr>
              </a:solidFill>
              <a:sym typeface="+mn-ea"/>
            </a:endParaRPr>
          </a:p>
          <a:p>
            <a:pPr marL="800100" lvl="2" indent="-342900" algn="l">
              <a:buClr>
                <a:srgbClr val="8EB4E3"/>
              </a:buClr>
            </a:pPr>
            <a:endParaRPr lang="en-US" altLang="zh-CN" sz="2000" dirty="0" smtClean="0">
              <a:solidFill>
                <a:schemeClr val="accent3">
                  <a:lumMod val="50000"/>
                </a:schemeClr>
              </a:solidFill>
            </a:endParaRPr>
          </a:p>
          <a:p>
            <a:pPr marL="342900" lvl="0" indent="-342900" algn="l"/>
            <a:r>
              <a:rPr lang="en-US" altLang="zh-CN" sz="2000" dirty="0" smtClean="0">
                <a:solidFill>
                  <a:schemeClr val="accent3">
                    <a:lumMod val="50000"/>
                  </a:schemeClr>
                </a:solidFill>
                <a:sym typeface="+mn-ea"/>
              </a:rPr>
              <a:t>Java</a:t>
            </a:r>
            <a:r>
              <a:rPr lang="zh-CN" altLang="en-US" sz="2000" dirty="0" smtClean="0">
                <a:solidFill>
                  <a:schemeClr val="accent3">
                    <a:lumMod val="50000"/>
                  </a:schemeClr>
                </a:solidFill>
                <a:sym typeface="+mn-ea"/>
              </a:rPr>
              <a:t>中注释分类格式</a:t>
            </a:r>
            <a:endParaRPr lang="en-US" altLang="zh-CN" sz="2000" dirty="0" smtClean="0">
              <a:solidFill>
                <a:schemeClr val="accent3">
                  <a:lumMod val="50000"/>
                </a:schemeClr>
              </a:solidFill>
            </a:endParaRPr>
          </a:p>
          <a:p>
            <a:pPr marL="800100" lvl="2" indent="-342900" algn="l">
              <a:buClr>
                <a:srgbClr val="8EB4E3"/>
              </a:buClr>
            </a:pPr>
            <a:r>
              <a:rPr lang="zh-CN" altLang="en-US" sz="2000" dirty="0" smtClean="0">
                <a:solidFill>
                  <a:schemeClr val="accent3">
                    <a:lumMod val="50000"/>
                  </a:schemeClr>
                </a:solidFill>
                <a:sym typeface="+mn-ea"/>
              </a:rPr>
              <a:t>单行注释</a:t>
            </a:r>
            <a:endParaRPr lang="zh-CN" altLang="en-US" sz="2000" dirty="0" smtClean="0">
              <a:solidFill>
                <a:schemeClr val="accent3">
                  <a:lumMod val="50000"/>
                </a:schemeClr>
              </a:solidFill>
            </a:endParaRPr>
          </a:p>
          <a:p>
            <a:pPr marL="800100" lvl="3" indent="-342900" algn="l">
              <a:buClr>
                <a:srgbClr val="8EB4E3"/>
              </a:buClr>
            </a:pPr>
            <a:r>
              <a:rPr lang="en-US" altLang="zh-CN" dirty="0" smtClean="0">
                <a:solidFill>
                  <a:schemeClr val="accent3">
                    <a:lumMod val="50000"/>
                  </a:schemeClr>
                </a:solidFill>
                <a:sym typeface="+mn-ea"/>
              </a:rPr>
              <a:t>	</a:t>
            </a:r>
            <a:r>
              <a:rPr lang="zh-CN" altLang="en-US" dirty="0" smtClean="0">
                <a:solidFill>
                  <a:schemeClr val="accent3">
                    <a:lumMod val="50000"/>
                  </a:schemeClr>
                </a:solidFill>
                <a:sym typeface="+mn-ea"/>
              </a:rPr>
              <a:t>格式： //注释文字</a:t>
            </a:r>
            <a:endParaRPr lang="en-US" altLang="zh-CN" dirty="0" smtClean="0">
              <a:solidFill>
                <a:schemeClr val="accent3">
                  <a:lumMod val="50000"/>
                </a:schemeClr>
              </a:solidFill>
              <a:sym typeface="+mn-ea"/>
            </a:endParaRPr>
          </a:p>
          <a:p>
            <a:pPr marL="800100" lvl="3" indent="-342900" algn="l">
              <a:buClr>
                <a:srgbClr val="8EB4E3"/>
              </a:buClr>
            </a:pPr>
            <a:endParaRPr lang="zh-CN" altLang="en-US" dirty="0" smtClean="0">
              <a:solidFill>
                <a:schemeClr val="accent3">
                  <a:lumMod val="50000"/>
                </a:schemeClr>
              </a:solidFill>
            </a:endParaRPr>
          </a:p>
          <a:p>
            <a:pPr marL="800100" lvl="2" indent="-342900" algn="l">
              <a:buClr>
                <a:srgbClr val="8EB4E3"/>
              </a:buClr>
            </a:pPr>
            <a:r>
              <a:rPr lang="zh-CN" altLang="en-US" sz="2000" dirty="0" smtClean="0">
                <a:solidFill>
                  <a:schemeClr val="accent3">
                    <a:lumMod val="50000"/>
                  </a:schemeClr>
                </a:solidFill>
                <a:sym typeface="+mn-ea"/>
              </a:rPr>
              <a:t>多行注释</a:t>
            </a:r>
            <a:endParaRPr lang="zh-CN" altLang="en-US" sz="2000" dirty="0" smtClean="0">
              <a:solidFill>
                <a:schemeClr val="accent3">
                  <a:lumMod val="50000"/>
                </a:schemeClr>
              </a:solidFill>
            </a:endParaRPr>
          </a:p>
          <a:p>
            <a:pPr marL="800100" lvl="3" indent="-342900" algn="l">
              <a:buClr>
                <a:srgbClr val="8EB4E3"/>
              </a:buClr>
            </a:pPr>
            <a:r>
              <a:rPr lang="en-US" altLang="zh-CN" dirty="0" smtClean="0">
                <a:solidFill>
                  <a:schemeClr val="accent3">
                    <a:lumMod val="50000"/>
                  </a:schemeClr>
                </a:solidFill>
                <a:sym typeface="+mn-ea"/>
              </a:rPr>
              <a:t>	</a:t>
            </a:r>
            <a:r>
              <a:rPr lang="zh-CN" altLang="en-US" dirty="0" smtClean="0">
                <a:solidFill>
                  <a:schemeClr val="accent3">
                    <a:lumMod val="50000"/>
                  </a:schemeClr>
                </a:solidFill>
                <a:sym typeface="+mn-ea"/>
              </a:rPr>
              <a:t>格式： /*  注释文字  */</a:t>
            </a:r>
            <a:endParaRPr lang="en-US" altLang="zh-CN" dirty="0" smtClean="0">
              <a:solidFill>
                <a:schemeClr val="accent3">
                  <a:lumMod val="50000"/>
                </a:schemeClr>
              </a:solidFill>
              <a:sym typeface="+mn-ea"/>
            </a:endParaRPr>
          </a:p>
          <a:p>
            <a:pPr marL="800100" lvl="3" indent="-342900" algn="l">
              <a:buClr>
                <a:srgbClr val="8EB4E3"/>
              </a:buClr>
            </a:pPr>
            <a:endParaRPr lang="zh-CN" altLang="en-US" dirty="0" smtClean="0">
              <a:solidFill>
                <a:schemeClr val="accent3">
                  <a:lumMod val="50000"/>
                </a:schemeClr>
              </a:solidFill>
            </a:endParaRPr>
          </a:p>
          <a:p>
            <a:pPr marL="800100" lvl="2" indent="-342900" algn="l">
              <a:buClr>
                <a:srgbClr val="8EB4E3"/>
              </a:buClr>
            </a:pPr>
            <a:r>
              <a:rPr lang="zh-CN" altLang="en-US" sz="2000" dirty="0" smtClean="0">
                <a:solidFill>
                  <a:schemeClr val="accent3">
                    <a:lumMod val="50000"/>
                  </a:schemeClr>
                </a:solidFill>
                <a:sym typeface="Arial" panose="020B0604020202020204" pitchFamily="34" charset="0"/>
              </a:rPr>
              <a:t>文档注释</a:t>
            </a:r>
            <a:endParaRPr lang="zh-CN" altLang="en-US" sz="2000" dirty="0" smtClean="0">
              <a:solidFill>
                <a:schemeClr val="accent3">
                  <a:lumMod val="50000"/>
                </a:schemeClr>
              </a:solidFill>
              <a:sym typeface="Arial" panose="020B0604020202020204" pitchFamily="34" charset="0"/>
            </a:endParaRPr>
          </a:p>
          <a:p>
            <a:pPr marL="800100" lvl="3" indent="-342900" algn="l">
              <a:buClr>
                <a:srgbClr val="8EB4E3"/>
              </a:buClr>
            </a:pPr>
            <a:r>
              <a:rPr lang="en-US" altLang="zh-CN" dirty="0" smtClean="0">
                <a:solidFill>
                  <a:schemeClr val="accent3">
                    <a:lumMod val="50000"/>
                  </a:schemeClr>
                </a:solidFill>
                <a:sym typeface="Arial" panose="020B0604020202020204" pitchFamily="34" charset="0"/>
              </a:rPr>
              <a:t>	</a:t>
            </a:r>
            <a:r>
              <a:rPr lang="zh-CN" altLang="en-US" dirty="0" smtClean="0">
                <a:solidFill>
                  <a:schemeClr val="accent3">
                    <a:lumMod val="50000"/>
                  </a:schemeClr>
                </a:solidFill>
                <a:sym typeface="Arial" panose="020B0604020202020204" pitchFamily="34" charset="0"/>
              </a:rPr>
              <a:t>格式：/** 注释文字 */</a:t>
            </a:r>
            <a:endParaRPr lang="zh-CN" altLang="en-US" dirty="0" smtClean="0">
              <a:solidFill>
                <a:schemeClr val="accent3">
                  <a:lumMod val="50000"/>
                </a:schemeClr>
              </a:solidFill>
              <a:latin typeface="宋体" panose="02010600030101010101" pitchFamily="2" charset="-122"/>
              <a:ea typeface="宋体" panose="02010600030101010101" pitchFamily="2" charset="-122"/>
            </a:endParaRPr>
          </a:p>
          <a:p>
            <a:pPr lvl="0" algn="l" fontAlgn="base">
              <a:lnSpc>
                <a:spcPct val="90000"/>
              </a:lnSpc>
              <a:spcAft>
                <a:spcPct val="0"/>
              </a:spcAft>
              <a:buClr>
                <a:schemeClr val="tx1"/>
              </a:buClr>
              <a:buSzPct val="70000"/>
              <a:buFont typeface="Wingdings" panose="05000000000000000000" pitchFamily="2" charset="2"/>
              <a:defRPr/>
            </a:pPr>
            <a:endParaRPr lang="zh-CN" altLang="en-US" sz="2000" dirty="0">
              <a:solidFill>
                <a:schemeClr val="accent3">
                  <a:lumMod val="50000"/>
                </a:schemeClr>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099"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100"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endParaRPr lang="en-US" altLang="zh-CN" dirty="0">
              <a:solidFill>
                <a:schemeClr val="accent3">
                  <a:lumMod val="50000"/>
                </a:schemeClr>
              </a:solidFill>
              <a:sym typeface="Arial" panose="020B0604020202020204" pitchFamily="34" charset="0"/>
            </a:endParaRPr>
          </a:p>
        </p:txBody>
      </p:sp>
      <p:sp>
        <p:nvSpPr>
          <p:cNvPr id="2" name="标题 3"/>
          <p:cNvSpPr>
            <a:spLocks noGrp="1" noChangeArrowheads="1"/>
          </p:cNvSpPr>
          <p:nvPr>
            <p:ph type="ctrTitle"/>
          </p:nvPr>
        </p:nvSpPr>
        <p:spPr>
          <a:xfrm>
            <a:off x="333375" y="365125"/>
            <a:ext cx="6016229" cy="882650"/>
          </a:xfrm>
        </p:spPr>
        <p:txBody>
          <a:bodyPr anchor="ctr"/>
          <a:lstStyle/>
          <a:p>
            <a:pPr algn="l">
              <a:defRPr/>
            </a:pPr>
            <a:r>
              <a:rPr lang="zh-CN" altLang="en-US" sz="3200" dirty="0" smtClean="0">
                <a:solidFill>
                  <a:schemeClr val="accent3">
                    <a:lumMod val="50000"/>
                  </a:schemeClr>
                </a:solidFill>
                <a:sym typeface="+mn-ea"/>
              </a:rPr>
              <a:t>注释</a:t>
            </a:r>
            <a:r>
              <a:rPr lang="en-US" altLang="zh-CN" sz="3200" dirty="0" smtClean="0">
                <a:solidFill>
                  <a:schemeClr val="accent3">
                    <a:lumMod val="50000"/>
                  </a:schemeClr>
                </a:solidFill>
                <a:sym typeface="+mn-ea"/>
              </a:rPr>
              <a:t>	</a:t>
            </a:r>
            <a:endParaRPr lang="zh-CN" altLang="en-US" sz="3200" dirty="0" smtClean="0">
              <a:solidFill>
                <a:schemeClr val="accent3">
                  <a:lumMod val="50000"/>
                </a:schemeClr>
              </a:solidFill>
              <a:ea typeface="黑体" panose="02010609060101010101" pitchFamily="49" charset="-122"/>
            </a:endParaRPr>
          </a:p>
        </p:txBody>
      </p:sp>
      <p:sp>
        <p:nvSpPr>
          <p:cNvPr id="4102" name="内容占位符 4"/>
          <p:cNvSpPr>
            <a:spLocks noGrp="1" noChangeArrowheads="1"/>
          </p:cNvSpPr>
          <p:nvPr>
            <p:ph type="subTitle" idx="1"/>
          </p:nvPr>
        </p:nvSpPr>
        <p:spPr>
          <a:xfrm>
            <a:off x="323528" y="1268760"/>
            <a:ext cx="8391525" cy="5040313"/>
          </a:xfrm>
        </p:spPr>
        <p:txBody>
          <a:bodyPr>
            <a:normAutofit/>
          </a:bodyPr>
          <a:lstStyle/>
          <a:p>
            <a:pPr marL="457200" indent="-457200" algn="l">
              <a:lnSpc>
                <a:spcPct val="150000"/>
              </a:lnSpc>
            </a:pPr>
            <a:r>
              <a:rPr lang="en-US" altLang="zh-CN" sz="2000" dirty="0" smtClean="0">
                <a:solidFill>
                  <a:srgbClr val="FF0000"/>
                </a:solidFill>
                <a:sym typeface="+mn-ea"/>
              </a:rPr>
              <a:t>1</a:t>
            </a:r>
            <a:r>
              <a:rPr lang="zh-CN" altLang="en-US" sz="2000" dirty="0" smtClean="0">
                <a:solidFill>
                  <a:srgbClr val="FF0000"/>
                </a:solidFill>
                <a:sym typeface="+mn-ea"/>
              </a:rPr>
              <a:t>、注释是一个程序员必须要具有的良好编程习惯。</a:t>
            </a:r>
            <a:endParaRPr lang="zh-CN" altLang="en-US" sz="2000" dirty="0" smtClean="0">
              <a:solidFill>
                <a:srgbClr val="FF0000"/>
              </a:solidFill>
            </a:endParaRPr>
          </a:p>
          <a:p>
            <a:pPr marL="457200" indent="-457200" algn="l">
              <a:lnSpc>
                <a:spcPct val="150000"/>
              </a:lnSpc>
              <a:buClr>
                <a:srgbClr val="000000"/>
              </a:buClr>
            </a:pPr>
            <a:r>
              <a:rPr lang="en-US" altLang="zh-CN" sz="2000" dirty="0" smtClean="0">
                <a:solidFill>
                  <a:srgbClr val="FF0000"/>
                </a:solidFill>
                <a:sym typeface="+mn-ea"/>
              </a:rPr>
              <a:t>2</a:t>
            </a:r>
            <a:r>
              <a:rPr lang="zh-CN" altLang="en-US" sz="2000" dirty="0" smtClean="0">
                <a:solidFill>
                  <a:srgbClr val="FF0000"/>
                </a:solidFill>
                <a:sym typeface="+mn-ea"/>
              </a:rPr>
              <a:t>、初学者编写程序可以养成习惯：先写注释再写代码。</a:t>
            </a:r>
            <a:endParaRPr lang="zh-CN" altLang="en-US" sz="2000" dirty="0" smtClean="0">
              <a:solidFill>
                <a:srgbClr val="FF0000"/>
              </a:solidFill>
            </a:endParaRPr>
          </a:p>
          <a:p>
            <a:pPr marL="457200" indent="-457200" algn="l">
              <a:lnSpc>
                <a:spcPct val="150000"/>
              </a:lnSpc>
            </a:pPr>
            <a:r>
              <a:rPr lang="en-US" altLang="zh-CN" sz="2000" dirty="0" smtClean="0">
                <a:solidFill>
                  <a:srgbClr val="FF0000"/>
                </a:solidFill>
                <a:sym typeface="+mn-ea"/>
              </a:rPr>
              <a:t>3</a:t>
            </a:r>
            <a:r>
              <a:rPr lang="zh-CN" altLang="en-US" sz="2000" dirty="0" smtClean="0">
                <a:solidFill>
                  <a:srgbClr val="FF0000"/>
                </a:solidFill>
                <a:sym typeface="+mn-ea"/>
              </a:rPr>
              <a:t>、将自己的思想通过注释先整理出来，在用代码去体现。</a:t>
            </a:r>
            <a:endParaRPr lang="zh-CN" altLang="en-US" sz="2000" dirty="0" smtClean="0">
              <a:solidFill>
                <a:srgbClr val="FF0000"/>
              </a:solidFill>
            </a:endParaRPr>
          </a:p>
          <a:p>
            <a:pPr marL="457200" indent="-457200" algn="l">
              <a:lnSpc>
                <a:spcPct val="150000"/>
              </a:lnSpc>
            </a:pPr>
            <a:r>
              <a:rPr lang="en-US" altLang="zh-CN" sz="2000" dirty="0" smtClean="0">
                <a:solidFill>
                  <a:srgbClr val="FF0000"/>
                </a:solidFill>
                <a:sym typeface="+mn-ea"/>
              </a:rPr>
              <a:t>4</a:t>
            </a:r>
            <a:r>
              <a:rPr lang="zh-CN" altLang="en-US" sz="2000" dirty="0" smtClean="0">
                <a:solidFill>
                  <a:srgbClr val="FF0000"/>
                </a:solidFill>
                <a:sym typeface="+mn-ea"/>
              </a:rPr>
              <a:t>、因为代码仅仅是思想的一种体现形式而已。</a:t>
            </a:r>
            <a:endParaRPr lang="en-US" altLang="zh-CN" sz="2000" dirty="0" smtClean="0">
              <a:solidFill>
                <a:srgbClr val="FF0000"/>
              </a:solidFill>
              <a:sym typeface="+mn-ea"/>
            </a:endParaRPr>
          </a:p>
          <a:p>
            <a:pPr marL="342900" indent="-342900" algn="l">
              <a:lnSpc>
                <a:spcPct val="150000"/>
              </a:lnSpc>
            </a:pPr>
            <a:r>
              <a:rPr lang="en-US" altLang="zh-CN" sz="2000" dirty="0" smtClean="0">
                <a:solidFill>
                  <a:srgbClr val="FF0000"/>
                </a:solidFill>
                <a:sym typeface="+mn-ea"/>
              </a:rPr>
              <a:t>5</a:t>
            </a:r>
            <a:r>
              <a:rPr lang="zh-CN" altLang="en-US" sz="2000" dirty="0" smtClean="0">
                <a:solidFill>
                  <a:srgbClr val="FF0000"/>
                </a:solidFill>
                <a:sym typeface="+mn-ea"/>
              </a:rPr>
              <a:t>、注释的作用是解释说明程序提高程序的阅读性可以帮助我们排错，后面我们会讲解更高级的排错方式</a:t>
            </a:r>
            <a:r>
              <a:rPr lang="en-US" altLang="zh-CN" sz="2000" dirty="0" err="1" smtClean="0">
                <a:solidFill>
                  <a:srgbClr val="FF0000"/>
                </a:solidFill>
                <a:sym typeface="+mn-ea"/>
              </a:rPr>
              <a:t>DeBug</a:t>
            </a:r>
            <a:endParaRPr lang="zh-CN" altLang="en-US" sz="2000" dirty="0" smtClean="0">
              <a:solidFill>
                <a:srgbClr val="FF0000"/>
              </a:solidFill>
              <a:latin typeface="Calibri" panose="020F0502020204030204" charset="0"/>
              <a:ea typeface="宋体" panose="02010600030101010101" pitchFamily="2" charset="-122"/>
              <a:sym typeface="+mn-ea"/>
            </a:endParaRPr>
          </a:p>
          <a:p>
            <a:pPr marL="457200" indent="-457200" algn="l">
              <a:lnSpc>
                <a:spcPct val="150000"/>
              </a:lnSpc>
            </a:pPr>
            <a:endParaRPr lang="zh-CN" altLang="en-US" sz="2000" dirty="0">
              <a:solidFill>
                <a:srgbClr val="FF00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UNIT_TABLE_BEAUTIFY" val="smartTable{f1cfc6fb-4f77-4151-8941-96d0cd0a834d}"/>
</p:tagLst>
</file>

<file path=ppt/tags/tag3.xml><?xml version="1.0" encoding="utf-8"?>
<p:tagLst xmlns:p="http://schemas.openxmlformats.org/presentationml/2006/main">
  <p:tag name="KSO_WM_UNIT_TABLE_BEAUTIFY" val="smartTable{d74f2e24-b1f7-4570-a62d-285392a91e9b}"/>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3992</Words>
  <Application>WPS 演示</Application>
  <PresentationFormat>全屏显示(4:3)</PresentationFormat>
  <Paragraphs>624</Paragraphs>
  <Slides>30</Slides>
  <Notes>28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30</vt:i4>
      </vt:variant>
    </vt:vector>
  </HeadingPairs>
  <TitlesOfParts>
    <vt:vector size="41" baseType="lpstr">
      <vt:lpstr>Arial</vt:lpstr>
      <vt:lpstr>宋体</vt:lpstr>
      <vt:lpstr>Wingdings</vt:lpstr>
      <vt:lpstr>黑体</vt:lpstr>
      <vt:lpstr>Wingdings</vt:lpstr>
      <vt:lpstr>Calibri</vt:lpstr>
      <vt:lpstr>微软雅黑</vt:lpstr>
      <vt:lpstr>Arial Unicode MS</vt:lpstr>
      <vt:lpstr>Times New Roman</vt:lpstr>
      <vt:lpstr>Segoe UI Light</vt:lpstr>
      <vt:lpstr>Office 主题​​</vt:lpstr>
      <vt:lpstr>类型与变量</vt:lpstr>
      <vt:lpstr>回顾</vt:lpstr>
      <vt:lpstr>本章目标</vt:lpstr>
      <vt:lpstr>关键字	</vt:lpstr>
      <vt:lpstr>关键字	</vt:lpstr>
      <vt:lpstr>关键字	</vt:lpstr>
      <vt:lpstr>标识符</vt:lpstr>
      <vt:lpstr>注释	</vt:lpstr>
      <vt:lpstr>注释	</vt:lpstr>
      <vt:lpstr>常量</vt:lpstr>
      <vt:lpstr>常量</vt:lpstr>
      <vt:lpstr>回顾上节实例代码</vt:lpstr>
      <vt:lpstr>变量</vt:lpstr>
      <vt:lpstr>变量</vt:lpstr>
      <vt:lpstr>变量</vt:lpstr>
      <vt:lpstr>变量</vt:lpstr>
      <vt:lpstr>数据类型</vt:lpstr>
      <vt:lpstr>数据类型取值范围</vt:lpstr>
      <vt:lpstr>变量的命名</vt:lpstr>
      <vt:lpstr>变量的注意事项</vt:lpstr>
      <vt:lpstr>数据类型转换</vt:lpstr>
      <vt:lpstr>数据类型转换</vt:lpstr>
      <vt:lpstr>数据类型转换</vt:lpstr>
      <vt:lpstr>数据类型转换</vt:lpstr>
      <vt:lpstr>数据类型转换</vt:lpstr>
      <vt:lpstr>数据类型转换</vt:lpstr>
      <vt:lpstr>键盘接受变量</vt:lpstr>
      <vt:lpstr>键盘接受变量</vt:lpstr>
      <vt:lpstr>思考</vt:lpstr>
      <vt:lpstr>Thanks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Administrator</cp:lastModifiedBy>
  <cp:revision>401</cp:revision>
  <dcterms:created xsi:type="dcterms:W3CDTF">2018-11-22T07:00:00Z</dcterms:created>
  <dcterms:modified xsi:type="dcterms:W3CDTF">2020-04-20T09:30:44Z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