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naheim"/>
      <p:regular r:id="rId16"/>
    </p:embeddedFont>
    <p:embeddedFont>
      <p:font typeface="Bebas Neue"/>
      <p:regular r:id="rId17"/>
    </p:embeddedFont>
    <p:embeddedFont>
      <p:font typeface="Josefin Sans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Gudea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JosefinSans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JosefinSans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26" Type="http://schemas.openxmlformats.org/officeDocument/2006/relationships/font" Target="fonts/Gudea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Gudea-italic.fntdata"/><Relationship Id="rId27" Type="http://schemas.openxmlformats.org/officeDocument/2006/relationships/font" Target="fonts/Gude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ebasNeue-regular.fntdata"/><Relationship Id="rId16" Type="http://schemas.openxmlformats.org/officeDocument/2006/relationships/font" Target="fonts/Anaheim-regular.fntdata"/><Relationship Id="rId19" Type="http://schemas.openxmlformats.org/officeDocument/2006/relationships/font" Target="fonts/JosefinSans-bold.fntdata"/><Relationship Id="rId18" Type="http://schemas.openxmlformats.org/officeDocument/2006/relationships/font" Target="fonts/Josefi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8" name="Google Shape;13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0" name="Google Shape;160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4" name="Google Shape;162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1" name="Google Shape;14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8" name="Google Shape;14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2" name="Google Shape;15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22cfc6c76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9" name="Google Shape;1559;g22cfc6c76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5" name="Google Shape;15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2cfc6c76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2" name="Google Shape;1582;g22cfc6c76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22cfc6c76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8" name="Google Shape;1588;g22cfc6c76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2cfc6c76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4" name="Google Shape;1594;g22cfc6c76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29400" y="1065725"/>
            <a:ext cx="46017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04275" y="2537450"/>
            <a:ext cx="3026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4765625" y="2075475"/>
            <a:ext cx="360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11"/>
          <p:cNvSpPr txBox="1"/>
          <p:nvPr>
            <p:ph idx="1" type="subTitle"/>
          </p:nvPr>
        </p:nvSpPr>
        <p:spPr>
          <a:xfrm>
            <a:off x="4765625" y="2685025"/>
            <a:ext cx="36009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2" name="Google Shape;292;p11"/>
          <p:cNvGrpSpPr/>
          <p:nvPr/>
        </p:nvGrpSpPr>
        <p:grpSpPr>
          <a:xfrm flipH="1">
            <a:off x="8661239" y="303488"/>
            <a:ext cx="133175" cy="133200"/>
            <a:chOff x="1811800" y="3511500"/>
            <a:chExt cx="133175" cy="133200"/>
          </a:xfrm>
        </p:grpSpPr>
        <p:sp>
          <p:nvSpPr>
            <p:cNvPr id="293" name="Google Shape;293;p1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1"/>
          <p:cNvGrpSpPr/>
          <p:nvPr/>
        </p:nvGrpSpPr>
        <p:grpSpPr>
          <a:xfrm flipH="1">
            <a:off x="203014" y="1144125"/>
            <a:ext cx="133175" cy="133200"/>
            <a:chOff x="1811800" y="3511500"/>
            <a:chExt cx="133175" cy="133200"/>
          </a:xfrm>
        </p:grpSpPr>
        <p:sp>
          <p:nvSpPr>
            <p:cNvPr id="296" name="Google Shape;296;p1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11"/>
          <p:cNvGrpSpPr/>
          <p:nvPr/>
        </p:nvGrpSpPr>
        <p:grpSpPr>
          <a:xfrm>
            <a:off x="3923675" y="4302325"/>
            <a:ext cx="133175" cy="133200"/>
            <a:chOff x="1811800" y="3511500"/>
            <a:chExt cx="133175" cy="133200"/>
          </a:xfrm>
        </p:grpSpPr>
        <p:sp>
          <p:nvSpPr>
            <p:cNvPr id="299" name="Google Shape;299;p1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1"/>
          <p:cNvGrpSpPr/>
          <p:nvPr/>
        </p:nvGrpSpPr>
        <p:grpSpPr>
          <a:xfrm>
            <a:off x="955519" y="203641"/>
            <a:ext cx="73925" cy="73939"/>
            <a:chOff x="1811800" y="3511500"/>
            <a:chExt cx="133175" cy="133200"/>
          </a:xfrm>
        </p:grpSpPr>
        <p:sp>
          <p:nvSpPr>
            <p:cNvPr id="302" name="Google Shape;302;p1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11"/>
          <p:cNvGrpSpPr/>
          <p:nvPr/>
        </p:nvGrpSpPr>
        <p:grpSpPr>
          <a:xfrm flipH="1">
            <a:off x="1132620" y="4714429"/>
            <a:ext cx="73925" cy="73939"/>
            <a:chOff x="1811800" y="3511500"/>
            <a:chExt cx="133175" cy="133200"/>
          </a:xfrm>
        </p:grpSpPr>
        <p:sp>
          <p:nvSpPr>
            <p:cNvPr id="305" name="Google Shape;305;p1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11"/>
          <p:cNvGrpSpPr/>
          <p:nvPr/>
        </p:nvGrpSpPr>
        <p:grpSpPr>
          <a:xfrm>
            <a:off x="4439568" y="638789"/>
            <a:ext cx="264872" cy="255398"/>
            <a:chOff x="1811800" y="3511500"/>
            <a:chExt cx="133175" cy="133200"/>
          </a:xfrm>
        </p:grpSpPr>
        <p:sp>
          <p:nvSpPr>
            <p:cNvPr id="308" name="Google Shape;308;p1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title"/>
          </p:nvPr>
        </p:nvSpPr>
        <p:spPr>
          <a:xfrm>
            <a:off x="3660375" y="3158386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12"/>
          <p:cNvSpPr txBox="1"/>
          <p:nvPr>
            <p:ph idx="1" type="subTitle"/>
          </p:nvPr>
        </p:nvSpPr>
        <p:spPr>
          <a:xfrm>
            <a:off x="3432300" y="1793425"/>
            <a:ext cx="49917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3" name="Google Shape;313;p12"/>
          <p:cNvGrpSpPr/>
          <p:nvPr/>
        </p:nvGrpSpPr>
        <p:grpSpPr>
          <a:xfrm flipH="1">
            <a:off x="8144423" y="3731068"/>
            <a:ext cx="222629" cy="215744"/>
            <a:chOff x="1811800" y="3511500"/>
            <a:chExt cx="133175" cy="133200"/>
          </a:xfrm>
        </p:grpSpPr>
        <p:sp>
          <p:nvSpPr>
            <p:cNvPr id="314" name="Google Shape;314;p1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2"/>
          <p:cNvGrpSpPr/>
          <p:nvPr/>
        </p:nvGrpSpPr>
        <p:grpSpPr>
          <a:xfrm>
            <a:off x="6977750" y="677900"/>
            <a:ext cx="133175" cy="133200"/>
            <a:chOff x="1811800" y="3511500"/>
            <a:chExt cx="133175" cy="133200"/>
          </a:xfrm>
        </p:grpSpPr>
        <p:sp>
          <p:nvSpPr>
            <p:cNvPr id="317" name="Google Shape;317;p1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8537075" y="1359575"/>
            <a:ext cx="133175" cy="133200"/>
            <a:chOff x="1811800" y="3511500"/>
            <a:chExt cx="133175" cy="133200"/>
          </a:xfrm>
        </p:grpSpPr>
        <p:sp>
          <p:nvSpPr>
            <p:cNvPr id="320" name="Google Shape;320;p1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2"/>
          <p:cNvGrpSpPr/>
          <p:nvPr/>
        </p:nvGrpSpPr>
        <p:grpSpPr>
          <a:xfrm flipH="1">
            <a:off x="6105164" y="1226375"/>
            <a:ext cx="133175" cy="133200"/>
            <a:chOff x="1811800" y="3511500"/>
            <a:chExt cx="133175" cy="133200"/>
          </a:xfrm>
        </p:grpSpPr>
        <p:sp>
          <p:nvSpPr>
            <p:cNvPr id="323" name="Google Shape;323;p1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12"/>
          <p:cNvGrpSpPr/>
          <p:nvPr/>
        </p:nvGrpSpPr>
        <p:grpSpPr>
          <a:xfrm flipH="1">
            <a:off x="8596320" y="2439716"/>
            <a:ext cx="73925" cy="73939"/>
            <a:chOff x="1811800" y="3511500"/>
            <a:chExt cx="133175" cy="133200"/>
          </a:xfrm>
        </p:grpSpPr>
        <p:sp>
          <p:nvSpPr>
            <p:cNvPr id="326" name="Google Shape;326;p1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2"/>
          <p:cNvGrpSpPr/>
          <p:nvPr/>
        </p:nvGrpSpPr>
        <p:grpSpPr>
          <a:xfrm>
            <a:off x="6634669" y="3921354"/>
            <a:ext cx="73925" cy="73939"/>
            <a:chOff x="1811800" y="3511500"/>
            <a:chExt cx="133175" cy="133200"/>
          </a:xfrm>
        </p:grpSpPr>
        <p:sp>
          <p:nvSpPr>
            <p:cNvPr id="329" name="Google Shape;329;p1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2"/>
          <p:cNvGrpSpPr/>
          <p:nvPr/>
        </p:nvGrpSpPr>
        <p:grpSpPr>
          <a:xfrm flipH="1">
            <a:off x="4078487" y="331764"/>
            <a:ext cx="264872" cy="255398"/>
            <a:chOff x="1811800" y="3511500"/>
            <a:chExt cx="133175" cy="133200"/>
          </a:xfrm>
        </p:grpSpPr>
        <p:sp>
          <p:nvSpPr>
            <p:cNvPr id="332" name="Google Shape;332;p1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5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"/>
          <p:cNvSpPr txBox="1"/>
          <p:nvPr>
            <p:ph type="title"/>
          </p:nvPr>
        </p:nvSpPr>
        <p:spPr>
          <a:xfrm>
            <a:off x="637950" y="3295126"/>
            <a:ext cx="41343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13"/>
          <p:cNvSpPr txBox="1"/>
          <p:nvPr>
            <p:ph idx="1" type="subTitle"/>
          </p:nvPr>
        </p:nvSpPr>
        <p:spPr>
          <a:xfrm>
            <a:off x="637950" y="1371300"/>
            <a:ext cx="37794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7" name="Google Shape;337;p13"/>
          <p:cNvGrpSpPr/>
          <p:nvPr/>
        </p:nvGrpSpPr>
        <p:grpSpPr>
          <a:xfrm flipH="1">
            <a:off x="8144423" y="3731068"/>
            <a:ext cx="222629" cy="215744"/>
            <a:chOff x="1811800" y="3511500"/>
            <a:chExt cx="133175" cy="133200"/>
          </a:xfrm>
        </p:grpSpPr>
        <p:sp>
          <p:nvSpPr>
            <p:cNvPr id="338" name="Google Shape;338;p1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3"/>
          <p:cNvGrpSpPr/>
          <p:nvPr/>
        </p:nvGrpSpPr>
        <p:grpSpPr>
          <a:xfrm>
            <a:off x="6977750" y="677900"/>
            <a:ext cx="133175" cy="133200"/>
            <a:chOff x="1811800" y="3511500"/>
            <a:chExt cx="133175" cy="133200"/>
          </a:xfrm>
        </p:grpSpPr>
        <p:sp>
          <p:nvSpPr>
            <p:cNvPr id="341" name="Google Shape;341;p1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13"/>
          <p:cNvGrpSpPr/>
          <p:nvPr/>
        </p:nvGrpSpPr>
        <p:grpSpPr>
          <a:xfrm>
            <a:off x="8537075" y="1359575"/>
            <a:ext cx="133175" cy="133200"/>
            <a:chOff x="1811800" y="3511500"/>
            <a:chExt cx="133175" cy="133200"/>
          </a:xfrm>
        </p:grpSpPr>
        <p:sp>
          <p:nvSpPr>
            <p:cNvPr id="344" name="Google Shape;344;p1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13"/>
          <p:cNvGrpSpPr/>
          <p:nvPr/>
        </p:nvGrpSpPr>
        <p:grpSpPr>
          <a:xfrm flipH="1">
            <a:off x="6105164" y="1226375"/>
            <a:ext cx="133175" cy="133200"/>
            <a:chOff x="1811800" y="3511500"/>
            <a:chExt cx="133175" cy="133200"/>
          </a:xfrm>
        </p:grpSpPr>
        <p:sp>
          <p:nvSpPr>
            <p:cNvPr id="347" name="Google Shape;347;p1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3"/>
          <p:cNvGrpSpPr/>
          <p:nvPr/>
        </p:nvGrpSpPr>
        <p:grpSpPr>
          <a:xfrm flipH="1">
            <a:off x="8596320" y="2439716"/>
            <a:ext cx="73925" cy="73939"/>
            <a:chOff x="1811800" y="3511500"/>
            <a:chExt cx="133175" cy="133200"/>
          </a:xfrm>
        </p:grpSpPr>
        <p:sp>
          <p:nvSpPr>
            <p:cNvPr id="350" name="Google Shape;350;p1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3"/>
          <p:cNvGrpSpPr/>
          <p:nvPr/>
        </p:nvGrpSpPr>
        <p:grpSpPr>
          <a:xfrm>
            <a:off x="6634669" y="3921354"/>
            <a:ext cx="73925" cy="73939"/>
            <a:chOff x="1811800" y="3511500"/>
            <a:chExt cx="133175" cy="133200"/>
          </a:xfrm>
        </p:grpSpPr>
        <p:sp>
          <p:nvSpPr>
            <p:cNvPr id="353" name="Google Shape;353;p1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13"/>
          <p:cNvGrpSpPr/>
          <p:nvPr/>
        </p:nvGrpSpPr>
        <p:grpSpPr>
          <a:xfrm flipH="1">
            <a:off x="4078487" y="331764"/>
            <a:ext cx="264872" cy="255398"/>
            <a:chOff x="1811800" y="3511500"/>
            <a:chExt cx="133175" cy="133200"/>
          </a:xfrm>
        </p:grpSpPr>
        <p:sp>
          <p:nvSpPr>
            <p:cNvPr id="356" name="Google Shape;356;p1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title"/>
          </p:nvPr>
        </p:nvSpPr>
        <p:spPr>
          <a:xfrm>
            <a:off x="1148225" y="1949398"/>
            <a:ext cx="5237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1148225" y="2695348"/>
            <a:ext cx="523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14"/>
          <p:cNvSpPr txBox="1"/>
          <p:nvPr>
            <p:ph idx="2" type="title"/>
          </p:nvPr>
        </p:nvSpPr>
        <p:spPr>
          <a:xfrm>
            <a:off x="6258775" y="1913854"/>
            <a:ext cx="20796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362" name="Google Shape;362;p14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363" name="Google Shape;363;p1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14"/>
          <p:cNvGrpSpPr/>
          <p:nvPr/>
        </p:nvGrpSpPr>
        <p:grpSpPr>
          <a:xfrm flipH="1">
            <a:off x="4081837" y="1087814"/>
            <a:ext cx="264872" cy="255398"/>
            <a:chOff x="1811800" y="3511500"/>
            <a:chExt cx="133175" cy="133200"/>
          </a:xfrm>
        </p:grpSpPr>
        <p:sp>
          <p:nvSpPr>
            <p:cNvPr id="366" name="Google Shape;366;p1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14"/>
          <p:cNvGrpSpPr/>
          <p:nvPr/>
        </p:nvGrpSpPr>
        <p:grpSpPr>
          <a:xfrm flipH="1" rot="10800000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369" name="Google Shape;369;p1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4"/>
          <p:cNvGrpSpPr/>
          <p:nvPr/>
        </p:nvGrpSpPr>
        <p:grpSpPr>
          <a:xfrm flipH="1" rot="10800000">
            <a:off x="3242148" y="3724343"/>
            <a:ext cx="133175" cy="133200"/>
            <a:chOff x="1811800" y="3511500"/>
            <a:chExt cx="133175" cy="133200"/>
          </a:xfrm>
        </p:grpSpPr>
        <p:sp>
          <p:nvSpPr>
            <p:cNvPr id="372" name="Google Shape;372;p1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5499779" y="3724357"/>
            <a:ext cx="264872" cy="255398"/>
            <a:chOff x="1811800" y="3511500"/>
            <a:chExt cx="133175" cy="133200"/>
          </a:xfrm>
        </p:grpSpPr>
        <p:sp>
          <p:nvSpPr>
            <p:cNvPr id="375" name="Google Shape;375;p1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15"/>
          <p:cNvSpPr txBox="1"/>
          <p:nvPr>
            <p:ph idx="2" type="title"/>
          </p:nvPr>
        </p:nvSpPr>
        <p:spPr>
          <a:xfrm flipH="1">
            <a:off x="3652050" y="2020553"/>
            <a:ext cx="1839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0" name="Google Shape;380;p15"/>
          <p:cNvSpPr txBox="1"/>
          <p:nvPr>
            <p:ph idx="1" type="subTitle"/>
          </p:nvPr>
        </p:nvSpPr>
        <p:spPr>
          <a:xfrm>
            <a:off x="3709950" y="2565675"/>
            <a:ext cx="1724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5"/>
          <p:cNvSpPr txBox="1"/>
          <p:nvPr>
            <p:ph idx="3" type="title"/>
          </p:nvPr>
        </p:nvSpPr>
        <p:spPr>
          <a:xfrm flipH="1">
            <a:off x="6246275" y="2770653"/>
            <a:ext cx="1839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2" name="Google Shape;382;p15"/>
          <p:cNvSpPr txBox="1"/>
          <p:nvPr>
            <p:ph idx="4" type="subTitle"/>
          </p:nvPr>
        </p:nvSpPr>
        <p:spPr>
          <a:xfrm>
            <a:off x="6246275" y="3303650"/>
            <a:ext cx="1839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5"/>
          <p:cNvSpPr txBox="1"/>
          <p:nvPr>
            <p:ph idx="5" type="title"/>
          </p:nvPr>
        </p:nvSpPr>
        <p:spPr>
          <a:xfrm flipH="1">
            <a:off x="975500" y="2758525"/>
            <a:ext cx="1839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4" name="Google Shape;384;p15"/>
          <p:cNvSpPr txBox="1"/>
          <p:nvPr>
            <p:ph idx="6" type="subTitle"/>
          </p:nvPr>
        </p:nvSpPr>
        <p:spPr>
          <a:xfrm>
            <a:off x="975500" y="3303650"/>
            <a:ext cx="18399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5" name="Google Shape;385;p15"/>
          <p:cNvGrpSpPr/>
          <p:nvPr/>
        </p:nvGrpSpPr>
        <p:grpSpPr>
          <a:xfrm>
            <a:off x="4672300" y="4603993"/>
            <a:ext cx="222629" cy="215744"/>
            <a:chOff x="1811800" y="3511500"/>
            <a:chExt cx="133175" cy="133200"/>
          </a:xfrm>
        </p:grpSpPr>
        <p:sp>
          <p:nvSpPr>
            <p:cNvPr id="386" name="Google Shape;386;p1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15"/>
          <p:cNvGrpSpPr/>
          <p:nvPr/>
        </p:nvGrpSpPr>
        <p:grpSpPr>
          <a:xfrm flipH="1">
            <a:off x="1936789" y="333450"/>
            <a:ext cx="133175" cy="133200"/>
            <a:chOff x="1811800" y="3511500"/>
            <a:chExt cx="133175" cy="133200"/>
          </a:xfrm>
        </p:grpSpPr>
        <p:sp>
          <p:nvSpPr>
            <p:cNvPr id="389" name="Google Shape;389;p1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15"/>
          <p:cNvGrpSpPr/>
          <p:nvPr/>
        </p:nvGrpSpPr>
        <p:grpSpPr>
          <a:xfrm flipH="1">
            <a:off x="362214" y="1470225"/>
            <a:ext cx="133175" cy="133200"/>
            <a:chOff x="1811800" y="3511500"/>
            <a:chExt cx="133175" cy="133200"/>
          </a:xfrm>
        </p:grpSpPr>
        <p:sp>
          <p:nvSpPr>
            <p:cNvPr id="392" name="Google Shape;392;p1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2840450" y="2125775"/>
            <a:ext cx="133175" cy="133200"/>
            <a:chOff x="1811800" y="3511500"/>
            <a:chExt cx="133175" cy="133200"/>
          </a:xfrm>
        </p:grpSpPr>
        <p:sp>
          <p:nvSpPr>
            <p:cNvPr id="395" name="Google Shape;395;p1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6419969" y="2155404"/>
            <a:ext cx="73925" cy="73939"/>
            <a:chOff x="1811800" y="3511500"/>
            <a:chExt cx="133175" cy="133200"/>
          </a:xfrm>
        </p:grpSpPr>
        <p:sp>
          <p:nvSpPr>
            <p:cNvPr id="398" name="Google Shape;398;p1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5"/>
          <p:cNvGrpSpPr/>
          <p:nvPr/>
        </p:nvGrpSpPr>
        <p:grpSpPr>
          <a:xfrm flipH="1">
            <a:off x="453145" y="4070029"/>
            <a:ext cx="73925" cy="73939"/>
            <a:chOff x="1811800" y="3511500"/>
            <a:chExt cx="133175" cy="133200"/>
          </a:xfrm>
        </p:grpSpPr>
        <p:sp>
          <p:nvSpPr>
            <p:cNvPr id="401" name="Google Shape;401;p1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15"/>
          <p:cNvGrpSpPr/>
          <p:nvPr/>
        </p:nvGrpSpPr>
        <p:grpSpPr>
          <a:xfrm>
            <a:off x="8675856" y="1900014"/>
            <a:ext cx="264872" cy="255398"/>
            <a:chOff x="1811800" y="3511500"/>
            <a:chExt cx="133175" cy="133200"/>
          </a:xfrm>
        </p:grpSpPr>
        <p:sp>
          <p:nvSpPr>
            <p:cNvPr id="404" name="Google Shape;404;p1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713228" y="1051438"/>
            <a:ext cx="150847" cy="146174"/>
            <a:chOff x="1811800" y="3511500"/>
            <a:chExt cx="133175" cy="133200"/>
          </a:xfrm>
        </p:grpSpPr>
        <p:sp>
          <p:nvSpPr>
            <p:cNvPr id="409" name="Google Shape;409;p1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16"/>
          <p:cNvGrpSpPr/>
          <p:nvPr/>
        </p:nvGrpSpPr>
        <p:grpSpPr>
          <a:xfrm>
            <a:off x="7982923" y="729246"/>
            <a:ext cx="90239" cy="90256"/>
            <a:chOff x="1811800" y="3511500"/>
            <a:chExt cx="133175" cy="133200"/>
          </a:xfrm>
        </p:grpSpPr>
        <p:sp>
          <p:nvSpPr>
            <p:cNvPr id="412" name="Google Shape;412;p1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16"/>
          <p:cNvGrpSpPr/>
          <p:nvPr/>
        </p:nvGrpSpPr>
        <p:grpSpPr>
          <a:xfrm>
            <a:off x="6466604" y="111626"/>
            <a:ext cx="90239" cy="90256"/>
            <a:chOff x="1811800" y="3511500"/>
            <a:chExt cx="133175" cy="133200"/>
          </a:xfrm>
        </p:grpSpPr>
        <p:sp>
          <p:nvSpPr>
            <p:cNvPr id="415" name="Google Shape;415;p1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3534103" y="207942"/>
            <a:ext cx="50087" cy="50097"/>
            <a:chOff x="1811800" y="3511500"/>
            <a:chExt cx="133175" cy="133200"/>
          </a:xfrm>
        </p:grpSpPr>
        <p:sp>
          <p:nvSpPr>
            <p:cNvPr id="418" name="Google Shape;418;p1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16"/>
          <p:cNvGrpSpPr/>
          <p:nvPr/>
        </p:nvGrpSpPr>
        <p:grpSpPr>
          <a:xfrm>
            <a:off x="5341973" y="4787662"/>
            <a:ext cx="90239" cy="90256"/>
            <a:chOff x="1811800" y="3511500"/>
            <a:chExt cx="133175" cy="133200"/>
          </a:xfrm>
        </p:grpSpPr>
        <p:sp>
          <p:nvSpPr>
            <p:cNvPr id="421" name="Google Shape;421;p1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6"/>
          <p:cNvGrpSpPr/>
          <p:nvPr/>
        </p:nvGrpSpPr>
        <p:grpSpPr>
          <a:xfrm>
            <a:off x="909976" y="4737549"/>
            <a:ext cx="50087" cy="50097"/>
            <a:chOff x="1811800" y="3511500"/>
            <a:chExt cx="133175" cy="133200"/>
          </a:xfrm>
        </p:grpSpPr>
        <p:sp>
          <p:nvSpPr>
            <p:cNvPr id="424" name="Google Shape;424;p1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16"/>
          <p:cNvGrpSpPr/>
          <p:nvPr/>
        </p:nvGrpSpPr>
        <p:grpSpPr>
          <a:xfrm>
            <a:off x="8591526" y="181799"/>
            <a:ext cx="90239" cy="90256"/>
            <a:chOff x="1811800" y="3511500"/>
            <a:chExt cx="133175" cy="133200"/>
          </a:xfrm>
        </p:grpSpPr>
        <p:sp>
          <p:nvSpPr>
            <p:cNvPr id="427" name="Google Shape;427;p1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16"/>
          <p:cNvGrpSpPr/>
          <p:nvPr/>
        </p:nvGrpSpPr>
        <p:grpSpPr>
          <a:xfrm>
            <a:off x="8184997" y="4591365"/>
            <a:ext cx="150847" cy="146174"/>
            <a:chOff x="1811800" y="3511500"/>
            <a:chExt cx="133175" cy="133200"/>
          </a:xfrm>
        </p:grpSpPr>
        <p:sp>
          <p:nvSpPr>
            <p:cNvPr id="430" name="Google Shape;430;p1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4" name="Google Shape;434;p17"/>
          <p:cNvGrpSpPr/>
          <p:nvPr/>
        </p:nvGrpSpPr>
        <p:grpSpPr>
          <a:xfrm flipH="1">
            <a:off x="7339063" y="4877913"/>
            <a:ext cx="150847" cy="146174"/>
            <a:chOff x="1811800" y="3511500"/>
            <a:chExt cx="133175" cy="133200"/>
          </a:xfrm>
        </p:grpSpPr>
        <p:sp>
          <p:nvSpPr>
            <p:cNvPr id="435" name="Google Shape;435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7"/>
          <p:cNvGrpSpPr/>
          <p:nvPr/>
        </p:nvGrpSpPr>
        <p:grpSpPr>
          <a:xfrm flipH="1">
            <a:off x="430013" y="4381771"/>
            <a:ext cx="90239" cy="90256"/>
            <a:chOff x="1811800" y="3511500"/>
            <a:chExt cx="133175" cy="133200"/>
          </a:xfrm>
        </p:grpSpPr>
        <p:sp>
          <p:nvSpPr>
            <p:cNvPr id="438" name="Google Shape;438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17"/>
          <p:cNvGrpSpPr/>
          <p:nvPr/>
        </p:nvGrpSpPr>
        <p:grpSpPr>
          <a:xfrm flipH="1">
            <a:off x="2607882" y="111626"/>
            <a:ext cx="90239" cy="90256"/>
            <a:chOff x="1811800" y="3511500"/>
            <a:chExt cx="133175" cy="133200"/>
          </a:xfrm>
        </p:grpSpPr>
        <p:sp>
          <p:nvSpPr>
            <p:cNvPr id="441" name="Google Shape;441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 flipH="1">
            <a:off x="5580536" y="207942"/>
            <a:ext cx="50087" cy="50097"/>
            <a:chOff x="1811800" y="3511500"/>
            <a:chExt cx="133175" cy="133200"/>
          </a:xfrm>
        </p:grpSpPr>
        <p:sp>
          <p:nvSpPr>
            <p:cNvPr id="444" name="Google Shape;444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7"/>
          <p:cNvGrpSpPr/>
          <p:nvPr/>
        </p:nvGrpSpPr>
        <p:grpSpPr>
          <a:xfrm flipH="1">
            <a:off x="3732513" y="4787662"/>
            <a:ext cx="90239" cy="90256"/>
            <a:chOff x="1811800" y="3511500"/>
            <a:chExt cx="133175" cy="133200"/>
          </a:xfrm>
        </p:grpSpPr>
        <p:sp>
          <p:nvSpPr>
            <p:cNvPr id="447" name="Google Shape;447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7"/>
          <p:cNvGrpSpPr/>
          <p:nvPr/>
        </p:nvGrpSpPr>
        <p:grpSpPr>
          <a:xfrm flipH="1">
            <a:off x="8567563" y="4127961"/>
            <a:ext cx="50087" cy="50097"/>
            <a:chOff x="1811800" y="3511500"/>
            <a:chExt cx="133175" cy="133200"/>
          </a:xfrm>
        </p:grpSpPr>
        <p:sp>
          <p:nvSpPr>
            <p:cNvPr id="450" name="Google Shape;450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17"/>
          <p:cNvGrpSpPr/>
          <p:nvPr/>
        </p:nvGrpSpPr>
        <p:grpSpPr>
          <a:xfrm flipH="1">
            <a:off x="284782" y="1743943"/>
            <a:ext cx="235480" cy="235484"/>
            <a:chOff x="1811800" y="3511500"/>
            <a:chExt cx="133175" cy="133200"/>
          </a:xfrm>
        </p:grpSpPr>
        <p:sp>
          <p:nvSpPr>
            <p:cNvPr id="453" name="Google Shape;453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17"/>
          <p:cNvGrpSpPr/>
          <p:nvPr/>
        </p:nvGrpSpPr>
        <p:grpSpPr>
          <a:xfrm flipH="1">
            <a:off x="828881" y="4819965"/>
            <a:ext cx="150847" cy="146174"/>
            <a:chOff x="1811800" y="3511500"/>
            <a:chExt cx="133175" cy="133200"/>
          </a:xfrm>
        </p:grpSpPr>
        <p:sp>
          <p:nvSpPr>
            <p:cNvPr id="456" name="Google Shape;456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 flipH="1">
            <a:off x="8753406" y="2815152"/>
            <a:ext cx="150847" cy="146174"/>
            <a:chOff x="1811800" y="3511500"/>
            <a:chExt cx="133175" cy="133200"/>
          </a:xfrm>
        </p:grpSpPr>
        <p:sp>
          <p:nvSpPr>
            <p:cNvPr id="459" name="Google Shape;459;p1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3" name="Google Shape;463;p18"/>
          <p:cNvGrpSpPr/>
          <p:nvPr/>
        </p:nvGrpSpPr>
        <p:grpSpPr>
          <a:xfrm>
            <a:off x="4672300" y="4603993"/>
            <a:ext cx="222629" cy="215744"/>
            <a:chOff x="1811800" y="3511500"/>
            <a:chExt cx="133175" cy="133200"/>
          </a:xfrm>
        </p:grpSpPr>
        <p:sp>
          <p:nvSpPr>
            <p:cNvPr id="464" name="Google Shape;464;p1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18"/>
          <p:cNvGrpSpPr/>
          <p:nvPr/>
        </p:nvGrpSpPr>
        <p:grpSpPr>
          <a:xfrm flipH="1">
            <a:off x="1936789" y="333450"/>
            <a:ext cx="133175" cy="133200"/>
            <a:chOff x="1811800" y="3511500"/>
            <a:chExt cx="133175" cy="133200"/>
          </a:xfrm>
        </p:grpSpPr>
        <p:sp>
          <p:nvSpPr>
            <p:cNvPr id="467" name="Google Shape;467;p1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8"/>
          <p:cNvGrpSpPr/>
          <p:nvPr/>
        </p:nvGrpSpPr>
        <p:grpSpPr>
          <a:xfrm flipH="1">
            <a:off x="362214" y="1470225"/>
            <a:ext cx="133175" cy="133200"/>
            <a:chOff x="1811800" y="3511500"/>
            <a:chExt cx="133175" cy="133200"/>
          </a:xfrm>
        </p:grpSpPr>
        <p:sp>
          <p:nvSpPr>
            <p:cNvPr id="470" name="Google Shape;470;p1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18"/>
          <p:cNvGrpSpPr/>
          <p:nvPr/>
        </p:nvGrpSpPr>
        <p:grpSpPr>
          <a:xfrm>
            <a:off x="2383250" y="1592375"/>
            <a:ext cx="133175" cy="133200"/>
            <a:chOff x="1811800" y="3511500"/>
            <a:chExt cx="133175" cy="133200"/>
          </a:xfrm>
        </p:grpSpPr>
        <p:sp>
          <p:nvSpPr>
            <p:cNvPr id="473" name="Google Shape;473;p1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8"/>
          <p:cNvGrpSpPr/>
          <p:nvPr/>
        </p:nvGrpSpPr>
        <p:grpSpPr>
          <a:xfrm>
            <a:off x="6419969" y="2155404"/>
            <a:ext cx="73925" cy="73939"/>
            <a:chOff x="1811800" y="3511500"/>
            <a:chExt cx="133175" cy="133200"/>
          </a:xfrm>
        </p:grpSpPr>
        <p:sp>
          <p:nvSpPr>
            <p:cNvPr id="476" name="Google Shape;476;p1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18"/>
          <p:cNvGrpSpPr/>
          <p:nvPr/>
        </p:nvGrpSpPr>
        <p:grpSpPr>
          <a:xfrm flipH="1">
            <a:off x="453145" y="4070029"/>
            <a:ext cx="73925" cy="73939"/>
            <a:chOff x="1811800" y="3511500"/>
            <a:chExt cx="133175" cy="133200"/>
          </a:xfrm>
        </p:grpSpPr>
        <p:sp>
          <p:nvSpPr>
            <p:cNvPr id="479" name="Google Shape;479;p1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18"/>
          <p:cNvGrpSpPr/>
          <p:nvPr/>
        </p:nvGrpSpPr>
        <p:grpSpPr>
          <a:xfrm>
            <a:off x="8675856" y="1900014"/>
            <a:ext cx="264872" cy="255398"/>
            <a:chOff x="1811800" y="3511500"/>
            <a:chExt cx="133175" cy="133200"/>
          </a:xfrm>
        </p:grpSpPr>
        <p:sp>
          <p:nvSpPr>
            <p:cNvPr id="482" name="Google Shape;482;p1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8"/>
          <p:cNvSpPr txBox="1"/>
          <p:nvPr>
            <p:ph idx="2" type="title"/>
          </p:nvPr>
        </p:nvSpPr>
        <p:spPr>
          <a:xfrm>
            <a:off x="754750" y="3685182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5" name="Google Shape;485;p18"/>
          <p:cNvSpPr txBox="1"/>
          <p:nvPr>
            <p:ph idx="1" type="subTitle"/>
          </p:nvPr>
        </p:nvSpPr>
        <p:spPr>
          <a:xfrm>
            <a:off x="754000" y="2134250"/>
            <a:ext cx="170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6" name="Google Shape;486;p18"/>
          <p:cNvSpPr txBox="1"/>
          <p:nvPr>
            <p:ph idx="3" type="subTitle"/>
          </p:nvPr>
        </p:nvSpPr>
        <p:spPr>
          <a:xfrm>
            <a:off x="756225" y="4062713"/>
            <a:ext cx="170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7" name="Google Shape;487;p18"/>
          <p:cNvSpPr txBox="1"/>
          <p:nvPr>
            <p:ph idx="4" type="title"/>
          </p:nvPr>
        </p:nvSpPr>
        <p:spPr>
          <a:xfrm>
            <a:off x="2751802" y="2326250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8" name="Google Shape;488;p18"/>
          <p:cNvSpPr txBox="1"/>
          <p:nvPr>
            <p:ph idx="5" type="subTitle"/>
          </p:nvPr>
        </p:nvSpPr>
        <p:spPr>
          <a:xfrm>
            <a:off x="2751002" y="3685163"/>
            <a:ext cx="170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9" name="Google Shape;489;p18"/>
          <p:cNvSpPr txBox="1"/>
          <p:nvPr>
            <p:ph idx="6" type="subTitle"/>
          </p:nvPr>
        </p:nvSpPr>
        <p:spPr>
          <a:xfrm>
            <a:off x="2755260" y="1880774"/>
            <a:ext cx="1702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0" name="Google Shape;490;p18"/>
          <p:cNvSpPr txBox="1"/>
          <p:nvPr>
            <p:ph idx="7" type="title"/>
          </p:nvPr>
        </p:nvSpPr>
        <p:spPr>
          <a:xfrm>
            <a:off x="4754943" y="3685182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1" name="Google Shape;491;p18"/>
          <p:cNvSpPr txBox="1"/>
          <p:nvPr>
            <p:ph idx="8" type="subTitle"/>
          </p:nvPr>
        </p:nvSpPr>
        <p:spPr>
          <a:xfrm>
            <a:off x="4754193" y="2134250"/>
            <a:ext cx="170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2" name="Google Shape;492;p18"/>
          <p:cNvSpPr txBox="1"/>
          <p:nvPr>
            <p:ph idx="9" type="subTitle"/>
          </p:nvPr>
        </p:nvSpPr>
        <p:spPr>
          <a:xfrm>
            <a:off x="4755696" y="4062713"/>
            <a:ext cx="170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3" name="Google Shape;493;p18"/>
          <p:cNvSpPr txBox="1"/>
          <p:nvPr>
            <p:ph idx="13" type="title"/>
          </p:nvPr>
        </p:nvSpPr>
        <p:spPr>
          <a:xfrm>
            <a:off x="6753906" y="2326250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4" name="Google Shape;494;p18"/>
          <p:cNvSpPr txBox="1"/>
          <p:nvPr>
            <p:ph idx="14" type="subTitle"/>
          </p:nvPr>
        </p:nvSpPr>
        <p:spPr>
          <a:xfrm>
            <a:off x="6753156" y="3642313"/>
            <a:ext cx="170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5" name="Google Shape;495;p18"/>
          <p:cNvSpPr txBox="1"/>
          <p:nvPr>
            <p:ph idx="15" type="subTitle"/>
          </p:nvPr>
        </p:nvSpPr>
        <p:spPr>
          <a:xfrm>
            <a:off x="6753156" y="1880774"/>
            <a:ext cx="1702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8" name="Google Shape;498;p19"/>
          <p:cNvGrpSpPr/>
          <p:nvPr/>
        </p:nvGrpSpPr>
        <p:grpSpPr>
          <a:xfrm>
            <a:off x="5189575" y="4733318"/>
            <a:ext cx="222629" cy="215744"/>
            <a:chOff x="1811800" y="3511500"/>
            <a:chExt cx="133175" cy="133200"/>
          </a:xfrm>
        </p:grpSpPr>
        <p:sp>
          <p:nvSpPr>
            <p:cNvPr id="499" name="Google Shape;499;p1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19"/>
          <p:cNvGrpSpPr/>
          <p:nvPr/>
        </p:nvGrpSpPr>
        <p:grpSpPr>
          <a:xfrm flipH="1">
            <a:off x="1936789" y="333450"/>
            <a:ext cx="133175" cy="133200"/>
            <a:chOff x="1811800" y="3511500"/>
            <a:chExt cx="133175" cy="133200"/>
          </a:xfrm>
        </p:grpSpPr>
        <p:sp>
          <p:nvSpPr>
            <p:cNvPr id="502" name="Google Shape;502;p1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19"/>
          <p:cNvGrpSpPr/>
          <p:nvPr/>
        </p:nvGrpSpPr>
        <p:grpSpPr>
          <a:xfrm flipH="1">
            <a:off x="362214" y="1470225"/>
            <a:ext cx="133175" cy="133200"/>
            <a:chOff x="1811800" y="3511500"/>
            <a:chExt cx="133175" cy="133200"/>
          </a:xfrm>
        </p:grpSpPr>
        <p:sp>
          <p:nvSpPr>
            <p:cNvPr id="505" name="Google Shape;505;p1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19"/>
          <p:cNvGrpSpPr/>
          <p:nvPr/>
        </p:nvGrpSpPr>
        <p:grpSpPr>
          <a:xfrm>
            <a:off x="2535650" y="4487975"/>
            <a:ext cx="133175" cy="133200"/>
            <a:chOff x="1811800" y="3511500"/>
            <a:chExt cx="133175" cy="133200"/>
          </a:xfrm>
        </p:grpSpPr>
        <p:sp>
          <p:nvSpPr>
            <p:cNvPr id="508" name="Google Shape;508;p1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9"/>
          <p:cNvGrpSpPr/>
          <p:nvPr/>
        </p:nvGrpSpPr>
        <p:grpSpPr>
          <a:xfrm>
            <a:off x="6572369" y="4365204"/>
            <a:ext cx="73925" cy="73939"/>
            <a:chOff x="1811800" y="3511500"/>
            <a:chExt cx="133175" cy="133200"/>
          </a:xfrm>
        </p:grpSpPr>
        <p:sp>
          <p:nvSpPr>
            <p:cNvPr id="511" name="Google Shape;511;p1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19"/>
          <p:cNvGrpSpPr/>
          <p:nvPr/>
        </p:nvGrpSpPr>
        <p:grpSpPr>
          <a:xfrm flipH="1">
            <a:off x="453145" y="4070029"/>
            <a:ext cx="73925" cy="73939"/>
            <a:chOff x="1811800" y="3511500"/>
            <a:chExt cx="133175" cy="133200"/>
          </a:xfrm>
        </p:grpSpPr>
        <p:sp>
          <p:nvSpPr>
            <p:cNvPr id="514" name="Google Shape;514;p1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19"/>
          <p:cNvGrpSpPr/>
          <p:nvPr/>
        </p:nvGrpSpPr>
        <p:grpSpPr>
          <a:xfrm>
            <a:off x="8675856" y="1900014"/>
            <a:ext cx="264872" cy="255398"/>
            <a:chOff x="1811800" y="3511500"/>
            <a:chExt cx="133175" cy="133200"/>
          </a:xfrm>
        </p:grpSpPr>
        <p:sp>
          <p:nvSpPr>
            <p:cNvPr id="517" name="Google Shape;517;p1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19"/>
          <p:cNvSpPr txBox="1"/>
          <p:nvPr>
            <p:ph idx="2" type="title"/>
          </p:nvPr>
        </p:nvSpPr>
        <p:spPr>
          <a:xfrm>
            <a:off x="1636776" y="2347639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0" name="Google Shape;520;p19"/>
          <p:cNvSpPr txBox="1"/>
          <p:nvPr>
            <p:ph idx="1" type="subTitle"/>
          </p:nvPr>
        </p:nvSpPr>
        <p:spPr>
          <a:xfrm>
            <a:off x="1636776" y="3529584"/>
            <a:ext cx="1702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1" name="Google Shape;521;p19"/>
          <p:cNvSpPr txBox="1"/>
          <p:nvPr>
            <p:ph idx="3" type="subTitle"/>
          </p:nvPr>
        </p:nvSpPr>
        <p:spPr>
          <a:xfrm>
            <a:off x="1636776" y="1845270"/>
            <a:ext cx="1700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2" name="Google Shape;522;p19"/>
          <p:cNvSpPr txBox="1"/>
          <p:nvPr>
            <p:ph idx="4" type="title"/>
          </p:nvPr>
        </p:nvSpPr>
        <p:spPr>
          <a:xfrm>
            <a:off x="3719546" y="2347639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3" name="Google Shape;523;p19"/>
          <p:cNvSpPr txBox="1"/>
          <p:nvPr>
            <p:ph idx="5" type="subTitle"/>
          </p:nvPr>
        </p:nvSpPr>
        <p:spPr>
          <a:xfrm>
            <a:off x="3718795" y="4031298"/>
            <a:ext cx="1702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4" name="Google Shape;524;p19"/>
          <p:cNvSpPr txBox="1"/>
          <p:nvPr>
            <p:ph idx="6" type="subTitle"/>
          </p:nvPr>
        </p:nvSpPr>
        <p:spPr>
          <a:xfrm>
            <a:off x="3723005" y="1845270"/>
            <a:ext cx="1702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5" name="Google Shape;525;p19"/>
          <p:cNvSpPr txBox="1"/>
          <p:nvPr>
            <p:ph idx="7" type="title"/>
          </p:nvPr>
        </p:nvSpPr>
        <p:spPr>
          <a:xfrm>
            <a:off x="5800318" y="2347639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6" name="Google Shape;526;p19"/>
          <p:cNvSpPr txBox="1"/>
          <p:nvPr>
            <p:ph idx="8" type="subTitle"/>
          </p:nvPr>
        </p:nvSpPr>
        <p:spPr>
          <a:xfrm>
            <a:off x="5800315" y="3471473"/>
            <a:ext cx="1702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19"/>
          <p:cNvSpPr txBox="1"/>
          <p:nvPr>
            <p:ph idx="9" type="subTitle"/>
          </p:nvPr>
        </p:nvSpPr>
        <p:spPr>
          <a:xfrm>
            <a:off x="5801071" y="1808520"/>
            <a:ext cx="170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6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0" name="Google Shape;530;p20"/>
          <p:cNvGrpSpPr/>
          <p:nvPr/>
        </p:nvGrpSpPr>
        <p:grpSpPr>
          <a:xfrm>
            <a:off x="4672300" y="4603993"/>
            <a:ext cx="222629" cy="215744"/>
            <a:chOff x="1811800" y="3511500"/>
            <a:chExt cx="133175" cy="133200"/>
          </a:xfrm>
        </p:grpSpPr>
        <p:sp>
          <p:nvSpPr>
            <p:cNvPr id="531" name="Google Shape;531;p2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20"/>
          <p:cNvGrpSpPr/>
          <p:nvPr/>
        </p:nvGrpSpPr>
        <p:grpSpPr>
          <a:xfrm flipH="1">
            <a:off x="1936789" y="333450"/>
            <a:ext cx="133175" cy="133200"/>
            <a:chOff x="1811800" y="3511500"/>
            <a:chExt cx="133175" cy="133200"/>
          </a:xfrm>
        </p:grpSpPr>
        <p:sp>
          <p:nvSpPr>
            <p:cNvPr id="534" name="Google Shape;534;p2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20"/>
          <p:cNvGrpSpPr/>
          <p:nvPr/>
        </p:nvGrpSpPr>
        <p:grpSpPr>
          <a:xfrm flipH="1">
            <a:off x="362214" y="1470225"/>
            <a:ext cx="133175" cy="133200"/>
            <a:chOff x="1811800" y="3511500"/>
            <a:chExt cx="133175" cy="133200"/>
          </a:xfrm>
        </p:grpSpPr>
        <p:sp>
          <p:nvSpPr>
            <p:cNvPr id="537" name="Google Shape;537;p2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20"/>
          <p:cNvGrpSpPr/>
          <p:nvPr/>
        </p:nvGrpSpPr>
        <p:grpSpPr>
          <a:xfrm>
            <a:off x="2840450" y="2125775"/>
            <a:ext cx="133175" cy="133200"/>
            <a:chOff x="1811800" y="3511500"/>
            <a:chExt cx="133175" cy="133200"/>
          </a:xfrm>
        </p:grpSpPr>
        <p:sp>
          <p:nvSpPr>
            <p:cNvPr id="540" name="Google Shape;540;p2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20"/>
          <p:cNvGrpSpPr/>
          <p:nvPr/>
        </p:nvGrpSpPr>
        <p:grpSpPr>
          <a:xfrm>
            <a:off x="6419969" y="2155404"/>
            <a:ext cx="73925" cy="73939"/>
            <a:chOff x="1811800" y="3511500"/>
            <a:chExt cx="133175" cy="133200"/>
          </a:xfrm>
        </p:grpSpPr>
        <p:sp>
          <p:nvSpPr>
            <p:cNvPr id="543" name="Google Shape;543;p2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20"/>
          <p:cNvGrpSpPr/>
          <p:nvPr/>
        </p:nvGrpSpPr>
        <p:grpSpPr>
          <a:xfrm flipH="1">
            <a:off x="453145" y="4070029"/>
            <a:ext cx="73925" cy="73939"/>
            <a:chOff x="1811800" y="3511500"/>
            <a:chExt cx="133175" cy="133200"/>
          </a:xfrm>
        </p:grpSpPr>
        <p:sp>
          <p:nvSpPr>
            <p:cNvPr id="546" name="Google Shape;546;p2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20"/>
          <p:cNvGrpSpPr/>
          <p:nvPr/>
        </p:nvGrpSpPr>
        <p:grpSpPr>
          <a:xfrm>
            <a:off x="8675856" y="1900014"/>
            <a:ext cx="264872" cy="255398"/>
            <a:chOff x="1811800" y="3511500"/>
            <a:chExt cx="133175" cy="133200"/>
          </a:xfrm>
        </p:grpSpPr>
        <p:sp>
          <p:nvSpPr>
            <p:cNvPr id="549" name="Google Shape;549;p2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20"/>
          <p:cNvSpPr txBox="1"/>
          <p:nvPr>
            <p:ph idx="2" type="title"/>
          </p:nvPr>
        </p:nvSpPr>
        <p:spPr>
          <a:xfrm>
            <a:off x="737238" y="2596950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2" name="Google Shape;552;p20"/>
          <p:cNvSpPr txBox="1"/>
          <p:nvPr>
            <p:ph idx="1" type="subTitle"/>
          </p:nvPr>
        </p:nvSpPr>
        <p:spPr>
          <a:xfrm>
            <a:off x="737238" y="3625663"/>
            <a:ext cx="170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3" name="Google Shape;553;p20"/>
          <p:cNvSpPr txBox="1"/>
          <p:nvPr>
            <p:ph idx="3" type="subTitle"/>
          </p:nvPr>
        </p:nvSpPr>
        <p:spPr>
          <a:xfrm>
            <a:off x="731388" y="1530062"/>
            <a:ext cx="170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4" name="Google Shape;554;p20"/>
          <p:cNvSpPr txBox="1"/>
          <p:nvPr>
            <p:ph idx="4" type="title"/>
          </p:nvPr>
        </p:nvSpPr>
        <p:spPr>
          <a:xfrm>
            <a:off x="2729230" y="2596950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5" name="Google Shape;555;p20"/>
          <p:cNvSpPr txBox="1"/>
          <p:nvPr>
            <p:ph idx="5" type="subTitle"/>
          </p:nvPr>
        </p:nvSpPr>
        <p:spPr>
          <a:xfrm>
            <a:off x="2727030" y="3625663"/>
            <a:ext cx="170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6" name="Google Shape;556;p20"/>
          <p:cNvSpPr txBox="1"/>
          <p:nvPr>
            <p:ph idx="6" type="subTitle"/>
          </p:nvPr>
        </p:nvSpPr>
        <p:spPr>
          <a:xfrm>
            <a:off x="2722630" y="1530212"/>
            <a:ext cx="1702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7" name="Google Shape;557;p20"/>
          <p:cNvSpPr txBox="1"/>
          <p:nvPr>
            <p:ph idx="7" type="title"/>
          </p:nvPr>
        </p:nvSpPr>
        <p:spPr>
          <a:xfrm>
            <a:off x="4715372" y="2596950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8" name="Google Shape;558;p20"/>
          <p:cNvSpPr txBox="1"/>
          <p:nvPr>
            <p:ph idx="8" type="subTitle"/>
          </p:nvPr>
        </p:nvSpPr>
        <p:spPr>
          <a:xfrm>
            <a:off x="4716822" y="3625663"/>
            <a:ext cx="170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9" name="Google Shape;559;p20"/>
          <p:cNvSpPr txBox="1"/>
          <p:nvPr>
            <p:ph idx="9" type="subTitle"/>
          </p:nvPr>
        </p:nvSpPr>
        <p:spPr>
          <a:xfrm>
            <a:off x="4715372" y="1530062"/>
            <a:ext cx="170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20"/>
          <p:cNvSpPr txBox="1"/>
          <p:nvPr>
            <p:ph idx="13" type="title"/>
          </p:nvPr>
        </p:nvSpPr>
        <p:spPr>
          <a:xfrm>
            <a:off x="6707364" y="2596950"/>
            <a:ext cx="170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1" name="Google Shape;561;p20"/>
          <p:cNvSpPr txBox="1"/>
          <p:nvPr>
            <p:ph idx="14" type="subTitle"/>
          </p:nvPr>
        </p:nvSpPr>
        <p:spPr>
          <a:xfrm>
            <a:off x="6706614" y="3625663"/>
            <a:ext cx="1702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2" name="Google Shape;562;p20"/>
          <p:cNvSpPr txBox="1"/>
          <p:nvPr>
            <p:ph idx="15" type="subTitle"/>
          </p:nvPr>
        </p:nvSpPr>
        <p:spPr>
          <a:xfrm>
            <a:off x="6706614" y="1530212"/>
            <a:ext cx="1702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13225" y="1086584"/>
            <a:ext cx="7717500" cy="3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15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483625" y="2656493"/>
            <a:ext cx="222629" cy="215744"/>
            <a:chOff x="1811800" y="3511500"/>
            <a:chExt cx="133175" cy="133200"/>
          </a:xfrm>
        </p:grpSpPr>
        <p:sp>
          <p:nvSpPr>
            <p:cNvPr id="15" name="Google Shape;15;p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 flipH="1">
            <a:off x="6406689" y="4723200"/>
            <a:ext cx="133175" cy="133200"/>
            <a:chOff x="1811800" y="3511500"/>
            <a:chExt cx="133175" cy="133200"/>
          </a:xfrm>
        </p:grpSpPr>
        <p:sp>
          <p:nvSpPr>
            <p:cNvPr id="18" name="Google Shape;18;p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 flipH="1">
            <a:off x="315839" y="1376050"/>
            <a:ext cx="133175" cy="133200"/>
            <a:chOff x="1811800" y="3511500"/>
            <a:chExt cx="133175" cy="133200"/>
          </a:xfrm>
        </p:grpSpPr>
        <p:sp>
          <p:nvSpPr>
            <p:cNvPr id="21" name="Google Shape;21;p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8855350" y="3297600"/>
            <a:ext cx="133175" cy="133200"/>
            <a:chOff x="1811800" y="3511500"/>
            <a:chExt cx="133175" cy="133200"/>
          </a:xfrm>
        </p:grpSpPr>
        <p:sp>
          <p:nvSpPr>
            <p:cNvPr id="24" name="Google Shape;24;p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1192994" y="292591"/>
            <a:ext cx="73925" cy="73939"/>
            <a:chOff x="1811800" y="3511500"/>
            <a:chExt cx="133175" cy="133200"/>
          </a:xfrm>
        </p:grpSpPr>
        <p:sp>
          <p:nvSpPr>
            <p:cNvPr id="27" name="Google Shape;27;p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3"/>
          <p:cNvGrpSpPr/>
          <p:nvPr/>
        </p:nvGrpSpPr>
        <p:grpSpPr>
          <a:xfrm flipH="1">
            <a:off x="376945" y="4070029"/>
            <a:ext cx="73925" cy="73939"/>
            <a:chOff x="1811800" y="3511500"/>
            <a:chExt cx="133175" cy="133200"/>
          </a:xfrm>
        </p:grpSpPr>
        <p:sp>
          <p:nvSpPr>
            <p:cNvPr id="30" name="Google Shape;30;p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8476506" y="1454664"/>
            <a:ext cx="264872" cy="255398"/>
            <a:chOff x="1811800" y="3511500"/>
            <a:chExt cx="133175" cy="133200"/>
          </a:xfrm>
        </p:grpSpPr>
        <p:sp>
          <p:nvSpPr>
            <p:cNvPr id="33" name="Google Shape;33;p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5" name="Google Shape;565;p21"/>
          <p:cNvGrpSpPr/>
          <p:nvPr/>
        </p:nvGrpSpPr>
        <p:grpSpPr>
          <a:xfrm flipH="1">
            <a:off x="7339063" y="4877913"/>
            <a:ext cx="150847" cy="146174"/>
            <a:chOff x="1811800" y="3511500"/>
            <a:chExt cx="133175" cy="133200"/>
          </a:xfrm>
        </p:grpSpPr>
        <p:sp>
          <p:nvSpPr>
            <p:cNvPr id="566" name="Google Shape;566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21"/>
          <p:cNvGrpSpPr/>
          <p:nvPr/>
        </p:nvGrpSpPr>
        <p:grpSpPr>
          <a:xfrm flipH="1">
            <a:off x="430013" y="4381771"/>
            <a:ext cx="90239" cy="90256"/>
            <a:chOff x="1811800" y="3511500"/>
            <a:chExt cx="133175" cy="133200"/>
          </a:xfrm>
        </p:grpSpPr>
        <p:sp>
          <p:nvSpPr>
            <p:cNvPr id="569" name="Google Shape;569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21"/>
          <p:cNvGrpSpPr/>
          <p:nvPr/>
        </p:nvGrpSpPr>
        <p:grpSpPr>
          <a:xfrm flipH="1">
            <a:off x="2607882" y="111626"/>
            <a:ext cx="90239" cy="90256"/>
            <a:chOff x="1811800" y="3511500"/>
            <a:chExt cx="133175" cy="133200"/>
          </a:xfrm>
        </p:grpSpPr>
        <p:sp>
          <p:nvSpPr>
            <p:cNvPr id="572" name="Google Shape;572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21"/>
          <p:cNvGrpSpPr/>
          <p:nvPr/>
        </p:nvGrpSpPr>
        <p:grpSpPr>
          <a:xfrm flipH="1">
            <a:off x="5580536" y="207942"/>
            <a:ext cx="50087" cy="50097"/>
            <a:chOff x="1811800" y="3511500"/>
            <a:chExt cx="133175" cy="133200"/>
          </a:xfrm>
        </p:grpSpPr>
        <p:sp>
          <p:nvSpPr>
            <p:cNvPr id="575" name="Google Shape;575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21"/>
          <p:cNvGrpSpPr/>
          <p:nvPr/>
        </p:nvGrpSpPr>
        <p:grpSpPr>
          <a:xfrm flipH="1">
            <a:off x="3732513" y="4787662"/>
            <a:ext cx="90239" cy="90256"/>
            <a:chOff x="1811800" y="3511500"/>
            <a:chExt cx="133175" cy="133200"/>
          </a:xfrm>
        </p:grpSpPr>
        <p:sp>
          <p:nvSpPr>
            <p:cNvPr id="578" name="Google Shape;578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21"/>
          <p:cNvGrpSpPr/>
          <p:nvPr/>
        </p:nvGrpSpPr>
        <p:grpSpPr>
          <a:xfrm flipH="1">
            <a:off x="8567563" y="4127961"/>
            <a:ext cx="50087" cy="50097"/>
            <a:chOff x="1811800" y="3511500"/>
            <a:chExt cx="133175" cy="133200"/>
          </a:xfrm>
        </p:grpSpPr>
        <p:sp>
          <p:nvSpPr>
            <p:cNvPr id="581" name="Google Shape;581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21"/>
          <p:cNvGrpSpPr/>
          <p:nvPr/>
        </p:nvGrpSpPr>
        <p:grpSpPr>
          <a:xfrm flipH="1">
            <a:off x="8711094" y="609743"/>
            <a:ext cx="235480" cy="235484"/>
            <a:chOff x="1811800" y="3511500"/>
            <a:chExt cx="133175" cy="133200"/>
          </a:xfrm>
        </p:grpSpPr>
        <p:sp>
          <p:nvSpPr>
            <p:cNvPr id="584" name="Google Shape;584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21"/>
          <p:cNvGrpSpPr/>
          <p:nvPr/>
        </p:nvGrpSpPr>
        <p:grpSpPr>
          <a:xfrm flipH="1">
            <a:off x="828881" y="4819965"/>
            <a:ext cx="150847" cy="146174"/>
            <a:chOff x="1811800" y="3511500"/>
            <a:chExt cx="133175" cy="133200"/>
          </a:xfrm>
        </p:grpSpPr>
        <p:sp>
          <p:nvSpPr>
            <p:cNvPr id="587" name="Google Shape;587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21"/>
          <p:cNvGrpSpPr/>
          <p:nvPr/>
        </p:nvGrpSpPr>
        <p:grpSpPr>
          <a:xfrm flipH="1">
            <a:off x="8753406" y="2815152"/>
            <a:ext cx="150847" cy="146174"/>
            <a:chOff x="1811800" y="3511500"/>
            <a:chExt cx="133175" cy="133200"/>
          </a:xfrm>
        </p:grpSpPr>
        <p:sp>
          <p:nvSpPr>
            <p:cNvPr id="590" name="Google Shape;590;p2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2"/>
          <p:cNvSpPr txBox="1"/>
          <p:nvPr>
            <p:ph type="title"/>
          </p:nvPr>
        </p:nvSpPr>
        <p:spPr>
          <a:xfrm>
            <a:off x="1953150" y="2683823"/>
            <a:ext cx="5237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4" name="Google Shape;594;p22"/>
          <p:cNvSpPr txBox="1"/>
          <p:nvPr>
            <p:ph idx="1" type="subTitle"/>
          </p:nvPr>
        </p:nvSpPr>
        <p:spPr>
          <a:xfrm>
            <a:off x="1953150" y="3607760"/>
            <a:ext cx="523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5" name="Google Shape;595;p22"/>
          <p:cNvSpPr txBox="1"/>
          <p:nvPr>
            <p:ph idx="2" type="title"/>
          </p:nvPr>
        </p:nvSpPr>
        <p:spPr>
          <a:xfrm>
            <a:off x="3532200" y="1224829"/>
            <a:ext cx="20796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596" name="Google Shape;596;p22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597" name="Google Shape;597;p2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9" name="Google Shape;599;p22"/>
          <p:cNvGrpSpPr/>
          <p:nvPr/>
        </p:nvGrpSpPr>
        <p:grpSpPr>
          <a:xfrm flipH="1">
            <a:off x="534737" y="2066964"/>
            <a:ext cx="264872" cy="255398"/>
            <a:chOff x="1811800" y="3511500"/>
            <a:chExt cx="133175" cy="133200"/>
          </a:xfrm>
        </p:grpSpPr>
        <p:sp>
          <p:nvSpPr>
            <p:cNvPr id="600" name="Google Shape;600;p2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22"/>
          <p:cNvGrpSpPr/>
          <p:nvPr/>
        </p:nvGrpSpPr>
        <p:grpSpPr>
          <a:xfrm flipH="1" rot="10800000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603" name="Google Shape;603;p2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5" name="Google Shape;605;p22"/>
          <p:cNvGrpSpPr/>
          <p:nvPr/>
        </p:nvGrpSpPr>
        <p:grpSpPr>
          <a:xfrm flipH="1" rot="10800000">
            <a:off x="1565748" y="3571943"/>
            <a:ext cx="133175" cy="133200"/>
            <a:chOff x="1811800" y="3511500"/>
            <a:chExt cx="133175" cy="133200"/>
          </a:xfrm>
        </p:grpSpPr>
        <p:sp>
          <p:nvSpPr>
            <p:cNvPr id="606" name="Google Shape;606;p2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22"/>
          <p:cNvGrpSpPr/>
          <p:nvPr/>
        </p:nvGrpSpPr>
        <p:grpSpPr>
          <a:xfrm flipH="1" rot="10800000">
            <a:off x="8103079" y="3057307"/>
            <a:ext cx="264872" cy="255398"/>
            <a:chOff x="1811800" y="3511500"/>
            <a:chExt cx="133175" cy="133200"/>
          </a:xfrm>
        </p:grpSpPr>
        <p:sp>
          <p:nvSpPr>
            <p:cNvPr id="609" name="Google Shape;609;p2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22"/>
          <p:cNvGrpSpPr/>
          <p:nvPr/>
        </p:nvGrpSpPr>
        <p:grpSpPr>
          <a:xfrm flipH="1" rot="10800000">
            <a:off x="2835856" y="4618449"/>
            <a:ext cx="109430" cy="109450"/>
            <a:chOff x="1811800" y="3511500"/>
            <a:chExt cx="133175" cy="133200"/>
          </a:xfrm>
        </p:grpSpPr>
        <p:sp>
          <p:nvSpPr>
            <p:cNvPr id="612" name="Google Shape;612;p2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3"/>
          <p:cNvGrpSpPr/>
          <p:nvPr/>
        </p:nvGrpSpPr>
        <p:grpSpPr>
          <a:xfrm>
            <a:off x="239639" y="344375"/>
            <a:ext cx="4192590" cy="4584768"/>
            <a:chOff x="239639" y="344375"/>
            <a:chExt cx="4192590" cy="4584768"/>
          </a:xfrm>
        </p:grpSpPr>
        <p:grpSp>
          <p:nvGrpSpPr>
            <p:cNvPr id="616" name="Google Shape;616;p23"/>
            <p:cNvGrpSpPr/>
            <p:nvPr/>
          </p:nvGrpSpPr>
          <p:grpSpPr>
            <a:xfrm>
              <a:off x="4209600" y="4603993"/>
              <a:ext cx="222629" cy="215744"/>
              <a:chOff x="1811800" y="3511500"/>
              <a:chExt cx="133175" cy="133200"/>
            </a:xfrm>
          </p:grpSpPr>
          <p:sp>
            <p:nvSpPr>
              <p:cNvPr id="617" name="Google Shape;617;p23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>
              <a:off x="1318564" y="344375"/>
              <a:ext cx="133175" cy="133200"/>
              <a:chOff x="1811800" y="3511500"/>
              <a:chExt cx="133175" cy="133200"/>
            </a:xfrm>
          </p:grpSpPr>
          <p:sp>
            <p:nvSpPr>
              <p:cNvPr id="620" name="Google Shape;620;p23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2" name="Google Shape;622;p23"/>
            <p:cNvGrpSpPr/>
            <p:nvPr/>
          </p:nvGrpSpPr>
          <p:grpSpPr>
            <a:xfrm flipH="1">
              <a:off x="239639" y="1376050"/>
              <a:ext cx="133175" cy="133200"/>
              <a:chOff x="1811800" y="3511500"/>
              <a:chExt cx="133175" cy="133200"/>
            </a:xfrm>
          </p:grpSpPr>
          <p:sp>
            <p:nvSpPr>
              <p:cNvPr id="623" name="Google Shape;623;p23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23"/>
            <p:cNvGrpSpPr/>
            <p:nvPr/>
          </p:nvGrpSpPr>
          <p:grpSpPr>
            <a:xfrm>
              <a:off x="3636900" y="344375"/>
              <a:ext cx="133175" cy="133200"/>
              <a:chOff x="1811800" y="3511500"/>
              <a:chExt cx="133175" cy="133200"/>
            </a:xfrm>
          </p:grpSpPr>
          <p:sp>
            <p:nvSpPr>
              <p:cNvPr id="626" name="Google Shape;626;p23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23"/>
            <p:cNvGrpSpPr/>
            <p:nvPr/>
          </p:nvGrpSpPr>
          <p:grpSpPr>
            <a:xfrm>
              <a:off x="269269" y="4209366"/>
              <a:ext cx="73925" cy="73939"/>
              <a:chOff x="1811800" y="3511500"/>
              <a:chExt cx="133175" cy="133200"/>
            </a:xfrm>
          </p:grpSpPr>
          <p:sp>
            <p:nvSpPr>
              <p:cNvPr id="629" name="Google Shape;629;p23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1" name="Google Shape;631;p23"/>
            <p:cNvGrpSpPr/>
            <p:nvPr/>
          </p:nvGrpSpPr>
          <p:grpSpPr>
            <a:xfrm flipH="1">
              <a:off x="2258320" y="4855204"/>
              <a:ext cx="73925" cy="73939"/>
              <a:chOff x="1811800" y="3511500"/>
              <a:chExt cx="133175" cy="133200"/>
            </a:xfrm>
          </p:grpSpPr>
          <p:sp>
            <p:nvSpPr>
              <p:cNvPr id="632" name="Google Shape;632;p23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4" name="Google Shape;634;p23"/>
            <p:cNvGrpSpPr/>
            <p:nvPr/>
          </p:nvGrpSpPr>
          <p:grpSpPr>
            <a:xfrm>
              <a:off x="2584656" y="947189"/>
              <a:ext cx="264872" cy="255398"/>
              <a:chOff x="1811800" y="3511500"/>
              <a:chExt cx="133175" cy="133200"/>
            </a:xfrm>
          </p:grpSpPr>
          <p:sp>
            <p:nvSpPr>
              <p:cNvPr id="635" name="Google Shape;635;p23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7" name="Google Shape;637;p23"/>
          <p:cNvSpPr txBox="1"/>
          <p:nvPr>
            <p:ph type="title"/>
          </p:nvPr>
        </p:nvSpPr>
        <p:spPr>
          <a:xfrm>
            <a:off x="720000" y="1466200"/>
            <a:ext cx="35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8" name="Google Shape;638;p23"/>
          <p:cNvSpPr txBox="1"/>
          <p:nvPr>
            <p:ph idx="1" type="subTitle"/>
          </p:nvPr>
        </p:nvSpPr>
        <p:spPr>
          <a:xfrm>
            <a:off x="720000" y="2287425"/>
            <a:ext cx="3527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24"/>
          <p:cNvGrpSpPr/>
          <p:nvPr/>
        </p:nvGrpSpPr>
        <p:grpSpPr>
          <a:xfrm>
            <a:off x="4412107" y="344375"/>
            <a:ext cx="4192590" cy="4584768"/>
            <a:chOff x="239639" y="344375"/>
            <a:chExt cx="4192590" cy="4584768"/>
          </a:xfrm>
        </p:grpSpPr>
        <p:grpSp>
          <p:nvGrpSpPr>
            <p:cNvPr id="641" name="Google Shape;641;p24"/>
            <p:cNvGrpSpPr/>
            <p:nvPr/>
          </p:nvGrpSpPr>
          <p:grpSpPr>
            <a:xfrm>
              <a:off x="4209600" y="4603993"/>
              <a:ext cx="222629" cy="215744"/>
              <a:chOff x="1811800" y="3511500"/>
              <a:chExt cx="133175" cy="133200"/>
            </a:xfrm>
          </p:grpSpPr>
          <p:sp>
            <p:nvSpPr>
              <p:cNvPr id="642" name="Google Shape;642;p24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4" name="Google Shape;644;p24"/>
            <p:cNvGrpSpPr/>
            <p:nvPr/>
          </p:nvGrpSpPr>
          <p:grpSpPr>
            <a:xfrm flipH="1">
              <a:off x="1318564" y="344375"/>
              <a:ext cx="133175" cy="133200"/>
              <a:chOff x="1811800" y="3511500"/>
              <a:chExt cx="133175" cy="133200"/>
            </a:xfrm>
          </p:grpSpPr>
          <p:sp>
            <p:nvSpPr>
              <p:cNvPr id="645" name="Google Shape;645;p24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7" name="Google Shape;647;p24"/>
            <p:cNvGrpSpPr/>
            <p:nvPr/>
          </p:nvGrpSpPr>
          <p:grpSpPr>
            <a:xfrm flipH="1">
              <a:off x="239639" y="1376050"/>
              <a:ext cx="133175" cy="133200"/>
              <a:chOff x="1811800" y="3511500"/>
              <a:chExt cx="133175" cy="133200"/>
            </a:xfrm>
          </p:grpSpPr>
          <p:sp>
            <p:nvSpPr>
              <p:cNvPr id="648" name="Google Shape;648;p24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0" name="Google Shape;650;p24"/>
            <p:cNvGrpSpPr/>
            <p:nvPr/>
          </p:nvGrpSpPr>
          <p:grpSpPr>
            <a:xfrm>
              <a:off x="3636900" y="344375"/>
              <a:ext cx="133175" cy="133200"/>
              <a:chOff x="1811800" y="3511500"/>
              <a:chExt cx="133175" cy="133200"/>
            </a:xfrm>
          </p:grpSpPr>
          <p:sp>
            <p:nvSpPr>
              <p:cNvPr id="651" name="Google Shape;651;p24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24"/>
            <p:cNvGrpSpPr/>
            <p:nvPr/>
          </p:nvGrpSpPr>
          <p:grpSpPr>
            <a:xfrm>
              <a:off x="269269" y="4209366"/>
              <a:ext cx="73925" cy="73939"/>
              <a:chOff x="1811800" y="3511500"/>
              <a:chExt cx="133175" cy="1332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6" name="Google Shape;656;p24"/>
            <p:cNvGrpSpPr/>
            <p:nvPr/>
          </p:nvGrpSpPr>
          <p:grpSpPr>
            <a:xfrm flipH="1">
              <a:off x="2258320" y="4855204"/>
              <a:ext cx="73925" cy="73939"/>
              <a:chOff x="1811800" y="3511500"/>
              <a:chExt cx="133175" cy="133200"/>
            </a:xfrm>
          </p:grpSpPr>
          <p:sp>
            <p:nvSpPr>
              <p:cNvPr id="657" name="Google Shape;657;p24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9" name="Google Shape;659;p24"/>
            <p:cNvGrpSpPr/>
            <p:nvPr/>
          </p:nvGrpSpPr>
          <p:grpSpPr>
            <a:xfrm>
              <a:off x="2584656" y="947189"/>
              <a:ext cx="264872" cy="255398"/>
              <a:chOff x="1811800" y="3511500"/>
              <a:chExt cx="133175" cy="133200"/>
            </a:xfrm>
          </p:grpSpPr>
          <p:sp>
            <p:nvSpPr>
              <p:cNvPr id="660" name="Google Shape;660;p24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2" name="Google Shape;662;p24"/>
          <p:cNvSpPr txBox="1"/>
          <p:nvPr>
            <p:ph type="title"/>
          </p:nvPr>
        </p:nvSpPr>
        <p:spPr>
          <a:xfrm>
            <a:off x="4892469" y="1466200"/>
            <a:ext cx="35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24"/>
          <p:cNvSpPr txBox="1"/>
          <p:nvPr>
            <p:ph idx="1" type="subTitle"/>
          </p:nvPr>
        </p:nvSpPr>
        <p:spPr>
          <a:xfrm>
            <a:off x="4892469" y="2287425"/>
            <a:ext cx="3527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5"/>
          <p:cNvSpPr txBox="1"/>
          <p:nvPr>
            <p:ph type="title"/>
          </p:nvPr>
        </p:nvSpPr>
        <p:spPr>
          <a:xfrm>
            <a:off x="2046700" y="1354350"/>
            <a:ext cx="5050500" cy="26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6" name="Google Shape;666;p25"/>
          <p:cNvGrpSpPr/>
          <p:nvPr/>
        </p:nvGrpSpPr>
        <p:grpSpPr>
          <a:xfrm>
            <a:off x="97887" y="119550"/>
            <a:ext cx="8621088" cy="4950418"/>
            <a:chOff x="97887" y="119550"/>
            <a:chExt cx="8621088" cy="4950418"/>
          </a:xfrm>
        </p:grpSpPr>
        <p:grpSp>
          <p:nvGrpSpPr>
            <p:cNvPr id="667" name="Google Shape;667;p25"/>
            <p:cNvGrpSpPr/>
            <p:nvPr/>
          </p:nvGrpSpPr>
          <p:grpSpPr>
            <a:xfrm flipH="1">
              <a:off x="8056861" y="2957668"/>
              <a:ext cx="222629" cy="215744"/>
              <a:chOff x="1811800" y="3511500"/>
              <a:chExt cx="133175" cy="133200"/>
            </a:xfrm>
          </p:grpSpPr>
          <p:sp>
            <p:nvSpPr>
              <p:cNvPr id="668" name="Google Shape;668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0" name="Google Shape;670;p25"/>
            <p:cNvGrpSpPr/>
            <p:nvPr/>
          </p:nvGrpSpPr>
          <p:grpSpPr>
            <a:xfrm>
              <a:off x="6165075" y="119550"/>
              <a:ext cx="133175" cy="133200"/>
              <a:chOff x="1811800" y="3511500"/>
              <a:chExt cx="133175" cy="133200"/>
            </a:xfrm>
          </p:grpSpPr>
          <p:sp>
            <p:nvSpPr>
              <p:cNvPr id="671" name="Google Shape;671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25"/>
            <p:cNvGrpSpPr/>
            <p:nvPr/>
          </p:nvGrpSpPr>
          <p:grpSpPr>
            <a:xfrm>
              <a:off x="8585800" y="1624525"/>
              <a:ext cx="133175" cy="133200"/>
              <a:chOff x="1811800" y="3511500"/>
              <a:chExt cx="133175" cy="133200"/>
            </a:xfrm>
          </p:grpSpPr>
          <p:sp>
            <p:nvSpPr>
              <p:cNvPr id="674" name="Google Shape;674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6" name="Google Shape;676;p25"/>
            <p:cNvGrpSpPr/>
            <p:nvPr/>
          </p:nvGrpSpPr>
          <p:grpSpPr>
            <a:xfrm flipH="1">
              <a:off x="6844852" y="1343188"/>
              <a:ext cx="133175" cy="133200"/>
              <a:chOff x="1811800" y="3511500"/>
              <a:chExt cx="133175" cy="133200"/>
            </a:xfrm>
          </p:grpSpPr>
          <p:sp>
            <p:nvSpPr>
              <p:cNvPr id="677" name="Google Shape;677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9" name="Google Shape;679;p25"/>
            <p:cNvGrpSpPr/>
            <p:nvPr/>
          </p:nvGrpSpPr>
          <p:grpSpPr>
            <a:xfrm flipH="1">
              <a:off x="8350070" y="502529"/>
              <a:ext cx="73925" cy="73939"/>
              <a:chOff x="1811800" y="3511500"/>
              <a:chExt cx="133175" cy="133200"/>
            </a:xfrm>
          </p:grpSpPr>
          <p:sp>
            <p:nvSpPr>
              <p:cNvPr id="680" name="Google Shape;680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25"/>
            <p:cNvGrpSpPr/>
            <p:nvPr/>
          </p:nvGrpSpPr>
          <p:grpSpPr>
            <a:xfrm>
              <a:off x="8583944" y="4242304"/>
              <a:ext cx="73925" cy="73939"/>
              <a:chOff x="1811800" y="3511500"/>
              <a:chExt cx="133175" cy="133200"/>
            </a:xfrm>
          </p:grpSpPr>
          <p:sp>
            <p:nvSpPr>
              <p:cNvPr id="683" name="Google Shape;683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5" name="Google Shape;685;p25"/>
            <p:cNvGrpSpPr/>
            <p:nvPr/>
          </p:nvGrpSpPr>
          <p:grpSpPr>
            <a:xfrm flipH="1">
              <a:off x="4370262" y="649476"/>
              <a:ext cx="264872" cy="255398"/>
              <a:chOff x="1666783" y="3282890"/>
              <a:chExt cx="133175" cy="133200"/>
            </a:xfrm>
          </p:grpSpPr>
          <p:sp>
            <p:nvSpPr>
              <p:cNvPr id="686" name="Google Shape;686;p25"/>
              <p:cNvSpPr/>
              <p:nvPr/>
            </p:nvSpPr>
            <p:spPr>
              <a:xfrm>
                <a:off x="1713808" y="328289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1666783" y="332991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25"/>
            <p:cNvGrpSpPr/>
            <p:nvPr/>
          </p:nvGrpSpPr>
          <p:grpSpPr>
            <a:xfrm flipH="1" rot="10800000">
              <a:off x="1485122" y="669294"/>
              <a:ext cx="222629" cy="215744"/>
              <a:chOff x="1811800" y="3511500"/>
              <a:chExt cx="133175" cy="133200"/>
            </a:xfrm>
          </p:grpSpPr>
          <p:sp>
            <p:nvSpPr>
              <p:cNvPr id="689" name="Google Shape;689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1" name="Google Shape;691;p25"/>
            <p:cNvGrpSpPr/>
            <p:nvPr/>
          </p:nvGrpSpPr>
          <p:grpSpPr>
            <a:xfrm rot="10800000">
              <a:off x="2518612" y="4936768"/>
              <a:ext cx="133175" cy="133200"/>
              <a:chOff x="1811800" y="3511500"/>
              <a:chExt cx="133175" cy="133200"/>
            </a:xfrm>
          </p:grpSpPr>
          <p:sp>
            <p:nvSpPr>
              <p:cNvPr id="692" name="Google Shape;692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4" name="Google Shape;694;p25"/>
            <p:cNvGrpSpPr/>
            <p:nvPr/>
          </p:nvGrpSpPr>
          <p:grpSpPr>
            <a:xfrm rot="10800000">
              <a:off x="97887" y="3584193"/>
              <a:ext cx="133175" cy="133200"/>
              <a:chOff x="1811800" y="3511500"/>
              <a:chExt cx="133175" cy="133200"/>
            </a:xfrm>
          </p:grpSpPr>
          <p:sp>
            <p:nvSpPr>
              <p:cNvPr id="695" name="Google Shape;695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7" name="Google Shape;697;p25"/>
            <p:cNvGrpSpPr/>
            <p:nvPr/>
          </p:nvGrpSpPr>
          <p:grpSpPr>
            <a:xfrm flipH="1" rot="10800000">
              <a:off x="3942598" y="4383593"/>
              <a:ext cx="133175" cy="133200"/>
              <a:chOff x="2512250" y="2852250"/>
              <a:chExt cx="133175" cy="133200"/>
            </a:xfrm>
          </p:grpSpPr>
          <p:sp>
            <p:nvSpPr>
              <p:cNvPr id="698" name="Google Shape;698;p25"/>
              <p:cNvSpPr/>
              <p:nvPr/>
            </p:nvSpPr>
            <p:spPr>
              <a:xfrm>
                <a:off x="2559275" y="285225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2512250" y="289927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0" name="Google Shape;700;p25"/>
            <p:cNvGrpSpPr/>
            <p:nvPr/>
          </p:nvGrpSpPr>
          <p:grpSpPr>
            <a:xfrm flipH="1" rot="10800000">
              <a:off x="1065791" y="4242300"/>
              <a:ext cx="73925" cy="73939"/>
              <a:chOff x="1811800" y="3511500"/>
              <a:chExt cx="133175" cy="133200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p25"/>
            <p:cNvGrpSpPr/>
            <p:nvPr/>
          </p:nvGrpSpPr>
          <p:grpSpPr>
            <a:xfrm rot="10800000">
              <a:off x="158993" y="1025675"/>
              <a:ext cx="73925" cy="73939"/>
              <a:chOff x="1811800" y="3511500"/>
              <a:chExt cx="133175" cy="133200"/>
            </a:xfrm>
          </p:grpSpPr>
          <p:sp>
            <p:nvSpPr>
              <p:cNvPr id="704" name="Google Shape;704;p25"/>
              <p:cNvSpPr/>
              <p:nvPr/>
            </p:nvSpPr>
            <p:spPr>
              <a:xfrm>
                <a:off x="1858825" y="3511500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1811800" y="3558525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 flipH="1" rot="10800000">
              <a:off x="6742729" y="4472857"/>
              <a:ext cx="264872" cy="255398"/>
              <a:chOff x="2436743" y="3121128"/>
              <a:chExt cx="133175" cy="1332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2483768" y="3121128"/>
                <a:ext cx="39125" cy="133200"/>
              </a:xfrm>
              <a:custGeom>
                <a:rect b="b" l="l" r="r" t="t"/>
                <a:pathLst>
                  <a:path extrusionOk="0" h="5328" w="1565">
                    <a:moveTo>
                      <a:pt x="0" y="0"/>
                    </a:moveTo>
                    <a:lnTo>
                      <a:pt x="0" y="5327"/>
                    </a:lnTo>
                    <a:lnTo>
                      <a:pt x="1565" y="5327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436743" y="3168153"/>
                <a:ext cx="133175" cy="39125"/>
              </a:xfrm>
              <a:custGeom>
                <a:rect b="b" l="l" r="r" t="t"/>
                <a:pathLst>
                  <a:path extrusionOk="0" h="1565" w="5327">
                    <a:moveTo>
                      <a:pt x="0" y="1"/>
                    </a:moveTo>
                    <a:lnTo>
                      <a:pt x="0" y="1565"/>
                    </a:lnTo>
                    <a:lnTo>
                      <a:pt x="5327" y="1565"/>
                    </a:lnTo>
                    <a:lnTo>
                      <a:pt x="53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1" name="Google Shape;711;p26"/>
          <p:cNvSpPr txBox="1"/>
          <p:nvPr>
            <p:ph idx="2" type="title"/>
          </p:nvPr>
        </p:nvSpPr>
        <p:spPr>
          <a:xfrm>
            <a:off x="797475" y="3040125"/>
            <a:ext cx="16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2" name="Google Shape;712;p26"/>
          <p:cNvSpPr txBox="1"/>
          <p:nvPr>
            <p:ph idx="1" type="subTitle"/>
          </p:nvPr>
        </p:nvSpPr>
        <p:spPr>
          <a:xfrm>
            <a:off x="797475" y="3515156"/>
            <a:ext cx="16239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26"/>
          <p:cNvSpPr txBox="1"/>
          <p:nvPr>
            <p:ph idx="3" type="title"/>
          </p:nvPr>
        </p:nvSpPr>
        <p:spPr>
          <a:xfrm>
            <a:off x="2772525" y="3040125"/>
            <a:ext cx="16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4" name="Google Shape;714;p26"/>
          <p:cNvSpPr txBox="1"/>
          <p:nvPr>
            <p:ph idx="4" type="subTitle"/>
          </p:nvPr>
        </p:nvSpPr>
        <p:spPr>
          <a:xfrm>
            <a:off x="2772525" y="3515156"/>
            <a:ext cx="16239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26"/>
          <p:cNvSpPr txBox="1"/>
          <p:nvPr>
            <p:ph idx="5" type="title"/>
          </p:nvPr>
        </p:nvSpPr>
        <p:spPr>
          <a:xfrm>
            <a:off x="4747575" y="3040125"/>
            <a:ext cx="16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6" name="Google Shape;716;p26"/>
          <p:cNvSpPr txBox="1"/>
          <p:nvPr>
            <p:ph idx="6" type="subTitle"/>
          </p:nvPr>
        </p:nvSpPr>
        <p:spPr>
          <a:xfrm>
            <a:off x="4747574" y="3515156"/>
            <a:ext cx="16239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26"/>
          <p:cNvSpPr txBox="1"/>
          <p:nvPr>
            <p:ph idx="7" type="title"/>
          </p:nvPr>
        </p:nvSpPr>
        <p:spPr>
          <a:xfrm>
            <a:off x="6722625" y="3040125"/>
            <a:ext cx="16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26"/>
          <p:cNvSpPr txBox="1"/>
          <p:nvPr>
            <p:ph idx="8" type="subTitle"/>
          </p:nvPr>
        </p:nvSpPr>
        <p:spPr>
          <a:xfrm>
            <a:off x="6722624" y="3515156"/>
            <a:ext cx="16239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26"/>
          <p:cNvGrpSpPr/>
          <p:nvPr/>
        </p:nvGrpSpPr>
        <p:grpSpPr>
          <a:xfrm flipH="1">
            <a:off x="8008250" y="777388"/>
            <a:ext cx="150847" cy="146174"/>
            <a:chOff x="1811800" y="3511500"/>
            <a:chExt cx="133175" cy="133200"/>
          </a:xfrm>
        </p:grpSpPr>
        <p:sp>
          <p:nvSpPr>
            <p:cNvPr id="720" name="Google Shape;720;p2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26"/>
          <p:cNvGrpSpPr/>
          <p:nvPr/>
        </p:nvGrpSpPr>
        <p:grpSpPr>
          <a:xfrm flipH="1">
            <a:off x="1120438" y="729246"/>
            <a:ext cx="90239" cy="90256"/>
            <a:chOff x="1811800" y="3511500"/>
            <a:chExt cx="133175" cy="133200"/>
          </a:xfrm>
        </p:grpSpPr>
        <p:sp>
          <p:nvSpPr>
            <p:cNvPr id="723" name="Google Shape;723;p2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 flipH="1">
            <a:off x="2636757" y="111626"/>
            <a:ext cx="90239" cy="90256"/>
            <a:chOff x="1811800" y="3511500"/>
            <a:chExt cx="133175" cy="133200"/>
          </a:xfrm>
        </p:grpSpPr>
        <p:sp>
          <p:nvSpPr>
            <p:cNvPr id="726" name="Google Shape;726;p2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26"/>
          <p:cNvGrpSpPr/>
          <p:nvPr/>
        </p:nvGrpSpPr>
        <p:grpSpPr>
          <a:xfrm flipH="1">
            <a:off x="5609411" y="207942"/>
            <a:ext cx="50087" cy="50097"/>
            <a:chOff x="1811800" y="3511500"/>
            <a:chExt cx="133175" cy="133200"/>
          </a:xfrm>
        </p:grpSpPr>
        <p:sp>
          <p:nvSpPr>
            <p:cNvPr id="729" name="Google Shape;729;p2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26"/>
          <p:cNvGrpSpPr/>
          <p:nvPr/>
        </p:nvGrpSpPr>
        <p:grpSpPr>
          <a:xfrm flipH="1">
            <a:off x="8530963" y="4373812"/>
            <a:ext cx="90239" cy="90256"/>
            <a:chOff x="1811800" y="3511500"/>
            <a:chExt cx="133175" cy="133200"/>
          </a:xfrm>
        </p:grpSpPr>
        <p:sp>
          <p:nvSpPr>
            <p:cNvPr id="732" name="Google Shape;732;p2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26"/>
          <p:cNvGrpSpPr/>
          <p:nvPr/>
        </p:nvGrpSpPr>
        <p:grpSpPr>
          <a:xfrm flipH="1">
            <a:off x="4677538" y="4640099"/>
            <a:ext cx="50087" cy="50097"/>
            <a:chOff x="1811800" y="3511500"/>
            <a:chExt cx="133175" cy="133200"/>
          </a:xfrm>
        </p:grpSpPr>
        <p:sp>
          <p:nvSpPr>
            <p:cNvPr id="735" name="Google Shape;735;p2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26"/>
          <p:cNvGrpSpPr/>
          <p:nvPr/>
        </p:nvGrpSpPr>
        <p:grpSpPr>
          <a:xfrm flipH="1">
            <a:off x="511836" y="181799"/>
            <a:ext cx="90239" cy="90256"/>
            <a:chOff x="1811800" y="3511500"/>
            <a:chExt cx="133175" cy="133200"/>
          </a:xfrm>
        </p:grpSpPr>
        <p:sp>
          <p:nvSpPr>
            <p:cNvPr id="738" name="Google Shape;738;p2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26"/>
          <p:cNvGrpSpPr/>
          <p:nvPr/>
        </p:nvGrpSpPr>
        <p:grpSpPr>
          <a:xfrm flipH="1">
            <a:off x="857756" y="4591365"/>
            <a:ext cx="150847" cy="146174"/>
            <a:chOff x="1811800" y="3511500"/>
            <a:chExt cx="133175" cy="133200"/>
          </a:xfrm>
        </p:grpSpPr>
        <p:sp>
          <p:nvSpPr>
            <p:cNvPr id="741" name="Google Shape;741;p2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_2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5" name="Google Shape;745;p27"/>
          <p:cNvSpPr txBox="1"/>
          <p:nvPr>
            <p:ph idx="2" type="title"/>
          </p:nvPr>
        </p:nvSpPr>
        <p:spPr>
          <a:xfrm>
            <a:off x="713225" y="3374975"/>
            <a:ext cx="1433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1" type="subTitle"/>
          </p:nvPr>
        </p:nvSpPr>
        <p:spPr>
          <a:xfrm>
            <a:off x="713225" y="3765231"/>
            <a:ext cx="1433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27"/>
          <p:cNvSpPr txBox="1"/>
          <p:nvPr>
            <p:ph idx="3" type="title"/>
          </p:nvPr>
        </p:nvSpPr>
        <p:spPr>
          <a:xfrm>
            <a:off x="2283025" y="3374975"/>
            <a:ext cx="1433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8" name="Google Shape;748;p27"/>
          <p:cNvSpPr txBox="1"/>
          <p:nvPr>
            <p:ph idx="4" type="subTitle"/>
          </p:nvPr>
        </p:nvSpPr>
        <p:spPr>
          <a:xfrm>
            <a:off x="2282963" y="3765231"/>
            <a:ext cx="1433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27"/>
          <p:cNvSpPr txBox="1"/>
          <p:nvPr>
            <p:ph idx="5" type="title"/>
          </p:nvPr>
        </p:nvSpPr>
        <p:spPr>
          <a:xfrm>
            <a:off x="3852725" y="3374975"/>
            <a:ext cx="1433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0" name="Google Shape;750;p27"/>
          <p:cNvSpPr txBox="1"/>
          <p:nvPr>
            <p:ph idx="6" type="subTitle"/>
          </p:nvPr>
        </p:nvSpPr>
        <p:spPr>
          <a:xfrm>
            <a:off x="3852702" y="3765231"/>
            <a:ext cx="1433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7"/>
          <p:cNvSpPr txBox="1"/>
          <p:nvPr>
            <p:ph idx="7" type="title"/>
          </p:nvPr>
        </p:nvSpPr>
        <p:spPr>
          <a:xfrm>
            <a:off x="5422425" y="3374975"/>
            <a:ext cx="1433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27"/>
          <p:cNvSpPr txBox="1"/>
          <p:nvPr>
            <p:ph idx="8" type="subTitle"/>
          </p:nvPr>
        </p:nvSpPr>
        <p:spPr>
          <a:xfrm>
            <a:off x="5422440" y="3765231"/>
            <a:ext cx="1433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3" name="Google Shape;753;p27"/>
          <p:cNvGrpSpPr/>
          <p:nvPr/>
        </p:nvGrpSpPr>
        <p:grpSpPr>
          <a:xfrm flipH="1">
            <a:off x="8008250" y="777388"/>
            <a:ext cx="150847" cy="146174"/>
            <a:chOff x="1811800" y="3511500"/>
            <a:chExt cx="133175" cy="133200"/>
          </a:xfrm>
        </p:grpSpPr>
        <p:sp>
          <p:nvSpPr>
            <p:cNvPr id="754" name="Google Shape;754;p2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6" name="Google Shape;756;p27"/>
          <p:cNvGrpSpPr/>
          <p:nvPr/>
        </p:nvGrpSpPr>
        <p:grpSpPr>
          <a:xfrm flipH="1">
            <a:off x="1120438" y="729246"/>
            <a:ext cx="90239" cy="90256"/>
            <a:chOff x="1811800" y="3511500"/>
            <a:chExt cx="133175" cy="133200"/>
          </a:xfrm>
        </p:grpSpPr>
        <p:sp>
          <p:nvSpPr>
            <p:cNvPr id="757" name="Google Shape;757;p2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27"/>
          <p:cNvGrpSpPr/>
          <p:nvPr/>
        </p:nvGrpSpPr>
        <p:grpSpPr>
          <a:xfrm flipH="1">
            <a:off x="2636757" y="111626"/>
            <a:ext cx="90239" cy="90256"/>
            <a:chOff x="1811800" y="3511500"/>
            <a:chExt cx="133175" cy="133200"/>
          </a:xfrm>
        </p:grpSpPr>
        <p:sp>
          <p:nvSpPr>
            <p:cNvPr id="760" name="Google Shape;760;p2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7"/>
          <p:cNvGrpSpPr/>
          <p:nvPr/>
        </p:nvGrpSpPr>
        <p:grpSpPr>
          <a:xfrm flipH="1">
            <a:off x="5609411" y="207942"/>
            <a:ext cx="50087" cy="50097"/>
            <a:chOff x="1811800" y="3511500"/>
            <a:chExt cx="133175" cy="133200"/>
          </a:xfrm>
        </p:grpSpPr>
        <p:sp>
          <p:nvSpPr>
            <p:cNvPr id="763" name="Google Shape;763;p2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27"/>
          <p:cNvGrpSpPr/>
          <p:nvPr/>
        </p:nvGrpSpPr>
        <p:grpSpPr>
          <a:xfrm flipH="1">
            <a:off x="8530963" y="4373812"/>
            <a:ext cx="90239" cy="90256"/>
            <a:chOff x="1811800" y="3511500"/>
            <a:chExt cx="133175" cy="133200"/>
          </a:xfrm>
        </p:grpSpPr>
        <p:sp>
          <p:nvSpPr>
            <p:cNvPr id="766" name="Google Shape;766;p2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7"/>
          <p:cNvGrpSpPr/>
          <p:nvPr/>
        </p:nvGrpSpPr>
        <p:grpSpPr>
          <a:xfrm flipH="1">
            <a:off x="4677538" y="4640099"/>
            <a:ext cx="50087" cy="50097"/>
            <a:chOff x="1811800" y="3511500"/>
            <a:chExt cx="133175" cy="133200"/>
          </a:xfrm>
        </p:grpSpPr>
        <p:sp>
          <p:nvSpPr>
            <p:cNvPr id="769" name="Google Shape;769;p2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27"/>
          <p:cNvGrpSpPr/>
          <p:nvPr/>
        </p:nvGrpSpPr>
        <p:grpSpPr>
          <a:xfrm flipH="1">
            <a:off x="511836" y="181799"/>
            <a:ext cx="90239" cy="90256"/>
            <a:chOff x="1811800" y="3511500"/>
            <a:chExt cx="133175" cy="133200"/>
          </a:xfrm>
        </p:grpSpPr>
        <p:sp>
          <p:nvSpPr>
            <p:cNvPr id="772" name="Google Shape;772;p2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27"/>
          <p:cNvGrpSpPr/>
          <p:nvPr/>
        </p:nvGrpSpPr>
        <p:grpSpPr>
          <a:xfrm flipH="1">
            <a:off x="857756" y="4591365"/>
            <a:ext cx="150847" cy="146174"/>
            <a:chOff x="1811800" y="3511500"/>
            <a:chExt cx="133175" cy="133200"/>
          </a:xfrm>
        </p:grpSpPr>
        <p:sp>
          <p:nvSpPr>
            <p:cNvPr id="775" name="Google Shape;775;p2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27"/>
          <p:cNvSpPr txBox="1"/>
          <p:nvPr>
            <p:ph idx="9" type="title"/>
          </p:nvPr>
        </p:nvSpPr>
        <p:spPr>
          <a:xfrm>
            <a:off x="6992175" y="3374975"/>
            <a:ext cx="1433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8" name="Google Shape;778;p27"/>
          <p:cNvSpPr txBox="1"/>
          <p:nvPr>
            <p:ph idx="13" type="subTitle"/>
          </p:nvPr>
        </p:nvSpPr>
        <p:spPr>
          <a:xfrm>
            <a:off x="6992179" y="3765231"/>
            <a:ext cx="1433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/>
          <p:nvPr>
            <p:ph hasCustomPrompt="1" type="title"/>
          </p:nvPr>
        </p:nvSpPr>
        <p:spPr>
          <a:xfrm>
            <a:off x="1579175" y="1835400"/>
            <a:ext cx="1954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1" name="Google Shape;781;p28"/>
          <p:cNvSpPr txBox="1"/>
          <p:nvPr>
            <p:ph idx="1" type="body"/>
          </p:nvPr>
        </p:nvSpPr>
        <p:spPr>
          <a:xfrm>
            <a:off x="4851025" y="2283250"/>
            <a:ext cx="27225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2" name="Google Shape;782;p2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3" name="Google Shape;783;p28"/>
          <p:cNvGrpSpPr/>
          <p:nvPr/>
        </p:nvGrpSpPr>
        <p:grpSpPr>
          <a:xfrm>
            <a:off x="1579167" y="3992570"/>
            <a:ext cx="193810" cy="187812"/>
            <a:chOff x="1811800" y="3511500"/>
            <a:chExt cx="133175" cy="133200"/>
          </a:xfrm>
        </p:grpSpPr>
        <p:sp>
          <p:nvSpPr>
            <p:cNvPr id="784" name="Google Shape;784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28"/>
          <p:cNvGrpSpPr/>
          <p:nvPr/>
        </p:nvGrpSpPr>
        <p:grpSpPr>
          <a:xfrm flipH="1">
            <a:off x="5859447" y="4783049"/>
            <a:ext cx="115929" cy="115951"/>
            <a:chOff x="1811800" y="3511500"/>
            <a:chExt cx="133175" cy="133200"/>
          </a:xfrm>
        </p:grpSpPr>
        <p:sp>
          <p:nvSpPr>
            <p:cNvPr id="787" name="Google Shape;787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28"/>
          <p:cNvGrpSpPr/>
          <p:nvPr/>
        </p:nvGrpSpPr>
        <p:grpSpPr>
          <a:xfrm flipH="1">
            <a:off x="407967" y="977475"/>
            <a:ext cx="115929" cy="115951"/>
            <a:chOff x="1811800" y="3511500"/>
            <a:chExt cx="133175" cy="133200"/>
          </a:xfrm>
        </p:grpSpPr>
        <p:sp>
          <p:nvSpPr>
            <p:cNvPr id="790" name="Google Shape;790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28"/>
          <p:cNvGrpSpPr/>
          <p:nvPr/>
        </p:nvGrpSpPr>
        <p:grpSpPr>
          <a:xfrm>
            <a:off x="2899863" y="171810"/>
            <a:ext cx="115929" cy="115951"/>
            <a:chOff x="1811800" y="3511500"/>
            <a:chExt cx="133175" cy="133200"/>
          </a:xfrm>
        </p:grpSpPr>
        <p:sp>
          <p:nvSpPr>
            <p:cNvPr id="793" name="Google Shape;793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28"/>
          <p:cNvGrpSpPr/>
          <p:nvPr/>
        </p:nvGrpSpPr>
        <p:grpSpPr>
          <a:xfrm>
            <a:off x="2318132" y="4857328"/>
            <a:ext cx="83834" cy="83849"/>
            <a:chOff x="1811800" y="3511500"/>
            <a:chExt cx="133175" cy="133200"/>
          </a:xfrm>
        </p:grpSpPr>
        <p:sp>
          <p:nvSpPr>
            <p:cNvPr id="796" name="Google Shape;796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28"/>
          <p:cNvGrpSpPr/>
          <p:nvPr/>
        </p:nvGrpSpPr>
        <p:grpSpPr>
          <a:xfrm flipH="1">
            <a:off x="366980" y="3641396"/>
            <a:ext cx="83834" cy="83849"/>
            <a:chOff x="1811800" y="3511500"/>
            <a:chExt cx="133175" cy="133200"/>
          </a:xfrm>
        </p:grpSpPr>
        <p:sp>
          <p:nvSpPr>
            <p:cNvPr id="799" name="Google Shape;799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28"/>
          <p:cNvGrpSpPr/>
          <p:nvPr/>
        </p:nvGrpSpPr>
        <p:grpSpPr>
          <a:xfrm flipH="1">
            <a:off x="8559572" y="1180099"/>
            <a:ext cx="115929" cy="115951"/>
            <a:chOff x="1811800" y="3511500"/>
            <a:chExt cx="133175" cy="133200"/>
          </a:xfrm>
        </p:grpSpPr>
        <p:sp>
          <p:nvSpPr>
            <p:cNvPr id="802" name="Google Shape;802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28"/>
          <p:cNvGrpSpPr/>
          <p:nvPr/>
        </p:nvGrpSpPr>
        <p:grpSpPr>
          <a:xfrm flipH="1">
            <a:off x="8109930" y="4633021"/>
            <a:ext cx="83834" cy="83849"/>
            <a:chOff x="1811800" y="3511500"/>
            <a:chExt cx="133175" cy="133200"/>
          </a:xfrm>
        </p:grpSpPr>
        <p:sp>
          <p:nvSpPr>
            <p:cNvPr id="805" name="Google Shape;805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28"/>
          <p:cNvGrpSpPr/>
          <p:nvPr/>
        </p:nvGrpSpPr>
        <p:grpSpPr>
          <a:xfrm>
            <a:off x="8109917" y="201245"/>
            <a:ext cx="193810" cy="187812"/>
            <a:chOff x="1811800" y="3511500"/>
            <a:chExt cx="133175" cy="133200"/>
          </a:xfrm>
        </p:grpSpPr>
        <p:sp>
          <p:nvSpPr>
            <p:cNvPr id="808" name="Google Shape;808;p2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2" name="Google Shape;812;p29"/>
          <p:cNvSpPr txBox="1"/>
          <p:nvPr>
            <p:ph idx="2" type="title"/>
          </p:nvPr>
        </p:nvSpPr>
        <p:spPr>
          <a:xfrm>
            <a:off x="713225" y="3347625"/>
            <a:ext cx="2248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3" name="Google Shape;813;p29"/>
          <p:cNvSpPr txBox="1"/>
          <p:nvPr>
            <p:ph idx="1" type="subTitle"/>
          </p:nvPr>
        </p:nvSpPr>
        <p:spPr>
          <a:xfrm>
            <a:off x="713225" y="3681326"/>
            <a:ext cx="2248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29"/>
          <p:cNvSpPr txBox="1"/>
          <p:nvPr>
            <p:ph idx="3" type="title"/>
          </p:nvPr>
        </p:nvSpPr>
        <p:spPr>
          <a:xfrm>
            <a:off x="3447787" y="3347625"/>
            <a:ext cx="2248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5" name="Google Shape;815;p29"/>
          <p:cNvSpPr txBox="1"/>
          <p:nvPr>
            <p:ph idx="4" type="subTitle"/>
          </p:nvPr>
        </p:nvSpPr>
        <p:spPr>
          <a:xfrm>
            <a:off x="3447787" y="3681326"/>
            <a:ext cx="2248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29"/>
          <p:cNvSpPr txBox="1"/>
          <p:nvPr>
            <p:ph idx="5" type="title"/>
          </p:nvPr>
        </p:nvSpPr>
        <p:spPr>
          <a:xfrm>
            <a:off x="6182349" y="3347625"/>
            <a:ext cx="2248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29"/>
          <p:cNvSpPr txBox="1"/>
          <p:nvPr>
            <p:ph idx="6" type="subTitle"/>
          </p:nvPr>
        </p:nvSpPr>
        <p:spPr>
          <a:xfrm>
            <a:off x="6182349" y="3681326"/>
            <a:ext cx="2248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8" name="Google Shape;818;p29"/>
          <p:cNvGrpSpPr/>
          <p:nvPr/>
        </p:nvGrpSpPr>
        <p:grpSpPr>
          <a:xfrm flipH="1">
            <a:off x="7565314" y="205700"/>
            <a:ext cx="133175" cy="133200"/>
            <a:chOff x="1811800" y="3511500"/>
            <a:chExt cx="133175" cy="133200"/>
          </a:xfrm>
        </p:grpSpPr>
        <p:sp>
          <p:nvSpPr>
            <p:cNvPr id="819" name="Google Shape;819;p2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p29"/>
          <p:cNvGrpSpPr/>
          <p:nvPr/>
        </p:nvGrpSpPr>
        <p:grpSpPr>
          <a:xfrm flipH="1">
            <a:off x="315839" y="1376050"/>
            <a:ext cx="133175" cy="133200"/>
            <a:chOff x="1811800" y="3511500"/>
            <a:chExt cx="133175" cy="133200"/>
          </a:xfrm>
        </p:grpSpPr>
        <p:sp>
          <p:nvSpPr>
            <p:cNvPr id="822" name="Google Shape;822;p2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29"/>
          <p:cNvGrpSpPr/>
          <p:nvPr/>
        </p:nvGrpSpPr>
        <p:grpSpPr>
          <a:xfrm>
            <a:off x="1414050" y="4757850"/>
            <a:ext cx="133175" cy="133200"/>
            <a:chOff x="1811800" y="3511500"/>
            <a:chExt cx="133175" cy="133200"/>
          </a:xfrm>
        </p:grpSpPr>
        <p:sp>
          <p:nvSpPr>
            <p:cNvPr id="825" name="Google Shape;825;p2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2584219" y="235329"/>
            <a:ext cx="73925" cy="73939"/>
            <a:chOff x="1811800" y="3511500"/>
            <a:chExt cx="133175" cy="133200"/>
          </a:xfrm>
        </p:grpSpPr>
        <p:sp>
          <p:nvSpPr>
            <p:cNvPr id="828" name="Google Shape;828;p2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29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831" name="Google Shape;831;p2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29"/>
          <p:cNvGrpSpPr/>
          <p:nvPr/>
        </p:nvGrpSpPr>
        <p:grpSpPr>
          <a:xfrm>
            <a:off x="7306606" y="4617864"/>
            <a:ext cx="264872" cy="255398"/>
            <a:chOff x="1811800" y="3511500"/>
            <a:chExt cx="133175" cy="133200"/>
          </a:xfrm>
        </p:grpSpPr>
        <p:sp>
          <p:nvSpPr>
            <p:cNvPr id="834" name="Google Shape;834;p2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6" name="Google Shape;836;p29"/>
          <p:cNvGrpSpPr/>
          <p:nvPr/>
        </p:nvGrpSpPr>
        <p:grpSpPr>
          <a:xfrm>
            <a:off x="5902362" y="2965968"/>
            <a:ext cx="222629" cy="215744"/>
            <a:chOff x="1811800" y="3511500"/>
            <a:chExt cx="133175" cy="133200"/>
          </a:xfrm>
        </p:grpSpPr>
        <p:sp>
          <p:nvSpPr>
            <p:cNvPr id="837" name="Google Shape;837;p2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41" name="Google Shape;841;p30"/>
          <p:cNvGrpSpPr/>
          <p:nvPr/>
        </p:nvGrpSpPr>
        <p:grpSpPr>
          <a:xfrm flipH="1">
            <a:off x="157664" y="1015250"/>
            <a:ext cx="133175" cy="133200"/>
            <a:chOff x="1811800" y="3511500"/>
            <a:chExt cx="133175" cy="133200"/>
          </a:xfrm>
        </p:grpSpPr>
        <p:sp>
          <p:nvSpPr>
            <p:cNvPr id="842" name="Google Shape;842;p3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30"/>
          <p:cNvGrpSpPr/>
          <p:nvPr/>
        </p:nvGrpSpPr>
        <p:grpSpPr>
          <a:xfrm flipH="1">
            <a:off x="5639914" y="344375"/>
            <a:ext cx="133175" cy="133200"/>
            <a:chOff x="1811800" y="3511500"/>
            <a:chExt cx="133175" cy="133200"/>
          </a:xfrm>
        </p:grpSpPr>
        <p:sp>
          <p:nvSpPr>
            <p:cNvPr id="845" name="Google Shape;845;p3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269269" y="4209366"/>
            <a:ext cx="73925" cy="73939"/>
            <a:chOff x="1811800" y="3511500"/>
            <a:chExt cx="133175" cy="133200"/>
          </a:xfrm>
        </p:grpSpPr>
        <p:sp>
          <p:nvSpPr>
            <p:cNvPr id="848" name="Google Shape;848;p3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30"/>
          <p:cNvGrpSpPr/>
          <p:nvPr/>
        </p:nvGrpSpPr>
        <p:grpSpPr>
          <a:xfrm flipH="1">
            <a:off x="3373845" y="270429"/>
            <a:ext cx="73925" cy="73939"/>
            <a:chOff x="1811800" y="3511500"/>
            <a:chExt cx="133175" cy="133200"/>
          </a:xfrm>
        </p:grpSpPr>
        <p:sp>
          <p:nvSpPr>
            <p:cNvPr id="851" name="Google Shape;851;p3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3" name="Google Shape;853;p30"/>
          <p:cNvSpPr txBox="1"/>
          <p:nvPr>
            <p:ph idx="1" type="subTitle"/>
          </p:nvPr>
        </p:nvSpPr>
        <p:spPr>
          <a:xfrm>
            <a:off x="713225" y="2125901"/>
            <a:ext cx="2248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30"/>
          <p:cNvSpPr txBox="1"/>
          <p:nvPr>
            <p:ph idx="2" type="subTitle"/>
          </p:nvPr>
        </p:nvSpPr>
        <p:spPr>
          <a:xfrm>
            <a:off x="3447787" y="2125901"/>
            <a:ext cx="2248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30"/>
          <p:cNvSpPr txBox="1"/>
          <p:nvPr>
            <p:ph idx="3" type="subTitle"/>
          </p:nvPr>
        </p:nvSpPr>
        <p:spPr>
          <a:xfrm>
            <a:off x="6182349" y="2125901"/>
            <a:ext cx="2248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30"/>
          <p:cNvSpPr txBox="1"/>
          <p:nvPr>
            <p:ph idx="4" type="subTitle"/>
          </p:nvPr>
        </p:nvSpPr>
        <p:spPr>
          <a:xfrm>
            <a:off x="713225" y="3789801"/>
            <a:ext cx="2248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30"/>
          <p:cNvSpPr txBox="1"/>
          <p:nvPr>
            <p:ph idx="5" type="subTitle"/>
          </p:nvPr>
        </p:nvSpPr>
        <p:spPr>
          <a:xfrm>
            <a:off x="3447787" y="3789801"/>
            <a:ext cx="2248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30"/>
          <p:cNvSpPr txBox="1"/>
          <p:nvPr>
            <p:ph idx="6" type="subTitle"/>
          </p:nvPr>
        </p:nvSpPr>
        <p:spPr>
          <a:xfrm>
            <a:off x="6182349" y="3789801"/>
            <a:ext cx="2248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9" name="Google Shape;859;p30"/>
          <p:cNvGrpSpPr/>
          <p:nvPr/>
        </p:nvGrpSpPr>
        <p:grpSpPr>
          <a:xfrm>
            <a:off x="8531363" y="2015675"/>
            <a:ext cx="133175" cy="133200"/>
            <a:chOff x="1811800" y="3511500"/>
            <a:chExt cx="133175" cy="133200"/>
          </a:xfrm>
        </p:grpSpPr>
        <p:sp>
          <p:nvSpPr>
            <p:cNvPr id="860" name="Google Shape;860;p3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30"/>
          <p:cNvGrpSpPr/>
          <p:nvPr/>
        </p:nvGrpSpPr>
        <p:grpSpPr>
          <a:xfrm>
            <a:off x="7240013" y="4929150"/>
            <a:ext cx="133175" cy="133200"/>
            <a:chOff x="1811800" y="3511500"/>
            <a:chExt cx="133175" cy="133200"/>
          </a:xfrm>
        </p:grpSpPr>
        <p:sp>
          <p:nvSpPr>
            <p:cNvPr id="863" name="Google Shape;863;p3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4118475" y="4661443"/>
            <a:ext cx="222629" cy="215744"/>
            <a:chOff x="1811800" y="3511500"/>
            <a:chExt cx="133175" cy="133200"/>
          </a:xfrm>
        </p:grpSpPr>
        <p:sp>
          <p:nvSpPr>
            <p:cNvPr id="866" name="Google Shape;866;p3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30"/>
          <p:cNvGrpSpPr/>
          <p:nvPr/>
        </p:nvGrpSpPr>
        <p:grpSpPr>
          <a:xfrm flipH="1">
            <a:off x="2258320" y="4855204"/>
            <a:ext cx="73925" cy="73939"/>
            <a:chOff x="1811800" y="3511500"/>
            <a:chExt cx="133175" cy="133200"/>
          </a:xfrm>
        </p:grpSpPr>
        <p:sp>
          <p:nvSpPr>
            <p:cNvPr id="869" name="Google Shape;869;p3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2" type="title"/>
          </p:nvPr>
        </p:nvSpPr>
        <p:spPr>
          <a:xfrm flipH="1">
            <a:off x="720000" y="1584675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8" name="Google Shape;38;p4"/>
          <p:cNvSpPr txBox="1"/>
          <p:nvPr>
            <p:ph idx="3" type="title"/>
          </p:nvPr>
        </p:nvSpPr>
        <p:spPr>
          <a:xfrm>
            <a:off x="1533000" y="1419008"/>
            <a:ext cx="523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1533000" y="1672700"/>
            <a:ext cx="523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4" type="title"/>
          </p:nvPr>
        </p:nvSpPr>
        <p:spPr>
          <a:xfrm>
            <a:off x="720000" y="2396950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4"/>
          <p:cNvSpPr txBox="1"/>
          <p:nvPr>
            <p:ph idx="5" type="title"/>
          </p:nvPr>
        </p:nvSpPr>
        <p:spPr>
          <a:xfrm>
            <a:off x="1533000" y="2231308"/>
            <a:ext cx="523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" name="Google Shape;42;p4"/>
          <p:cNvSpPr txBox="1"/>
          <p:nvPr>
            <p:ph idx="6" type="subTitle"/>
          </p:nvPr>
        </p:nvSpPr>
        <p:spPr>
          <a:xfrm>
            <a:off x="1533000" y="2484975"/>
            <a:ext cx="523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7" type="title"/>
          </p:nvPr>
        </p:nvSpPr>
        <p:spPr>
          <a:xfrm>
            <a:off x="720000" y="3209225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4" name="Google Shape;44;p4"/>
          <p:cNvSpPr txBox="1"/>
          <p:nvPr>
            <p:ph idx="8" type="title"/>
          </p:nvPr>
        </p:nvSpPr>
        <p:spPr>
          <a:xfrm>
            <a:off x="1533000" y="3043575"/>
            <a:ext cx="473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" name="Google Shape;45;p4"/>
          <p:cNvSpPr txBox="1"/>
          <p:nvPr>
            <p:ph idx="9" type="subTitle"/>
          </p:nvPr>
        </p:nvSpPr>
        <p:spPr>
          <a:xfrm>
            <a:off x="1533000" y="3297244"/>
            <a:ext cx="473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3" type="title"/>
          </p:nvPr>
        </p:nvSpPr>
        <p:spPr>
          <a:xfrm>
            <a:off x="720000" y="4021500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" name="Google Shape;47;p4"/>
          <p:cNvSpPr txBox="1"/>
          <p:nvPr>
            <p:ph idx="14" type="title"/>
          </p:nvPr>
        </p:nvSpPr>
        <p:spPr>
          <a:xfrm>
            <a:off x="1533000" y="3862912"/>
            <a:ext cx="473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" name="Google Shape;48;p4"/>
          <p:cNvSpPr txBox="1"/>
          <p:nvPr>
            <p:ph idx="15" type="subTitle"/>
          </p:nvPr>
        </p:nvSpPr>
        <p:spPr>
          <a:xfrm>
            <a:off x="1533000" y="4109524"/>
            <a:ext cx="473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" name="Google Shape;49;p4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50" name="Google Shape;50;p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4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53" name="Google Shape;53;p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56" name="Google Shape;56;p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4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59" name="Google Shape;59;p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4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62" name="Google Shape;62;p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4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65" name="Google Shape;65;p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4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68" name="Google Shape;68;p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4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71" name="Google Shape;71;p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3" name="Google Shape;873;p31"/>
          <p:cNvSpPr txBox="1"/>
          <p:nvPr>
            <p:ph idx="2" type="title"/>
          </p:nvPr>
        </p:nvSpPr>
        <p:spPr>
          <a:xfrm>
            <a:off x="949812" y="1987804"/>
            <a:ext cx="3268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4" name="Google Shape;874;p31"/>
          <p:cNvSpPr txBox="1"/>
          <p:nvPr>
            <p:ph idx="1" type="subTitle"/>
          </p:nvPr>
        </p:nvSpPr>
        <p:spPr>
          <a:xfrm>
            <a:off x="792450" y="2325129"/>
            <a:ext cx="3583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31"/>
          <p:cNvSpPr txBox="1"/>
          <p:nvPr>
            <p:ph idx="3" type="title"/>
          </p:nvPr>
        </p:nvSpPr>
        <p:spPr>
          <a:xfrm>
            <a:off x="4925379" y="1987804"/>
            <a:ext cx="3268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6" name="Google Shape;876;p31"/>
          <p:cNvSpPr txBox="1"/>
          <p:nvPr>
            <p:ph idx="4" type="subTitle"/>
          </p:nvPr>
        </p:nvSpPr>
        <p:spPr>
          <a:xfrm>
            <a:off x="4768075" y="2325129"/>
            <a:ext cx="3583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31"/>
          <p:cNvSpPr txBox="1"/>
          <p:nvPr>
            <p:ph idx="5" type="title"/>
          </p:nvPr>
        </p:nvSpPr>
        <p:spPr>
          <a:xfrm>
            <a:off x="949812" y="3725279"/>
            <a:ext cx="3268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8" name="Google Shape;878;p31"/>
          <p:cNvSpPr txBox="1"/>
          <p:nvPr>
            <p:ph idx="6" type="subTitle"/>
          </p:nvPr>
        </p:nvSpPr>
        <p:spPr>
          <a:xfrm>
            <a:off x="792450" y="4062604"/>
            <a:ext cx="3583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31"/>
          <p:cNvSpPr txBox="1"/>
          <p:nvPr>
            <p:ph idx="7" type="title"/>
          </p:nvPr>
        </p:nvSpPr>
        <p:spPr>
          <a:xfrm>
            <a:off x="4925379" y="3725279"/>
            <a:ext cx="3268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0" name="Google Shape;880;p31"/>
          <p:cNvSpPr txBox="1"/>
          <p:nvPr>
            <p:ph idx="8" type="subTitle"/>
          </p:nvPr>
        </p:nvSpPr>
        <p:spPr>
          <a:xfrm>
            <a:off x="4768075" y="4062604"/>
            <a:ext cx="3583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1" name="Google Shape;881;p31"/>
          <p:cNvGrpSpPr/>
          <p:nvPr/>
        </p:nvGrpSpPr>
        <p:grpSpPr>
          <a:xfrm>
            <a:off x="1034503" y="929788"/>
            <a:ext cx="150847" cy="146174"/>
            <a:chOff x="1811800" y="3511500"/>
            <a:chExt cx="133175" cy="133200"/>
          </a:xfrm>
        </p:grpSpPr>
        <p:sp>
          <p:nvSpPr>
            <p:cNvPr id="882" name="Google Shape;882;p3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1"/>
          <p:cNvGrpSpPr/>
          <p:nvPr/>
        </p:nvGrpSpPr>
        <p:grpSpPr>
          <a:xfrm>
            <a:off x="7982923" y="881646"/>
            <a:ext cx="90239" cy="90256"/>
            <a:chOff x="1811800" y="3511500"/>
            <a:chExt cx="133175" cy="133200"/>
          </a:xfrm>
        </p:grpSpPr>
        <p:sp>
          <p:nvSpPr>
            <p:cNvPr id="885" name="Google Shape;885;p3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31"/>
          <p:cNvGrpSpPr/>
          <p:nvPr/>
        </p:nvGrpSpPr>
        <p:grpSpPr>
          <a:xfrm>
            <a:off x="6466604" y="264026"/>
            <a:ext cx="90239" cy="90256"/>
            <a:chOff x="1811800" y="3511500"/>
            <a:chExt cx="133175" cy="133200"/>
          </a:xfrm>
        </p:grpSpPr>
        <p:sp>
          <p:nvSpPr>
            <p:cNvPr id="888" name="Google Shape;888;p3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31"/>
          <p:cNvGrpSpPr/>
          <p:nvPr/>
        </p:nvGrpSpPr>
        <p:grpSpPr>
          <a:xfrm>
            <a:off x="3534103" y="360342"/>
            <a:ext cx="50087" cy="50097"/>
            <a:chOff x="1811800" y="3511500"/>
            <a:chExt cx="133175" cy="133200"/>
          </a:xfrm>
        </p:grpSpPr>
        <p:sp>
          <p:nvSpPr>
            <p:cNvPr id="891" name="Google Shape;891;p3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31"/>
          <p:cNvGrpSpPr/>
          <p:nvPr/>
        </p:nvGrpSpPr>
        <p:grpSpPr>
          <a:xfrm>
            <a:off x="572398" y="4526212"/>
            <a:ext cx="90239" cy="90256"/>
            <a:chOff x="1811800" y="3511500"/>
            <a:chExt cx="133175" cy="133200"/>
          </a:xfrm>
        </p:grpSpPr>
        <p:sp>
          <p:nvSpPr>
            <p:cNvPr id="894" name="Google Shape;894;p3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31"/>
          <p:cNvGrpSpPr/>
          <p:nvPr/>
        </p:nvGrpSpPr>
        <p:grpSpPr>
          <a:xfrm>
            <a:off x="4465976" y="4792499"/>
            <a:ext cx="50087" cy="50097"/>
            <a:chOff x="1811800" y="3511500"/>
            <a:chExt cx="133175" cy="133200"/>
          </a:xfrm>
        </p:grpSpPr>
        <p:sp>
          <p:nvSpPr>
            <p:cNvPr id="897" name="Google Shape;897;p3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1"/>
          <p:cNvGrpSpPr/>
          <p:nvPr/>
        </p:nvGrpSpPr>
        <p:grpSpPr>
          <a:xfrm>
            <a:off x="8591526" y="334199"/>
            <a:ext cx="90239" cy="90256"/>
            <a:chOff x="1811800" y="3511500"/>
            <a:chExt cx="133175" cy="133200"/>
          </a:xfrm>
        </p:grpSpPr>
        <p:sp>
          <p:nvSpPr>
            <p:cNvPr id="900" name="Google Shape;900;p3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31"/>
          <p:cNvGrpSpPr/>
          <p:nvPr/>
        </p:nvGrpSpPr>
        <p:grpSpPr>
          <a:xfrm>
            <a:off x="8184997" y="4743765"/>
            <a:ext cx="150847" cy="146174"/>
            <a:chOff x="1811800" y="3511500"/>
            <a:chExt cx="133175" cy="133200"/>
          </a:xfrm>
        </p:grpSpPr>
        <p:sp>
          <p:nvSpPr>
            <p:cNvPr id="903" name="Google Shape;903;p3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3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7" name="Google Shape;907;p32"/>
          <p:cNvSpPr txBox="1"/>
          <p:nvPr>
            <p:ph idx="2" type="title"/>
          </p:nvPr>
        </p:nvSpPr>
        <p:spPr>
          <a:xfrm>
            <a:off x="713225" y="1526837"/>
            <a:ext cx="1719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8" name="Google Shape;908;p32"/>
          <p:cNvSpPr txBox="1"/>
          <p:nvPr>
            <p:ph idx="1" type="subTitle"/>
          </p:nvPr>
        </p:nvSpPr>
        <p:spPr>
          <a:xfrm>
            <a:off x="713225" y="2953021"/>
            <a:ext cx="17190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32"/>
          <p:cNvSpPr txBox="1"/>
          <p:nvPr>
            <p:ph idx="3" type="title"/>
          </p:nvPr>
        </p:nvSpPr>
        <p:spPr>
          <a:xfrm>
            <a:off x="2738956" y="1526837"/>
            <a:ext cx="1719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0" name="Google Shape;910;p32"/>
          <p:cNvSpPr txBox="1"/>
          <p:nvPr>
            <p:ph idx="4" type="subTitle"/>
          </p:nvPr>
        </p:nvSpPr>
        <p:spPr>
          <a:xfrm>
            <a:off x="2738956" y="2953021"/>
            <a:ext cx="17190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2"/>
          <p:cNvSpPr txBox="1"/>
          <p:nvPr>
            <p:ph idx="5" type="title"/>
          </p:nvPr>
        </p:nvSpPr>
        <p:spPr>
          <a:xfrm>
            <a:off x="4702659" y="1526837"/>
            <a:ext cx="1719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2" name="Google Shape;912;p32"/>
          <p:cNvSpPr txBox="1"/>
          <p:nvPr>
            <p:ph idx="6" type="subTitle"/>
          </p:nvPr>
        </p:nvSpPr>
        <p:spPr>
          <a:xfrm>
            <a:off x="4702659" y="2953021"/>
            <a:ext cx="17190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32"/>
          <p:cNvSpPr txBox="1"/>
          <p:nvPr>
            <p:ph idx="7" type="title"/>
          </p:nvPr>
        </p:nvSpPr>
        <p:spPr>
          <a:xfrm>
            <a:off x="6711769" y="1526837"/>
            <a:ext cx="1719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4" name="Google Shape;914;p32"/>
          <p:cNvSpPr txBox="1"/>
          <p:nvPr>
            <p:ph idx="8" type="subTitle"/>
          </p:nvPr>
        </p:nvSpPr>
        <p:spPr>
          <a:xfrm>
            <a:off x="6711769" y="2953021"/>
            <a:ext cx="17190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5" name="Google Shape;915;p32"/>
          <p:cNvGrpSpPr/>
          <p:nvPr/>
        </p:nvGrpSpPr>
        <p:grpSpPr>
          <a:xfrm flipH="1">
            <a:off x="8008250" y="777388"/>
            <a:ext cx="150847" cy="146174"/>
            <a:chOff x="1811800" y="3511500"/>
            <a:chExt cx="133175" cy="133200"/>
          </a:xfrm>
        </p:grpSpPr>
        <p:sp>
          <p:nvSpPr>
            <p:cNvPr id="916" name="Google Shape;916;p3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32"/>
          <p:cNvGrpSpPr/>
          <p:nvPr/>
        </p:nvGrpSpPr>
        <p:grpSpPr>
          <a:xfrm flipH="1">
            <a:off x="1120438" y="729246"/>
            <a:ext cx="90239" cy="90256"/>
            <a:chOff x="1811800" y="3511500"/>
            <a:chExt cx="133175" cy="133200"/>
          </a:xfrm>
        </p:grpSpPr>
        <p:sp>
          <p:nvSpPr>
            <p:cNvPr id="919" name="Google Shape;919;p3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32"/>
          <p:cNvGrpSpPr/>
          <p:nvPr/>
        </p:nvGrpSpPr>
        <p:grpSpPr>
          <a:xfrm flipH="1">
            <a:off x="2636757" y="111626"/>
            <a:ext cx="90239" cy="90256"/>
            <a:chOff x="1811800" y="3511500"/>
            <a:chExt cx="133175" cy="133200"/>
          </a:xfrm>
        </p:grpSpPr>
        <p:sp>
          <p:nvSpPr>
            <p:cNvPr id="922" name="Google Shape;922;p3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4" name="Google Shape;924;p32"/>
          <p:cNvGrpSpPr/>
          <p:nvPr/>
        </p:nvGrpSpPr>
        <p:grpSpPr>
          <a:xfrm flipH="1">
            <a:off x="5609411" y="207942"/>
            <a:ext cx="50087" cy="50097"/>
            <a:chOff x="1811800" y="3511500"/>
            <a:chExt cx="133175" cy="133200"/>
          </a:xfrm>
        </p:grpSpPr>
        <p:sp>
          <p:nvSpPr>
            <p:cNvPr id="925" name="Google Shape;925;p3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7" name="Google Shape;927;p32"/>
          <p:cNvGrpSpPr/>
          <p:nvPr/>
        </p:nvGrpSpPr>
        <p:grpSpPr>
          <a:xfrm flipH="1">
            <a:off x="8530963" y="4373812"/>
            <a:ext cx="90239" cy="90256"/>
            <a:chOff x="1811800" y="3511500"/>
            <a:chExt cx="133175" cy="133200"/>
          </a:xfrm>
        </p:grpSpPr>
        <p:sp>
          <p:nvSpPr>
            <p:cNvPr id="928" name="Google Shape;928;p3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32"/>
          <p:cNvGrpSpPr/>
          <p:nvPr/>
        </p:nvGrpSpPr>
        <p:grpSpPr>
          <a:xfrm flipH="1">
            <a:off x="4677538" y="4640099"/>
            <a:ext cx="50087" cy="50097"/>
            <a:chOff x="1811800" y="3511500"/>
            <a:chExt cx="133175" cy="133200"/>
          </a:xfrm>
        </p:grpSpPr>
        <p:sp>
          <p:nvSpPr>
            <p:cNvPr id="931" name="Google Shape;931;p3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32"/>
          <p:cNvGrpSpPr/>
          <p:nvPr/>
        </p:nvGrpSpPr>
        <p:grpSpPr>
          <a:xfrm flipH="1">
            <a:off x="511836" y="181799"/>
            <a:ext cx="90239" cy="90256"/>
            <a:chOff x="1811800" y="3511500"/>
            <a:chExt cx="133175" cy="133200"/>
          </a:xfrm>
        </p:grpSpPr>
        <p:sp>
          <p:nvSpPr>
            <p:cNvPr id="934" name="Google Shape;934;p3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32"/>
          <p:cNvGrpSpPr/>
          <p:nvPr/>
        </p:nvGrpSpPr>
        <p:grpSpPr>
          <a:xfrm flipH="1">
            <a:off x="857756" y="4591365"/>
            <a:ext cx="150847" cy="146174"/>
            <a:chOff x="1811800" y="3511500"/>
            <a:chExt cx="133175" cy="133200"/>
          </a:xfrm>
        </p:grpSpPr>
        <p:sp>
          <p:nvSpPr>
            <p:cNvPr id="937" name="Google Shape;937;p3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_2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1" name="Google Shape;941;p33"/>
          <p:cNvSpPr txBox="1"/>
          <p:nvPr>
            <p:ph idx="2" type="title"/>
          </p:nvPr>
        </p:nvSpPr>
        <p:spPr>
          <a:xfrm>
            <a:off x="713225" y="3635175"/>
            <a:ext cx="2248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2" name="Google Shape;942;p33"/>
          <p:cNvSpPr txBox="1"/>
          <p:nvPr>
            <p:ph idx="1" type="subTitle"/>
          </p:nvPr>
        </p:nvSpPr>
        <p:spPr>
          <a:xfrm>
            <a:off x="713225" y="3896301"/>
            <a:ext cx="2248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33"/>
          <p:cNvSpPr txBox="1"/>
          <p:nvPr>
            <p:ph idx="3" type="title"/>
          </p:nvPr>
        </p:nvSpPr>
        <p:spPr>
          <a:xfrm>
            <a:off x="3447787" y="3635175"/>
            <a:ext cx="2248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4" name="Google Shape;944;p33"/>
          <p:cNvSpPr txBox="1"/>
          <p:nvPr>
            <p:ph idx="4" type="subTitle"/>
          </p:nvPr>
        </p:nvSpPr>
        <p:spPr>
          <a:xfrm>
            <a:off x="3447787" y="3896301"/>
            <a:ext cx="2248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3"/>
          <p:cNvSpPr txBox="1"/>
          <p:nvPr>
            <p:ph idx="5" type="title"/>
          </p:nvPr>
        </p:nvSpPr>
        <p:spPr>
          <a:xfrm>
            <a:off x="6182349" y="3635175"/>
            <a:ext cx="2248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6" name="Google Shape;946;p33"/>
          <p:cNvSpPr txBox="1"/>
          <p:nvPr>
            <p:ph idx="6" type="subTitle"/>
          </p:nvPr>
        </p:nvSpPr>
        <p:spPr>
          <a:xfrm>
            <a:off x="6182349" y="3896301"/>
            <a:ext cx="22485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7" name="Google Shape;947;p33"/>
          <p:cNvGrpSpPr/>
          <p:nvPr/>
        </p:nvGrpSpPr>
        <p:grpSpPr>
          <a:xfrm>
            <a:off x="2806100" y="3201593"/>
            <a:ext cx="222629" cy="215744"/>
            <a:chOff x="1811800" y="3511500"/>
            <a:chExt cx="133175" cy="133200"/>
          </a:xfrm>
        </p:grpSpPr>
        <p:sp>
          <p:nvSpPr>
            <p:cNvPr id="948" name="Google Shape;948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0" name="Google Shape;950;p33"/>
          <p:cNvGrpSpPr/>
          <p:nvPr/>
        </p:nvGrpSpPr>
        <p:grpSpPr>
          <a:xfrm flipH="1">
            <a:off x="5872776" y="1804225"/>
            <a:ext cx="133175" cy="133200"/>
            <a:chOff x="1811800" y="3511500"/>
            <a:chExt cx="133175" cy="133200"/>
          </a:xfrm>
        </p:grpSpPr>
        <p:sp>
          <p:nvSpPr>
            <p:cNvPr id="951" name="Google Shape;951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33"/>
          <p:cNvGrpSpPr/>
          <p:nvPr/>
        </p:nvGrpSpPr>
        <p:grpSpPr>
          <a:xfrm flipH="1">
            <a:off x="8648139" y="1035575"/>
            <a:ext cx="133175" cy="133200"/>
            <a:chOff x="1811800" y="3511500"/>
            <a:chExt cx="133175" cy="133200"/>
          </a:xfrm>
        </p:grpSpPr>
        <p:sp>
          <p:nvSpPr>
            <p:cNvPr id="954" name="Google Shape;954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33"/>
          <p:cNvGrpSpPr/>
          <p:nvPr/>
        </p:nvGrpSpPr>
        <p:grpSpPr>
          <a:xfrm>
            <a:off x="6087875" y="113600"/>
            <a:ext cx="133175" cy="133200"/>
            <a:chOff x="1811800" y="3511500"/>
            <a:chExt cx="133175" cy="133200"/>
          </a:xfrm>
        </p:grpSpPr>
        <p:sp>
          <p:nvSpPr>
            <p:cNvPr id="957" name="Google Shape;957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33"/>
          <p:cNvGrpSpPr/>
          <p:nvPr/>
        </p:nvGrpSpPr>
        <p:grpSpPr>
          <a:xfrm>
            <a:off x="376944" y="2627391"/>
            <a:ext cx="73925" cy="73939"/>
            <a:chOff x="1811800" y="3511500"/>
            <a:chExt cx="133175" cy="133200"/>
          </a:xfrm>
        </p:grpSpPr>
        <p:sp>
          <p:nvSpPr>
            <p:cNvPr id="960" name="Google Shape;960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33"/>
          <p:cNvGrpSpPr/>
          <p:nvPr/>
        </p:nvGrpSpPr>
        <p:grpSpPr>
          <a:xfrm flipH="1">
            <a:off x="4741920" y="4773179"/>
            <a:ext cx="73925" cy="73939"/>
            <a:chOff x="1811800" y="3511500"/>
            <a:chExt cx="133175" cy="133200"/>
          </a:xfrm>
        </p:grpSpPr>
        <p:sp>
          <p:nvSpPr>
            <p:cNvPr id="963" name="Google Shape;963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1778256" y="4773164"/>
            <a:ext cx="264872" cy="255398"/>
            <a:chOff x="1811800" y="3511500"/>
            <a:chExt cx="133175" cy="133200"/>
          </a:xfrm>
        </p:grpSpPr>
        <p:sp>
          <p:nvSpPr>
            <p:cNvPr id="966" name="Google Shape;966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33"/>
          <p:cNvGrpSpPr/>
          <p:nvPr/>
        </p:nvGrpSpPr>
        <p:grpSpPr>
          <a:xfrm>
            <a:off x="2638094" y="246791"/>
            <a:ext cx="73925" cy="73939"/>
            <a:chOff x="1811800" y="3511500"/>
            <a:chExt cx="133175" cy="133200"/>
          </a:xfrm>
        </p:grpSpPr>
        <p:sp>
          <p:nvSpPr>
            <p:cNvPr id="969" name="Google Shape;969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p33"/>
          <p:cNvGrpSpPr/>
          <p:nvPr/>
        </p:nvGrpSpPr>
        <p:grpSpPr>
          <a:xfrm flipH="1">
            <a:off x="347314" y="1363200"/>
            <a:ext cx="133175" cy="133200"/>
            <a:chOff x="1811800" y="3511500"/>
            <a:chExt cx="133175" cy="133200"/>
          </a:xfrm>
        </p:grpSpPr>
        <p:sp>
          <p:nvSpPr>
            <p:cNvPr id="972" name="Google Shape;972;p3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3_1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6" name="Google Shape;976;p34"/>
          <p:cNvSpPr txBox="1"/>
          <p:nvPr>
            <p:ph idx="2" type="title"/>
          </p:nvPr>
        </p:nvSpPr>
        <p:spPr>
          <a:xfrm>
            <a:off x="713225" y="3262775"/>
            <a:ext cx="1719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7" name="Google Shape;977;p34"/>
          <p:cNvSpPr txBox="1"/>
          <p:nvPr>
            <p:ph idx="1" type="subTitle"/>
          </p:nvPr>
        </p:nvSpPr>
        <p:spPr>
          <a:xfrm>
            <a:off x="713225" y="3785671"/>
            <a:ext cx="1719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8" name="Google Shape;978;p34"/>
          <p:cNvSpPr txBox="1"/>
          <p:nvPr>
            <p:ph idx="3" type="title"/>
          </p:nvPr>
        </p:nvSpPr>
        <p:spPr>
          <a:xfrm>
            <a:off x="2712727" y="3270950"/>
            <a:ext cx="1719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9" name="Google Shape;979;p34"/>
          <p:cNvSpPr txBox="1"/>
          <p:nvPr>
            <p:ph idx="4" type="subTitle"/>
          </p:nvPr>
        </p:nvSpPr>
        <p:spPr>
          <a:xfrm>
            <a:off x="2712727" y="3785671"/>
            <a:ext cx="1719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4"/>
          <p:cNvSpPr txBox="1"/>
          <p:nvPr>
            <p:ph idx="5" type="title"/>
          </p:nvPr>
        </p:nvSpPr>
        <p:spPr>
          <a:xfrm>
            <a:off x="4712229" y="3262775"/>
            <a:ext cx="1719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1" name="Google Shape;981;p34"/>
          <p:cNvSpPr txBox="1"/>
          <p:nvPr>
            <p:ph idx="6" type="subTitle"/>
          </p:nvPr>
        </p:nvSpPr>
        <p:spPr>
          <a:xfrm>
            <a:off x="4712229" y="3785671"/>
            <a:ext cx="1719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4"/>
          <p:cNvSpPr txBox="1"/>
          <p:nvPr>
            <p:ph idx="7" type="title"/>
          </p:nvPr>
        </p:nvSpPr>
        <p:spPr>
          <a:xfrm>
            <a:off x="6711731" y="3262775"/>
            <a:ext cx="1719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3" name="Google Shape;983;p34"/>
          <p:cNvSpPr txBox="1"/>
          <p:nvPr>
            <p:ph idx="8" type="subTitle"/>
          </p:nvPr>
        </p:nvSpPr>
        <p:spPr>
          <a:xfrm>
            <a:off x="6711731" y="3785671"/>
            <a:ext cx="1719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4" name="Google Shape;984;p34"/>
          <p:cNvGrpSpPr/>
          <p:nvPr/>
        </p:nvGrpSpPr>
        <p:grpSpPr>
          <a:xfrm flipH="1">
            <a:off x="8008250" y="777388"/>
            <a:ext cx="150847" cy="146174"/>
            <a:chOff x="1811800" y="3511500"/>
            <a:chExt cx="133175" cy="133200"/>
          </a:xfrm>
        </p:grpSpPr>
        <p:sp>
          <p:nvSpPr>
            <p:cNvPr id="985" name="Google Shape;985;p3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7" name="Google Shape;987;p34"/>
          <p:cNvGrpSpPr/>
          <p:nvPr/>
        </p:nvGrpSpPr>
        <p:grpSpPr>
          <a:xfrm flipH="1">
            <a:off x="1120438" y="729246"/>
            <a:ext cx="90239" cy="90256"/>
            <a:chOff x="1811800" y="3511500"/>
            <a:chExt cx="133175" cy="133200"/>
          </a:xfrm>
        </p:grpSpPr>
        <p:sp>
          <p:nvSpPr>
            <p:cNvPr id="988" name="Google Shape;988;p3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34"/>
          <p:cNvGrpSpPr/>
          <p:nvPr/>
        </p:nvGrpSpPr>
        <p:grpSpPr>
          <a:xfrm flipH="1">
            <a:off x="2636757" y="111626"/>
            <a:ext cx="90239" cy="90256"/>
            <a:chOff x="1811800" y="3511500"/>
            <a:chExt cx="133175" cy="133200"/>
          </a:xfrm>
        </p:grpSpPr>
        <p:sp>
          <p:nvSpPr>
            <p:cNvPr id="991" name="Google Shape;991;p3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34"/>
          <p:cNvGrpSpPr/>
          <p:nvPr/>
        </p:nvGrpSpPr>
        <p:grpSpPr>
          <a:xfrm flipH="1">
            <a:off x="5609411" y="207942"/>
            <a:ext cx="50087" cy="50097"/>
            <a:chOff x="1811800" y="3511500"/>
            <a:chExt cx="133175" cy="133200"/>
          </a:xfrm>
        </p:grpSpPr>
        <p:sp>
          <p:nvSpPr>
            <p:cNvPr id="994" name="Google Shape;994;p3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34"/>
          <p:cNvGrpSpPr/>
          <p:nvPr/>
        </p:nvGrpSpPr>
        <p:grpSpPr>
          <a:xfrm flipH="1">
            <a:off x="8530963" y="4373812"/>
            <a:ext cx="90239" cy="90256"/>
            <a:chOff x="1811800" y="3511500"/>
            <a:chExt cx="133175" cy="133200"/>
          </a:xfrm>
        </p:grpSpPr>
        <p:sp>
          <p:nvSpPr>
            <p:cNvPr id="997" name="Google Shape;997;p3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34"/>
          <p:cNvGrpSpPr/>
          <p:nvPr/>
        </p:nvGrpSpPr>
        <p:grpSpPr>
          <a:xfrm flipH="1">
            <a:off x="4677538" y="4640099"/>
            <a:ext cx="50087" cy="50097"/>
            <a:chOff x="1811800" y="3511500"/>
            <a:chExt cx="133175" cy="133200"/>
          </a:xfrm>
        </p:grpSpPr>
        <p:sp>
          <p:nvSpPr>
            <p:cNvPr id="1000" name="Google Shape;1000;p3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34"/>
          <p:cNvGrpSpPr/>
          <p:nvPr/>
        </p:nvGrpSpPr>
        <p:grpSpPr>
          <a:xfrm flipH="1">
            <a:off x="511836" y="181799"/>
            <a:ext cx="90239" cy="90256"/>
            <a:chOff x="1811800" y="3511500"/>
            <a:chExt cx="133175" cy="133200"/>
          </a:xfrm>
        </p:grpSpPr>
        <p:sp>
          <p:nvSpPr>
            <p:cNvPr id="1003" name="Google Shape;1003;p3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4"/>
          <p:cNvGrpSpPr/>
          <p:nvPr/>
        </p:nvGrpSpPr>
        <p:grpSpPr>
          <a:xfrm flipH="1">
            <a:off x="857756" y="4591365"/>
            <a:ext cx="150847" cy="146174"/>
            <a:chOff x="1811800" y="3511500"/>
            <a:chExt cx="133175" cy="133200"/>
          </a:xfrm>
        </p:grpSpPr>
        <p:sp>
          <p:nvSpPr>
            <p:cNvPr id="1006" name="Google Shape;1006;p3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1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/>
          <p:nvPr>
            <p:ph type="title"/>
          </p:nvPr>
        </p:nvSpPr>
        <p:spPr>
          <a:xfrm>
            <a:off x="1579175" y="1835400"/>
            <a:ext cx="57693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10" name="Google Shape;1010;p35"/>
          <p:cNvSpPr txBox="1"/>
          <p:nvPr>
            <p:ph idx="1" type="body"/>
          </p:nvPr>
        </p:nvSpPr>
        <p:spPr>
          <a:xfrm>
            <a:off x="4851025" y="3150450"/>
            <a:ext cx="2413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1" name="Google Shape;1011;p35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12" name="Google Shape;1012;p35"/>
          <p:cNvGrpSpPr/>
          <p:nvPr/>
        </p:nvGrpSpPr>
        <p:grpSpPr>
          <a:xfrm>
            <a:off x="1579167" y="3992570"/>
            <a:ext cx="193810" cy="187812"/>
            <a:chOff x="1811800" y="3511500"/>
            <a:chExt cx="133175" cy="133200"/>
          </a:xfrm>
        </p:grpSpPr>
        <p:sp>
          <p:nvSpPr>
            <p:cNvPr id="1013" name="Google Shape;1013;p3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5" name="Google Shape;1015;p35"/>
          <p:cNvGrpSpPr/>
          <p:nvPr/>
        </p:nvGrpSpPr>
        <p:grpSpPr>
          <a:xfrm flipH="1">
            <a:off x="5859447" y="4783049"/>
            <a:ext cx="115929" cy="115951"/>
            <a:chOff x="1811800" y="3511500"/>
            <a:chExt cx="133175" cy="133200"/>
          </a:xfrm>
        </p:grpSpPr>
        <p:sp>
          <p:nvSpPr>
            <p:cNvPr id="1016" name="Google Shape;1016;p3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8" name="Google Shape;1018;p35"/>
          <p:cNvGrpSpPr/>
          <p:nvPr/>
        </p:nvGrpSpPr>
        <p:grpSpPr>
          <a:xfrm flipH="1">
            <a:off x="407967" y="977475"/>
            <a:ext cx="115929" cy="115951"/>
            <a:chOff x="1811800" y="3511500"/>
            <a:chExt cx="133175" cy="133200"/>
          </a:xfrm>
        </p:grpSpPr>
        <p:sp>
          <p:nvSpPr>
            <p:cNvPr id="1019" name="Google Shape;1019;p3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35"/>
          <p:cNvGrpSpPr/>
          <p:nvPr/>
        </p:nvGrpSpPr>
        <p:grpSpPr>
          <a:xfrm>
            <a:off x="2899863" y="171810"/>
            <a:ext cx="115929" cy="115951"/>
            <a:chOff x="1811800" y="3511500"/>
            <a:chExt cx="133175" cy="133200"/>
          </a:xfrm>
        </p:grpSpPr>
        <p:sp>
          <p:nvSpPr>
            <p:cNvPr id="1022" name="Google Shape;1022;p3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318132" y="4857328"/>
            <a:ext cx="83834" cy="83849"/>
            <a:chOff x="1811800" y="3511500"/>
            <a:chExt cx="133175" cy="133200"/>
          </a:xfrm>
        </p:grpSpPr>
        <p:sp>
          <p:nvSpPr>
            <p:cNvPr id="1025" name="Google Shape;1025;p3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35"/>
          <p:cNvGrpSpPr/>
          <p:nvPr/>
        </p:nvGrpSpPr>
        <p:grpSpPr>
          <a:xfrm flipH="1">
            <a:off x="366980" y="3641396"/>
            <a:ext cx="83834" cy="83849"/>
            <a:chOff x="1811800" y="3511500"/>
            <a:chExt cx="133175" cy="133200"/>
          </a:xfrm>
        </p:grpSpPr>
        <p:sp>
          <p:nvSpPr>
            <p:cNvPr id="1028" name="Google Shape;1028;p3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5">
  <p:cSld name="CUSTOM_6_1_1_1_1_1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36"/>
          <p:cNvGrpSpPr/>
          <p:nvPr/>
        </p:nvGrpSpPr>
        <p:grpSpPr>
          <a:xfrm>
            <a:off x="4672300" y="4603993"/>
            <a:ext cx="222629" cy="215744"/>
            <a:chOff x="1811800" y="3511500"/>
            <a:chExt cx="133175" cy="133200"/>
          </a:xfrm>
        </p:grpSpPr>
        <p:sp>
          <p:nvSpPr>
            <p:cNvPr id="1032" name="Google Shape;1032;p3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36"/>
          <p:cNvGrpSpPr/>
          <p:nvPr/>
        </p:nvGrpSpPr>
        <p:grpSpPr>
          <a:xfrm flipH="1">
            <a:off x="1936789" y="333450"/>
            <a:ext cx="133175" cy="133200"/>
            <a:chOff x="1811800" y="3511500"/>
            <a:chExt cx="133175" cy="133200"/>
          </a:xfrm>
        </p:grpSpPr>
        <p:sp>
          <p:nvSpPr>
            <p:cNvPr id="1035" name="Google Shape;1035;p3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36"/>
          <p:cNvGrpSpPr/>
          <p:nvPr/>
        </p:nvGrpSpPr>
        <p:grpSpPr>
          <a:xfrm flipH="1">
            <a:off x="362214" y="1470225"/>
            <a:ext cx="133175" cy="133200"/>
            <a:chOff x="1811800" y="3511500"/>
            <a:chExt cx="133175" cy="133200"/>
          </a:xfrm>
        </p:grpSpPr>
        <p:sp>
          <p:nvSpPr>
            <p:cNvPr id="1038" name="Google Shape;1038;p3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0" name="Google Shape;1040;p36"/>
          <p:cNvGrpSpPr/>
          <p:nvPr/>
        </p:nvGrpSpPr>
        <p:grpSpPr>
          <a:xfrm>
            <a:off x="2840450" y="2125775"/>
            <a:ext cx="133175" cy="133200"/>
            <a:chOff x="1811800" y="3511500"/>
            <a:chExt cx="133175" cy="133200"/>
          </a:xfrm>
        </p:grpSpPr>
        <p:sp>
          <p:nvSpPr>
            <p:cNvPr id="1041" name="Google Shape;1041;p3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Google Shape;1043;p36"/>
          <p:cNvGrpSpPr/>
          <p:nvPr/>
        </p:nvGrpSpPr>
        <p:grpSpPr>
          <a:xfrm>
            <a:off x="6419969" y="2155404"/>
            <a:ext cx="73925" cy="73939"/>
            <a:chOff x="1811800" y="3511500"/>
            <a:chExt cx="133175" cy="133200"/>
          </a:xfrm>
        </p:grpSpPr>
        <p:sp>
          <p:nvSpPr>
            <p:cNvPr id="1044" name="Google Shape;1044;p3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 flipH="1">
            <a:off x="453145" y="4070029"/>
            <a:ext cx="73925" cy="73939"/>
            <a:chOff x="1811800" y="3511500"/>
            <a:chExt cx="133175" cy="133200"/>
          </a:xfrm>
        </p:grpSpPr>
        <p:sp>
          <p:nvSpPr>
            <p:cNvPr id="1047" name="Google Shape;1047;p3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p36"/>
          <p:cNvGrpSpPr/>
          <p:nvPr/>
        </p:nvGrpSpPr>
        <p:grpSpPr>
          <a:xfrm>
            <a:off x="8675856" y="1900014"/>
            <a:ext cx="264872" cy="255398"/>
            <a:chOff x="1811800" y="3511500"/>
            <a:chExt cx="133175" cy="133200"/>
          </a:xfrm>
        </p:grpSpPr>
        <p:sp>
          <p:nvSpPr>
            <p:cNvPr id="1050" name="Google Shape;1050;p3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36"/>
          <p:cNvSpPr txBox="1"/>
          <p:nvPr>
            <p:ph type="title"/>
          </p:nvPr>
        </p:nvSpPr>
        <p:spPr>
          <a:xfrm>
            <a:off x="1170425" y="615700"/>
            <a:ext cx="4197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53" name="Google Shape;1053;p36"/>
          <p:cNvSpPr txBox="1"/>
          <p:nvPr>
            <p:ph idx="1" type="subTitle"/>
          </p:nvPr>
        </p:nvSpPr>
        <p:spPr>
          <a:xfrm>
            <a:off x="3700379" y="2755088"/>
            <a:ext cx="4197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54" name="Google Shape;1054;p36"/>
          <p:cNvSpPr txBox="1"/>
          <p:nvPr>
            <p:ph idx="2" type="title"/>
          </p:nvPr>
        </p:nvSpPr>
        <p:spPr>
          <a:xfrm>
            <a:off x="3700364" y="1841738"/>
            <a:ext cx="4197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55" name="Google Shape;1055;p36"/>
          <p:cNvSpPr txBox="1"/>
          <p:nvPr>
            <p:ph idx="3" type="subTitle"/>
          </p:nvPr>
        </p:nvSpPr>
        <p:spPr>
          <a:xfrm>
            <a:off x="1170424" y="1528000"/>
            <a:ext cx="4197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56" name="Google Shape;1056;p36"/>
          <p:cNvSpPr txBox="1"/>
          <p:nvPr>
            <p:ph idx="4" type="title"/>
          </p:nvPr>
        </p:nvSpPr>
        <p:spPr>
          <a:xfrm>
            <a:off x="1170437" y="3067775"/>
            <a:ext cx="4197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57" name="Google Shape;1057;p36"/>
          <p:cNvSpPr txBox="1"/>
          <p:nvPr>
            <p:ph idx="5" type="subTitle"/>
          </p:nvPr>
        </p:nvSpPr>
        <p:spPr>
          <a:xfrm>
            <a:off x="1170432" y="3982175"/>
            <a:ext cx="4197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7_1_2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60" name="Google Shape;1060;p37"/>
          <p:cNvGrpSpPr/>
          <p:nvPr/>
        </p:nvGrpSpPr>
        <p:grpSpPr>
          <a:xfrm flipH="1">
            <a:off x="157664" y="1015250"/>
            <a:ext cx="133175" cy="133200"/>
            <a:chOff x="1811800" y="3511500"/>
            <a:chExt cx="133175" cy="133200"/>
          </a:xfrm>
        </p:grpSpPr>
        <p:sp>
          <p:nvSpPr>
            <p:cNvPr id="1061" name="Google Shape;1061;p3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Google Shape;1063;p37"/>
          <p:cNvGrpSpPr/>
          <p:nvPr/>
        </p:nvGrpSpPr>
        <p:grpSpPr>
          <a:xfrm flipH="1">
            <a:off x="5639914" y="344375"/>
            <a:ext cx="133175" cy="133200"/>
            <a:chOff x="1811800" y="3511500"/>
            <a:chExt cx="133175" cy="133200"/>
          </a:xfrm>
        </p:grpSpPr>
        <p:sp>
          <p:nvSpPr>
            <p:cNvPr id="1064" name="Google Shape;1064;p3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6" name="Google Shape;1066;p37"/>
          <p:cNvGrpSpPr/>
          <p:nvPr/>
        </p:nvGrpSpPr>
        <p:grpSpPr>
          <a:xfrm>
            <a:off x="269269" y="4209366"/>
            <a:ext cx="73925" cy="73939"/>
            <a:chOff x="1811800" y="3511500"/>
            <a:chExt cx="133175" cy="133200"/>
          </a:xfrm>
        </p:grpSpPr>
        <p:sp>
          <p:nvSpPr>
            <p:cNvPr id="1067" name="Google Shape;1067;p3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37"/>
          <p:cNvGrpSpPr/>
          <p:nvPr/>
        </p:nvGrpSpPr>
        <p:grpSpPr>
          <a:xfrm flipH="1">
            <a:off x="3373845" y="270429"/>
            <a:ext cx="73925" cy="73939"/>
            <a:chOff x="1811800" y="3511500"/>
            <a:chExt cx="133175" cy="133200"/>
          </a:xfrm>
        </p:grpSpPr>
        <p:sp>
          <p:nvSpPr>
            <p:cNvPr id="1070" name="Google Shape;1070;p3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37"/>
          <p:cNvGrpSpPr/>
          <p:nvPr/>
        </p:nvGrpSpPr>
        <p:grpSpPr>
          <a:xfrm>
            <a:off x="8531363" y="2015675"/>
            <a:ext cx="133175" cy="133200"/>
            <a:chOff x="1811800" y="3511500"/>
            <a:chExt cx="133175" cy="133200"/>
          </a:xfrm>
        </p:grpSpPr>
        <p:sp>
          <p:nvSpPr>
            <p:cNvPr id="1073" name="Google Shape;1073;p3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5" name="Google Shape;1075;p37"/>
          <p:cNvGrpSpPr/>
          <p:nvPr/>
        </p:nvGrpSpPr>
        <p:grpSpPr>
          <a:xfrm>
            <a:off x="7240013" y="4929150"/>
            <a:ext cx="133175" cy="133200"/>
            <a:chOff x="1811800" y="3511500"/>
            <a:chExt cx="133175" cy="133200"/>
          </a:xfrm>
        </p:grpSpPr>
        <p:sp>
          <p:nvSpPr>
            <p:cNvPr id="1076" name="Google Shape;1076;p3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>
            <a:off x="4118475" y="4661443"/>
            <a:ext cx="222629" cy="215744"/>
            <a:chOff x="1811800" y="3511500"/>
            <a:chExt cx="133175" cy="133200"/>
          </a:xfrm>
        </p:grpSpPr>
        <p:sp>
          <p:nvSpPr>
            <p:cNvPr id="1079" name="Google Shape;1079;p3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37"/>
          <p:cNvGrpSpPr/>
          <p:nvPr/>
        </p:nvGrpSpPr>
        <p:grpSpPr>
          <a:xfrm flipH="1">
            <a:off x="2258320" y="4855204"/>
            <a:ext cx="73925" cy="73939"/>
            <a:chOff x="1811800" y="3511500"/>
            <a:chExt cx="133175" cy="133200"/>
          </a:xfrm>
        </p:grpSpPr>
        <p:sp>
          <p:nvSpPr>
            <p:cNvPr id="1082" name="Google Shape;1082;p3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4" name="Google Shape;1084;p37"/>
          <p:cNvSpPr txBox="1"/>
          <p:nvPr>
            <p:ph idx="1" type="subTitle"/>
          </p:nvPr>
        </p:nvSpPr>
        <p:spPr>
          <a:xfrm>
            <a:off x="720000" y="237390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5" name="Google Shape;1085;p37"/>
          <p:cNvSpPr txBox="1"/>
          <p:nvPr>
            <p:ph idx="2" type="subTitle"/>
          </p:nvPr>
        </p:nvSpPr>
        <p:spPr>
          <a:xfrm>
            <a:off x="3419250" y="237390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37"/>
          <p:cNvSpPr txBox="1"/>
          <p:nvPr>
            <p:ph idx="3" type="subTitle"/>
          </p:nvPr>
        </p:nvSpPr>
        <p:spPr>
          <a:xfrm>
            <a:off x="2067559" y="408185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7" name="Google Shape;1087;p37"/>
          <p:cNvSpPr txBox="1"/>
          <p:nvPr>
            <p:ph idx="4" type="subTitle"/>
          </p:nvPr>
        </p:nvSpPr>
        <p:spPr>
          <a:xfrm>
            <a:off x="4766944" y="408185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37"/>
          <p:cNvSpPr txBox="1"/>
          <p:nvPr>
            <p:ph idx="5" type="subTitle"/>
          </p:nvPr>
        </p:nvSpPr>
        <p:spPr>
          <a:xfrm>
            <a:off x="6118545" y="237390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_1_1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8"/>
          <p:cNvSpPr txBox="1"/>
          <p:nvPr>
            <p:ph type="title"/>
          </p:nvPr>
        </p:nvSpPr>
        <p:spPr>
          <a:xfrm>
            <a:off x="713225" y="539500"/>
            <a:ext cx="340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91" name="Google Shape;1091;p38"/>
          <p:cNvGrpSpPr/>
          <p:nvPr/>
        </p:nvGrpSpPr>
        <p:grpSpPr>
          <a:xfrm flipH="1">
            <a:off x="7339063" y="4877913"/>
            <a:ext cx="150847" cy="146174"/>
            <a:chOff x="1811800" y="3511500"/>
            <a:chExt cx="133175" cy="133200"/>
          </a:xfrm>
        </p:grpSpPr>
        <p:sp>
          <p:nvSpPr>
            <p:cNvPr id="1092" name="Google Shape;1092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38"/>
          <p:cNvGrpSpPr/>
          <p:nvPr/>
        </p:nvGrpSpPr>
        <p:grpSpPr>
          <a:xfrm flipH="1">
            <a:off x="430013" y="4381771"/>
            <a:ext cx="90239" cy="90256"/>
            <a:chOff x="1811800" y="3511500"/>
            <a:chExt cx="133175" cy="133200"/>
          </a:xfrm>
        </p:grpSpPr>
        <p:sp>
          <p:nvSpPr>
            <p:cNvPr id="1095" name="Google Shape;1095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p38"/>
          <p:cNvGrpSpPr/>
          <p:nvPr/>
        </p:nvGrpSpPr>
        <p:grpSpPr>
          <a:xfrm flipH="1">
            <a:off x="2607882" y="111626"/>
            <a:ext cx="90239" cy="90256"/>
            <a:chOff x="1811800" y="3511500"/>
            <a:chExt cx="133175" cy="133200"/>
          </a:xfrm>
        </p:grpSpPr>
        <p:sp>
          <p:nvSpPr>
            <p:cNvPr id="1098" name="Google Shape;1098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 flipH="1">
            <a:off x="5580536" y="207942"/>
            <a:ext cx="50087" cy="50097"/>
            <a:chOff x="1811800" y="3511500"/>
            <a:chExt cx="133175" cy="133200"/>
          </a:xfrm>
        </p:grpSpPr>
        <p:sp>
          <p:nvSpPr>
            <p:cNvPr id="1101" name="Google Shape;1101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3" name="Google Shape;1103;p38"/>
          <p:cNvGrpSpPr/>
          <p:nvPr/>
        </p:nvGrpSpPr>
        <p:grpSpPr>
          <a:xfrm flipH="1">
            <a:off x="3732513" y="4787662"/>
            <a:ext cx="90239" cy="90256"/>
            <a:chOff x="1811800" y="3511500"/>
            <a:chExt cx="133175" cy="133200"/>
          </a:xfrm>
        </p:grpSpPr>
        <p:sp>
          <p:nvSpPr>
            <p:cNvPr id="1104" name="Google Shape;1104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6" name="Google Shape;1106;p38"/>
          <p:cNvGrpSpPr/>
          <p:nvPr/>
        </p:nvGrpSpPr>
        <p:grpSpPr>
          <a:xfrm flipH="1">
            <a:off x="8567563" y="4127961"/>
            <a:ext cx="50087" cy="50097"/>
            <a:chOff x="1811800" y="3511500"/>
            <a:chExt cx="133175" cy="133200"/>
          </a:xfrm>
        </p:grpSpPr>
        <p:sp>
          <p:nvSpPr>
            <p:cNvPr id="1107" name="Google Shape;1107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9" name="Google Shape;1109;p38"/>
          <p:cNvGrpSpPr/>
          <p:nvPr/>
        </p:nvGrpSpPr>
        <p:grpSpPr>
          <a:xfrm flipH="1">
            <a:off x="284782" y="1626468"/>
            <a:ext cx="235480" cy="235484"/>
            <a:chOff x="1811800" y="3511500"/>
            <a:chExt cx="133175" cy="133200"/>
          </a:xfrm>
        </p:grpSpPr>
        <p:sp>
          <p:nvSpPr>
            <p:cNvPr id="1110" name="Google Shape;1110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2" name="Google Shape;1112;p38"/>
          <p:cNvGrpSpPr/>
          <p:nvPr/>
        </p:nvGrpSpPr>
        <p:grpSpPr>
          <a:xfrm flipH="1">
            <a:off x="828881" y="4819965"/>
            <a:ext cx="150847" cy="146174"/>
            <a:chOff x="1811800" y="3511500"/>
            <a:chExt cx="133175" cy="133200"/>
          </a:xfrm>
        </p:grpSpPr>
        <p:sp>
          <p:nvSpPr>
            <p:cNvPr id="1113" name="Google Shape;1113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38"/>
          <p:cNvGrpSpPr/>
          <p:nvPr/>
        </p:nvGrpSpPr>
        <p:grpSpPr>
          <a:xfrm flipH="1">
            <a:off x="8753406" y="2815152"/>
            <a:ext cx="150847" cy="146174"/>
            <a:chOff x="1811800" y="3511500"/>
            <a:chExt cx="133175" cy="133200"/>
          </a:xfrm>
        </p:grpSpPr>
        <p:sp>
          <p:nvSpPr>
            <p:cNvPr id="1116" name="Google Shape;1116;p3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_1_1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9"/>
          <p:cNvSpPr txBox="1"/>
          <p:nvPr>
            <p:ph idx="1" type="subTitle"/>
          </p:nvPr>
        </p:nvSpPr>
        <p:spPr>
          <a:xfrm>
            <a:off x="2217425" y="3122425"/>
            <a:ext cx="4812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0" name="Google Shape;1120;p39"/>
          <p:cNvGrpSpPr/>
          <p:nvPr/>
        </p:nvGrpSpPr>
        <p:grpSpPr>
          <a:xfrm>
            <a:off x="7914500" y="276080"/>
            <a:ext cx="222629" cy="215744"/>
            <a:chOff x="1811800" y="3511500"/>
            <a:chExt cx="133175" cy="133200"/>
          </a:xfrm>
        </p:grpSpPr>
        <p:sp>
          <p:nvSpPr>
            <p:cNvPr id="1121" name="Google Shape;1121;p3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3" name="Google Shape;1123;p39"/>
          <p:cNvGrpSpPr/>
          <p:nvPr/>
        </p:nvGrpSpPr>
        <p:grpSpPr>
          <a:xfrm flipH="1">
            <a:off x="922664" y="710950"/>
            <a:ext cx="133175" cy="133200"/>
            <a:chOff x="1811800" y="3511500"/>
            <a:chExt cx="133175" cy="133200"/>
          </a:xfrm>
        </p:grpSpPr>
        <p:sp>
          <p:nvSpPr>
            <p:cNvPr id="1124" name="Google Shape;1124;p3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39"/>
          <p:cNvGrpSpPr/>
          <p:nvPr/>
        </p:nvGrpSpPr>
        <p:grpSpPr>
          <a:xfrm flipH="1">
            <a:off x="4587251" y="2394800"/>
            <a:ext cx="133175" cy="133200"/>
            <a:chOff x="1811800" y="3511500"/>
            <a:chExt cx="133175" cy="133200"/>
          </a:xfrm>
        </p:grpSpPr>
        <p:sp>
          <p:nvSpPr>
            <p:cNvPr id="1127" name="Google Shape;1127;p3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2716850" y="4760288"/>
            <a:ext cx="133175" cy="133200"/>
            <a:chOff x="1811800" y="3511500"/>
            <a:chExt cx="133175" cy="133200"/>
          </a:xfrm>
        </p:grpSpPr>
        <p:sp>
          <p:nvSpPr>
            <p:cNvPr id="1130" name="Google Shape;1130;p3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39"/>
          <p:cNvGrpSpPr/>
          <p:nvPr/>
        </p:nvGrpSpPr>
        <p:grpSpPr>
          <a:xfrm>
            <a:off x="4720419" y="362191"/>
            <a:ext cx="73925" cy="73939"/>
            <a:chOff x="1811800" y="3511500"/>
            <a:chExt cx="133175" cy="133200"/>
          </a:xfrm>
        </p:grpSpPr>
        <p:sp>
          <p:nvSpPr>
            <p:cNvPr id="1133" name="Google Shape;1133;p3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39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1136" name="Google Shape;1136;p3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8" name="Google Shape;1138;p39"/>
          <p:cNvGrpSpPr/>
          <p:nvPr/>
        </p:nvGrpSpPr>
        <p:grpSpPr>
          <a:xfrm>
            <a:off x="8473281" y="4699189"/>
            <a:ext cx="264872" cy="255398"/>
            <a:chOff x="1811800" y="3511500"/>
            <a:chExt cx="133175" cy="133200"/>
          </a:xfrm>
        </p:grpSpPr>
        <p:sp>
          <p:nvSpPr>
            <p:cNvPr id="1139" name="Google Shape;1139;p3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1" name="Google Shape;1141;p39"/>
          <p:cNvSpPr txBox="1"/>
          <p:nvPr>
            <p:ph type="title"/>
          </p:nvPr>
        </p:nvSpPr>
        <p:spPr>
          <a:xfrm>
            <a:off x="2217425" y="2106025"/>
            <a:ext cx="55704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6_1_1_1_1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44" name="Google Shape;1144;p40"/>
          <p:cNvGrpSpPr/>
          <p:nvPr/>
        </p:nvGrpSpPr>
        <p:grpSpPr>
          <a:xfrm>
            <a:off x="4672300" y="4603993"/>
            <a:ext cx="222629" cy="215744"/>
            <a:chOff x="1811800" y="3511500"/>
            <a:chExt cx="133175" cy="133200"/>
          </a:xfrm>
        </p:grpSpPr>
        <p:sp>
          <p:nvSpPr>
            <p:cNvPr id="1145" name="Google Shape;1145;p4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7" name="Google Shape;1147;p40"/>
          <p:cNvGrpSpPr/>
          <p:nvPr/>
        </p:nvGrpSpPr>
        <p:grpSpPr>
          <a:xfrm flipH="1">
            <a:off x="1936789" y="333450"/>
            <a:ext cx="133175" cy="133200"/>
            <a:chOff x="1811800" y="3511500"/>
            <a:chExt cx="133175" cy="133200"/>
          </a:xfrm>
        </p:grpSpPr>
        <p:sp>
          <p:nvSpPr>
            <p:cNvPr id="1148" name="Google Shape;1148;p4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40"/>
          <p:cNvGrpSpPr/>
          <p:nvPr/>
        </p:nvGrpSpPr>
        <p:grpSpPr>
          <a:xfrm flipH="1">
            <a:off x="362214" y="1470225"/>
            <a:ext cx="133175" cy="133200"/>
            <a:chOff x="1811800" y="3511500"/>
            <a:chExt cx="133175" cy="133200"/>
          </a:xfrm>
        </p:grpSpPr>
        <p:sp>
          <p:nvSpPr>
            <p:cNvPr id="1151" name="Google Shape;1151;p4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40"/>
          <p:cNvGrpSpPr/>
          <p:nvPr/>
        </p:nvGrpSpPr>
        <p:grpSpPr>
          <a:xfrm>
            <a:off x="2840450" y="2125775"/>
            <a:ext cx="133175" cy="133200"/>
            <a:chOff x="1811800" y="3511500"/>
            <a:chExt cx="133175" cy="133200"/>
          </a:xfrm>
        </p:grpSpPr>
        <p:sp>
          <p:nvSpPr>
            <p:cNvPr id="1154" name="Google Shape;1154;p4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6419969" y="2155404"/>
            <a:ext cx="73925" cy="73939"/>
            <a:chOff x="1811800" y="3511500"/>
            <a:chExt cx="133175" cy="133200"/>
          </a:xfrm>
        </p:grpSpPr>
        <p:sp>
          <p:nvSpPr>
            <p:cNvPr id="1157" name="Google Shape;1157;p4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9" name="Google Shape;1159;p40"/>
          <p:cNvGrpSpPr/>
          <p:nvPr/>
        </p:nvGrpSpPr>
        <p:grpSpPr>
          <a:xfrm flipH="1">
            <a:off x="453145" y="4070029"/>
            <a:ext cx="73925" cy="73939"/>
            <a:chOff x="1811800" y="3511500"/>
            <a:chExt cx="133175" cy="133200"/>
          </a:xfrm>
        </p:grpSpPr>
        <p:sp>
          <p:nvSpPr>
            <p:cNvPr id="1160" name="Google Shape;1160;p4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2" name="Google Shape;1162;p40"/>
          <p:cNvGrpSpPr/>
          <p:nvPr/>
        </p:nvGrpSpPr>
        <p:grpSpPr>
          <a:xfrm>
            <a:off x="8675856" y="1900014"/>
            <a:ext cx="264872" cy="255398"/>
            <a:chOff x="1811800" y="3511500"/>
            <a:chExt cx="133175" cy="133200"/>
          </a:xfrm>
        </p:grpSpPr>
        <p:sp>
          <p:nvSpPr>
            <p:cNvPr id="1163" name="Google Shape;1163;p4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5" name="Google Shape;1165;p40"/>
          <p:cNvSpPr txBox="1"/>
          <p:nvPr>
            <p:ph idx="2" type="title"/>
          </p:nvPr>
        </p:nvSpPr>
        <p:spPr>
          <a:xfrm>
            <a:off x="1214481" y="1985500"/>
            <a:ext cx="137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66" name="Google Shape;1166;p40"/>
          <p:cNvSpPr txBox="1"/>
          <p:nvPr>
            <p:ph idx="1" type="subTitle"/>
          </p:nvPr>
        </p:nvSpPr>
        <p:spPr>
          <a:xfrm>
            <a:off x="754581" y="3966549"/>
            <a:ext cx="2291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67" name="Google Shape;1167;p40"/>
          <p:cNvSpPr txBox="1"/>
          <p:nvPr>
            <p:ph idx="3" type="subTitle"/>
          </p:nvPr>
        </p:nvSpPr>
        <p:spPr>
          <a:xfrm>
            <a:off x="755475" y="3523750"/>
            <a:ext cx="2289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8" name="Google Shape;1168;p40"/>
          <p:cNvSpPr txBox="1"/>
          <p:nvPr>
            <p:ph idx="4" type="title"/>
          </p:nvPr>
        </p:nvSpPr>
        <p:spPr>
          <a:xfrm>
            <a:off x="3905165" y="1985500"/>
            <a:ext cx="137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69" name="Google Shape;1169;p40"/>
          <p:cNvSpPr txBox="1"/>
          <p:nvPr>
            <p:ph idx="5" type="subTitle"/>
          </p:nvPr>
        </p:nvSpPr>
        <p:spPr>
          <a:xfrm>
            <a:off x="3445265" y="3966549"/>
            <a:ext cx="2291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70" name="Google Shape;1170;p40"/>
          <p:cNvSpPr txBox="1"/>
          <p:nvPr>
            <p:ph idx="6" type="subTitle"/>
          </p:nvPr>
        </p:nvSpPr>
        <p:spPr>
          <a:xfrm>
            <a:off x="3445264" y="3523864"/>
            <a:ext cx="2291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1" name="Google Shape;1171;p40"/>
          <p:cNvSpPr txBox="1"/>
          <p:nvPr>
            <p:ph idx="7" type="title"/>
          </p:nvPr>
        </p:nvSpPr>
        <p:spPr>
          <a:xfrm>
            <a:off x="6599192" y="1985500"/>
            <a:ext cx="137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72" name="Google Shape;1172;p40"/>
          <p:cNvSpPr txBox="1"/>
          <p:nvPr>
            <p:ph idx="8" type="subTitle"/>
          </p:nvPr>
        </p:nvSpPr>
        <p:spPr>
          <a:xfrm>
            <a:off x="6139292" y="3966549"/>
            <a:ext cx="2291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73" name="Google Shape;1173;p40"/>
          <p:cNvSpPr txBox="1"/>
          <p:nvPr>
            <p:ph idx="9" type="subTitle"/>
          </p:nvPr>
        </p:nvSpPr>
        <p:spPr>
          <a:xfrm>
            <a:off x="6140196" y="3523750"/>
            <a:ext cx="22896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0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5" name="Google Shape;75;p5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76" name="Google Shape;76;p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5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79" name="Google Shape;79;p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5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82" name="Google Shape;82;p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5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85" name="Google Shape;85;p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5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88" name="Google Shape;88;p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5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91" name="Google Shape;91;p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5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94" name="Google Shape;94;p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5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97" name="Google Shape;97;p5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5"/>
          <p:cNvSpPr txBox="1"/>
          <p:nvPr>
            <p:ph idx="2" type="title"/>
          </p:nvPr>
        </p:nvSpPr>
        <p:spPr>
          <a:xfrm>
            <a:off x="720000" y="2079620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5"/>
          <p:cNvSpPr txBox="1"/>
          <p:nvPr>
            <p:ph idx="1" type="subTitle"/>
          </p:nvPr>
        </p:nvSpPr>
        <p:spPr>
          <a:xfrm>
            <a:off x="720000" y="250780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3" type="title"/>
          </p:nvPr>
        </p:nvSpPr>
        <p:spPr>
          <a:xfrm>
            <a:off x="3419273" y="2079620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5"/>
          <p:cNvSpPr txBox="1"/>
          <p:nvPr>
            <p:ph idx="4" type="subTitle"/>
          </p:nvPr>
        </p:nvSpPr>
        <p:spPr>
          <a:xfrm>
            <a:off x="3419273" y="250780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5" type="title"/>
          </p:nvPr>
        </p:nvSpPr>
        <p:spPr>
          <a:xfrm>
            <a:off x="2069636" y="3786480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5"/>
          <p:cNvSpPr txBox="1"/>
          <p:nvPr>
            <p:ph idx="6" type="subTitle"/>
          </p:nvPr>
        </p:nvSpPr>
        <p:spPr>
          <a:xfrm>
            <a:off x="2069636" y="421575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7" type="title"/>
          </p:nvPr>
        </p:nvSpPr>
        <p:spPr>
          <a:xfrm>
            <a:off x="4768909" y="3786480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5"/>
          <p:cNvSpPr txBox="1"/>
          <p:nvPr>
            <p:ph idx="8" type="subTitle"/>
          </p:nvPr>
        </p:nvSpPr>
        <p:spPr>
          <a:xfrm>
            <a:off x="4768909" y="421575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9" type="title"/>
          </p:nvPr>
        </p:nvSpPr>
        <p:spPr>
          <a:xfrm>
            <a:off x="6118545" y="2079620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5"/>
          <p:cNvSpPr txBox="1"/>
          <p:nvPr>
            <p:ph idx="13" type="subTitle"/>
          </p:nvPr>
        </p:nvSpPr>
        <p:spPr>
          <a:xfrm>
            <a:off x="6118545" y="2507800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4" type="title"/>
          </p:nvPr>
        </p:nvSpPr>
        <p:spPr>
          <a:xfrm>
            <a:off x="1505400" y="1513862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5"/>
          <p:cNvSpPr txBox="1"/>
          <p:nvPr>
            <p:ph idx="15" type="title"/>
          </p:nvPr>
        </p:nvSpPr>
        <p:spPr>
          <a:xfrm>
            <a:off x="2855036" y="3217491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5"/>
          <p:cNvSpPr txBox="1"/>
          <p:nvPr>
            <p:ph idx="16" type="title"/>
          </p:nvPr>
        </p:nvSpPr>
        <p:spPr>
          <a:xfrm>
            <a:off x="4204673" y="1513862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5"/>
          <p:cNvSpPr txBox="1"/>
          <p:nvPr>
            <p:ph idx="17" type="title"/>
          </p:nvPr>
        </p:nvSpPr>
        <p:spPr>
          <a:xfrm>
            <a:off x="5554309" y="3217491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5"/>
          <p:cNvSpPr txBox="1"/>
          <p:nvPr>
            <p:ph idx="18" type="title"/>
          </p:nvPr>
        </p:nvSpPr>
        <p:spPr>
          <a:xfrm>
            <a:off x="6903945" y="1513862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_1_1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6" name="Google Shape;1176;p41"/>
          <p:cNvSpPr txBox="1"/>
          <p:nvPr>
            <p:ph idx="1" type="subTitle"/>
          </p:nvPr>
        </p:nvSpPr>
        <p:spPr>
          <a:xfrm>
            <a:off x="762988" y="3919700"/>
            <a:ext cx="34104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77" name="Google Shape;1177;p41"/>
          <p:cNvGrpSpPr/>
          <p:nvPr/>
        </p:nvGrpSpPr>
        <p:grpSpPr>
          <a:xfrm>
            <a:off x="7914500" y="276080"/>
            <a:ext cx="222629" cy="215744"/>
            <a:chOff x="1811800" y="3511500"/>
            <a:chExt cx="133175" cy="133200"/>
          </a:xfrm>
        </p:grpSpPr>
        <p:sp>
          <p:nvSpPr>
            <p:cNvPr id="1178" name="Google Shape;1178;p4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0" name="Google Shape;1180;p41"/>
          <p:cNvGrpSpPr/>
          <p:nvPr/>
        </p:nvGrpSpPr>
        <p:grpSpPr>
          <a:xfrm flipH="1">
            <a:off x="922664" y="710950"/>
            <a:ext cx="133175" cy="133200"/>
            <a:chOff x="1811800" y="3511500"/>
            <a:chExt cx="133175" cy="133200"/>
          </a:xfrm>
        </p:grpSpPr>
        <p:sp>
          <p:nvSpPr>
            <p:cNvPr id="1181" name="Google Shape;1181;p4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3" name="Google Shape;1183;p41"/>
          <p:cNvGrpSpPr/>
          <p:nvPr/>
        </p:nvGrpSpPr>
        <p:grpSpPr>
          <a:xfrm flipH="1">
            <a:off x="4587251" y="2394800"/>
            <a:ext cx="133175" cy="133200"/>
            <a:chOff x="1811800" y="3511500"/>
            <a:chExt cx="133175" cy="133200"/>
          </a:xfrm>
        </p:grpSpPr>
        <p:sp>
          <p:nvSpPr>
            <p:cNvPr id="1184" name="Google Shape;1184;p4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6" name="Google Shape;1186;p41"/>
          <p:cNvGrpSpPr/>
          <p:nvPr/>
        </p:nvGrpSpPr>
        <p:grpSpPr>
          <a:xfrm>
            <a:off x="2716850" y="4760288"/>
            <a:ext cx="133175" cy="133200"/>
            <a:chOff x="1811800" y="3511500"/>
            <a:chExt cx="133175" cy="133200"/>
          </a:xfrm>
        </p:grpSpPr>
        <p:sp>
          <p:nvSpPr>
            <p:cNvPr id="1187" name="Google Shape;1187;p4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9" name="Google Shape;1189;p41"/>
          <p:cNvGrpSpPr/>
          <p:nvPr/>
        </p:nvGrpSpPr>
        <p:grpSpPr>
          <a:xfrm>
            <a:off x="4720419" y="362191"/>
            <a:ext cx="73925" cy="73939"/>
            <a:chOff x="1811800" y="3511500"/>
            <a:chExt cx="133175" cy="133200"/>
          </a:xfrm>
        </p:grpSpPr>
        <p:sp>
          <p:nvSpPr>
            <p:cNvPr id="1190" name="Google Shape;1190;p4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41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1193" name="Google Shape;1193;p4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41"/>
          <p:cNvGrpSpPr/>
          <p:nvPr/>
        </p:nvGrpSpPr>
        <p:grpSpPr>
          <a:xfrm>
            <a:off x="8473281" y="4699189"/>
            <a:ext cx="264872" cy="255398"/>
            <a:chOff x="1811800" y="3511500"/>
            <a:chExt cx="133175" cy="133200"/>
          </a:xfrm>
        </p:grpSpPr>
        <p:sp>
          <p:nvSpPr>
            <p:cNvPr id="1196" name="Google Shape;1196;p41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_1_1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0" name="Google Shape;1200;p42"/>
          <p:cNvSpPr txBox="1"/>
          <p:nvPr>
            <p:ph idx="1" type="subTitle"/>
          </p:nvPr>
        </p:nvSpPr>
        <p:spPr>
          <a:xfrm>
            <a:off x="713225" y="3122425"/>
            <a:ext cx="23541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01" name="Google Shape;1201;p42"/>
          <p:cNvGrpSpPr/>
          <p:nvPr/>
        </p:nvGrpSpPr>
        <p:grpSpPr>
          <a:xfrm>
            <a:off x="7914500" y="276080"/>
            <a:ext cx="222629" cy="215744"/>
            <a:chOff x="1811800" y="3511500"/>
            <a:chExt cx="133175" cy="133200"/>
          </a:xfrm>
        </p:grpSpPr>
        <p:sp>
          <p:nvSpPr>
            <p:cNvPr id="1202" name="Google Shape;1202;p4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42"/>
          <p:cNvGrpSpPr/>
          <p:nvPr/>
        </p:nvGrpSpPr>
        <p:grpSpPr>
          <a:xfrm flipH="1">
            <a:off x="922664" y="710950"/>
            <a:ext cx="133175" cy="133200"/>
            <a:chOff x="1811800" y="3511500"/>
            <a:chExt cx="133175" cy="133200"/>
          </a:xfrm>
        </p:grpSpPr>
        <p:sp>
          <p:nvSpPr>
            <p:cNvPr id="1205" name="Google Shape;1205;p4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7" name="Google Shape;1207;p42"/>
          <p:cNvGrpSpPr/>
          <p:nvPr/>
        </p:nvGrpSpPr>
        <p:grpSpPr>
          <a:xfrm flipH="1">
            <a:off x="4587251" y="2394800"/>
            <a:ext cx="133175" cy="133200"/>
            <a:chOff x="1811800" y="3511500"/>
            <a:chExt cx="133175" cy="133200"/>
          </a:xfrm>
        </p:grpSpPr>
        <p:sp>
          <p:nvSpPr>
            <p:cNvPr id="1208" name="Google Shape;1208;p4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0" name="Google Shape;1210;p42"/>
          <p:cNvGrpSpPr/>
          <p:nvPr/>
        </p:nvGrpSpPr>
        <p:grpSpPr>
          <a:xfrm>
            <a:off x="2716850" y="4760288"/>
            <a:ext cx="133175" cy="133200"/>
            <a:chOff x="1811800" y="3511500"/>
            <a:chExt cx="133175" cy="133200"/>
          </a:xfrm>
        </p:grpSpPr>
        <p:sp>
          <p:nvSpPr>
            <p:cNvPr id="1211" name="Google Shape;1211;p4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3" name="Google Shape;1213;p42"/>
          <p:cNvGrpSpPr/>
          <p:nvPr/>
        </p:nvGrpSpPr>
        <p:grpSpPr>
          <a:xfrm>
            <a:off x="4720419" y="362191"/>
            <a:ext cx="73925" cy="73939"/>
            <a:chOff x="1811800" y="3511500"/>
            <a:chExt cx="133175" cy="133200"/>
          </a:xfrm>
        </p:grpSpPr>
        <p:sp>
          <p:nvSpPr>
            <p:cNvPr id="1214" name="Google Shape;1214;p4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1217" name="Google Shape;1217;p4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42"/>
          <p:cNvGrpSpPr/>
          <p:nvPr/>
        </p:nvGrpSpPr>
        <p:grpSpPr>
          <a:xfrm>
            <a:off x="8473281" y="4699189"/>
            <a:ext cx="264872" cy="255398"/>
            <a:chOff x="1811800" y="3511500"/>
            <a:chExt cx="133175" cy="133200"/>
          </a:xfrm>
        </p:grpSpPr>
        <p:sp>
          <p:nvSpPr>
            <p:cNvPr id="1220" name="Google Shape;1220;p42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2" name="Google Shape;1222;p42"/>
          <p:cNvSpPr txBox="1"/>
          <p:nvPr>
            <p:ph idx="2" type="title"/>
          </p:nvPr>
        </p:nvSpPr>
        <p:spPr>
          <a:xfrm>
            <a:off x="713225" y="2106025"/>
            <a:ext cx="2197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3"/>
          <p:cNvSpPr txBox="1"/>
          <p:nvPr>
            <p:ph type="title"/>
          </p:nvPr>
        </p:nvSpPr>
        <p:spPr>
          <a:xfrm>
            <a:off x="2166363" y="539500"/>
            <a:ext cx="48114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5" name="Google Shape;1225;p43"/>
          <p:cNvSpPr txBox="1"/>
          <p:nvPr>
            <p:ph idx="1" type="subTitle"/>
          </p:nvPr>
        </p:nvSpPr>
        <p:spPr>
          <a:xfrm>
            <a:off x="2166238" y="1425850"/>
            <a:ext cx="48114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43"/>
          <p:cNvSpPr txBox="1"/>
          <p:nvPr/>
        </p:nvSpPr>
        <p:spPr>
          <a:xfrm>
            <a:off x="2180600" y="3722525"/>
            <a:ext cx="4782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Gudea"/>
                <a:ea typeface="Gudea"/>
                <a:cs typeface="Gudea"/>
                <a:sym typeface="Gudea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Gudea"/>
                <a:ea typeface="Gudea"/>
                <a:cs typeface="Gudea"/>
                <a:sym typeface="Gudea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Gudea"/>
                <a:ea typeface="Gudea"/>
                <a:cs typeface="Gudea"/>
                <a:sym typeface="Gudea"/>
                <a:hlinkClick r:id="rId4"/>
              </a:rPr>
              <a:t>Freepik</a:t>
            </a:r>
            <a:endParaRPr b="0" i="0" sz="1200" u="none" cap="none" strike="noStrike">
              <a:solidFill>
                <a:schemeClr val="dk1"/>
              </a:solidFill>
              <a:latin typeface="Gudea"/>
              <a:ea typeface="Gudea"/>
              <a:cs typeface="Gudea"/>
              <a:sym typeface="Gudea"/>
            </a:endParaRPr>
          </a:p>
        </p:txBody>
      </p:sp>
      <p:grpSp>
        <p:nvGrpSpPr>
          <p:cNvPr id="1227" name="Google Shape;1227;p43"/>
          <p:cNvGrpSpPr/>
          <p:nvPr/>
        </p:nvGrpSpPr>
        <p:grpSpPr>
          <a:xfrm flipH="1">
            <a:off x="6830225" y="3420875"/>
            <a:ext cx="133175" cy="133200"/>
            <a:chOff x="1811800" y="3511500"/>
            <a:chExt cx="133175" cy="133200"/>
          </a:xfrm>
        </p:grpSpPr>
        <p:sp>
          <p:nvSpPr>
            <p:cNvPr id="1228" name="Google Shape;1228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0" name="Google Shape;1230;p43"/>
          <p:cNvGrpSpPr/>
          <p:nvPr/>
        </p:nvGrpSpPr>
        <p:grpSpPr>
          <a:xfrm flipH="1">
            <a:off x="1620148" y="2929314"/>
            <a:ext cx="264872" cy="255398"/>
            <a:chOff x="1811800" y="3511500"/>
            <a:chExt cx="133175" cy="133200"/>
          </a:xfrm>
        </p:grpSpPr>
        <p:sp>
          <p:nvSpPr>
            <p:cNvPr id="1231" name="Google Shape;1231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43"/>
          <p:cNvGrpSpPr/>
          <p:nvPr/>
        </p:nvGrpSpPr>
        <p:grpSpPr>
          <a:xfrm flipH="1">
            <a:off x="7823372" y="190343"/>
            <a:ext cx="222629" cy="215744"/>
            <a:chOff x="1811800" y="3511500"/>
            <a:chExt cx="133175" cy="133200"/>
          </a:xfrm>
        </p:grpSpPr>
        <p:sp>
          <p:nvSpPr>
            <p:cNvPr id="1234" name="Google Shape;1234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6" name="Google Shape;1236;p43"/>
          <p:cNvGrpSpPr/>
          <p:nvPr/>
        </p:nvGrpSpPr>
        <p:grpSpPr>
          <a:xfrm flipH="1">
            <a:off x="8185600" y="1696600"/>
            <a:ext cx="133175" cy="133200"/>
            <a:chOff x="1811800" y="3511500"/>
            <a:chExt cx="133175" cy="133200"/>
          </a:xfrm>
        </p:grpSpPr>
        <p:sp>
          <p:nvSpPr>
            <p:cNvPr id="1237" name="Google Shape;1237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9" name="Google Shape;1239;p43"/>
          <p:cNvGrpSpPr/>
          <p:nvPr/>
        </p:nvGrpSpPr>
        <p:grpSpPr>
          <a:xfrm flipH="1">
            <a:off x="1158300" y="690375"/>
            <a:ext cx="133175" cy="133200"/>
            <a:chOff x="1811800" y="3511500"/>
            <a:chExt cx="133175" cy="133200"/>
          </a:xfrm>
        </p:grpSpPr>
        <p:sp>
          <p:nvSpPr>
            <p:cNvPr id="1240" name="Google Shape;1240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2" name="Google Shape;1242;p43"/>
          <p:cNvGrpSpPr/>
          <p:nvPr/>
        </p:nvGrpSpPr>
        <p:grpSpPr>
          <a:xfrm flipH="1">
            <a:off x="646638" y="1964700"/>
            <a:ext cx="133175" cy="133200"/>
            <a:chOff x="1811800" y="3511500"/>
            <a:chExt cx="133175" cy="133200"/>
          </a:xfrm>
        </p:grpSpPr>
        <p:sp>
          <p:nvSpPr>
            <p:cNvPr id="1243" name="Google Shape;1243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5" name="Google Shape;1245;p43"/>
          <p:cNvGrpSpPr/>
          <p:nvPr/>
        </p:nvGrpSpPr>
        <p:grpSpPr>
          <a:xfrm flipH="1">
            <a:off x="3423125" y="316163"/>
            <a:ext cx="133175" cy="133200"/>
            <a:chOff x="1811800" y="3511500"/>
            <a:chExt cx="133175" cy="133200"/>
          </a:xfrm>
        </p:grpSpPr>
        <p:sp>
          <p:nvSpPr>
            <p:cNvPr id="1246" name="Google Shape;1246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43"/>
          <p:cNvGrpSpPr/>
          <p:nvPr/>
        </p:nvGrpSpPr>
        <p:grpSpPr>
          <a:xfrm flipH="1">
            <a:off x="7206281" y="991791"/>
            <a:ext cx="73925" cy="73939"/>
            <a:chOff x="1811800" y="3511500"/>
            <a:chExt cx="133175" cy="133200"/>
          </a:xfrm>
        </p:grpSpPr>
        <p:sp>
          <p:nvSpPr>
            <p:cNvPr id="1249" name="Google Shape;1249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1" name="Google Shape;1251;p43"/>
          <p:cNvGrpSpPr/>
          <p:nvPr/>
        </p:nvGrpSpPr>
        <p:grpSpPr>
          <a:xfrm flipH="1">
            <a:off x="283369" y="4236254"/>
            <a:ext cx="73925" cy="73939"/>
            <a:chOff x="1811800" y="3511500"/>
            <a:chExt cx="133175" cy="133200"/>
          </a:xfrm>
        </p:grpSpPr>
        <p:sp>
          <p:nvSpPr>
            <p:cNvPr id="1252" name="Google Shape;1252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4" name="Google Shape;1254;p43"/>
          <p:cNvGrpSpPr/>
          <p:nvPr/>
        </p:nvGrpSpPr>
        <p:grpSpPr>
          <a:xfrm flipH="1">
            <a:off x="2512950" y="4846100"/>
            <a:ext cx="133175" cy="133200"/>
            <a:chOff x="1811800" y="3511500"/>
            <a:chExt cx="133175" cy="133200"/>
          </a:xfrm>
        </p:grpSpPr>
        <p:sp>
          <p:nvSpPr>
            <p:cNvPr id="1255" name="Google Shape;1255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43"/>
          <p:cNvGrpSpPr/>
          <p:nvPr/>
        </p:nvGrpSpPr>
        <p:grpSpPr>
          <a:xfrm flipH="1">
            <a:off x="4976731" y="4979291"/>
            <a:ext cx="73925" cy="73939"/>
            <a:chOff x="1811800" y="3511500"/>
            <a:chExt cx="133175" cy="133200"/>
          </a:xfrm>
        </p:grpSpPr>
        <p:sp>
          <p:nvSpPr>
            <p:cNvPr id="1258" name="Google Shape;1258;p43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_1_1_1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62" name="Google Shape;1262;p44"/>
          <p:cNvGrpSpPr/>
          <p:nvPr/>
        </p:nvGrpSpPr>
        <p:grpSpPr>
          <a:xfrm flipH="1">
            <a:off x="7339063" y="4877913"/>
            <a:ext cx="150847" cy="146174"/>
            <a:chOff x="1811800" y="3511500"/>
            <a:chExt cx="133175" cy="133200"/>
          </a:xfrm>
        </p:grpSpPr>
        <p:sp>
          <p:nvSpPr>
            <p:cNvPr id="1263" name="Google Shape;1263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5" name="Google Shape;1265;p44"/>
          <p:cNvGrpSpPr/>
          <p:nvPr/>
        </p:nvGrpSpPr>
        <p:grpSpPr>
          <a:xfrm flipH="1">
            <a:off x="430013" y="4381771"/>
            <a:ext cx="90239" cy="90256"/>
            <a:chOff x="1811800" y="3511500"/>
            <a:chExt cx="133175" cy="133200"/>
          </a:xfrm>
        </p:grpSpPr>
        <p:sp>
          <p:nvSpPr>
            <p:cNvPr id="1266" name="Google Shape;1266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8" name="Google Shape;1268;p44"/>
          <p:cNvGrpSpPr/>
          <p:nvPr/>
        </p:nvGrpSpPr>
        <p:grpSpPr>
          <a:xfrm flipH="1">
            <a:off x="2607882" y="111626"/>
            <a:ext cx="90239" cy="90256"/>
            <a:chOff x="1811800" y="3511500"/>
            <a:chExt cx="133175" cy="133200"/>
          </a:xfrm>
        </p:grpSpPr>
        <p:sp>
          <p:nvSpPr>
            <p:cNvPr id="1269" name="Google Shape;1269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Google Shape;1271;p44"/>
          <p:cNvGrpSpPr/>
          <p:nvPr/>
        </p:nvGrpSpPr>
        <p:grpSpPr>
          <a:xfrm flipH="1">
            <a:off x="5580536" y="207942"/>
            <a:ext cx="50087" cy="50097"/>
            <a:chOff x="1811800" y="3511500"/>
            <a:chExt cx="133175" cy="133200"/>
          </a:xfrm>
        </p:grpSpPr>
        <p:sp>
          <p:nvSpPr>
            <p:cNvPr id="1272" name="Google Shape;1272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4" name="Google Shape;1274;p44"/>
          <p:cNvGrpSpPr/>
          <p:nvPr/>
        </p:nvGrpSpPr>
        <p:grpSpPr>
          <a:xfrm flipH="1">
            <a:off x="3732513" y="4787662"/>
            <a:ext cx="90239" cy="90256"/>
            <a:chOff x="1811800" y="3511500"/>
            <a:chExt cx="133175" cy="133200"/>
          </a:xfrm>
        </p:grpSpPr>
        <p:sp>
          <p:nvSpPr>
            <p:cNvPr id="1275" name="Google Shape;1275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44"/>
          <p:cNvGrpSpPr/>
          <p:nvPr/>
        </p:nvGrpSpPr>
        <p:grpSpPr>
          <a:xfrm flipH="1">
            <a:off x="8567563" y="4127961"/>
            <a:ext cx="50087" cy="50097"/>
            <a:chOff x="1811800" y="3511500"/>
            <a:chExt cx="133175" cy="133200"/>
          </a:xfrm>
        </p:grpSpPr>
        <p:sp>
          <p:nvSpPr>
            <p:cNvPr id="1278" name="Google Shape;1278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44"/>
          <p:cNvGrpSpPr/>
          <p:nvPr/>
        </p:nvGrpSpPr>
        <p:grpSpPr>
          <a:xfrm flipH="1">
            <a:off x="8711094" y="1237718"/>
            <a:ext cx="235480" cy="235484"/>
            <a:chOff x="1811800" y="3511500"/>
            <a:chExt cx="133175" cy="133200"/>
          </a:xfrm>
        </p:grpSpPr>
        <p:sp>
          <p:nvSpPr>
            <p:cNvPr id="1281" name="Google Shape;1281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3" name="Google Shape;1283;p44"/>
          <p:cNvGrpSpPr/>
          <p:nvPr/>
        </p:nvGrpSpPr>
        <p:grpSpPr>
          <a:xfrm flipH="1">
            <a:off x="279181" y="752752"/>
            <a:ext cx="150847" cy="146174"/>
            <a:chOff x="1811800" y="3511500"/>
            <a:chExt cx="133175" cy="133200"/>
          </a:xfrm>
        </p:grpSpPr>
        <p:sp>
          <p:nvSpPr>
            <p:cNvPr id="1284" name="Google Shape;1284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44"/>
          <p:cNvGrpSpPr/>
          <p:nvPr/>
        </p:nvGrpSpPr>
        <p:grpSpPr>
          <a:xfrm flipH="1">
            <a:off x="8753406" y="2815152"/>
            <a:ext cx="150847" cy="146174"/>
            <a:chOff x="1811800" y="3511500"/>
            <a:chExt cx="133175" cy="133200"/>
          </a:xfrm>
        </p:grpSpPr>
        <p:sp>
          <p:nvSpPr>
            <p:cNvPr id="1287" name="Google Shape;1287;p44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47"/>
          <p:cNvGrpSpPr/>
          <p:nvPr/>
        </p:nvGrpSpPr>
        <p:grpSpPr>
          <a:xfrm rot="10800000">
            <a:off x="8046000" y="672215"/>
            <a:ext cx="133175" cy="133200"/>
            <a:chOff x="1811800" y="3511500"/>
            <a:chExt cx="133175" cy="133200"/>
          </a:xfrm>
        </p:grpSpPr>
        <p:sp>
          <p:nvSpPr>
            <p:cNvPr id="1293" name="Google Shape;1293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5" name="Google Shape;1295;p47"/>
          <p:cNvGrpSpPr/>
          <p:nvPr/>
        </p:nvGrpSpPr>
        <p:grpSpPr>
          <a:xfrm rot="10800000">
            <a:off x="7823372" y="4766853"/>
            <a:ext cx="222629" cy="215744"/>
            <a:chOff x="1811800" y="3511500"/>
            <a:chExt cx="133175" cy="133200"/>
          </a:xfrm>
        </p:grpSpPr>
        <p:sp>
          <p:nvSpPr>
            <p:cNvPr id="1296" name="Google Shape;1296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 rot="10800000">
            <a:off x="8185600" y="3343140"/>
            <a:ext cx="133175" cy="133200"/>
            <a:chOff x="1811800" y="3511500"/>
            <a:chExt cx="133175" cy="133200"/>
          </a:xfrm>
        </p:grpSpPr>
        <p:sp>
          <p:nvSpPr>
            <p:cNvPr id="1299" name="Google Shape;1299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47"/>
          <p:cNvGrpSpPr/>
          <p:nvPr/>
        </p:nvGrpSpPr>
        <p:grpSpPr>
          <a:xfrm rot="10800000">
            <a:off x="1158300" y="4349365"/>
            <a:ext cx="133175" cy="133200"/>
            <a:chOff x="1811800" y="3511500"/>
            <a:chExt cx="133175" cy="133200"/>
          </a:xfrm>
        </p:grpSpPr>
        <p:sp>
          <p:nvSpPr>
            <p:cNvPr id="1302" name="Google Shape;1302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10800000">
            <a:off x="646638" y="3075040"/>
            <a:ext cx="133175" cy="133200"/>
            <a:chOff x="1811800" y="3511500"/>
            <a:chExt cx="133175" cy="133200"/>
          </a:xfrm>
        </p:grpSpPr>
        <p:sp>
          <p:nvSpPr>
            <p:cNvPr id="1305" name="Google Shape;1305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47"/>
          <p:cNvGrpSpPr/>
          <p:nvPr/>
        </p:nvGrpSpPr>
        <p:grpSpPr>
          <a:xfrm rot="10800000">
            <a:off x="3423125" y="4723577"/>
            <a:ext cx="133175" cy="133200"/>
            <a:chOff x="1811800" y="3511500"/>
            <a:chExt cx="133175" cy="133200"/>
          </a:xfrm>
        </p:grpSpPr>
        <p:sp>
          <p:nvSpPr>
            <p:cNvPr id="1308" name="Google Shape;1308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0" name="Google Shape;1310;p47"/>
          <p:cNvGrpSpPr/>
          <p:nvPr/>
        </p:nvGrpSpPr>
        <p:grpSpPr>
          <a:xfrm rot="10800000">
            <a:off x="7206281" y="4107209"/>
            <a:ext cx="73925" cy="73939"/>
            <a:chOff x="1811800" y="3511500"/>
            <a:chExt cx="133175" cy="133200"/>
          </a:xfrm>
        </p:grpSpPr>
        <p:sp>
          <p:nvSpPr>
            <p:cNvPr id="1311" name="Google Shape;1311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3" name="Google Shape;1313;p47"/>
          <p:cNvGrpSpPr/>
          <p:nvPr/>
        </p:nvGrpSpPr>
        <p:grpSpPr>
          <a:xfrm rot="10800000">
            <a:off x="283369" y="862747"/>
            <a:ext cx="73925" cy="73939"/>
            <a:chOff x="1811800" y="3511500"/>
            <a:chExt cx="133175" cy="133200"/>
          </a:xfrm>
        </p:grpSpPr>
        <p:sp>
          <p:nvSpPr>
            <p:cNvPr id="1314" name="Google Shape;1314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6" name="Google Shape;1316;p47"/>
          <p:cNvGrpSpPr/>
          <p:nvPr/>
        </p:nvGrpSpPr>
        <p:grpSpPr>
          <a:xfrm rot="10800000">
            <a:off x="2512950" y="193640"/>
            <a:ext cx="133175" cy="133200"/>
            <a:chOff x="1811800" y="3511500"/>
            <a:chExt cx="133175" cy="133200"/>
          </a:xfrm>
        </p:grpSpPr>
        <p:sp>
          <p:nvSpPr>
            <p:cNvPr id="1317" name="Google Shape;1317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9" name="Google Shape;1319;p47"/>
          <p:cNvGrpSpPr/>
          <p:nvPr/>
        </p:nvGrpSpPr>
        <p:grpSpPr>
          <a:xfrm rot="10800000">
            <a:off x="4976731" y="119709"/>
            <a:ext cx="73925" cy="73939"/>
            <a:chOff x="1811800" y="3511500"/>
            <a:chExt cx="133175" cy="133200"/>
          </a:xfrm>
        </p:grpSpPr>
        <p:sp>
          <p:nvSpPr>
            <p:cNvPr id="1320" name="Google Shape;1320;p4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1323;p48"/>
          <p:cNvGrpSpPr/>
          <p:nvPr/>
        </p:nvGrpSpPr>
        <p:grpSpPr>
          <a:xfrm>
            <a:off x="1156494" y="3781455"/>
            <a:ext cx="105395" cy="105414"/>
            <a:chOff x="1811800" y="3511500"/>
            <a:chExt cx="133175" cy="133200"/>
          </a:xfrm>
        </p:grpSpPr>
        <p:sp>
          <p:nvSpPr>
            <p:cNvPr id="1324" name="Google Shape;1324;p4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6" name="Google Shape;1326;p48"/>
          <p:cNvGrpSpPr/>
          <p:nvPr/>
        </p:nvGrpSpPr>
        <p:grpSpPr>
          <a:xfrm>
            <a:off x="309281" y="4456539"/>
            <a:ext cx="264872" cy="255398"/>
            <a:chOff x="1811800" y="3511500"/>
            <a:chExt cx="133175" cy="133200"/>
          </a:xfrm>
        </p:grpSpPr>
        <p:sp>
          <p:nvSpPr>
            <p:cNvPr id="1327" name="Google Shape;1327;p4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1154720" y="73489"/>
            <a:ext cx="176191" cy="170749"/>
            <a:chOff x="1811800" y="3511500"/>
            <a:chExt cx="133175" cy="133200"/>
          </a:xfrm>
        </p:grpSpPr>
        <p:sp>
          <p:nvSpPr>
            <p:cNvPr id="1330" name="Google Shape;1330;p4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761828" y="1257264"/>
            <a:ext cx="105395" cy="105414"/>
            <a:chOff x="1811800" y="3511500"/>
            <a:chExt cx="133175" cy="133200"/>
          </a:xfrm>
        </p:grpSpPr>
        <p:sp>
          <p:nvSpPr>
            <p:cNvPr id="1333" name="Google Shape;1333;p4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5" name="Google Shape;1335;p48"/>
          <p:cNvGrpSpPr/>
          <p:nvPr/>
        </p:nvGrpSpPr>
        <p:grpSpPr>
          <a:xfrm>
            <a:off x="2186800" y="654338"/>
            <a:ext cx="58504" cy="58515"/>
            <a:chOff x="1811800" y="3511500"/>
            <a:chExt cx="133175" cy="133200"/>
          </a:xfrm>
        </p:grpSpPr>
        <p:sp>
          <p:nvSpPr>
            <p:cNvPr id="1336" name="Google Shape;1336;p4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2171368" y="4846091"/>
            <a:ext cx="73925" cy="73939"/>
            <a:chOff x="1811800" y="3511500"/>
            <a:chExt cx="133175" cy="133200"/>
          </a:xfrm>
        </p:grpSpPr>
        <p:sp>
          <p:nvSpPr>
            <p:cNvPr id="1339" name="Google Shape;1339;p4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49"/>
          <p:cNvGrpSpPr/>
          <p:nvPr/>
        </p:nvGrpSpPr>
        <p:grpSpPr>
          <a:xfrm flipH="1">
            <a:off x="7636315" y="153194"/>
            <a:ext cx="96885" cy="96903"/>
            <a:chOff x="1811800" y="3511500"/>
            <a:chExt cx="133175" cy="133200"/>
          </a:xfrm>
        </p:grpSpPr>
        <p:sp>
          <p:nvSpPr>
            <p:cNvPr id="1343" name="Google Shape;1343;p4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 flipH="1">
            <a:off x="1083293" y="3530006"/>
            <a:ext cx="192704" cy="185801"/>
            <a:chOff x="1811800" y="3511500"/>
            <a:chExt cx="133175" cy="133200"/>
          </a:xfrm>
        </p:grpSpPr>
        <p:sp>
          <p:nvSpPr>
            <p:cNvPr id="1346" name="Google Shape;1346;p4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 flipH="1">
            <a:off x="6591461" y="250102"/>
            <a:ext cx="161967" cy="156963"/>
            <a:chOff x="1811800" y="3511500"/>
            <a:chExt cx="133175" cy="133200"/>
          </a:xfrm>
        </p:grpSpPr>
        <p:sp>
          <p:nvSpPr>
            <p:cNvPr id="1349" name="Google Shape;1349;p4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 flipH="1">
            <a:off x="375172" y="2828308"/>
            <a:ext cx="96885" cy="96903"/>
            <a:chOff x="1811800" y="3511500"/>
            <a:chExt cx="133175" cy="133200"/>
          </a:xfrm>
        </p:grpSpPr>
        <p:sp>
          <p:nvSpPr>
            <p:cNvPr id="1352" name="Google Shape;1352;p4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 flipH="1">
            <a:off x="5863808" y="656176"/>
            <a:ext cx="53776" cy="53786"/>
            <a:chOff x="1811800" y="3511500"/>
            <a:chExt cx="133175" cy="133200"/>
          </a:xfrm>
        </p:grpSpPr>
        <p:sp>
          <p:nvSpPr>
            <p:cNvPr id="1355" name="Google Shape;1355;p4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7" name="Google Shape;1357;p49"/>
          <p:cNvGrpSpPr/>
          <p:nvPr/>
        </p:nvGrpSpPr>
        <p:grpSpPr>
          <a:xfrm flipH="1">
            <a:off x="110946" y="4480789"/>
            <a:ext cx="53776" cy="53786"/>
            <a:chOff x="1811800" y="3511500"/>
            <a:chExt cx="133175" cy="133200"/>
          </a:xfrm>
        </p:grpSpPr>
        <p:sp>
          <p:nvSpPr>
            <p:cNvPr id="1358" name="Google Shape;1358;p4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 flipH="1">
            <a:off x="1732940" y="4924563"/>
            <a:ext cx="96885" cy="96903"/>
            <a:chOff x="1811800" y="3511500"/>
            <a:chExt cx="133175" cy="133200"/>
          </a:xfrm>
        </p:grpSpPr>
        <p:sp>
          <p:nvSpPr>
            <p:cNvPr id="1361" name="Google Shape;1361;p4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Google Shape;1363;p49"/>
          <p:cNvGrpSpPr/>
          <p:nvPr/>
        </p:nvGrpSpPr>
        <p:grpSpPr>
          <a:xfrm flipH="1">
            <a:off x="8430731" y="1206994"/>
            <a:ext cx="204863" cy="204955"/>
            <a:chOff x="1811800" y="3511500"/>
            <a:chExt cx="133175" cy="133200"/>
          </a:xfrm>
        </p:grpSpPr>
        <p:sp>
          <p:nvSpPr>
            <p:cNvPr id="1364" name="Google Shape;1364;p4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0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6"/>
          <p:cNvGrpSpPr/>
          <p:nvPr/>
        </p:nvGrpSpPr>
        <p:grpSpPr>
          <a:xfrm flipH="1">
            <a:off x="7899797" y="190343"/>
            <a:ext cx="222629" cy="215744"/>
            <a:chOff x="1811800" y="3511500"/>
            <a:chExt cx="133175" cy="133200"/>
          </a:xfrm>
        </p:grpSpPr>
        <p:sp>
          <p:nvSpPr>
            <p:cNvPr id="117" name="Google Shape;117;p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 flipH="1">
            <a:off x="1234725" y="690375"/>
            <a:ext cx="133175" cy="133200"/>
            <a:chOff x="1811800" y="3511500"/>
            <a:chExt cx="133175" cy="133200"/>
          </a:xfrm>
        </p:grpSpPr>
        <p:sp>
          <p:nvSpPr>
            <p:cNvPr id="120" name="Google Shape;120;p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 flipH="1">
            <a:off x="3499550" y="316163"/>
            <a:ext cx="133175" cy="133200"/>
            <a:chOff x="1811800" y="3511500"/>
            <a:chExt cx="133175" cy="133200"/>
          </a:xfrm>
        </p:grpSpPr>
        <p:sp>
          <p:nvSpPr>
            <p:cNvPr id="123" name="Google Shape;123;p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 flipH="1">
            <a:off x="7282706" y="991791"/>
            <a:ext cx="73925" cy="73939"/>
            <a:chOff x="1811800" y="3511500"/>
            <a:chExt cx="133175" cy="133200"/>
          </a:xfrm>
        </p:grpSpPr>
        <p:sp>
          <p:nvSpPr>
            <p:cNvPr id="126" name="Google Shape;126;p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6"/>
          <p:cNvGrpSpPr/>
          <p:nvPr/>
        </p:nvGrpSpPr>
        <p:grpSpPr>
          <a:xfrm flipH="1">
            <a:off x="195122" y="2463880"/>
            <a:ext cx="222629" cy="215744"/>
            <a:chOff x="1811800" y="3511500"/>
            <a:chExt cx="133175" cy="133200"/>
          </a:xfrm>
        </p:grpSpPr>
        <p:sp>
          <p:nvSpPr>
            <p:cNvPr id="129" name="Google Shape;129;p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6"/>
          <p:cNvGrpSpPr/>
          <p:nvPr/>
        </p:nvGrpSpPr>
        <p:grpSpPr>
          <a:xfrm flipH="1">
            <a:off x="8721450" y="3092963"/>
            <a:ext cx="133175" cy="133200"/>
            <a:chOff x="1811800" y="3511500"/>
            <a:chExt cx="133175" cy="133200"/>
          </a:xfrm>
        </p:grpSpPr>
        <p:sp>
          <p:nvSpPr>
            <p:cNvPr id="132" name="Google Shape;132;p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6"/>
          <p:cNvGrpSpPr/>
          <p:nvPr/>
        </p:nvGrpSpPr>
        <p:grpSpPr>
          <a:xfrm flipH="1">
            <a:off x="6469706" y="4848666"/>
            <a:ext cx="73925" cy="73939"/>
            <a:chOff x="1811800" y="3511500"/>
            <a:chExt cx="133175" cy="133200"/>
          </a:xfrm>
        </p:grpSpPr>
        <p:sp>
          <p:nvSpPr>
            <p:cNvPr id="135" name="Google Shape;135;p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6"/>
          <p:cNvGrpSpPr/>
          <p:nvPr/>
        </p:nvGrpSpPr>
        <p:grpSpPr>
          <a:xfrm flipH="1">
            <a:off x="1234725" y="4715475"/>
            <a:ext cx="133175" cy="133200"/>
            <a:chOff x="1811800" y="3511500"/>
            <a:chExt cx="133175" cy="133200"/>
          </a:xfrm>
        </p:grpSpPr>
        <p:sp>
          <p:nvSpPr>
            <p:cNvPr id="138" name="Google Shape;138;p6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6"/>
          <p:cNvSpPr txBox="1"/>
          <p:nvPr>
            <p:ph idx="2" type="title"/>
          </p:nvPr>
        </p:nvSpPr>
        <p:spPr>
          <a:xfrm>
            <a:off x="720000" y="2071377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6"/>
          <p:cNvSpPr txBox="1"/>
          <p:nvPr>
            <p:ph idx="1" type="subTitle"/>
          </p:nvPr>
        </p:nvSpPr>
        <p:spPr>
          <a:xfrm>
            <a:off x="720000" y="2499557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"/>
          <p:cNvSpPr txBox="1"/>
          <p:nvPr>
            <p:ph idx="3" type="title"/>
          </p:nvPr>
        </p:nvSpPr>
        <p:spPr>
          <a:xfrm>
            <a:off x="3419269" y="2071377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6"/>
          <p:cNvSpPr txBox="1"/>
          <p:nvPr>
            <p:ph idx="4" type="subTitle"/>
          </p:nvPr>
        </p:nvSpPr>
        <p:spPr>
          <a:xfrm>
            <a:off x="3419269" y="2499557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"/>
          <p:cNvSpPr txBox="1"/>
          <p:nvPr>
            <p:ph idx="5" type="title"/>
          </p:nvPr>
        </p:nvSpPr>
        <p:spPr>
          <a:xfrm>
            <a:off x="720000" y="3778237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6"/>
          <p:cNvSpPr txBox="1"/>
          <p:nvPr>
            <p:ph idx="6" type="subTitle"/>
          </p:nvPr>
        </p:nvSpPr>
        <p:spPr>
          <a:xfrm>
            <a:off x="720000" y="4207507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"/>
          <p:cNvSpPr txBox="1"/>
          <p:nvPr>
            <p:ph idx="7" type="title"/>
          </p:nvPr>
        </p:nvSpPr>
        <p:spPr>
          <a:xfrm>
            <a:off x="3419269" y="3778237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6"/>
          <p:cNvSpPr txBox="1"/>
          <p:nvPr>
            <p:ph idx="8" type="subTitle"/>
          </p:nvPr>
        </p:nvSpPr>
        <p:spPr>
          <a:xfrm>
            <a:off x="3419269" y="4207507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"/>
          <p:cNvSpPr txBox="1"/>
          <p:nvPr>
            <p:ph idx="9" type="title"/>
          </p:nvPr>
        </p:nvSpPr>
        <p:spPr>
          <a:xfrm>
            <a:off x="6118545" y="2071377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6"/>
          <p:cNvSpPr txBox="1"/>
          <p:nvPr>
            <p:ph idx="13" type="subTitle"/>
          </p:nvPr>
        </p:nvSpPr>
        <p:spPr>
          <a:xfrm>
            <a:off x="6118545" y="2499557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"/>
          <p:cNvSpPr txBox="1"/>
          <p:nvPr>
            <p:ph idx="14" type="title"/>
          </p:nvPr>
        </p:nvSpPr>
        <p:spPr>
          <a:xfrm>
            <a:off x="6118545" y="3778237"/>
            <a:ext cx="2305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6"/>
          <p:cNvSpPr txBox="1"/>
          <p:nvPr>
            <p:ph idx="15" type="subTitle"/>
          </p:nvPr>
        </p:nvSpPr>
        <p:spPr>
          <a:xfrm>
            <a:off x="6118545" y="4207507"/>
            <a:ext cx="2305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"/>
          <p:cNvSpPr txBox="1"/>
          <p:nvPr>
            <p:ph idx="16" type="title"/>
          </p:nvPr>
        </p:nvSpPr>
        <p:spPr>
          <a:xfrm>
            <a:off x="720000" y="1537957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6"/>
          <p:cNvSpPr txBox="1"/>
          <p:nvPr>
            <p:ph idx="17" type="title"/>
          </p:nvPr>
        </p:nvSpPr>
        <p:spPr>
          <a:xfrm>
            <a:off x="720000" y="3242219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4" name="Google Shape;154;p6"/>
          <p:cNvSpPr txBox="1"/>
          <p:nvPr>
            <p:ph idx="18" type="title"/>
          </p:nvPr>
        </p:nvSpPr>
        <p:spPr>
          <a:xfrm>
            <a:off x="3419275" y="1537957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6"/>
          <p:cNvSpPr txBox="1"/>
          <p:nvPr>
            <p:ph idx="19" type="title"/>
          </p:nvPr>
        </p:nvSpPr>
        <p:spPr>
          <a:xfrm>
            <a:off x="3419275" y="3242219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6" name="Google Shape;156;p6"/>
          <p:cNvSpPr txBox="1"/>
          <p:nvPr>
            <p:ph idx="20" type="title"/>
          </p:nvPr>
        </p:nvSpPr>
        <p:spPr>
          <a:xfrm>
            <a:off x="6118550" y="1537957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" name="Google Shape;157;p6"/>
          <p:cNvSpPr txBox="1"/>
          <p:nvPr>
            <p:ph idx="21" type="title"/>
          </p:nvPr>
        </p:nvSpPr>
        <p:spPr>
          <a:xfrm>
            <a:off x="6118550" y="3242219"/>
            <a:ext cx="73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1529400" y="1722422"/>
            <a:ext cx="4152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1529400" y="2257500"/>
            <a:ext cx="41520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1" name="Google Shape;161;p7"/>
          <p:cNvGrpSpPr/>
          <p:nvPr/>
        </p:nvGrpSpPr>
        <p:grpSpPr>
          <a:xfrm>
            <a:off x="983925" y="2709193"/>
            <a:ext cx="222629" cy="215744"/>
            <a:chOff x="1811800" y="3511500"/>
            <a:chExt cx="133175" cy="133200"/>
          </a:xfrm>
        </p:grpSpPr>
        <p:sp>
          <p:nvSpPr>
            <p:cNvPr id="162" name="Google Shape;162;p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 flipH="1">
            <a:off x="1875164" y="694375"/>
            <a:ext cx="133175" cy="133200"/>
            <a:chOff x="1811800" y="3511500"/>
            <a:chExt cx="133175" cy="133200"/>
          </a:xfrm>
        </p:grpSpPr>
        <p:sp>
          <p:nvSpPr>
            <p:cNvPr id="165" name="Google Shape;165;p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7"/>
          <p:cNvGrpSpPr/>
          <p:nvPr/>
        </p:nvGrpSpPr>
        <p:grpSpPr>
          <a:xfrm flipH="1">
            <a:off x="315839" y="1376050"/>
            <a:ext cx="133175" cy="133200"/>
            <a:chOff x="1811800" y="3511500"/>
            <a:chExt cx="133175" cy="133200"/>
          </a:xfrm>
        </p:grpSpPr>
        <p:sp>
          <p:nvSpPr>
            <p:cNvPr id="168" name="Google Shape;168;p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7"/>
          <p:cNvGrpSpPr/>
          <p:nvPr/>
        </p:nvGrpSpPr>
        <p:grpSpPr>
          <a:xfrm>
            <a:off x="3401875" y="1022400"/>
            <a:ext cx="133175" cy="133200"/>
            <a:chOff x="1811800" y="3511500"/>
            <a:chExt cx="133175" cy="133200"/>
          </a:xfrm>
        </p:grpSpPr>
        <p:sp>
          <p:nvSpPr>
            <p:cNvPr id="171" name="Google Shape;171;p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7"/>
          <p:cNvGrpSpPr/>
          <p:nvPr/>
        </p:nvGrpSpPr>
        <p:grpSpPr>
          <a:xfrm>
            <a:off x="1287694" y="1509241"/>
            <a:ext cx="73925" cy="73939"/>
            <a:chOff x="1811800" y="3511500"/>
            <a:chExt cx="133175" cy="133200"/>
          </a:xfrm>
        </p:grpSpPr>
        <p:sp>
          <p:nvSpPr>
            <p:cNvPr id="174" name="Google Shape;174;p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7"/>
          <p:cNvGrpSpPr/>
          <p:nvPr/>
        </p:nvGrpSpPr>
        <p:grpSpPr>
          <a:xfrm flipH="1">
            <a:off x="376945" y="3993829"/>
            <a:ext cx="73925" cy="73939"/>
            <a:chOff x="1811800" y="3511500"/>
            <a:chExt cx="133175" cy="133200"/>
          </a:xfrm>
        </p:grpSpPr>
        <p:sp>
          <p:nvSpPr>
            <p:cNvPr id="177" name="Google Shape;177;p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4688106" y="534539"/>
            <a:ext cx="264872" cy="255398"/>
            <a:chOff x="1811800" y="3511500"/>
            <a:chExt cx="133175" cy="133200"/>
          </a:xfrm>
        </p:grpSpPr>
        <p:sp>
          <p:nvSpPr>
            <p:cNvPr id="180" name="Google Shape;180;p7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724175" y="2319600"/>
            <a:ext cx="3460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8"/>
          <p:cNvSpPr txBox="1"/>
          <p:nvPr>
            <p:ph idx="1" type="subTitle"/>
          </p:nvPr>
        </p:nvSpPr>
        <p:spPr>
          <a:xfrm>
            <a:off x="951500" y="2849975"/>
            <a:ext cx="3005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8"/>
          <p:cNvSpPr txBox="1"/>
          <p:nvPr>
            <p:ph idx="2" type="title"/>
          </p:nvPr>
        </p:nvSpPr>
        <p:spPr>
          <a:xfrm>
            <a:off x="4959475" y="2319600"/>
            <a:ext cx="3460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8"/>
          <p:cNvSpPr txBox="1"/>
          <p:nvPr>
            <p:ph idx="3" type="subTitle"/>
          </p:nvPr>
        </p:nvSpPr>
        <p:spPr>
          <a:xfrm>
            <a:off x="5186850" y="2849975"/>
            <a:ext cx="3005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8"/>
          <p:cNvGrpSpPr/>
          <p:nvPr/>
        </p:nvGrpSpPr>
        <p:grpSpPr>
          <a:xfrm>
            <a:off x="3254450" y="4672818"/>
            <a:ext cx="222629" cy="215744"/>
            <a:chOff x="1811800" y="3511500"/>
            <a:chExt cx="133175" cy="133200"/>
          </a:xfrm>
        </p:grpSpPr>
        <p:sp>
          <p:nvSpPr>
            <p:cNvPr id="188" name="Google Shape;188;p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8"/>
          <p:cNvGrpSpPr/>
          <p:nvPr/>
        </p:nvGrpSpPr>
        <p:grpSpPr>
          <a:xfrm flipH="1">
            <a:off x="1875164" y="618175"/>
            <a:ext cx="133175" cy="133200"/>
            <a:chOff x="1811800" y="3511500"/>
            <a:chExt cx="133175" cy="133200"/>
          </a:xfrm>
        </p:grpSpPr>
        <p:sp>
          <p:nvSpPr>
            <p:cNvPr id="191" name="Google Shape;191;p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8"/>
          <p:cNvGrpSpPr/>
          <p:nvPr/>
        </p:nvGrpSpPr>
        <p:grpSpPr>
          <a:xfrm flipH="1">
            <a:off x="5887814" y="213450"/>
            <a:ext cx="133175" cy="133200"/>
            <a:chOff x="1811800" y="3511500"/>
            <a:chExt cx="133175" cy="133200"/>
          </a:xfrm>
        </p:grpSpPr>
        <p:sp>
          <p:nvSpPr>
            <p:cNvPr id="194" name="Google Shape;194;p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8"/>
          <p:cNvGrpSpPr/>
          <p:nvPr/>
        </p:nvGrpSpPr>
        <p:grpSpPr>
          <a:xfrm>
            <a:off x="365025" y="943200"/>
            <a:ext cx="133175" cy="133200"/>
            <a:chOff x="1811800" y="3511500"/>
            <a:chExt cx="133175" cy="133200"/>
          </a:xfrm>
        </p:grpSpPr>
        <p:sp>
          <p:nvSpPr>
            <p:cNvPr id="197" name="Google Shape;197;p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8"/>
          <p:cNvGrpSpPr/>
          <p:nvPr/>
        </p:nvGrpSpPr>
        <p:grpSpPr>
          <a:xfrm>
            <a:off x="7726894" y="751366"/>
            <a:ext cx="73925" cy="73939"/>
            <a:chOff x="1811800" y="3511500"/>
            <a:chExt cx="133175" cy="133200"/>
          </a:xfrm>
        </p:grpSpPr>
        <p:sp>
          <p:nvSpPr>
            <p:cNvPr id="200" name="Google Shape;200;p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8"/>
          <p:cNvGrpSpPr/>
          <p:nvPr/>
        </p:nvGrpSpPr>
        <p:grpSpPr>
          <a:xfrm flipH="1">
            <a:off x="394645" y="3329329"/>
            <a:ext cx="73925" cy="73939"/>
            <a:chOff x="1811800" y="3511500"/>
            <a:chExt cx="133175" cy="133200"/>
          </a:xfrm>
        </p:grpSpPr>
        <p:sp>
          <p:nvSpPr>
            <p:cNvPr id="203" name="Google Shape;203;p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6784506" y="4568014"/>
            <a:ext cx="264872" cy="255398"/>
            <a:chOff x="1811800" y="3511500"/>
            <a:chExt cx="133175" cy="133200"/>
          </a:xfrm>
        </p:grpSpPr>
        <p:sp>
          <p:nvSpPr>
            <p:cNvPr id="206" name="Google Shape;206;p8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idx="2" type="title"/>
          </p:nvPr>
        </p:nvSpPr>
        <p:spPr>
          <a:xfrm>
            <a:off x="713225" y="2889100"/>
            <a:ext cx="2248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9"/>
          <p:cNvSpPr txBox="1"/>
          <p:nvPr>
            <p:ph idx="1" type="subTitle"/>
          </p:nvPr>
        </p:nvSpPr>
        <p:spPr>
          <a:xfrm>
            <a:off x="713225" y="3422700"/>
            <a:ext cx="22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9"/>
          <p:cNvSpPr txBox="1"/>
          <p:nvPr>
            <p:ph idx="3" type="title"/>
          </p:nvPr>
        </p:nvSpPr>
        <p:spPr>
          <a:xfrm>
            <a:off x="3447787" y="2889100"/>
            <a:ext cx="2248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4" type="subTitle"/>
          </p:nvPr>
        </p:nvSpPr>
        <p:spPr>
          <a:xfrm>
            <a:off x="3447787" y="3422700"/>
            <a:ext cx="22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9"/>
          <p:cNvSpPr txBox="1"/>
          <p:nvPr>
            <p:ph idx="5" type="title"/>
          </p:nvPr>
        </p:nvSpPr>
        <p:spPr>
          <a:xfrm>
            <a:off x="6182350" y="2889100"/>
            <a:ext cx="2248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9"/>
          <p:cNvSpPr txBox="1"/>
          <p:nvPr>
            <p:ph idx="6" type="subTitle"/>
          </p:nvPr>
        </p:nvSpPr>
        <p:spPr>
          <a:xfrm>
            <a:off x="6182350" y="3422700"/>
            <a:ext cx="22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9"/>
          <p:cNvGrpSpPr/>
          <p:nvPr/>
        </p:nvGrpSpPr>
        <p:grpSpPr>
          <a:xfrm>
            <a:off x="2806100" y="3201593"/>
            <a:ext cx="222629" cy="215744"/>
            <a:chOff x="1811800" y="3511500"/>
            <a:chExt cx="133175" cy="133200"/>
          </a:xfrm>
        </p:grpSpPr>
        <p:sp>
          <p:nvSpPr>
            <p:cNvPr id="217" name="Google Shape;217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9"/>
          <p:cNvGrpSpPr/>
          <p:nvPr/>
        </p:nvGrpSpPr>
        <p:grpSpPr>
          <a:xfrm flipH="1">
            <a:off x="5872776" y="1804225"/>
            <a:ext cx="133175" cy="133200"/>
            <a:chOff x="1811800" y="3511500"/>
            <a:chExt cx="133175" cy="133200"/>
          </a:xfrm>
        </p:grpSpPr>
        <p:sp>
          <p:nvSpPr>
            <p:cNvPr id="220" name="Google Shape;220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9"/>
          <p:cNvGrpSpPr/>
          <p:nvPr/>
        </p:nvGrpSpPr>
        <p:grpSpPr>
          <a:xfrm flipH="1">
            <a:off x="8648139" y="1035575"/>
            <a:ext cx="133175" cy="133200"/>
            <a:chOff x="1811800" y="3511500"/>
            <a:chExt cx="133175" cy="133200"/>
          </a:xfrm>
        </p:grpSpPr>
        <p:sp>
          <p:nvSpPr>
            <p:cNvPr id="223" name="Google Shape;223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6087875" y="113600"/>
            <a:ext cx="133175" cy="133200"/>
            <a:chOff x="1811800" y="3511500"/>
            <a:chExt cx="133175" cy="133200"/>
          </a:xfrm>
        </p:grpSpPr>
        <p:sp>
          <p:nvSpPr>
            <p:cNvPr id="226" name="Google Shape;226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9"/>
          <p:cNvGrpSpPr/>
          <p:nvPr/>
        </p:nvGrpSpPr>
        <p:grpSpPr>
          <a:xfrm>
            <a:off x="376944" y="2627391"/>
            <a:ext cx="73925" cy="73939"/>
            <a:chOff x="1811800" y="3511500"/>
            <a:chExt cx="133175" cy="133200"/>
          </a:xfrm>
        </p:grpSpPr>
        <p:sp>
          <p:nvSpPr>
            <p:cNvPr id="229" name="Google Shape;229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9"/>
          <p:cNvGrpSpPr/>
          <p:nvPr/>
        </p:nvGrpSpPr>
        <p:grpSpPr>
          <a:xfrm flipH="1">
            <a:off x="4741920" y="4773179"/>
            <a:ext cx="73925" cy="73939"/>
            <a:chOff x="1811800" y="3511500"/>
            <a:chExt cx="133175" cy="133200"/>
          </a:xfrm>
        </p:grpSpPr>
        <p:sp>
          <p:nvSpPr>
            <p:cNvPr id="232" name="Google Shape;232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9"/>
          <p:cNvGrpSpPr/>
          <p:nvPr/>
        </p:nvGrpSpPr>
        <p:grpSpPr>
          <a:xfrm>
            <a:off x="1778256" y="4773164"/>
            <a:ext cx="264872" cy="255398"/>
            <a:chOff x="1811800" y="3511500"/>
            <a:chExt cx="133175" cy="133200"/>
          </a:xfrm>
        </p:grpSpPr>
        <p:sp>
          <p:nvSpPr>
            <p:cNvPr id="235" name="Google Shape;235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9"/>
          <p:cNvGrpSpPr/>
          <p:nvPr/>
        </p:nvGrpSpPr>
        <p:grpSpPr>
          <a:xfrm>
            <a:off x="2638094" y="246791"/>
            <a:ext cx="73925" cy="73939"/>
            <a:chOff x="1811800" y="3511500"/>
            <a:chExt cx="133175" cy="133200"/>
          </a:xfrm>
        </p:grpSpPr>
        <p:sp>
          <p:nvSpPr>
            <p:cNvPr id="238" name="Google Shape;238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9"/>
          <p:cNvGrpSpPr/>
          <p:nvPr/>
        </p:nvGrpSpPr>
        <p:grpSpPr>
          <a:xfrm flipH="1">
            <a:off x="347314" y="1363200"/>
            <a:ext cx="133175" cy="133200"/>
            <a:chOff x="1811800" y="3511500"/>
            <a:chExt cx="133175" cy="133200"/>
          </a:xfrm>
        </p:grpSpPr>
        <p:sp>
          <p:nvSpPr>
            <p:cNvPr id="241" name="Google Shape;241;p9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2913000" y="1949398"/>
            <a:ext cx="5237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5" name="Google Shape;245;p10"/>
          <p:cNvSpPr txBox="1"/>
          <p:nvPr>
            <p:ph idx="1" type="subTitle"/>
          </p:nvPr>
        </p:nvSpPr>
        <p:spPr>
          <a:xfrm>
            <a:off x="2913000" y="2695348"/>
            <a:ext cx="5237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6" name="Google Shape;246;p10"/>
          <p:cNvSpPr txBox="1"/>
          <p:nvPr>
            <p:ph idx="2" type="title"/>
          </p:nvPr>
        </p:nvSpPr>
        <p:spPr>
          <a:xfrm>
            <a:off x="1065800" y="1913854"/>
            <a:ext cx="20796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247" name="Google Shape;247;p10"/>
          <p:cNvGrpSpPr/>
          <p:nvPr/>
        </p:nvGrpSpPr>
        <p:grpSpPr>
          <a:xfrm flipH="1">
            <a:off x="8056861" y="2957668"/>
            <a:ext cx="222629" cy="215744"/>
            <a:chOff x="1811800" y="3511500"/>
            <a:chExt cx="133175" cy="133200"/>
          </a:xfrm>
        </p:grpSpPr>
        <p:sp>
          <p:nvSpPr>
            <p:cNvPr id="248" name="Google Shape;248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0"/>
          <p:cNvGrpSpPr/>
          <p:nvPr/>
        </p:nvGrpSpPr>
        <p:grpSpPr>
          <a:xfrm>
            <a:off x="6165075" y="119550"/>
            <a:ext cx="133175" cy="133200"/>
            <a:chOff x="1811800" y="3511500"/>
            <a:chExt cx="133175" cy="133200"/>
          </a:xfrm>
        </p:grpSpPr>
        <p:sp>
          <p:nvSpPr>
            <p:cNvPr id="251" name="Google Shape;251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10"/>
          <p:cNvGrpSpPr/>
          <p:nvPr/>
        </p:nvGrpSpPr>
        <p:grpSpPr>
          <a:xfrm>
            <a:off x="8585800" y="1624525"/>
            <a:ext cx="133175" cy="133200"/>
            <a:chOff x="1811800" y="3511500"/>
            <a:chExt cx="133175" cy="133200"/>
          </a:xfrm>
        </p:grpSpPr>
        <p:sp>
          <p:nvSpPr>
            <p:cNvPr id="254" name="Google Shape;254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0"/>
          <p:cNvGrpSpPr/>
          <p:nvPr/>
        </p:nvGrpSpPr>
        <p:grpSpPr>
          <a:xfrm flipH="1">
            <a:off x="6844852" y="1343188"/>
            <a:ext cx="133175" cy="133200"/>
            <a:chOff x="1811800" y="3511500"/>
            <a:chExt cx="133175" cy="133200"/>
          </a:xfrm>
        </p:grpSpPr>
        <p:sp>
          <p:nvSpPr>
            <p:cNvPr id="257" name="Google Shape;257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10"/>
          <p:cNvGrpSpPr/>
          <p:nvPr/>
        </p:nvGrpSpPr>
        <p:grpSpPr>
          <a:xfrm flipH="1">
            <a:off x="8350070" y="502529"/>
            <a:ext cx="73925" cy="73939"/>
            <a:chOff x="1811800" y="3511500"/>
            <a:chExt cx="133175" cy="133200"/>
          </a:xfrm>
        </p:grpSpPr>
        <p:sp>
          <p:nvSpPr>
            <p:cNvPr id="260" name="Google Shape;260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10"/>
          <p:cNvGrpSpPr/>
          <p:nvPr/>
        </p:nvGrpSpPr>
        <p:grpSpPr>
          <a:xfrm>
            <a:off x="8583944" y="4242304"/>
            <a:ext cx="73925" cy="73939"/>
            <a:chOff x="1811800" y="3511500"/>
            <a:chExt cx="133175" cy="133200"/>
          </a:xfrm>
        </p:grpSpPr>
        <p:sp>
          <p:nvSpPr>
            <p:cNvPr id="263" name="Google Shape;263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10"/>
          <p:cNvGrpSpPr/>
          <p:nvPr/>
        </p:nvGrpSpPr>
        <p:grpSpPr>
          <a:xfrm flipH="1">
            <a:off x="4081837" y="1087814"/>
            <a:ext cx="264872" cy="255398"/>
            <a:chOff x="1811800" y="3511500"/>
            <a:chExt cx="133175" cy="133200"/>
          </a:xfrm>
        </p:grpSpPr>
        <p:sp>
          <p:nvSpPr>
            <p:cNvPr id="266" name="Google Shape;266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0"/>
          <p:cNvGrpSpPr/>
          <p:nvPr/>
        </p:nvGrpSpPr>
        <p:grpSpPr>
          <a:xfrm flipH="1" rot="10800000">
            <a:off x="1485122" y="669294"/>
            <a:ext cx="222629" cy="215744"/>
            <a:chOff x="1811800" y="3511500"/>
            <a:chExt cx="133175" cy="133200"/>
          </a:xfrm>
        </p:grpSpPr>
        <p:sp>
          <p:nvSpPr>
            <p:cNvPr id="269" name="Google Shape;269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0"/>
          <p:cNvGrpSpPr/>
          <p:nvPr/>
        </p:nvGrpSpPr>
        <p:grpSpPr>
          <a:xfrm rot="10800000">
            <a:off x="2518612" y="4936768"/>
            <a:ext cx="133175" cy="133200"/>
            <a:chOff x="1811800" y="3511500"/>
            <a:chExt cx="133175" cy="133200"/>
          </a:xfrm>
        </p:grpSpPr>
        <p:sp>
          <p:nvSpPr>
            <p:cNvPr id="272" name="Google Shape;272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0"/>
          <p:cNvGrpSpPr/>
          <p:nvPr/>
        </p:nvGrpSpPr>
        <p:grpSpPr>
          <a:xfrm rot="10800000">
            <a:off x="97887" y="3584193"/>
            <a:ext cx="133175" cy="133200"/>
            <a:chOff x="1811800" y="3511500"/>
            <a:chExt cx="133175" cy="133200"/>
          </a:xfrm>
        </p:grpSpPr>
        <p:sp>
          <p:nvSpPr>
            <p:cNvPr id="275" name="Google Shape;275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0"/>
          <p:cNvGrpSpPr/>
          <p:nvPr/>
        </p:nvGrpSpPr>
        <p:grpSpPr>
          <a:xfrm flipH="1" rot="10800000">
            <a:off x="3242148" y="3724343"/>
            <a:ext cx="133175" cy="133200"/>
            <a:chOff x="1811800" y="3511500"/>
            <a:chExt cx="133175" cy="133200"/>
          </a:xfrm>
        </p:grpSpPr>
        <p:sp>
          <p:nvSpPr>
            <p:cNvPr id="278" name="Google Shape;278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0"/>
          <p:cNvGrpSpPr/>
          <p:nvPr/>
        </p:nvGrpSpPr>
        <p:grpSpPr>
          <a:xfrm flipH="1" rot="10800000">
            <a:off x="1065791" y="4242300"/>
            <a:ext cx="73925" cy="73939"/>
            <a:chOff x="1811800" y="3511500"/>
            <a:chExt cx="133175" cy="133200"/>
          </a:xfrm>
        </p:grpSpPr>
        <p:sp>
          <p:nvSpPr>
            <p:cNvPr id="281" name="Google Shape;281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10"/>
          <p:cNvGrpSpPr/>
          <p:nvPr/>
        </p:nvGrpSpPr>
        <p:grpSpPr>
          <a:xfrm rot="10800000">
            <a:off x="158993" y="1025675"/>
            <a:ext cx="73925" cy="73939"/>
            <a:chOff x="1811800" y="3511500"/>
            <a:chExt cx="133175" cy="133200"/>
          </a:xfrm>
        </p:grpSpPr>
        <p:sp>
          <p:nvSpPr>
            <p:cNvPr id="284" name="Google Shape;284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10"/>
          <p:cNvGrpSpPr/>
          <p:nvPr/>
        </p:nvGrpSpPr>
        <p:grpSpPr>
          <a:xfrm flipH="1" rot="10800000">
            <a:off x="5499779" y="3724357"/>
            <a:ext cx="264872" cy="255398"/>
            <a:chOff x="1811800" y="3511500"/>
            <a:chExt cx="133175" cy="133200"/>
          </a:xfrm>
        </p:grpSpPr>
        <p:sp>
          <p:nvSpPr>
            <p:cNvPr id="287" name="Google Shape;287;p1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0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0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0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0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0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0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0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b="0" i="0" sz="2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dea"/>
              <a:buChar char="●"/>
              <a:defRPr b="0" i="0" sz="18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 b="0" i="0" sz="14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 b="0" i="0" sz="14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 b="0" i="0" sz="14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 b="0" i="0" sz="14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 b="0" i="0" sz="14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●"/>
              <a:defRPr b="0" i="0" sz="14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○"/>
              <a:defRPr b="0" i="0" sz="14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dea"/>
              <a:buChar char="■"/>
              <a:defRPr b="0" i="0" sz="1400" u="none" cap="none" strike="noStrik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50"/>
          <p:cNvGrpSpPr/>
          <p:nvPr/>
        </p:nvGrpSpPr>
        <p:grpSpPr>
          <a:xfrm>
            <a:off x="7159266" y="3711726"/>
            <a:ext cx="216649" cy="208911"/>
            <a:chOff x="1811800" y="3511500"/>
            <a:chExt cx="133175" cy="133200"/>
          </a:xfrm>
        </p:grpSpPr>
        <p:sp>
          <p:nvSpPr>
            <p:cNvPr id="1371" name="Google Shape;1371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3" name="Google Shape;1373;p50"/>
          <p:cNvGrpSpPr/>
          <p:nvPr/>
        </p:nvGrpSpPr>
        <p:grpSpPr>
          <a:xfrm>
            <a:off x="1174425" y="190343"/>
            <a:ext cx="222629" cy="215744"/>
            <a:chOff x="1811800" y="3511500"/>
            <a:chExt cx="133175" cy="133200"/>
          </a:xfrm>
        </p:grpSpPr>
        <p:sp>
          <p:nvSpPr>
            <p:cNvPr id="1374" name="Google Shape;1374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901650" y="1696600"/>
            <a:ext cx="133175" cy="133200"/>
            <a:chOff x="1811800" y="3511500"/>
            <a:chExt cx="133175" cy="133200"/>
          </a:xfrm>
        </p:grpSpPr>
        <p:sp>
          <p:nvSpPr>
            <p:cNvPr id="1377" name="Google Shape;1377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9" name="Google Shape;1379;p50"/>
          <p:cNvGrpSpPr/>
          <p:nvPr/>
        </p:nvGrpSpPr>
        <p:grpSpPr>
          <a:xfrm>
            <a:off x="7928950" y="690375"/>
            <a:ext cx="133175" cy="133200"/>
            <a:chOff x="1811800" y="3511500"/>
            <a:chExt cx="133175" cy="133200"/>
          </a:xfrm>
        </p:grpSpPr>
        <p:sp>
          <p:nvSpPr>
            <p:cNvPr id="1380" name="Google Shape;1380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2" name="Google Shape;1382;p50"/>
          <p:cNvGrpSpPr/>
          <p:nvPr/>
        </p:nvGrpSpPr>
        <p:grpSpPr>
          <a:xfrm>
            <a:off x="4882925" y="557163"/>
            <a:ext cx="133175" cy="133200"/>
            <a:chOff x="1811800" y="3511500"/>
            <a:chExt cx="133175" cy="133200"/>
          </a:xfrm>
        </p:grpSpPr>
        <p:sp>
          <p:nvSpPr>
            <p:cNvPr id="1383" name="Google Shape;1383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1940219" y="991791"/>
            <a:ext cx="73925" cy="73939"/>
            <a:chOff x="1811800" y="3511500"/>
            <a:chExt cx="133175" cy="133200"/>
          </a:xfrm>
        </p:grpSpPr>
        <p:sp>
          <p:nvSpPr>
            <p:cNvPr id="1386" name="Google Shape;1386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p50"/>
          <p:cNvGrpSpPr/>
          <p:nvPr/>
        </p:nvGrpSpPr>
        <p:grpSpPr>
          <a:xfrm>
            <a:off x="6499369" y="925204"/>
            <a:ext cx="73925" cy="73939"/>
            <a:chOff x="1811800" y="3511500"/>
            <a:chExt cx="133175" cy="133200"/>
          </a:xfrm>
        </p:grpSpPr>
        <p:sp>
          <p:nvSpPr>
            <p:cNvPr id="1389" name="Google Shape;1389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50"/>
          <p:cNvGrpSpPr/>
          <p:nvPr/>
        </p:nvGrpSpPr>
        <p:grpSpPr>
          <a:xfrm flipH="1">
            <a:off x="5305385" y="3270639"/>
            <a:ext cx="98896" cy="95784"/>
            <a:chOff x="1811800" y="3511500"/>
            <a:chExt cx="133175" cy="133200"/>
          </a:xfrm>
        </p:grpSpPr>
        <p:sp>
          <p:nvSpPr>
            <p:cNvPr id="1392" name="Google Shape;1392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4" name="Google Shape;1394;p50"/>
          <p:cNvGrpSpPr/>
          <p:nvPr/>
        </p:nvGrpSpPr>
        <p:grpSpPr>
          <a:xfrm flipH="1" rot="5400000">
            <a:off x="3395036" y="136975"/>
            <a:ext cx="133175" cy="133200"/>
            <a:chOff x="1811800" y="3511500"/>
            <a:chExt cx="133175" cy="133200"/>
          </a:xfrm>
        </p:grpSpPr>
        <p:sp>
          <p:nvSpPr>
            <p:cNvPr id="1395" name="Google Shape;1395;p50"/>
            <p:cNvSpPr/>
            <p:nvPr/>
          </p:nvSpPr>
          <p:spPr>
            <a:xfrm>
              <a:off x="1858825" y="3511500"/>
              <a:ext cx="39125" cy="133200"/>
            </a:xfrm>
            <a:custGeom>
              <a:rect b="b" l="l" r="r" t="t"/>
              <a:pathLst>
                <a:path extrusionOk="0" h="5328" w="1565">
                  <a:moveTo>
                    <a:pt x="0" y="0"/>
                  </a:moveTo>
                  <a:lnTo>
                    <a:pt x="0" y="5327"/>
                  </a:lnTo>
                  <a:lnTo>
                    <a:pt x="1565" y="5327"/>
                  </a:lnTo>
                  <a:lnTo>
                    <a:pt x="15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1811800" y="3558525"/>
              <a:ext cx="133175" cy="39125"/>
            </a:xfrm>
            <a:custGeom>
              <a:rect b="b" l="l" r="r" t="t"/>
              <a:pathLst>
                <a:path extrusionOk="0" h="1565" w="5327">
                  <a:moveTo>
                    <a:pt x="0" y="1"/>
                  </a:moveTo>
                  <a:lnTo>
                    <a:pt x="0" y="1565"/>
                  </a:lnTo>
                  <a:lnTo>
                    <a:pt x="5327" y="156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7" name="Google Shape;1397;p50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8" name="Google Shape;1398;p50"/>
          <p:cNvGrpSpPr/>
          <p:nvPr/>
        </p:nvGrpSpPr>
        <p:grpSpPr>
          <a:xfrm>
            <a:off x="634437" y="1160833"/>
            <a:ext cx="3416707" cy="3151801"/>
            <a:chOff x="1356900" y="-49399"/>
            <a:chExt cx="6107806" cy="5634251"/>
          </a:xfrm>
        </p:grpSpPr>
        <p:sp>
          <p:nvSpPr>
            <p:cNvPr id="1399" name="Google Shape;1399;p50"/>
            <p:cNvSpPr/>
            <p:nvPr/>
          </p:nvSpPr>
          <p:spPr>
            <a:xfrm>
              <a:off x="4038998" y="-49399"/>
              <a:ext cx="1273839" cy="1857852"/>
            </a:xfrm>
            <a:custGeom>
              <a:rect b="b" l="l" r="r" t="t"/>
              <a:pathLst>
                <a:path extrusionOk="0" h="50379" w="34821">
                  <a:moveTo>
                    <a:pt x="16152" y="1"/>
                  </a:moveTo>
                  <a:cubicBezTo>
                    <a:pt x="10264" y="1"/>
                    <a:pt x="2897" y="4092"/>
                    <a:pt x="2682" y="18294"/>
                  </a:cubicBezTo>
                  <a:cubicBezTo>
                    <a:pt x="2387" y="39842"/>
                    <a:pt x="1995" y="44257"/>
                    <a:pt x="0" y="49685"/>
                  </a:cubicBezTo>
                  <a:cubicBezTo>
                    <a:pt x="13303" y="50304"/>
                    <a:pt x="25967" y="50379"/>
                    <a:pt x="31325" y="50379"/>
                  </a:cubicBezTo>
                  <a:cubicBezTo>
                    <a:pt x="33040" y="50379"/>
                    <a:pt x="34007" y="50371"/>
                    <a:pt x="34007" y="50371"/>
                  </a:cubicBezTo>
                  <a:cubicBezTo>
                    <a:pt x="34007" y="50371"/>
                    <a:pt x="31947" y="40039"/>
                    <a:pt x="31554" y="31635"/>
                  </a:cubicBezTo>
                  <a:cubicBezTo>
                    <a:pt x="31489" y="30523"/>
                    <a:pt x="31522" y="29444"/>
                    <a:pt x="31652" y="28365"/>
                  </a:cubicBezTo>
                  <a:cubicBezTo>
                    <a:pt x="32722" y="19256"/>
                    <a:pt x="34820" y="2465"/>
                    <a:pt x="23225" y="2465"/>
                  </a:cubicBezTo>
                  <a:cubicBezTo>
                    <a:pt x="23125" y="2465"/>
                    <a:pt x="23024" y="2466"/>
                    <a:pt x="22922" y="2468"/>
                  </a:cubicBezTo>
                  <a:cubicBezTo>
                    <a:pt x="21871" y="1105"/>
                    <a:pt x="19211" y="1"/>
                    <a:pt x="1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053339" y="1498255"/>
              <a:ext cx="1212966" cy="1515776"/>
            </a:xfrm>
            <a:custGeom>
              <a:rect b="b" l="l" r="r" t="t"/>
              <a:pathLst>
                <a:path extrusionOk="0" h="41103" w="33157">
                  <a:moveTo>
                    <a:pt x="11805" y="1"/>
                  </a:moveTo>
                  <a:lnTo>
                    <a:pt x="5690" y="2617"/>
                  </a:lnTo>
                  <a:cubicBezTo>
                    <a:pt x="2224" y="4088"/>
                    <a:pt x="1" y="7489"/>
                    <a:pt x="1" y="11249"/>
                  </a:cubicBezTo>
                  <a:lnTo>
                    <a:pt x="1" y="41102"/>
                  </a:lnTo>
                  <a:lnTo>
                    <a:pt x="33157" y="40089"/>
                  </a:lnTo>
                  <a:lnTo>
                    <a:pt x="33157" y="11020"/>
                  </a:lnTo>
                  <a:cubicBezTo>
                    <a:pt x="33157" y="6900"/>
                    <a:pt x="30476" y="3271"/>
                    <a:pt x="26552" y="2061"/>
                  </a:cubicBezTo>
                  <a:lnTo>
                    <a:pt x="19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4299767" y="1956499"/>
              <a:ext cx="720127" cy="37"/>
            </a:xfrm>
            <a:custGeom>
              <a:rect b="b" l="l" r="r" t="t"/>
              <a:pathLst>
                <a:path extrusionOk="0" fill="none" h="1" w="19685">
                  <a:moveTo>
                    <a:pt x="1" y="0"/>
                  </a:moveTo>
                  <a:lnTo>
                    <a:pt x="19685" y="0"/>
                  </a:lnTo>
                </a:path>
              </a:pathLst>
            </a:custGeom>
            <a:noFill/>
            <a:ln cap="flat" cmpd="sng" w="40875">
              <a:solidFill>
                <a:schemeClr val="accent2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4279426" y="2033647"/>
              <a:ext cx="721334" cy="37"/>
            </a:xfrm>
            <a:custGeom>
              <a:rect b="b" l="l" r="r" t="t"/>
              <a:pathLst>
                <a:path extrusionOk="0" fill="none" h="1" w="19718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cap="flat" cmpd="sng" w="20425">
              <a:solidFill>
                <a:schemeClr val="accent2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4279426" y="2092726"/>
              <a:ext cx="721334" cy="37"/>
            </a:xfrm>
            <a:custGeom>
              <a:rect b="b" l="l" r="r" t="t"/>
              <a:pathLst>
                <a:path extrusionOk="0" fill="none" h="1" w="19718">
                  <a:moveTo>
                    <a:pt x="1" y="1"/>
                  </a:moveTo>
                  <a:lnTo>
                    <a:pt x="19718" y="1"/>
                  </a:lnTo>
                </a:path>
              </a:pathLst>
            </a:custGeom>
            <a:noFill/>
            <a:ln cap="flat" cmpd="sng" w="20425">
              <a:solidFill>
                <a:schemeClr val="accent2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4799793" y="1504303"/>
              <a:ext cx="478499" cy="1538640"/>
            </a:xfrm>
            <a:custGeom>
              <a:rect b="b" l="l" r="r" t="t"/>
              <a:pathLst>
                <a:path extrusionOk="0" h="41723" w="13080">
                  <a:moveTo>
                    <a:pt x="1" y="0"/>
                  </a:moveTo>
                  <a:cubicBezTo>
                    <a:pt x="1" y="0"/>
                    <a:pt x="2878" y="327"/>
                    <a:pt x="3140" y="8077"/>
                  </a:cubicBezTo>
                  <a:cubicBezTo>
                    <a:pt x="3368" y="15826"/>
                    <a:pt x="3140" y="41723"/>
                    <a:pt x="3140" y="41723"/>
                  </a:cubicBezTo>
                  <a:lnTo>
                    <a:pt x="12360" y="41723"/>
                  </a:lnTo>
                  <a:lnTo>
                    <a:pt x="13080" y="4840"/>
                  </a:lnTo>
                  <a:cubicBezTo>
                    <a:pt x="13080" y="4840"/>
                    <a:pt x="3074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4500794" y="1160638"/>
              <a:ext cx="321707" cy="459531"/>
            </a:xfrm>
            <a:custGeom>
              <a:rect b="b" l="l" r="r" t="t"/>
              <a:pathLst>
                <a:path extrusionOk="0" h="12461" w="8794">
                  <a:moveTo>
                    <a:pt x="686" y="0"/>
                  </a:moveTo>
                  <a:lnTo>
                    <a:pt x="97" y="9156"/>
                  </a:lnTo>
                  <a:cubicBezTo>
                    <a:pt x="1" y="10949"/>
                    <a:pt x="1442" y="12460"/>
                    <a:pt x="3252" y="12460"/>
                  </a:cubicBezTo>
                  <a:cubicBezTo>
                    <a:pt x="3290" y="12460"/>
                    <a:pt x="3329" y="12460"/>
                    <a:pt x="3367" y="12458"/>
                  </a:cubicBezTo>
                  <a:lnTo>
                    <a:pt x="5427" y="12458"/>
                  </a:lnTo>
                  <a:cubicBezTo>
                    <a:pt x="5466" y="12460"/>
                    <a:pt x="5505" y="12460"/>
                    <a:pt x="5544" y="12460"/>
                  </a:cubicBezTo>
                  <a:cubicBezTo>
                    <a:pt x="7353" y="12460"/>
                    <a:pt x="8793" y="10980"/>
                    <a:pt x="8729" y="9156"/>
                  </a:cubicBezTo>
                  <a:lnTo>
                    <a:pt x="81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4516306" y="1160638"/>
              <a:ext cx="290685" cy="197811"/>
            </a:xfrm>
            <a:custGeom>
              <a:rect b="b" l="l" r="r" t="t"/>
              <a:pathLst>
                <a:path extrusionOk="0" h="5364" w="7946">
                  <a:moveTo>
                    <a:pt x="229" y="0"/>
                  </a:moveTo>
                  <a:lnTo>
                    <a:pt x="0" y="3793"/>
                  </a:lnTo>
                  <a:cubicBezTo>
                    <a:pt x="850" y="4284"/>
                    <a:pt x="1766" y="4742"/>
                    <a:pt x="2681" y="5134"/>
                  </a:cubicBezTo>
                  <a:cubicBezTo>
                    <a:pt x="3064" y="5290"/>
                    <a:pt x="3464" y="5364"/>
                    <a:pt x="3869" y="5364"/>
                  </a:cubicBezTo>
                  <a:cubicBezTo>
                    <a:pt x="4225" y="5364"/>
                    <a:pt x="4585" y="5307"/>
                    <a:pt x="4937" y="5199"/>
                  </a:cubicBezTo>
                  <a:cubicBezTo>
                    <a:pt x="5984" y="4840"/>
                    <a:pt x="6965" y="4349"/>
                    <a:pt x="7946" y="3793"/>
                  </a:cubicBezTo>
                  <a:lnTo>
                    <a:pt x="7684" y="0"/>
                  </a:lnTo>
                  <a:close/>
                </a:path>
              </a:pathLst>
            </a:custGeom>
            <a:solidFill>
              <a:schemeClr val="hlink">
                <a:alpha val="1725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4159798" y="194290"/>
              <a:ext cx="969144" cy="1073725"/>
            </a:xfrm>
            <a:custGeom>
              <a:rect b="b" l="l" r="r" t="t"/>
              <a:pathLst>
                <a:path extrusionOk="0" h="29116" w="26492">
                  <a:moveTo>
                    <a:pt x="13184" y="0"/>
                  </a:moveTo>
                  <a:cubicBezTo>
                    <a:pt x="12564" y="0"/>
                    <a:pt x="11920" y="26"/>
                    <a:pt x="11249" y="79"/>
                  </a:cubicBezTo>
                  <a:cubicBezTo>
                    <a:pt x="1" y="994"/>
                    <a:pt x="1374" y="11784"/>
                    <a:pt x="1374" y="11784"/>
                  </a:cubicBezTo>
                  <a:cubicBezTo>
                    <a:pt x="1374" y="11784"/>
                    <a:pt x="99" y="23687"/>
                    <a:pt x="12851" y="28886"/>
                  </a:cubicBezTo>
                  <a:cubicBezTo>
                    <a:pt x="13216" y="29042"/>
                    <a:pt x="13618" y="29115"/>
                    <a:pt x="14022" y="29115"/>
                  </a:cubicBezTo>
                  <a:cubicBezTo>
                    <a:pt x="14379" y="29115"/>
                    <a:pt x="14738" y="29058"/>
                    <a:pt x="15075" y="28951"/>
                  </a:cubicBezTo>
                  <a:cubicBezTo>
                    <a:pt x="20241" y="27185"/>
                    <a:pt x="26061" y="21888"/>
                    <a:pt x="26061" y="13125"/>
                  </a:cubicBezTo>
                  <a:cubicBezTo>
                    <a:pt x="26492" y="6360"/>
                    <a:pt x="22961" y="0"/>
                    <a:pt x="13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3468402" y="1498255"/>
              <a:ext cx="1031151" cy="1544688"/>
            </a:xfrm>
            <a:custGeom>
              <a:rect b="b" l="l" r="r" t="t"/>
              <a:pathLst>
                <a:path extrusionOk="0" h="41887" w="28187">
                  <a:moveTo>
                    <a:pt x="28186" y="1"/>
                  </a:moveTo>
                  <a:lnTo>
                    <a:pt x="28186" y="1"/>
                  </a:lnTo>
                  <a:cubicBezTo>
                    <a:pt x="24524" y="164"/>
                    <a:pt x="15892" y="4938"/>
                    <a:pt x="15892" y="4938"/>
                  </a:cubicBezTo>
                  <a:lnTo>
                    <a:pt x="15565" y="5069"/>
                  </a:lnTo>
                  <a:cubicBezTo>
                    <a:pt x="14584" y="5461"/>
                    <a:pt x="13799" y="6246"/>
                    <a:pt x="13407" y="7260"/>
                  </a:cubicBezTo>
                  <a:lnTo>
                    <a:pt x="0" y="40579"/>
                  </a:lnTo>
                  <a:lnTo>
                    <a:pt x="9581" y="40906"/>
                  </a:lnTo>
                  <a:lnTo>
                    <a:pt x="15924" y="23020"/>
                  </a:lnTo>
                  <a:lnTo>
                    <a:pt x="15990" y="41887"/>
                  </a:lnTo>
                  <a:lnTo>
                    <a:pt x="25243" y="41887"/>
                  </a:lnTo>
                  <a:cubicBezTo>
                    <a:pt x="25243" y="41887"/>
                    <a:pt x="24982" y="15990"/>
                    <a:pt x="25243" y="8241"/>
                  </a:cubicBezTo>
                  <a:cubicBezTo>
                    <a:pt x="25472" y="491"/>
                    <a:pt x="28186" y="1"/>
                    <a:pt x="28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4900288" y="1535649"/>
              <a:ext cx="282307" cy="862196"/>
            </a:xfrm>
            <a:custGeom>
              <a:rect b="b" l="l" r="r" t="t"/>
              <a:pathLst>
                <a:path extrusionOk="0" h="23380" w="7717">
                  <a:moveTo>
                    <a:pt x="66" y="0"/>
                  </a:moveTo>
                  <a:lnTo>
                    <a:pt x="0" y="66"/>
                  </a:lnTo>
                  <a:cubicBezTo>
                    <a:pt x="589" y="556"/>
                    <a:pt x="1210" y="1047"/>
                    <a:pt x="1831" y="1537"/>
                  </a:cubicBezTo>
                  <a:cubicBezTo>
                    <a:pt x="2420" y="2028"/>
                    <a:pt x="3041" y="2518"/>
                    <a:pt x="3662" y="3009"/>
                  </a:cubicBezTo>
                  <a:cubicBezTo>
                    <a:pt x="4837" y="3929"/>
                    <a:pt x="6042" y="4849"/>
                    <a:pt x="7278" y="5740"/>
                  </a:cubicBezTo>
                  <a:lnTo>
                    <a:pt x="7278" y="5740"/>
                  </a:lnTo>
                  <a:lnTo>
                    <a:pt x="6344" y="7096"/>
                  </a:lnTo>
                  <a:cubicBezTo>
                    <a:pt x="6017" y="7586"/>
                    <a:pt x="5690" y="8044"/>
                    <a:pt x="5330" y="8535"/>
                  </a:cubicBezTo>
                  <a:cubicBezTo>
                    <a:pt x="5003" y="9025"/>
                    <a:pt x="4643" y="9483"/>
                    <a:pt x="4284" y="9973"/>
                  </a:cubicBezTo>
                  <a:cubicBezTo>
                    <a:pt x="3957" y="10431"/>
                    <a:pt x="3597" y="10922"/>
                    <a:pt x="3237" y="11379"/>
                  </a:cubicBezTo>
                  <a:lnTo>
                    <a:pt x="3107" y="11510"/>
                  </a:lnTo>
                  <a:lnTo>
                    <a:pt x="3303" y="11510"/>
                  </a:lnTo>
                  <a:cubicBezTo>
                    <a:pt x="4468" y="11630"/>
                    <a:pt x="5633" y="11722"/>
                    <a:pt x="6798" y="11812"/>
                  </a:cubicBezTo>
                  <a:lnTo>
                    <a:pt x="6798" y="11812"/>
                  </a:lnTo>
                  <a:cubicBezTo>
                    <a:pt x="6265" y="12670"/>
                    <a:pt x="5735" y="13529"/>
                    <a:pt x="5232" y="14388"/>
                  </a:cubicBezTo>
                  <a:cubicBezTo>
                    <a:pt x="4676" y="15336"/>
                    <a:pt x="4120" y="16284"/>
                    <a:pt x="3597" y="17265"/>
                  </a:cubicBezTo>
                  <a:cubicBezTo>
                    <a:pt x="3074" y="18246"/>
                    <a:pt x="2551" y="19227"/>
                    <a:pt x="2093" y="20241"/>
                  </a:cubicBezTo>
                  <a:cubicBezTo>
                    <a:pt x="1602" y="21254"/>
                    <a:pt x="1210" y="22300"/>
                    <a:pt x="916" y="23380"/>
                  </a:cubicBezTo>
                  <a:lnTo>
                    <a:pt x="981" y="23380"/>
                  </a:lnTo>
                  <a:cubicBezTo>
                    <a:pt x="1145" y="22856"/>
                    <a:pt x="1341" y="22333"/>
                    <a:pt x="1602" y="21843"/>
                  </a:cubicBezTo>
                  <a:cubicBezTo>
                    <a:pt x="1831" y="21352"/>
                    <a:pt x="2093" y="20862"/>
                    <a:pt x="2322" y="20371"/>
                  </a:cubicBezTo>
                  <a:cubicBezTo>
                    <a:pt x="2878" y="19390"/>
                    <a:pt x="3433" y="18409"/>
                    <a:pt x="3957" y="17461"/>
                  </a:cubicBezTo>
                  <a:cubicBezTo>
                    <a:pt x="4513" y="16513"/>
                    <a:pt x="5068" y="15565"/>
                    <a:pt x="5624" y="14616"/>
                  </a:cubicBezTo>
                  <a:cubicBezTo>
                    <a:pt x="6180" y="13635"/>
                    <a:pt x="6736" y="12687"/>
                    <a:pt x="7325" y="11739"/>
                  </a:cubicBezTo>
                  <a:lnTo>
                    <a:pt x="7488" y="11477"/>
                  </a:lnTo>
                  <a:lnTo>
                    <a:pt x="7194" y="11477"/>
                  </a:lnTo>
                  <a:cubicBezTo>
                    <a:pt x="5987" y="11416"/>
                    <a:pt x="4752" y="11383"/>
                    <a:pt x="3542" y="11324"/>
                  </a:cubicBezTo>
                  <a:lnTo>
                    <a:pt x="3542" y="11324"/>
                  </a:lnTo>
                  <a:cubicBezTo>
                    <a:pt x="3833" y="10911"/>
                    <a:pt x="4127" y="10475"/>
                    <a:pt x="4447" y="10039"/>
                  </a:cubicBezTo>
                  <a:cubicBezTo>
                    <a:pt x="4774" y="9548"/>
                    <a:pt x="5134" y="9090"/>
                    <a:pt x="5493" y="8600"/>
                  </a:cubicBezTo>
                  <a:cubicBezTo>
                    <a:pt x="5820" y="8142"/>
                    <a:pt x="6180" y="7652"/>
                    <a:pt x="6540" y="7194"/>
                  </a:cubicBezTo>
                  <a:lnTo>
                    <a:pt x="7619" y="5788"/>
                  </a:lnTo>
                  <a:lnTo>
                    <a:pt x="7717" y="5657"/>
                  </a:lnTo>
                  <a:lnTo>
                    <a:pt x="7586" y="5592"/>
                  </a:lnTo>
                  <a:cubicBezTo>
                    <a:pt x="6376" y="4578"/>
                    <a:pt x="5134" y="3630"/>
                    <a:pt x="3891" y="2714"/>
                  </a:cubicBezTo>
                  <a:cubicBezTo>
                    <a:pt x="3270" y="2257"/>
                    <a:pt x="2616" y="1799"/>
                    <a:pt x="1995" y="1341"/>
                  </a:cubicBezTo>
                  <a:cubicBezTo>
                    <a:pt x="1373" y="883"/>
                    <a:pt x="720" y="458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4141872" y="1534432"/>
              <a:ext cx="279929" cy="862196"/>
            </a:xfrm>
            <a:custGeom>
              <a:rect b="b" l="l" r="r" t="t"/>
              <a:pathLst>
                <a:path extrusionOk="0" h="23380" w="7652">
                  <a:moveTo>
                    <a:pt x="7652" y="1"/>
                  </a:moveTo>
                  <a:cubicBezTo>
                    <a:pt x="6998" y="458"/>
                    <a:pt x="6344" y="884"/>
                    <a:pt x="5723" y="1341"/>
                  </a:cubicBezTo>
                  <a:cubicBezTo>
                    <a:pt x="5101" y="1799"/>
                    <a:pt x="4447" y="2257"/>
                    <a:pt x="3826" y="2715"/>
                  </a:cubicBezTo>
                  <a:cubicBezTo>
                    <a:pt x="2551" y="3663"/>
                    <a:pt x="1341" y="4611"/>
                    <a:pt x="99" y="5592"/>
                  </a:cubicBezTo>
                  <a:lnTo>
                    <a:pt x="0" y="5657"/>
                  </a:lnTo>
                  <a:lnTo>
                    <a:pt x="99" y="5788"/>
                  </a:lnTo>
                  <a:lnTo>
                    <a:pt x="1112" y="7162"/>
                  </a:lnTo>
                  <a:cubicBezTo>
                    <a:pt x="1472" y="7652"/>
                    <a:pt x="1832" y="8110"/>
                    <a:pt x="2191" y="8600"/>
                  </a:cubicBezTo>
                  <a:cubicBezTo>
                    <a:pt x="2551" y="9058"/>
                    <a:pt x="2878" y="9549"/>
                    <a:pt x="3205" y="10039"/>
                  </a:cubicBezTo>
                  <a:cubicBezTo>
                    <a:pt x="3526" y="10447"/>
                    <a:pt x="3821" y="10882"/>
                    <a:pt x="4136" y="11319"/>
                  </a:cubicBezTo>
                  <a:lnTo>
                    <a:pt x="4136" y="11319"/>
                  </a:lnTo>
                  <a:cubicBezTo>
                    <a:pt x="2921" y="11353"/>
                    <a:pt x="1706" y="11415"/>
                    <a:pt x="491" y="11478"/>
                  </a:cubicBezTo>
                  <a:lnTo>
                    <a:pt x="164" y="11478"/>
                  </a:lnTo>
                  <a:lnTo>
                    <a:pt x="327" y="11739"/>
                  </a:lnTo>
                  <a:cubicBezTo>
                    <a:pt x="916" y="12688"/>
                    <a:pt x="1472" y="13668"/>
                    <a:pt x="2028" y="14584"/>
                  </a:cubicBezTo>
                  <a:cubicBezTo>
                    <a:pt x="2584" y="15532"/>
                    <a:pt x="3107" y="16513"/>
                    <a:pt x="3695" y="17461"/>
                  </a:cubicBezTo>
                  <a:cubicBezTo>
                    <a:pt x="4284" y="18410"/>
                    <a:pt x="4807" y="19391"/>
                    <a:pt x="5330" y="20372"/>
                  </a:cubicBezTo>
                  <a:cubicBezTo>
                    <a:pt x="5592" y="20829"/>
                    <a:pt x="5853" y="21320"/>
                    <a:pt x="6082" y="21843"/>
                  </a:cubicBezTo>
                  <a:cubicBezTo>
                    <a:pt x="6311" y="22333"/>
                    <a:pt x="6507" y="22824"/>
                    <a:pt x="6671" y="23380"/>
                  </a:cubicBezTo>
                  <a:lnTo>
                    <a:pt x="6736" y="23380"/>
                  </a:lnTo>
                  <a:cubicBezTo>
                    <a:pt x="6442" y="22301"/>
                    <a:pt x="6082" y="21222"/>
                    <a:pt x="5559" y="20241"/>
                  </a:cubicBezTo>
                  <a:cubicBezTo>
                    <a:pt x="5101" y="19227"/>
                    <a:pt x="4578" y="18246"/>
                    <a:pt x="4055" y="17265"/>
                  </a:cubicBezTo>
                  <a:cubicBezTo>
                    <a:pt x="3532" y="16284"/>
                    <a:pt x="3009" y="15336"/>
                    <a:pt x="2420" y="14388"/>
                  </a:cubicBezTo>
                  <a:cubicBezTo>
                    <a:pt x="1917" y="13529"/>
                    <a:pt x="1387" y="12671"/>
                    <a:pt x="854" y="11812"/>
                  </a:cubicBezTo>
                  <a:lnTo>
                    <a:pt x="854" y="11812"/>
                  </a:lnTo>
                  <a:cubicBezTo>
                    <a:pt x="2019" y="11722"/>
                    <a:pt x="3184" y="11630"/>
                    <a:pt x="4349" y="11510"/>
                  </a:cubicBezTo>
                  <a:lnTo>
                    <a:pt x="4546" y="11510"/>
                  </a:lnTo>
                  <a:lnTo>
                    <a:pt x="4447" y="11380"/>
                  </a:lnTo>
                  <a:cubicBezTo>
                    <a:pt x="4088" y="10889"/>
                    <a:pt x="3728" y="10431"/>
                    <a:pt x="3368" y="9941"/>
                  </a:cubicBezTo>
                  <a:cubicBezTo>
                    <a:pt x="3009" y="9483"/>
                    <a:pt x="2649" y="9025"/>
                    <a:pt x="2322" y="8535"/>
                  </a:cubicBezTo>
                  <a:cubicBezTo>
                    <a:pt x="1995" y="8044"/>
                    <a:pt x="1635" y="7554"/>
                    <a:pt x="1308" y="7063"/>
                  </a:cubicBezTo>
                  <a:lnTo>
                    <a:pt x="376" y="5741"/>
                  </a:lnTo>
                  <a:lnTo>
                    <a:pt x="376" y="5741"/>
                  </a:lnTo>
                  <a:cubicBezTo>
                    <a:pt x="1641" y="4850"/>
                    <a:pt x="2816" y="3929"/>
                    <a:pt x="4022" y="3009"/>
                  </a:cubicBezTo>
                  <a:cubicBezTo>
                    <a:pt x="4611" y="2518"/>
                    <a:pt x="5232" y="2028"/>
                    <a:pt x="5853" y="1538"/>
                  </a:cubicBezTo>
                  <a:cubicBezTo>
                    <a:pt x="6442" y="1047"/>
                    <a:pt x="7063" y="557"/>
                    <a:pt x="7652" y="66"/>
                  </a:cubicBezTo>
                  <a:lnTo>
                    <a:pt x="7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4871570" y="2210735"/>
              <a:ext cx="375629" cy="569352"/>
            </a:xfrm>
            <a:custGeom>
              <a:rect b="b" l="l" r="r" t="t"/>
              <a:pathLst>
                <a:path extrusionOk="0" h="15439" w="10268">
                  <a:moveTo>
                    <a:pt x="3798" y="0"/>
                  </a:moveTo>
                  <a:cubicBezTo>
                    <a:pt x="3028" y="0"/>
                    <a:pt x="2182" y="2385"/>
                    <a:pt x="3074" y="4583"/>
                  </a:cubicBezTo>
                  <a:cubicBezTo>
                    <a:pt x="2126" y="7362"/>
                    <a:pt x="1014" y="10338"/>
                    <a:pt x="327" y="12104"/>
                  </a:cubicBezTo>
                  <a:cubicBezTo>
                    <a:pt x="0" y="12954"/>
                    <a:pt x="524" y="13902"/>
                    <a:pt x="1439" y="14033"/>
                  </a:cubicBezTo>
                  <a:lnTo>
                    <a:pt x="10268" y="15439"/>
                  </a:lnTo>
                  <a:lnTo>
                    <a:pt x="10268" y="10076"/>
                  </a:lnTo>
                  <a:lnTo>
                    <a:pt x="3041" y="10436"/>
                  </a:lnTo>
                  <a:lnTo>
                    <a:pt x="3041" y="10436"/>
                  </a:lnTo>
                  <a:lnTo>
                    <a:pt x="4676" y="5826"/>
                  </a:lnTo>
                  <a:cubicBezTo>
                    <a:pt x="4676" y="5826"/>
                    <a:pt x="3761" y="1771"/>
                    <a:pt x="3859" y="5"/>
                  </a:cubicBezTo>
                  <a:cubicBezTo>
                    <a:pt x="3839" y="2"/>
                    <a:pt x="3818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5012710" y="1647794"/>
              <a:ext cx="851824" cy="1214376"/>
            </a:xfrm>
            <a:custGeom>
              <a:rect b="b" l="l" r="r" t="t"/>
              <a:pathLst>
                <a:path extrusionOk="0" h="32930" w="23285">
                  <a:moveTo>
                    <a:pt x="5200" y="0"/>
                  </a:moveTo>
                  <a:lnTo>
                    <a:pt x="5265" y="15270"/>
                  </a:lnTo>
                  <a:lnTo>
                    <a:pt x="10693" y="23118"/>
                  </a:lnTo>
                  <a:cubicBezTo>
                    <a:pt x="10922" y="23445"/>
                    <a:pt x="10693" y="23935"/>
                    <a:pt x="10268" y="23968"/>
                  </a:cubicBezTo>
                  <a:lnTo>
                    <a:pt x="1" y="24884"/>
                  </a:lnTo>
                  <a:lnTo>
                    <a:pt x="1" y="32404"/>
                  </a:lnTo>
                  <a:lnTo>
                    <a:pt x="15598" y="32927"/>
                  </a:lnTo>
                  <a:cubicBezTo>
                    <a:pt x="15658" y="32929"/>
                    <a:pt x="15717" y="32930"/>
                    <a:pt x="15776" y="32930"/>
                  </a:cubicBezTo>
                  <a:cubicBezTo>
                    <a:pt x="20382" y="32930"/>
                    <a:pt x="23284" y="27938"/>
                    <a:pt x="20928" y="23935"/>
                  </a:cubicBezTo>
                  <a:lnTo>
                    <a:pt x="7260" y="949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4863193" y="2440410"/>
              <a:ext cx="87359" cy="119041"/>
            </a:xfrm>
            <a:custGeom>
              <a:rect b="b" l="l" r="r" t="t"/>
              <a:pathLst>
                <a:path extrusionOk="0" h="3228" w="2388">
                  <a:moveTo>
                    <a:pt x="330" y="0"/>
                  </a:moveTo>
                  <a:cubicBezTo>
                    <a:pt x="130" y="0"/>
                    <a:pt x="1" y="23"/>
                    <a:pt x="1" y="23"/>
                  </a:cubicBezTo>
                  <a:cubicBezTo>
                    <a:pt x="654" y="284"/>
                    <a:pt x="1537" y="3227"/>
                    <a:pt x="1537" y="3227"/>
                  </a:cubicBezTo>
                  <a:cubicBezTo>
                    <a:pt x="1864" y="2867"/>
                    <a:pt x="2126" y="2508"/>
                    <a:pt x="2387" y="2115"/>
                  </a:cubicBezTo>
                  <a:cubicBezTo>
                    <a:pt x="2288" y="227"/>
                    <a:pt x="96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4161005" y="124812"/>
              <a:ext cx="984508" cy="704250"/>
            </a:xfrm>
            <a:custGeom>
              <a:rect b="b" l="l" r="r" t="t"/>
              <a:pathLst>
                <a:path extrusionOk="0" h="19097" w="26912">
                  <a:moveTo>
                    <a:pt x="12361" y="1"/>
                  </a:moveTo>
                  <a:lnTo>
                    <a:pt x="5461" y="1897"/>
                  </a:lnTo>
                  <a:lnTo>
                    <a:pt x="1963" y="5036"/>
                  </a:lnTo>
                  <a:lnTo>
                    <a:pt x="393" y="12753"/>
                  </a:lnTo>
                  <a:lnTo>
                    <a:pt x="655" y="19096"/>
                  </a:lnTo>
                  <a:lnTo>
                    <a:pt x="2028" y="18737"/>
                  </a:lnTo>
                  <a:lnTo>
                    <a:pt x="1832" y="18737"/>
                  </a:lnTo>
                  <a:cubicBezTo>
                    <a:pt x="1832" y="18737"/>
                    <a:pt x="1" y="15565"/>
                    <a:pt x="5821" y="13276"/>
                  </a:cubicBezTo>
                  <a:cubicBezTo>
                    <a:pt x="11674" y="10955"/>
                    <a:pt x="17887" y="7456"/>
                    <a:pt x="19096" y="3205"/>
                  </a:cubicBezTo>
                  <a:cubicBezTo>
                    <a:pt x="19620" y="7390"/>
                    <a:pt x="22007" y="9614"/>
                    <a:pt x="23216" y="11608"/>
                  </a:cubicBezTo>
                  <a:cubicBezTo>
                    <a:pt x="24426" y="13570"/>
                    <a:pt x="24917" y="17363"/>
                    <a:pt x="24917" y="17363"/>
                  </a:cubicBezTo>
                  <a:cubicBezTo>
                    <a:pt x="24917" y="17363"/>
                    <a:pt x="26911" y="16775"/>
                    <a:pt x="26911" y="16644"/>
                  </a:cubicBezTo>
                  <a:cubicBezTo>
                    <a:pt x="26911" y="16480"/>
                    <a:pt x="26454" y="6148"/>
                    <a:pt x="26454" y="6148"/>
                  </a:cubicBezTo>
                  <a:lnTo>
                    <a:pt x="20274" y="1112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4713675" y="2127723"/>
              <a:ext cx="263175" cy="313533"/>
            </a:xfrm>
            <a:custGeom>
              <a:rect b="b" l="l" r="r" t="t"/>
              <a:pathLst>
                <a:path extrusionOk="0" h="8502" w="7194">
                  <a:moveTo>
                    <a:pt x="1962" y="0"/>
                  </a:moveTo>
                  <a:lnTo>
                    <a:pt x="1733" y="883"/>
                  </a:lnTo>
                  <a:cubicBezTo>
                    <a:pt x="1635" y="1210"/>
                    <a:pt x="1406" y="1472"/>
                    <a:pt x="1079" y="1570"/>
                  </a:cubicBezTo>
                  <a:cubicBezTo>
                    <a:pt x="687" y="1700"/>
                    <a:pt x="393" y="2093"/>
                    <a:pt x="360" y="2518"/>
                  </a:cubicBezTo>
                  <a:lnTo>
                    <a:pt x="262" y="3760"/>
                  </a:lnTo>
                  <a:lnTo>
                    <a:pt x="66" y="6278"/>
                  </a:lnTo>
                  <a:lnTo>
                    <a:pt x="0" y="7194"/>
                  </a:lnTo>
                  <a:cubicBezTo>
                    <a:pt x="0" y="7913"/>
                    <a:pt x="589" y="8502"/>
                    <a:pt x="1308" y="8502"/>
                  </a:cubicBezTo>
                  <a:lnTo>
                    <a:pt x="5853" y="8502"/>
                  </a:lnTo>
                  <a:cubicBezTo>
                    <a:pt x="6605" y="8502"/>
                    <a:pt x="7194" y="7913"/>
                    <a:pt x="7194" y="7194"/>
                  </a:cubicBezTo>
                  <a:lnTo>
                    <a:pt x="7128" y="6278"/>
                  </a:lnTo>
                  <a:lnTo>
                    <a:pt x="6932" y="3760"/>
                  </a:lnTo>
                  <a:lnTo>
                    <a:pt x="6834" y="2518"/>
                  </a:lnTo>
                  <a:cubicBezTo>
                    <a:pt x="6801" y="2093"/>
                    <a:pt x="6507" y="1700"/>
                    <a:pt x="6082" y="1570"/>
                  </a:cubicBezTo>
                  <a:cubicBezTo>
                    <a:pt x="5788" y="1472"/>
                    <a:pt x="5526" y="1210"/>
                    <a:pt x="5461" y="883"/>
                  </a:cubicBezTo>
                  <a:lnTo>
                    <a:pt x="5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4780660" y="2127723"/>
              <a:ext cx="129209" cy="21721"/>
            </a:xfrm>
            <a:custGeom>
              <a:rect b="b" l="l" r="r" t="t"/>
              <a:pathLst>
                <a:path extrusionOk="0" h="589" w="3532">
                  <a:moveTo>
                    <a:pt x="131" y="0"/>
                  </a:moveTo>
                  <a:lnTo>
                    <a:pt x="0" y="589"/>
                  </a:lnTo>
                  <a:lnTo>
                    <a:pt x="3532" y="589"/>
                  </a:lnTo>
                  <a:lnTo>
                    <a:pt x="3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4759112" y="2083101"/>
              <a:ext cx="171096" cy="50670"/>
            </a:xfrm>
            <a:custGeom>
              <a:rect b="b" l="l" r="r" t="t"/>
              <a:pathLst>
                <a:path extrusionOk="0" h="1374" w="4677">
                  <a:moveTo>
                    <a:pt x="491" y="0"/>
                  </a:moveTo>
                  <a:cubicBezTo>
                    <a:pt x="230" y="0"/>
                    <a:pt x="1" y="197"/>
                    <a:pt x="1" y="491"/>
                  </a:cubicBezTo>
                  <a:lnTo>
                    <a:pt x="1" y="883"/>
                  </a:lnTo>
                  <a:cubicBezTo>
                    <a:pt x="1" y="1145"/>
                    <a:pt x="230" y="1374"/>
                    <a:pt x="491" y="1374"/>
                  </a:cubicBezTo>
                  <a:lnTo>
                    <a:pt x="4186" y="1374"/>
                  </a:lnTo>
                  <a:cubicBezTo>
                    <a:pt x="4480" y="1374"/>
                    <a:pt x="4677" y="1145"/>
                    <a:pt x="4677" y="883"/>
                  </a:cubicBezTo>
                  <a:lnTo>
                    <a:pt x="4677" y="491"/>
                  </a:lnTo>
                  <a:cubicBezTo>
                    <a:pt x="4677" y="197"/>
                    <a:pt x="4480" y="0"/>
                    <a:pt x="4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4775867" y="2096377"/>
              <a:ext cx="37" cy="22938"/>
            </a:xfrm>
            <a:custGeom>
              <a:rect b="b" l="l" r="r" t="t"/>
              <a:pathLst>
                <a:path extrusionOk="0" fill="none" h="622" w="1">
                  <a:moveTo>
                    <a:pt x="1" y="0"/>
                  </a:moveTo>
                  <a:lnTo>
                    <a:pt x="1" y="621"/>
                  </a:lnTo>
                </a:path>
              </a:pathLst>
            </a:custGeom>
            <a:noFill/>
            <a:ln cap="rnd" cmpd="sng" w="9525">
              <a:solidFill>
                <a:srgbClr val="3847DC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4716053" y="2266384"/>
              <a:ext cx="258419" cy="94075"/>
            </a:xfrm>
            <a:custGeom>
              <a:rect b="b" l="l" r="r" t="t"/>
              <a:pathLst>
                <a:path extrusionOk="0" h="2551" w="7064">
                  <a:moveTo>
                    <a:pt x="197" y="0"/>
                  </a:moveTo>
                  <a:lnTo>
                    <a:pt x="1" y="2551"/>
                  </a:lnTo>
                  <a:lnTo>
                    <a:pt x="7063" y="2551"/>
                  </a:lnTo>
                  <a:lnTo>
                    <a:pt x="6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4103605" y="688785"/>
              <a:ext cx="197399" cy="253975"/>
            </a:xfrm>
            <a:custGeom>
              <a:rect b="b" l="l" r="r" t="t"/>
              <a:pathLst>
                <a:path extrusionOk="0" h="6887" w="5396">
                  <a:moveTo>
                    <a:pt x="2227" y="1"/>
                  </a:moveTo>
                  <a:cubicBezTo>
                    <a:pt x="2105" y="1"/>
                    <a:pt x="1984" y="15"/>
                    <a:pt x="1864" y="43"/>
                  </a:cubicBezTo>
                  <a:cubicBezTo>
                    <a:pt x="654" y="337"/>
                    <a:pt x="0" y="2070"/>
                    <a:pt x="458" y="3967"/>
                  </a:cubicBezTo>
                  <a:cubicBezTo>
                    <a:pt x="871" y="5680"/>
                    <a:pt x="2032" y="6886"/>
                    <a:pt x="3169" y="6886"/>
                  </a:cubicBezTo>
                  <a:cubicBezTo>
                    <a:pt x="3290" y="6886"/>
                    <a:pt x="3412" y="6873"/>
                    <a:pt x="3532" y="6844"/>
                  </a:cubicBezTo>
                  <a:cubicBezTo>
                    <a:pt x="4741" y="6517"/>
                    <a:pt x="5395" y="4784"/>
                    <a:pt x="4938" y="2888"/>
                  </a:cubicBezTo>
                  <a:cubicBezTo>
                    <a:pt x="4524" y="1204"/>
                    <a:pt x="3363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016295" y="688785"/>
              <a:ext cx="196229" cy="253975"/>
            </a:xfrm>
            <a:custGeom>
              <a:rect b="b" l="l" r="r" t="t"/>
              <a:pathLst>
                <a:path extrusionOk="0" h="6887" w="5364">
                  <a:moveTo>
                    <a:pt x="3145" y="1"/>
                  </a:moveTo>
                  <a:cubicBezTo>
                    <a:pt x="2033" y="1"/>
                    <a:pt x="872" y="1204"/>
                    <a:pt x="459" y="2888"/>
                  </a:cubicBezTo>
                  <a:cubicBezTo>
                    <a:pt x="1" y="4784"/>
                    <a:pt x="622" y="6517"/>
                    <a:pt x="1865" y="6844"/>
                  </a:cubicBezTo>
                  <a:cubicBezTo>
                    <a:pt x="1985" y="6873"/>
                    <a:pt x="2106" y="6886"/>
                    <a:pt x="2227" y="6886"/>
                  </a:cubicBezTo>
                  <a:cubicBezTo>
                    <a:pt x="3364" y="6886"/>
                    <a:pt x="4522" y="5680"/>
                    <a:pt x="4906" y="3967"/>
                  </a:cubicBezTo>
                  <a:cubicBezTo>
                    <a:pt x="5363" y="2070"/>
                    <a:pt x="4742" y="337"/>
                    <a:pt x="3500" y="43"/>
                  </a:cubicBezTo>
                  <a:cubicBezTo>
                    <a:pt x="3383" y="15"/>
                    <a:pt x="3264" y="1"/>
                    <a:pt x="3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5064147" y="728466"/>
              <a:ext cx="100529" cy="71653"/>
            </a:xfrm>
            <a:custGeom>
              <a:rect b="b" l="l" r="r" t="t"/>
              <a:pathLst>
                <a:path extrusionOk="0" h="1943" w="2748">
                  <a:moveTo>
                    <a:pt x="1927" y="1"/>
                  </a:moveTo>
                  <a:cubicBezTo>
                    <a:pt x="1663" y="1"/>
                    <a:pt x="1400" y="58"/>
                    <a:pt x="1145" y="177"/>
                  </a:cubicBezTo>
                  <a:cubicBezTo>
                    <a:pt x="589" y="537"/>
                    <a:pt x="197" y="1125"/>
                    <a:pt x="34" y="1779"/>
                  </a:cubicBezTo>
                  <a:cubicBezTo>
                    <a:pt x="1" y="1844"/>
                    <a:pt x="66" y="1943"/>
                    <a:pt x="132" y="1943"/>
                  </a:cubicBezTo>
                  <a:lnTo>
                    <a:pt x="197" y="1943"/>
                  </a:lnTo>
                  <a:cubicBezTo>
                    <a:pt x="262" y="1943"/>
                    <a:pt x="328" y="1877"/>
                    <a:pt x="328" y="1812"/>
                  </a:cubicBezTo>
                  <a:cubicBezTo>
                    <a:pt x="328" y="1812"/>
                    <a:pt x="589" y="798"/>
                    <a:pt x="1309" y="438"/>
                  </a:cubicBezTo>
                  <a:cubicBezTo>
                    <a:pt x="1505" y="340"/>
                    <a:pt x="1709" y="291"/>
                    <a:pt x="1914" y="291"/>
                  </a:cubicBezTo>
                  <a:cubicBezTo>
                    <a:pt x="2118" y="291"/>
                    <a:pt x="2322" y="340"/>
                    <a:pt x="2519" y="438"/>
                  </a:cubicBezTo>
                  <a:cubicBezTo>
                    <a:pt x="2543" y="447"/>
                    <a:pt x="2566" y="451"/>
                    <a:pt x="2586" y="451"/>
                  </a:cubicBezTo>
                  <a:cubicBezTo>
                    <a:pt x="2647" y="451"/>
                    <a:pt x="2690" y="414"/>
                    <a:pt x="2715" y="340"/>
                  </a:cubicBezTo>
                  <a:cubicBezTo>
                    <a:pt x="2747" y="275"/>
                    <a:pt x="2715" y="177"/>
                    <a:pt x="2649" y="144"/>
                  </a:cubicBezTo>
                  <a:cubicBezTo>
                    <a:pt x="2414" y="50"/>
                    <a:pt x="2170" y="1"/>
                    <a:pt x="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5099560" y="735768"/>
              <a:ext cx="69909" cy="116201"/>
            </a:xfrm>
            <a:custGeom>
              <a:rect b="b" l="l" r="r" t="t"/>
              <a:pathLst>
                <a:path extrusionOk="0" h="3151" w="1911">
                  <a:moveTo>
                    <a:pt x="218" y="0"/>
                  </a:moveTo>
                  <a:cubicBezTo>
                    <a:pt x="85" y="0"/>
                    <a:pt x="1" y="191"/>
                    <a:pt x="145" y="306"/>
                  </a:cubicBezTo>
                  <a:cubicBezTo>
                    <a:pt x="177" y="306"/>
                    <a:pt x="1518" y="1058"/>
                    <a:pt x="668" y="2954"/>
                  </a:cubicBezTo>
                  <a:cubicBezTo>
                    <a:pt x="635" y="3020"/>
                    <a:pt x="668" y="3118"/>
                    <a:pt x="733" y="3151"/>
                  </a:cubicBezTo>
                  <a:lnTo>
                    <a:pt x="799" y="3151"/>
                  </a:lnTo>
                  <a:cubicBezTo>
                    <a:pt x="864" y="3151"/>
                    <a:pt x="929" y="3118"/>
                    <a:pt x="962" y="3052"/>
                  </a:cubicBezTo>
                  <a:cubicBezTo>
                    <a:pt x="1910" y="927"/>
                    <a:pt x="275" y="12"/>
                    <a:pt x="275" y="12"/>
                  </a:cubicBezTo>
                  <a:cubicBezTo>
                    <a:pt x="256" y="4"/>
                    <a:pt x="236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143847" y="728466"/>
              <a:ext cx="102138" cy="72870"/>
            </a:xfrm>
            <a:custGeom>
              <a:rect b="b" l="l" r="r" t="t"/>
              <a:pathLst>
                <a:path extrusionOk="0" h="1976" w="2792">
                  <a:moveTo>
                    <a:pt x="895" y="1"/>
                  </a:moveTo>
                  <a:cubicBezTo>
                    <a:pt x="654" y="1"/>
                    <a:pt x="411" y="50"/>
                    <a:pt x="175" y="144"/>
                  </a:cubicBezTo>
                  <a:cubicBezTo>
                    <a:pt x="1" y="232"/>
                    <a:pt x="85" y="449"/>
                    <a:pt x="222" y="449"/>
                  </a:cubicBezTo>
                  <a:cubicBezTo>
                    <a:pt x="238" y="449"/>
                    <a:pt x="256" y="446"/>
                    <a:pt x="273" y="438"/>
                  </a:cubicBezTo>
                  <a:cubicBezTo>
                    <a:pt x="470" y="357"/>
                    <a:pt x="682" y="316"/>
                    <a:pt x="895" y="316"/>
                  </a:cubicBezTo>
                  <a:cubicBezTo>
                    <a:pt x="1107" y="316"/>
                    <a:pt x="1320" y="357"/>
                    <a:pt x="1516" y="438"/>
                  </a:cubicBezTo>
                  <a:cubicBezTo>
                    <a:pt x="2235" y="831"/>
                    <a:pt x="2497" y="1844"/>
                    <a:pt x="2497" y="1844"/>
                  </a:cubicBezTo>
                  <a:cubicBezTo>
                    <a:pt x="2497" y="1910"/>
                    <a:pt x="2562" y="1943"/>
                    <a:pt x="2628" y="1943"/>
                  </a:cubicBezTo>
                  <a:lnTo>
                    <a:pt x="2660" y="1975"/>
                  </a:lnTo>
                  <a:cubicBezTo>
                    <a:pt x="2759" y="1943"/>
                    <a:pt x="2791" y="1844"/>
                    <a:pt x="2791" y="1779"/>
                  </a:cubicBezTo>
                  <a:cubicBezTo>
                    <a:pt x="2628" y="1125"/>
                    <a:pt x="2235" y="569"/>
                    <a:pt x="1647" y="177"/>
                  </a:cubicBezTo>
                  <a:cubicBezTo>
                    <a:pt x="1409" y="58"/>
                    <a:pt x="1154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140664" y="735694"/>
              <a:ext cx="69434" cy="116275"/>
            </a:xfrm>
            <a:custGeom>
              <a:rect b="b" l="l" r="r" t="t"/>
              <a:pathLst>
                <a:path extrusionOk="0" h="3153" w="1898">
                  <a:moveTo>
                    <a:pt x="1726" y="1"/>
                  </a:moveTo>
                  <a:cubicBezTo>
                    <a:pt x="1706" y="1"/>
                    <a:pt x="1686" y="5"/>
                    <a:pt x="1668" y="14"/>
                  </a:cubicBezTo>
                  <a:cubicBezTo>
                    <a:pt x="1636" y="14"/>
                    <a:pt x="1" y="896"/>
                    <a:pt x="982" y="3054"/>
                  </a:cubicBezTo>
                  <a:cubicBezTo>
                    <a:pt x="1014" y="3120"/>
                    <a:pt x="1080" y="3153"/>
                    <a:pt x="1113" y="3153"/>
                  </a:cubicBezTo>
                  <a:cubicBezTo>
                    <a:pt x="1145" y="3153"/>
                    <a:pt x="1178" y="3153"/>
                    <a:pt x="1178" y="3120"/>
                  </a:cubicBezTo>
                  <a:cubicBezTo>
                    <a:pt x="1276" y="3087"/>
                    <a:pt x="1309" y="3022"/>
                    <a:pt x="1276" y="2924"/>
                  </a:cubicBezTo>
                  <a:cubicBezTo>
                    <a:pt x="426" y="1027"/>
                    <a:pt x="1734" y="308"/>
                    <a:pt x="1799" y="275"/>
                  </a:cubicBezTo>
                  <a:cubicBezTo>
                    <a:pt x="1865" y="242"/>
                    <a:pt x="1897" y="144"/>
                    <a:pt x="1865" y="79"/>
                  </a:cubicBezTo>
                  <a:cubicBezTo>
                    <a:pt x="1841" y="31"/>
                    <a:pt x="1782" y="1"/>
                    <a:pt x="1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516306" y="986500"/>
              <a:ext cx="296684" cy="103036"/>
            </a:xfrm>
            <a:custGeom>
              <a:rect b="b" l="l" r="r" t="t"/>
              <a:pathLst>
                <a:path extrusionOk="0" h="2794" w="8110">
                  <a:moveTo>
                    <a:pt x="7868" y="1"/>
                  </a:moveTo>
                  <a:cubicBezTo>
                    <a:pt x="7809" y="1"/>
                    <a:pt x="7753" y="25"/>
                    <a:pt x="7717" y="79"/>
                  </a:cubicBezTo>
                  <a:cubicBezTo>
                    <a:pt x="6769" y="1452"/>
                    <a:pt x="5657" y="2237"/>
                    <a:pt x="4414" y="2368"/>
                  </a:cubicBezTo>
                  <a:cubicBezTo>
                    <a:pt x="4257" y="2387"/>
                    <a:pt x="4102" y="2396"/>
                    <a:pt x="3949" y="2396"/>
                  </a:cubicBezTo>
                  <a:cubicBezTo>
                    <a:pt x="1995" y="2396"/>
                    <a:pt x="392" y="960"/>
                    <a:pt x="392" y="929"/>
                  </a:cubicBezTo>
                  <a:cubicBezTo>
                    <a:pt x="343" y="897"/>
                    <a:pt x="286" y="880"/>
                    <a:pt x="233" y="880"/>
                  </a:cubicBezTo>
                  <a:cubicBezTo>
                    <a:pt x="180" y="880"/>
                    <a:pt x="131" y="897"/>
                    <a:pt x="98" y="929"/>
                  </a:cubicBezTo>
                  <a:cubicBezTo>
                    <a:pt x="0" y="1027"/>
                    <a:pt x="0" y="1158"/>
                    <a:pt x="98" y="1224"/>
                  </a:cubicBezTo>
                  <a:cubicBezTo>
                    <a:pt x="164" y="1289"/>
                    <a:pt x="1831" y="2793"/>
                    <a:pt x="3924" y="2793"/>
                  </a:cubicBezTo>
                  <a:cubicBezTo>
                    <a:pt x="4087" y="2793"/>
                    <a:pt x="4283" y="2793"/>
                    <a:pt x="4447" y="2760"/>
                  </a:cubicBezTo>
                  <a:cubicBezTo>
                    <a:pt x="5820" y="2630"/>
                    <a:pt x="7030" y="1779"/>
                    <a:pt x="8044" y="308"/>
                  </a:cubicBezTo>
                  <a:cubicBezTo>
                    <a:pt x="8109" y="210"/>
                    <a:pt x="8109" y="112"/>
                    <a:pt x="8011" y="46"/>
                  </a:cubicBezTo>
                  <a:cubicBezTo>
                    <a:pt x="7967" y="17"/>
                    <a:pt x="7916" y="1"/>
                    <a:pt x="7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4775867" y="967103"/>
              <a:ext cx="65446" cy="46503"/>
            </a:xfrm>
            <a:custGeom>
              <a:rect b="b" l="l" r="r" t="t"/>
              <a:pathLst>
                <a:path extrusionOk="0" h="1261" w="1789">
                  <a:moveTo>
                    <a:pt x="234" y="0"/>
                  </a:moveTo>
                  <a:cubicBezTo>
                    <a:pt x="180" y="0"/>
                    <a:pt x="131" y="17"/>
                    <a:pt x="99" y="49"/>
                  </a:cubicBezTo>
                  <a:cubicBezTo>
                    <a:pt x="33" y="147"/>
                    <a:pt x="1" y="278"/>
                    <a:pt x="99" y="344"/>
                  </a:cubicBezTo>
                  <a:cubicBezTo>
                    <a:pt x="426" y="769"/>
                    <a:pt x="883" y="1096"/>
                    <a:pt x="1407" y="1259"/>
                  </a:cubicBezTo>
                  <a:lnTo>
                    <a:pt x="1472" y="1259"/>
                  </a:lnTo>
                  <a:cubicBezTo>
                    <a:pt x="1482" y="1260"/>
                    <a:pt x="1491" y="1261"/>
                    <a:pt x="1500" y="1261"/>
                  </a:cubicBezTo>
                  <a:cubicBezTo>
                    <a:pt x="1738" y="1261"/>
                    <a:pt x="1788" y="866"/>
                    <a:pt x="1505" y="834"/>
                  </a:cubicBezTo>
                  <a:cubicBezTo>
                    <a:pt x="1080" y="703"/>
                    <a:pt x="687" y="409"/>
                    <a:pt x="393" y="49"/>
                  </a:cubicBezTo>
                  <a:cubicBezTo>
                    <a:pt x="344" y="17"/>
                    <a:pt x="28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589254" y="741004"/>
              <a:ext cx="90944" cy="172513"/>
            </a:xfrm>
            <a:custGeom>
              <a:rect b="b" l="l" r="r" t="t"/>
              <a:pathLst>
                <a:path extrusionOk="0" h="4678" w="2486">
                  <a:moveTo>
                    <a:pt x="2061" y="0"/>
                  </a:moveTo>
                  <a:cubicBezTo>
                    <a:pt x="1930" y="33"/>
                    <a:pt x="1864" y="131"/>
                    <a:pt x="1864" y="229"/>
                  </a:cubicBezTo>
                  <a:lnTo>
                    <a:pt x="1963" y="2224"/>
                  </a:lnTo>
                  <a:cubicBezTo>
                    <a:pt x="851" y="2322"/>
                    <a:pt x="1" y="2845"/>
                    <a:pt x="33" y="3532"/>
                  </a:cubicBezTo>
                  <a:cubicBezTo>
                    <a:pt x="65" y="4197"/>
                    <a:pt x="986" y="4678"/>
                    <a:pt x="2173" y="4678"/>
                  </a:cubicBezTo>
                  <a:cubicBezTo>
                    <a:pt x="2211" y="4678"/>
                    <a:pt x="2250" y="4677"/>
                    <a:pt x="2289" y="4676"/>
                  </a:cubicBezTo>
                  <a:cubicBezTo>
                    <a:pt x="2420" y="4643"/>
                    <a:pt x="2486" y="4545"/>
                    <a:pt x="2486" y="4415"/>
                  </a:cubicBezTo>
                  <a:cubicBezTo>
                    <a:pt x="2486" y="4317"/>
                    <a:pt x="2388" y="4218"/>
                    <a:pt x="2257" y="4218"/>
                  </a:cubicBezTo>
                  <a:cubicBezTo>
                    <a:pt x="2179" y="4223"/>
                    <a:pt x="2103" y="4226"/>
                    <a:pt x="2029" y="4226"/>
                  </a:cubicBezTo>
                  <a:cubicBezTo>
                    <a:pt x="1103" y="4226"/>
                    <a:pt x="458" y="3862"/>
                    <a:pt x="458" y="3499"/>
                  </a:cubicBezTo>
                  <a:cubicBezTo>
                    <a:pt x="426" y="3139"/>
                    <a:pt x="1145" y="2682"/>
                    <a:pt x="2191" y="2616"/>
                  </a:cubicBezTo>
                  <a:lnTo>
                    <a:pt x="2388" y="2616"/>
                  </a:lnTo>
                  <a:lnTo>
                    <a:pt x="2289" y="229"/>
                  </a:lnTo>
                  <a:cubicBezTo>
                    <a:pt x="2289" y="98"/>
                    <a:pt x="2191" y="0"/>
                    <a:pt x="2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4763904" y="718951"/>
              <a:ext cx="220153" cy="64277"/>
            </a:xfrm>
            <a:custGeom>
              <a:rect b="b" l="l" r="r" t="t"/>
              <a:pathLst>
                <a:path extrusionOk="0" h="1743" w="6018">
                  <a:moveTo>
                    <a:pt x="3105" y="1"/>
                  </a:moveTo>
                  <a:cubicBezTo>
                    <a:pt x="1991" y="1"/>
                    <a:pt x="896" y="457"/>
                    <a:pt x="99" y="1318"/>
                  </a:cubicBezTo>
                  <a:cubicBezTo>
                    <a:pt x="1" y="1416"/>
                    <a:pt x="33" y="1579"/>
                    <a:pt x="131" y="1677"/>
                  </a:cubicBezTo>
                  <a:cubicBezTo>
                    <a:pt x="197" y="1710"/>
                    <a:pt x="229" y="1743"/>
                    <a:pt x="295" y="1743"/>
                  </a:cubicBezTo>
                  <a:cubicBezTo>
                    <a:pt x="393" y="1743"/>
                    <a:pt x="458" y="1710"/>
                    <a:pt x="491" y="1645"/>
                  </a:cubicBezTo>
                  <a:cubicBezTo>
                    <a:pt x="560" y="1576"/>
                    <a:pt x="1514" y="525"/>
                    <a:pt x="3048" y="525"/>
                  </a:cubicBezTo>
                  <a:cubicBezTo>
                    <a:pt x="3701" y="525"/>
                    <a:pt x="4458" y="716"/>
                    <a:pt x="5298" y="1252"/>
                  </a:cubicBezTo>
                  <a:cubicBezTo>
                    <a:pt x="5347" y="1269"/>
                    <a:pt x="5396" y="1277"/>
                    <a:pt x="5445" y="1277"/>
                  </a:cubicBezTo>
                  <a:cubicBezTo>
                    <a:pt x="5494" y="1277"/>
                    <a:pt x="5543" y="1269"/>
                    <a:pt x="5592" y="1252"/>
                  </a:cubicBezTo>
                  <a:lnTo>
                    <a:pt x="5690" y="925"/>
                  </a:lnTo>
                  <a:lnTo>
                    <a:pt x="6017" y="43"/>
                  </a:lnTo>
                  <a:lnTo>
                    <a:pt x="4938" y="435"/>
                  </a:lnTo>
                  <a:cubicBezTo>
                    <a:pt x="4353" y="142"/>
                    <a:pt x="3726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4366752" y="598582"/>
              <a:ext cx="186644" cy="46097"/>
            </a:xfrm>
            <a:custGeom>
              <a:rect b="b" l="l" r="r" t="t"/>
              <a:pathLst>
                <a:path extrusionOk="0" h="1250" w="5102">
                  <a:moveTo>
                    <a:pt x="2747" y="0"/>
                  </a:moveTo>
                  <a:cubicBezTo>
                    <a:pt x="1294" y="0"/>
                    <a:pt x="132" y="887"/>
                    <a:pt x="132" y="887"/>
                  </a:cubicBezTo>
                  <a:cubicBezTo>
                    <a:pt x="33" y="952"/>
                    <a:pt x="1" y="1083"/>
                    <a:pt x="99" y="1181"/>
                  </a:cubicBezTo>
                  <a:cubicBezTo>
                    <a:pt x="139" y="1222"/>
                    <a:pt x="205" y="1249"/>
                    <a:pt x="264" y="1249"/>
                  </a:cubicBezTo>
                  <a:cubicBezTo>
                    <a:pt x="301" y="1249"/>
                    <a:pt x="335" y="1239"/>
                    <a:pt x="360" y="1214"/>
                  </a:cubicBezTo>
                  <a:cubicBezTo>
                    <a:pt x="425" y="1171"/>
                    <a:pt x="1446" y="400"/>
                    <a:pt x="2716" y="400"/>
                  </a:cubicBezTo>
                  <a:cubicBezTo>
                    <a:pt x="3368" y="400"/>
                    <a:pt x="4087" y="603"/>
                    <a:pt x="4775" y="1214"/>
                  </a:cubicBezTo>
                  <a:cubicBezTo>
                    <a:pt x="4807" y="1247"/>
                    <a:pt x="4873" y="1247"/>
                    <a:pt x="4905" y="1247"/>
                  </a:cubicBezTo>
                  <a:cubicBezTo>
                    <a:pt x="4971" y="1247"/>
                    <a:pt x="5004" y="1214"/>
                    <a:pt x="5036" y="1181"/>
                  </a:cubicBezTo>
                  <a:cubicBezTo>
                    <a:pt x="5102" y="1083"/>
                    <a:pt x="5102" y="952"/>
                    <a:pt x="5036" y="887"/>
                  </a:cubicBezTo>
                  <a:cubicBezTo>
                    <a:pt x="4273" y="222"/>
                    <a:pt x="3474" y="0"/>
                    <a:pt x="2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4781867" y="598582"/>
              <a:ext cx="189022" cy="46244"/>
            </a:xfrm>
            <a:custGeom>
              <a:rect b="b" l="l" r="r" t="t"/>
              <a:pathLst>
                <a:path extrusionOk="0" h="1254" w="5167">
                  <a:moveTo>
                    <a:pt x="2787" y="0"/>
                  </a:moveTo>
                  <a:cubicBezTo>
                    <a:pt x="1341" y="0"/>
                    <a:pt x="185" y="887"/>
                    <a:pt x="164" y="887"/>
                  </a:cubicBezTo>
                  <a:cubicBezTo>
                    <a:pt x="0" y="968"/>
                    <a:pt x="176" y="1253"/>
                    <a:pt x="334" y="1253"/>
                  </a:cubicBezTo>
                  <a:cubicBezTo>
                    <a:pt x="366" y="1253"/>
                    <a:pt x="398" y="1241"/>
                    <a:pt x="425" y="1214"/>
                  </a:cubicBezTo>
                  <a:cubicBezTo>
                    <a:pt x="468" y="1171"/>
                    <a:pt x="1482" y="400"/>
                    <a:pt x="2749" y="400"/>
                  </a:cubicBezTo>
                  <a:cubicBezTo>
                    <a:pt x="3400" y="400"/>
                    <a:pt x="4119" y="603"/>
                    <a:pt x="4807" y="1214"/>
                  </a:cubicBezTo>
                  <a:cubicBezTo>
                    <a:pt x="4839" y="1247"/>
                    <a:pt x="4905" y="1247"/>
                    <a:pt x="4937" y="1247"/>
                  </a:cubicBezTo>
                  <a:cubicBezTo>
                    <a:pt x="5003" y="1247"/>
                    <a:pt x="5068" y="1214"/>
                    <a:pt x="5101" y="1181"/>
                  </a:cubicBezTo>
                  <a:cubicBezTo>
                    <a:pt x="5166" y="1083"/>
                    <a:pt x="5166" y="952"/>
                    <a:pt x="5068" y="887"/>
                  </a:cubicBezTo>
                  <a:cubicBezTo>
                    <a:pt x="4305" y="222"/>
                    <a:pt x="3510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4355996" y="718951"/>
              <a:ext cx="220117" cy="64277"/>
            </a:xfrm>
            <a:custGeom>
              <a:rect b="b" l="l" r="r" t="t"/>
              <a:pathLst>
                <a:path extrusionOk="0" h="1743" w="6017">
                  <a:moveTo>
                    <a:pt x="2913" y="1"/>
                  </a:moveTo>
                  <a:cubicBezTo>
                    <a:pt x="2292" y="1"/>
                    <a:pt x="1665" y="142"/>
                    <a:pt x="1080" y="435"/>
                  </a:cubicBezTo>
                  <a:lnTo>
                    <a:pt x="0" y="43"/>
                  </a:lnTo>
                  <a:lnTo>
                    <a:pt x="327" y="925"/>
                  </a:lnTo>
                  <a:lnTo>
                    <a:pt x="426" y="1252"/>
                  </a:lnTo>
                  <a:cubicBezTo>
                    <a:pt x="475" y="1269"/>
                    <a:pt x="532" y="1277"/>
                    <a:pt x="585" y="1277"/>
                  </a:cubicBezTo>
                  <a:cubicBezTo>
                    <a:pt x="638" y="1277"/>
                    <a:pt x="687" y="1269"/>
                    <a:pt x="720" y="1252"/>
                  </a:cubicBezTo>
                  <a:cubicBezTo>
                    <a:pt x="1559" y="716"/>
                    <a:pt x="2317" y="525"/>
                    <a:pt x="2970" y="525"/>
                  </a:cubicBezTo>
                  <a:cubicBezTo>
                    <a:pt x="4504" y="525"/>
                    <a:pt x="5458" y="1576"/>
                    <a:pt x="5526" y="1645"/>
                  </a:cubicBezTo>
                  <a:cubicBezTo>
                    <a:pt x="5559" y="1710"/>
                    <a:pt x="5625" y="1743"/>
                    <a:pt x="5723" y="1743"/>
                  </a:cubicBezTo>
                  <a:cubicBezTo>
                    <a:pt x="5788" y="1743"/>
                    <a:pt x="5853" y="1710"/>
                    <a:pt x="5886" y="1677"/>
                  </a:cubicBezTo>
                  <a:cubicBezTo>
                    <a:pt x="5984" y="1579"/>
                    <a:pt x="6017" y="1416"/>
                    <a:pt x="5919" y="1318"/>
                  </a:cubicBezTo>
                  <a:cubicBezTo>
                    <a:pt x="5121" y="457"/>
                    <a:pt x="4027" y="1"/>
                    <a:pt x="2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4839267" y="726511"/>
              <a:ext cx="82567" cy="70399"/>
            </a:xfrm>
            <a:custGeom>
              <a:rect b="b" l="l" r="r" t="t"/>
              <a:pathLst>
                <a:path extrusionOk="0" h="1909" w="2257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5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4430151" y="726511"/>
              <a:ext cx="82567" cy="70399"/>
            </a:xfrm>
            <a:custGeom>
              <a:rect b="b" l="l" r="r" t="t"/>
              <a:pathLst>
                <a:path extrusionOk="0" h="1909" w="2257">
                  <a:moveTo>
                    <a:pt x="982" y="1"/>
                  </a:moveTo>
                  <a:cubicBezTo>
                    <a:pt x="426" y="1"/>
                    <a:pt x="1" y="426"/>
                    <a:pt x="1" y="949"/>
                  </a:cubicBezTo>
                  <a:cubicBezTo>
                    <a:pt x="1" y="1527"/>
                    <a:pt x="484" y="1909"/>
                    <a:pt x="979" y="1909"/>
                  </a:cubicBezTo>
                  <a:cubicBezTo>
                    <a:pt x="1212" y="1909"/>
                    <a:pt x="1447" y="1824"/>
                    <a:pt x="1636" y="1636"/>
                  </a:cubicBezTo>
                  <a:cubicBezTo>
                    <a:pt x="2257" y="1015"/>
                    <a:pt x="1832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5012710" y="2541493"/>
              <a:ext cx="256041" cy="21610"/>
            </a:xfrm>
            <a:custGeom>
              <a:rect b="b" l="l" r="r" t="t"/>
              <a:pathLst>
                <a:path extrusionOk="0" h="586" w="6999">
                  <a:moveTo>
                    <a:pt x="5690" y="1"/>
                  </a:moveTo>
                  <a:cubicBezTo>
                    <a:pt x="3773" y="1"/>
                    <a:pt x="1865" y="179"/>
                    <a:pt x="1" y="551"/>
                  </a:cubicBezTo>
                  <a:cubicBezTo>
                    <a:pt x="406" y="575"/>
                    <a:pt x="816" y="585"/>
                    <a:pt x="1228" y="585"/>
                  </a:cubicBezTo>
                  <a:cubicBezTo>
                    <a:pt x="1979" y="585"/>
                    <a:pt x="2739" y="549"/>
                    <a:pt x="3500" y="486"/>
                  </a:cubicBezTo>
                  <a:cubicBezTo>
                    <a:pt x="4677" y="421"/>
                    <a:pt x="5854" y="257"/>
                    <a:pt x="6998" y="28"/>
                  </a:cubicBezTo>
                  <a:cubicBezTo>
                    <a:pt x="6562" y="10"/>
                    <a:pt x="6125" y="1"/>
                    <a:pt x="5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012710" y="2838691"/>
              <a:ext cx="234494" cy="16632"/>
            </a:xfrm>
            <a:custGeom>
              <a:rect b="b" l="l" r="r" t="t"/>
              <a:pathLst>
                <a:path extrusionOk="0" h="451" w="6410">
                  <a:moveTo>
                    <a:pt x="2396" y="1"/>
                  </a:moveTo>
                  <a:cubicBezTo>
                    <a:pt x="1589" y="1"/>
                    <a:pt x="786" y="38"/>
                    <a:pt x="1" y="111"/>
                  </a:cubicBezTo>
                  <a:cubicBezTo>
                    <a:pt x="1047" y="275"/>
                    <a:pt x="2093" y="405"/>
                    <a:pt x="3173" y="438"/>
                  </a:cubicBezTo>
                  <a:cubicBezTo>
                    <a:pt x="3442" y="446"/>
                    <a:pt x="3712" y="450"/>
                    <a:pt x="3982" y="450"/>
                  </a:cubicBezTo>
                  <a:cubicBezTo>
                    <a:pt x="4791" y="450"/>
                    <a:pt x="5600" y="414"/>
                    <a:pt x="6410" y="340"/>
                  </a:cubicBezTo>
                  <a:cubicBezTo>
                    <a:pt x="5331" y="144"/>
                    <a:pt x="4284" y="46"/>
                    <a:pt x="3205" y="13"/>
                  </a:cubicBezTo>
                  <a:cubicBezTo>
                    <a:pt x="2935" y="5"/>
                    <a:pt x="2666" y="1"/>
                    <a:pt x="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4046169" y="2138565"/>
              <a:ext cx="15584" cy="487189"/>
            </a:xfrm>
            <a:custGeom>
              <a:rect b="b" l="l" r="r" t="t"/>
              <a:pathLst>
                <a:path extrusionOk="0" h="13211" w="426">
                  <a:moveTo>
                    <a:pt x="197" y="0"/>
                  </a:moveTo>
                  <a:cubicBezTo>
                    <a:pt x="99" y="1079"/>
                    <a:pt x="99" y="2191"/>
                    <a:pt x="33" y="3303"/>
                  </a:cubicBezTo>
                  <a:cubicBezTo>
                    <a:pt x="1" y="4415"/>
                    <a:pt x="1" y="5526"/>
                    <a:pt x="1" y="6605"/>
                  </a:cubicBezTo>
                  <a:cubicBezTo>
                    <a:pt x="1" y="7717"/>
                    <a:pt x="1" y="8829"/>
                    <a:pt x="33" y="9941"/>
                  </a:cubicBezTo>
                  <a:lnTo>
                    <a:pt x="99" y="11576"/>
                  </a:lnTo>
                  <a:cubicBezTo>
                    <a:pt x="131" y="12099"/>
                    <a:pt x="164" y="12655"/>
                    <a:pt x="197" y="13210"/>
                  </a:cubicBezTo>
                  <a:cubicBezTo>
                    <a:pt x="262" y="12687"/>
                    <a:pt x="262" y="12131"/>
                    <a:pt x="295" y="11576"/>
                  </a:cubicBezTo>
                  <a:lnTo>
                    <a:pt x="360" y="9941"/>
                  </a:lnTo>
                  <a:cubicBezTo>
                    <a:pt x="393" y="8829"/>
                    <a:pt x="426" y="7717"/>
                    <a:pt x="393" y="6605"/>
                  </a:cubicBezTo>
                  <a:cubicBezTo>
                    <a:pt x="393" y="5526"/>
                    <a:pt x="393" y="4415"/>
                    <a:pt x="360" y="3303"/>
                  </a:cubicBezTo>
                  <a:cubicBezTo>
                    <a:pt x="328" y="2191"/>
                    <a:pt x="295" y="1112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5259138" y="2138565"/>
              <a:ext cx="15584" cy="405173"/>
            </a:xfrm>
            <a:custGeom>
              <a:rect b="b" l="l" r="r" t="t"/>
              <a:pathLst>
                <a:path extrusionOk="0" h="10987" w="426">
                  <a:moveTo>
                    <a:pt x="197" y="0"/>
                  </a:moveTo>
                  <a:cubicBezTo>
                    <a:pt x="131" y="883"/>
                    <a:pt x="99" y="1832"/>
                    <a:pt x="33" y="2747"/>
                  </a:cubicBezTo>
                  <a:cubicBezTo>
                    <a:pt x="1" y="3663"/>
                    <a:pt x="1" y="4578"/>
                    <a:pt x="1" y="5494"/>
                  </a:cubicBezTo>
                  <a:cubicBezTo>
                    <a:pt x="1" y="6409"/>
                    <a:pt x="1" y="7325"/>
                    <a:pt x="33" y="8240"/>
                  </a:cubicBezTo>
                  <a:lnTo>
                    <a:pt x="99" y="9614"/>
                  </a:lnTo>
                  <a:cubicBezTo>
                    <a:pt x="131" y="10071"/>
                    <a:pt x="164" y="10529"/>
                    <a:pt x="197" y="10987"/>
                  </a:cubicBezTo>
                  <a:cubicBezTo>
                    <a:pt x="230" y="10529"/>
                    <a:pt x="262" y="10071"/>
                    <a:pt x="295" y="9614"/>
                  </a:cubicBezTo>
                  <a:lnTo>
                    <a:pt x="360" y="8240"/>
                  </a:lnTo>
                  <a:cubicBezTo>
                    <a:pt x="393" y="7325"/>
                    <a:pt x="426" y="6409"/>
                    <a:pt x="393" y="5494"/>
                  </a:cubicBezTo>
                  <a:cubicBezTo>
                    <a:pt x="393" y="4578"/>
                    <a:pt x="393" y="3663"/>
                    <a:pt x="360" y="2747"/>
                  </a:cubicBezTo>
                  <a:cubicBezTo>
                    <a:pt x="328" y="1832"/>
                    <a:pt x="295" y="916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479210" y="252631"/>
              <a:ext cx="302684" cy="255672"/>
            </a:xfrm>
            <a:custGeom>
              <a:rect b="b" l="l" r="r" t="t"/>
              <a:pathLst>
                <a:path extrusionOk="0" h="6933" w="8274">
                  <a:moveTo>
                    <a:pt x="8273" y="1"/>
                  </a:moveTo>
                  <a:cubicBezTo>
                    <a:pt x="8011" y="360"/>
                    <a:pt x="7848" y="818"/>
                    <a:pt x="7554" y="1178"/>
                  </a:cubicBezTo>
                  <a:lnTo>
                    <a:pt x="7129" y="1734"/>
                  </a:lnTo>
                  <a:lnTo>
                    <a:pt x="6704" y="2257"/>
                  </a:lnTo>
                  <a:cubicBezTo>
                    <a:pt x="6115" y="2976"/>
                    <a:pt x="5461" y="3597"/>
                    <a:pt x="4774" y="4186"/>
                  </a:cubicBezTo>
                  <a:cubicBezTo>
                    <a:pt x="4055" y="4742"/>
                    <a:pt x="3270" y="5265"/>
                    <a:pt x="2485" y="5723"/>
                  </a:cubicBezTo>
                  <a:cubicBezTo>
                    <a:pt x="2093" y="5952"/>
                    <a:pt x="1668" y="6148"/>
                    <a:pt x="1276" y="6377"/>
                  </a:cubicBezTo>
                  <a:cubicBezTo>
                    <a:pt x="851" y="6573"/>
                    <a:pt x="393" y="6769"/>
                    <a:pt x="0" y="6933"/>
                  </a:cubicBezTo>
                  <a:cubicBezTo>
                    <a:pt x="916" y="6736"/>
                    <a:pt x="1831" y="6409"/>
                    <a:pt x="2682" y="5984"/>
                  </a:cubicBezTo>
                  <a:cubicBezTo>
                    <a:pt x="3499" y="5592"/>
                    <a:pt x="4317" y="5069"/>
                    <a:pt x="5036" y="4480"/>
                  </a:cubicBezTo>
                  <a:cubicBezTo>
                    <a:pt x="5755" y="3892"/>
                    <a:pt x="6409" y="3205"/>
                    <a:pt x="6965" y="2453"/>
                  </a:cubicBezTo>
                  <a:cubicBezTo>
                    <a:pt x="7521" y="1701"/>
                    <a:pt x="7979" y="851"/>
                    <a:pt x="8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5113206" y="1060551"/>
              <a:ext cx="62227" cy="495634"/>
            </a:xfrm>
            <a:custGeom>
              <a:rect b="b" l="l" r="r" t="t"/>
              <a:pathLst>
                <a:path extrusionOk="0" h="13440" w="1701">
                  <a:moveTo>
                    <a:pt x="295" y="0"/>
                  </a:moveTo>
                  <a:cubicBezTo>
                    <a:pt x="131" y="1145"/>
                    <a:pt x="66" y="2289"/>
                    <a:pt x="33" y="3434"/>
                  </a:cubicBezTo>
                  <a:cubicBezTo>
                    <a:pt x="0" y="4578"/>
                    <a:pt x="33" y="5690"/>
                    <a:pt x="99" y="6834"/>
                  </a:cubicBezTo>
                  <a:cubicBezTo>
                    <a:pt x="164" y="7979"/>
                    <a:pt x="327" y="9123"/>
                    <a:pt x="556" y="10235"/>
                  </a:cubicBezTo>
                  <a:cubicBezTo>
                    <a:pt x="785" y="11347"/>
                    <a:pt x="1145" y="12426"/>
                    <a:pt x="1701" y="13439"/>
                  </a:cubicBezTo>
                  <a:cubicBezTo>
                    <a:pt x="1603" y="13178"/>
                    <a:pt x="1505" y="12916"/>
                    <a:pt x="1406" y="12622"/>
                  </a:cubicBezTo>
                  <a:cubicBezTo>
                    <a:pt x="1341" y="12360"/>
                    <a:pt x="1276" y="12066"/>
                    <a:pt x="1210" y="11804"/>
                  </a:cubicBezTo>
                  <a:cubicBezTo>
                    <a:pt x="1112" y="11575"/>
                    <a:pt x="1080" y="11281"/>
                    <a:pt x="1014" y="10987"/>
                  </a:cubicBezTo>
                  <a:cubicBezTo>
                    <a:pt x="949" y="10725"/>
                    <a:pt x="916" y="10464"/>
                    <a:pt x="883" y="10169"/>
                  </a:cubicBezTo>
                  <a:cubicBezTo>
                    <a:pt x="687" y="9058"/>
                    <a:pt x="589" y="7946"/>
                    <a:pt x="524" y="6802"/>
                  </a:cubicBezTo>
                  <a:cubicBezTo>
                    <a:pt x="426" y="5690"/>
                    <a:pt x="393" y="4545"/>
                    <a:pt x="327" y="3434"/>
                  </a:cubicBezTo>
                  <a:cubicBezTo>
                    <a:pt x="295" y="2845"/>
                    <a:pt x="295" y="2289"/>
                    <a:pt x="295" y="173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217521" y="2112050"/>
              <a:ext cx="70604" cy="586057"/>
            </a:xfrm>
            <a:custGeom>
              <a:rect b="b" l="l" r="r" t="t"/>
              <a:pathLst>
                <a:path extrusionOk="0" h="15892" w="1930">
                  <a:moveTo>
                    <a:pt x="1" y="0"/>
                  </a:moveTo>
                  <a:lnTo>
                    <a:pt x="1" y="15891"/>
                  </a:lnTo>
                  <a:lnTo>
                    <a:pt x="1930" y="15891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217521" y="2581099"/>
              <a:ext cx="70604" cy="117012"/>
            </a:xfrm>
            <a:custGeom>
              <a:rect b="b" l="l" r="r" t="t"/>
              <a:pathLst>
                <a:path extrusionOk="0" h="3173" w="1930">
                  <a:moveTo>
                    <a:pt x="1" y="1"/>
                  </a:moveTo>
                  <a:lnTo>
                    <a:pt x="1" y="3172"/>
                  </a:lnTo>
                  <a:lnTo>
                    <a:pt x="1930" y="3172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5867049" y="2595593"/>
              <a:ext cx="568199" cy="381055"/>
            </a:xfrm>
            <a:custGeom>
              <a:rect b="b" l="l" r="r" t="t"/>
              <a:pathLst>
                <a:path extrusionOk="0" h="10333" w="15532">
                  <a:moveTo>
                    <a:pt x="1602" y="0"/>
                  </a:moveTo>
                  <a:cubicBezTo>
                    <a:pt x="719" y="0"/>
                    <a:pt x="0" y="719"/>
                    <a:pt x="0" y="1635"/>
                  </a:cubicBezTo>
                  <a:lnTo>
                    <a:pt x="0" y="10333"/>
                  </a:lnTo>
                  <a:lnTo>
                    <a:pt x="15532" y="10333"/>
                  </a:lnTo>
                  <a:lnTo>
                    <a:pt x="15532" y="1635"/>
                  </a:lnTo>
                  <a:cubicBezTo>
                    <a:pt x="15532" y="752"/>
                    <a:pt x="14812" y="0"/>
                    <a:pt x="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811991" y="2869300"/>
              <a:ext cx="678276" cy="106133"/>
            </a:xfrm>
            <a:custGeom>
              <a:rect b="b" l="l" r="r" t="t"/>
              <a:pathLst>
                <a:path extrusionOk="0" h="2878" w="18541">
                  <a:moveTo>
                    <a:pt x="1342" y="0"/>
                  </a:moveTo>
                  <a:cubicBezTo>
                    <a:pt x="589" y="0"/>
                    <a:pt x="1" y="589"/>
                    <a:pt x="1" y="1308"/>
                  </a:cubicBezTo>
                  <a:lnTo>
                    <a:pt x="1" y="2878"/>
                  </a:lnTo>
                  <a:lnTo>
                    <a:pt x="18541" y="2878"/>
                  </a:lnTo>
                  <a:lnTo>
                    <a:pt x="18541" y="1308"/>
                  </a:lnTo>
                  <a:cubicBezTo>
                    <a:pt x="18541" y="589"/>
                    <a:pt x="17952" y="0"/>
                    <a:pt x="17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217521" y="2112050"/>
              <a:ext cx="70604" cy="14493"/>
            </a:xfrm>
            <a:custGeom>
              <a:rect b="b" l="l" r="r" t="t"/>
              <a:pathLst>
                <a:path extrusionOk="0" h="393" w="1930">
                  <a:moveTo>
                    <a:pt x="1" y="0"/>
                  </a:moveTo>
                  <a:lnTo>
                    <a:pt x="1" y="392"/>
                  </a:lnTo>
                  <a:lnTo>
                    <a:pt x="1930" y="392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179255" y="2075873"/>
              <a:ext cx="145964" cy="36214"/>
            </a:xfrm>
            <a:custGeom>
              <a:rect b="b" l="l" r="r" t="t"/>
              <a:pathLst>
                <a:path extrusionOk="0" h="982" w="399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cubicBezTo>
                    <a:pt x="262" y="752"/>
                    <a:pt x="589" y="981"/>
                    <a:pt x="949" y="981"/>
                  </a:cubicBezTo>
                  <a:lnTo>
                    <a:pt x="3041" y="981"/>
                  </a:lnTo>
                  <a:cubicBezTo>
                    <a:pt x="3303" y="981"/>
                    <a:pt x="3532" y="883"/>
                    <a:pt x="3695" y="687"/>
                  </a:cubicBezTo>
                  <a:cubicBezTo>
                    <a:pt x="3793" y="621"/>
                    <a:pt x="3859" y="523"/>
                    <a:pt x="3891" y="425"/>
                  </a:cubicBez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6179255" y="2075873"/>
              <a:ext cx="145964" cy="15710"/>
            </a:xfrm>
            <a:custGeom>
              <a:rect b="b" l="l" r="r" t="t"/>
              <a:pathLst>
                <a:path extrusionOk="0" h="426" w="3990">
                  <a:moveTo>
                    <a:pt x="0" y="0"/>
                  </a:moveTo>
                  <a:cubicBezTo>
                    <a:pt x="0" y="164"/>
                    <a:pt x="33" y="294"/>
                    <a:pt x="98" y="425"/>
                  </a:cubicBezTo>
                  <a:lnTo>
                    <a:pt x="3891" y="425"/>
                  </a:lnTo>
                  <a:cubicBezTo>
                    <a:pt x="3957" y="294"/>
                    <a:pt x="3989" y="164"/>
                    <a:pt x="3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6047663" y="1925116"/>
              <a:ext cx="409139" cy="150792"/>
            </a:xfrm>
            <a:custGeom>
              <a:rect b="b" l="l" r="r" t="t"/>
              <a:pathLst>
                <a:path extrusionOk="0" h="4089" w="11184">
                  <a:moveTo>
                    <a:pt x="883" y="1"/>
                  </a:moveTo>
                  <a:cubicBezTo>
                    <a:pt x="393" y="1"/>
                    <a:pt x="0" y="393"/>
                    <a:pt x="0" y="884"/>
                  </a:cubicBezTo>
                  <a:lnTo>
                    <a:pt x="0" y="3238"/>
                  </a:lnTo>
                  <a:cubicBezTo>
                    <a:pt x="0" y="3696"/>
                    <a:pt x="393" y="4088"/>
                    <a:pt x="883" y="4088"/>
                  </a:cubicBezTo>
                  <a:lnTo>
                    <a:pt x="10300" y="4088"/>
                  </a:lnTo>
                  <a:cubicBezTo>
                    <a:pt x="10791" y="4088"/>
                    <a:pt x="11183" y="3696"/>
                    <a:pt x="11183" y="3238"/>
                  </a:cubicBezTo>
                  <a:lnTo>
                    <a:pt x="11183" y="884"/>
                  </a:lnTo>
                  <a:cubicBezTo>
                    <a:pt x="11183" y="393"/>
                    <a:pt x="10791" y="1"/>
                    <a:pt x="10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6081174" y="1962510"/>
              <a:ext cx="346912" cy="77221"/>
            </a:xfrm>
            <a:custGeom>
              <a:rect b="b" l="l" r="r" t="t"/>
              <a:pathLst>
                <a:path extrusionOk="0" h="2094" w="9483">
                  <a:moveTo>
                    <a:pt x="0" y="1"/>
                  </a:moveTo>
                  <a:lnTo>
                    <a:pt x="0" y="2093"/>
                  </a:lnTo>
                  <a:lnTo>
                    <a:pt x="9483" y="2093"/>
                  </a:lnTo>
                  <a:lnTo>
                    <a:pt x="9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5926827" y="2649397"/>
              <a:ext cx="197436" cy="170485"/>
            </a:xfrm>
            <a:custGeom>
              <a:rect b="b" l="l" r="r" t="t"/>
              <a:pathLst>
                <a:path extrusionOk="0" h="4623" w="5397">
                  <a:moveTo>
                    <a:pt x="2350" y="0"/>
                  </a:moveTo>
                  <a:cubicBezTo>
                    <a:pt x="1151" y="0"/>
                    <a:pt x="1" y="933"/>
                    <a:pt x="1" y="2334"/>
                  </a:cubicBezTo>
                  <a:cubicBezTo>
                    <a:pt x="1" y="3609"/>
                    <a:pt x="1047" y="4623"/>
                    <a:pt x="2323" y="4623"/>
                  </a:cubicBezTo>
                  <a:cubicBezTo>
                    <a:pt x="4383" y="4623"/>
                    <a:pt x="5396" y="2138"/>
                    <a:pt x="3957" y="666"/>
                  </a:cubicBezTo>
                  <a:cubicBezTo>
                    <a:pt x="3487" y="206"/>
                    <a:pt x="2913" y="0"/>
                    <a:pt x="2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5998604" y="2686017"/>
              <a:ext cx="26376" cy="97688"/>
            </a:xfrm>
            <a:custGeom>
              <a:rect b="b" l="l" r="r" t="t"/>
              <a:pathLst>
                <a:path extrusionOk="0" h="2649" w="721">
                  <a:moveTo>
                    <a:pt x="1" y="0"/>
                  </a:moveTo>
                  <a:lnTo>
                    <a:pt x="1" y="2649"/>
                  </a:lnTo>
                  <a:lnTo>
                    <a:pt x="720" y="264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5963923" y="2722194"/>
              <a:ext cx="95736" cy="25335"/>
            </a:xfrm>
            <a:custGeom>
              <a:rect b="b" l="l" r="r" t="t"/>
              <a:pathLst>
                <a:path extrusionOk="0" h="687" w="2617">
                  <a:moveTo>
                    <a:pt x="1" y="0"/>
                  </a:moveTo>
                  <a:lnTo>
                    <a:pt x="1" y="687"/>
                  </a:lnTo>
                  <a:lnTo>
                    <a:pt x="2616" y="68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2214762" y="1374787"/>
              <a:ext cx="1724938" cy="1115913"/>
            </a:xfrm>
            <a:custGeom>
              <a:rect b="b" l="l" r="r" t="t"/>
              <a:pathLst>
                <a:path extrusionOk="0" h="30260" w="47152">
                  <a:moveTo>
                    <a:pt x="3741" y="1"/>
                  </a:moveTo>
                  <a:cubicBezTo>
                    <a:pt x="3540" y="1"/>
                    <a:pt x="3331" y="31"/>
                    <a:pt x="3140" y="79"/>
                  </a:cubicBezTo>
                  <a:cubicBezTo>
                    <a:pt x="1309" y="471"/>
                    <a:pt x="1" y="2074"/>
                    <a:pt x="34" y="3970"/>
                  </a:cubicBezTo>
                  <a:lnTo>
                    <a:pt x="34" y="26303"/>
                  </a:lnTo>
                  <a:cubicBezTo>
                    <a:pt x="1" y="28494"/>
                    <a:pt x="1799" y="30259"/>
                    <a:pt x="3957" y="30259"/>
                  </a:cubicBezTo>
                  <a:lnTo>
                    <a:pt x="43195" y="30259"/>
                  </a:lnTo>
                  <a:cubicBezTo>
                    <a:pt x="45386" y="30259"/>
                    <a:pt x="47152" y="28494"/>
                    <a:pt x="47152" y="26303"/>
                  </a:cubicBezTo>
                  <a:lnTo>
                    <a:pt x="47152" y="3970"/>
                  </a:lnTo>
                  <a:cubicBezTo>
                    <a:pt x="47152" y="1799"/>
                    <a:pt x="45418" y="13"/>
                    <a:pt x="43254" y="13"/>
                  </a:cubicBezTo>
                  <a:cubicBezTo>
                    <a:pt x="43234" y="13"/>
                    <a:pt x="43215" y="13"/>
                    <a:pt x="43195" y="14"/>
                  </a:cubicBezTo>
                  <a:lnTo>
                    <a:pt x="3957" y="14"/>
                  </a:lnTo>
                  <a:cubicBezTo>
                    <a:pt x="3887" y="5"/>
                    <a:pt x="3815" y="1"/>
                    <a:pt x="3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2214762" y="1377664"/>
              <a:ext cx="1716561" cy="1114217"/>
            </a:xfrm>
            <a:custGeom>
              <a:rect b="b" l="l" r="r" t="t"/>
              <a:pathLst>
                <a:path extrusionOk="0" h="30214" w="46923">
                  <a:moveTo>
                    <a:pt x="3140" y="1"/>
                  </a:moveTo>
                  <a:cubicBezTo>
                    <a:pt x="1309" y="393"/>
                    <a:pt x="1" y="1996"/>
                    <a:pt x="34" y="3892"/>
                  </a:cubicBezTo>
                  <a:lnTo>
                    <a:pt x="34" y="26258"/>
                  </a:lnTo>
                  <a:cubicBezTo>
                    <a:pt x="1" y="28416"/>
                    <a:pt x="1799" y="30214"/>
                    <a:pt x="3957" y="30214"/>
                  </a:cubicBezTo>
                  <a:lnTo>
                    <a:pt x="43195" y="30214"/>
                  </a:lnTo>
                  <a:cubicBezTo>
                    <a:pt x="44863" y="30214"/>
                    <a:pt x="46334" y="29168"/>
                    <a:pt x="46923" y="27631"/>
                  </a:cubicBezTo>
                  <a:cubicBezTo>
                    <a:pt x="19783" y="27402"/>
                    <a:pt x="7489" y="8928"/>
                    <a:pt x="3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2946875" y="2267564"/>
              <a:ext cx="263175" cy="709081"/>
            </a:xfrm>
            <a:custGeom>
              <a:rect b="b" l="l" r="r" t="t"/>
              <a:pathLst>
                <a:path extrusionOk="0" h="19228" w="7194">
                  <a:moveTo>
                    <a:pt x="3242" y="1"/>
                  </a:moveTo>
                  <a:cubicBezTo>
                    <a:pt x="1503" y="1"/>
                    <a:pt x="33" y="1395"/>
                    <a:pt x="0" y="3173"/>
                  </a:cubicBezTo>
                  <a:lnTo>
                    <a:pt x="0" y="19228"/>
                  </a:lnTo>
                  <a:lnTo>
                    <a:pt x="7194" y="19228"/>
                  </a:lnTo>
                  <a:lnTo>
                    <a:pt x="7194" y="3173"/>
                  </a:lnTo>
                  <a:cubicBezTo>
                    <a:pt x="7129" y="1395"/>
                    <a:pt x="5690" y="1"/>
                    <a:pt x="3920" y="1"/>
                  </a:cubicBezTo>
                  <a:cubicBezTo>
                    <a:pt x="3900" y="1"/>
                    <a:pt x="3879" y="1"/>
                    <a:pt x="3859" y="1"/>
                  </a:cubicBezTo>
                  <a:lnTo>
                    <a:pt x="3303" y="1"/>
                  </a:lnTo>
                  <a:cubicBezTo>
                    <a:pt x="3283" y="1"/>
                    <a:pt x="3262" y="1"/>
                    <a:pt x="3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2946875" y="2679969"/>
              <a:ext cx="262004" cy="176090"/>
            </a:xfrm>
            <a:custGeom>
              <a:rect b="b" l="l" r="r" t="t"/>
              <a:pathLst>
                <a:path extrusionOk="0" h="4775" w="7162">
                  <a:moveTo>
                    <a:pt x="0" y="1"/>
                  </a:moveTo>
                  <a:lnTo>
                    <a:pt x="0" y="4775"/>
                  </a:lnTo>
                  <a:lnTo>
                    <a:pt x="7161" y="4775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2312880" y="2726988"/>
              <a:ext cx="1529953" cy="259323"/>
            </a:xfrm>
            <a:custGeom>
              <a:rect b="b" l="l" r="r" t="t"/>
              <a:pathLst>
                <a:path extrusionOk="0" h="7032" w="41822">
                  <a:moveTo>
                    <a:pt x="38348" y="1"/>
                  </a:moveTo>
                  <a:cubicBezTo>
                    <a:pt x="38328" y="1"/>
                    <a:pt x="38309" y="1"/>
                    <a:pt x="38290" y="1"/>
                  </a:cubicBezTo>
                  <a:lnTo>
                    <a:pt x="3532" y="1"/>
                  </a:lnTo>
                  <a:cubicBezTo>
                    <a:pt x="1602" y="1"/>
                    <a:pt x="0" y="1571"/>
                    <a:pt x="0" y="3500"/>
                  </a:cubicBezTo>
                  <a:lnTo>
                    <a:pt x="0" y="7031"/>
                  </a:lnTo>
                  <a:lnTo>
                    <a:pt x="41821" y="7031"/>
                  </a:lnTo>
                  <a:lnTo>
                    <a:pt x="41821" y="3500"/>
                  </a:lnTo>
                  <a:cubicBezTo>
                    <a:pt x="41821" y="1590"/>
                    <a:pt x="40251" y="1"/>
                    <a:pt x="38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2949253" y="1545274"/>
              <a:ext cx="296684" cy="299113"/>
            </a:xfrm>
            <a:custGeom>
              <a:rect b="b" l="l" r="r" t="t"/>
              <a:pathLst>
                <a:path extrusionOk="0" h="8111" w="8110">
                  <a:moveTo>
                    <a:pt x="4055" y="1"/>
                  </a:moveTo>
                  <a:cubicBezTo>
                    <a:pt x="1832" y="1"/>
                    <a:pt x="1" y="1832"/>
                    <a:pt x="1" y="4056"/>
                  </a:cubicBezTo>
                  <a:cubicBezTo>
                    <a:pt x="1" y="6279"/>
                    <a:pt x="1832" y="8110"/>
                    <a:pt x="4055" y="8110"/>
                  </a:cubicBezTo>
                  <a:cubicBezTo>
                    <a:pt x="6311" y="8110"/>
                    <a:pt x="8110" y="6279"/>
                    <a:pt x="8110" y="4056"/>
                  </a:cubicBezTo>
                  <a:cubicBezTo>
                    <a:pt x="8110" y="1832"/>
                    <a:pt x="6311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3074845" y="1609183"/>
              <a:ext cx="45509" cy="171296"/>
            </a:xfrm>
            <a:custGeom>
              <a:rect b="b" l="l" r="r" t="t"/>
              <a:pathLst>
                <a:path extrusionOk="0" h="4645" w="1244">
                  <a:moveTo>
                    <a:pt x="1" y="1"/>
                  </a:moveTo>
                  <a:lnTo>
                    <a:pt x="1" y="4644"/>
                  </a:lnTo>
                  <a:lnTo>
                    <a:pt x="1243" y="4644"/>
                  </a:lnTo>
                  <a:lnTo>
                    <a:pt x="1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3013860" y="1671912"/>
              <a:ext cx="168682" cy="45839"/>
            </a:xfrm>
            <a:custGeom>
              <a:rect b="b" l="l" r="r" t="t"/>
              <a:pathLst>
                <a:path extrusionOk="0" h="1243" w="4611">
                  <a:moveTo>
                    <a:pt x="0" y="0"/>
                  </a:moveTo>
                  <a:lnTo>
                    <a:pt x="0" y="1243"/>
                  </a:lnTo>
                  <a:lnTo>
                    <a:pt x="4611" y="1243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2312880" y="2878962"/>
              <a:ext cx="1529953" cy="91677"/>
            </a:xfrm>
            <a:custGeom>
              <a:rect b="b" l="l" r="r" t="t"/>
              <a:pathLst>
                <a:path extrusionOk="0" h="2486" w="41822">
                  <a:moveTo>
                    <a:pt x="0" y="0"/>
                  </a:moveTo>
                  <a:lnTo>
                    <a:pt x="0" y="2485"/>
                  </a:lnTo>
                  <a:lnTo>
                    <a:pt x="41821" y="2485"/>
                  </a:lnTo>
                  <a:lnTo>
                    <a:pt x="4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600862" y="3150273"/>
              <a:ext cx="5620616" cy="2434579"/>
            </a:xfrm>
            <a:custGeom>
              <a:rect b="b" l="l" r="r" t="t"/>
              <a:pathLst>
                <a:path extrusionOk="0" h="66018" w="261424">
                  <a:moveTo>
                    <a:pt x="1" y="0"/>
                  </a:moveTo>
                  <a:lnTo>
                    <a:pt x="1" y="66018"/>
                  </a:lnTo>
                  <a:lnTo>
                    <a:pt x="261423" y="66018"/>
                  </a:lnTo>
                  <a:lnTo>
                    <a:pt x="26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1356900" y="2924764"/>
              <a:ext cx="6107806" cy="225543"/>
            </a:xfrm>
            <a:custGeom>
              <a:rect b="b" l="l" r="r" t="t"/>
              <a:pathLst>
                <a:path extrusionOk="0" h="6116" w="284084">
                  <a:moveTo>
                    <a:pt x="1" y="1"/>
                  </a:moveTo>
                  <a:lnTo>
                    <a:pt x="1" y="6115"/>
                  </a:lnTo>
                  <a:lnTo>
                    <a:pt x="284083" y="6115"/>
                  </a:lnTo>
                  <a:lnTo>
                    <a:pt x="284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3810625" y="3885849"/>
              <a:ext cx="1273853" cy="1132262"/>
            </a:xfrm>
            <a:custGeom>
              <a:rect b="b" l="l" r="r" t="t"/>
              <a:pathLst>
                <a:path extrusionOk="0" h="16002" w="18148">
                  <a:moveTo>
                    <a:pt x="9067" y="1"/>
                  </a:moveTo>
                  <a:cubicBezTo>
                    <a:pt x="8061" y="1"/>
                    <a:pt x="7038" y="192"/>
                    <a:pt x="6050" y="595"/>
                  </a:cubicBezTo>
                  <a:cubicBezTo>
                    <a:pt x="1962" y="2263"/>
                    <a:pt x="0" y="6939"/>
                    <a:pt x="1701" y="11026"/>
                  </a:cubicBezTo>
                  <a:cubicBezTo>
                    <a:pt x="2965" y="14125"/>
                    <a:pt x="5940" y="16002"/>
                    <a:pt x="9086" y="16002"/>
                  </a:cubicBezTo>
                  <a:cubicBezTo>
                    <a:pt x="10089" y="16002"/>
                    <a:pt x="11110" y="15811"/>
                    <a:pt x="12099" y="15407"/>
                  </a:cubicBezTo>
                  <a:cubicBezTo>
                    <a:pt x="16186" y="13740"/>
                    <a:pt x="18148" y="9064"/>
                    <a:pt x="16480" y="4977"/>
                  </a:cubicBezTo>
                  <a:cubicBezTo>
                    <a:pt x="15216" y="1878"/>
                    <a:pt x="12223" y="1"/>
                    <a:pt x="9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4363753" y="4129188"/>
              <a:ext cx="169936" cy="645591"/>
            </a:xfrm>
            <a:custGeom>
              <a:rect b="b" l="l" r="r" t="t"/>
              <a:pathLst>
                <a:path extrusionOk="0" h="9124" w="2421">
                  <a:moveTo>
                    <a:pt x="1" y="1"/>
                  </a:moveTo>
                  <a:lnTo>
                    <a:pt x="1" y="9124"/>
                  </a:lnTo>
                  <a:lnTo>
                    <a:pt x="2420" y="9124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4127340" y="4367502"/>
              <a:ext cx="642753" cy="171304"/>
            </a:xfrm>
            <a:custGeom>
              <a:rect b="b" l="l" r="r" t="t"/>
              <a:pathLst>
                <a:path extrusionOk="0" h="2421" w="9157">
                  <a:moveTo>
                    <a:pt x="1" y="1"/>
                  </a:moveTo>
                  <a:lnTo>
                    <a:pt x="1" y="2421"/>
                  </a:lnTo>
                  <a:lnTo>
                    <a:pt x="9156" y="2421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7" name="Google Shape;1467;p50"/>
          <p:cNvSpPr txBox="1"/>
          <p:nvPr>
            <p:ph type="ctrTitle"/>
          </p:nvPr>
        </p:nvSpPr>
        <p:spPr>
          <a:xfrm>
            <a:off x="3879625" y="690375"/>
            <a:ext cx="4921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300"/>
              <a:t>CFB Farmácia</a:t>
            </a:r>
            <a:r>
              <a:rPr lang="en"/>
              <a:t> </a:t>
            </a:r>
            <a:r>
              <a:rPr lang="en" sz="2500">
                <a:solidFill>
                  <a:schemeClr val="accent2"/>
                </a:solidFill>
              </a:rPr>
              <a:t>Modelagem Informacional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1468" name="Google Shape;1468;p50"/>
          <p:cNvSpPr txBox="1"/>
          <p:nvPr>
            <p:ph idx="1" type="subTitle"/>
          </p:nvPr>
        </p:nvSpPr>
        <p:spPr>
          <a:xfrm>
            <a:off x="5148675" y="2465913"/>
            <a:ext cx="30264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Rodrigo Kalil, Rodrigo Prieto e Tatiana Lage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9"/>
          <p:cNvSpPr/>
          <p:nvPr/>
        </p:nvSpPr>
        <p:spPr>
          <a:xfrm rot="-9408705">
            <a:off x="-1392700" y="231777"/>
            <a:ext cx="4368723" cy="4368998"/>
          </a:xfrm>
          <a:prstGeom prst="chord">
            <a:avLst>
              <a:gd fmla="val 2700000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59"/>
          <p:cNvSpPr txBox="1"/>
          <p:nvPr>
            <p:ph type="title"/>
          </p:nvPr>
        </p:nvSpPr>
        <p:spPr>
          <a:xfrm>
            <a:off x="2955425" y="1030525"/>
            <a:ext cx="55704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7200"/>
              <a:t>Excel</a:t>
            </a:r>
            <a:endParaRPr sz="7200"/>
          </a:p>
        </p:txBody>
      </p:sp>
      <p:grpSp>
        <p:nvGrpSpPr>
          <p:cNvPr id="1604" name="Google Shape;1604;p59"/>
          <p:cNvGrpSpPr/>
          <p:nvPr/>
        </p:nvGrpSpPr>
        <p:grpSpPr>
          <a:xfrm>
            <a:off x="713690" y="1030521"/>
            <a:ext cx="1308591" cy="1754259"/>
            <a:chOff x="5242375" y="4145325"/>
            <a:chExt cx="388675" cy="523675"/>
          </a:xfrm>
        </p:grpSpPr>
        <p:sp>
          <p:nvSpPr>
            <p:cNvPr id="1605" name="Google Shape;1605;p59"/>
            <p:cNvSpPr/>
            <p:nvPr/>
          </p:nvSpPr>
          <p:spPr>
            <a:xfrm>
              <a:off x="5279200" y="4182150"/>
              <a:ext cx="351850" cy="486850"/>
            </a:xfrm>
            <a:custGeom>
              <a:rect b="b" l="l" r="r" t="t"/>
              <a:pathLst>
                <a:path extrusionOk="0" h="19474" w="14074">
                  <a:moveTo>
                    <a:pt x="0" y="0"/>
                  </a:moveTo>
                  <a:lnTo>
                    <a:pt x="0" y="18757"/>
                  </a:lnTo>
                  <a:cubicBezTo>
                    <a:pt x="0" y="19153"/>
                    <a:pt x="318" y="19474"/>
                    <a:pt x="714" y="19474"/>
                  </a:cubicBezTo>
                  <a:lnTo>
                    <a:pt x="13357" y="19474"/>
                  </a:lnTo>
                  <a:cubicBezTo>
                    <a:pt x="13753" y="19474"/>
                    <a:pt x="14074" y="19153"/>
                    <a:pt x="14074" y="18757"/>
                  </a:cubicBezTo>
                  <a:lnTo>
                    <a:pt x="14074" y="714"/>
                  </a:lnTo>
                  <a:cubicBezTo>
                    <a:pt x="14074" y="321"/>
                    <a:pt x="13753" y="0"/>
                    <a:pt x="13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9"/>
            <p:cNvSpPr/>
            <p:nvPr/>
          </p:nvSpPr>
          <p:spPr>
            <a:xfrm>
              <a:off x="5242375" y="4146300"/>
              <a:ext cx="351850" cy="486875"/>
            </a:xfrm>
            <a:custGeom>
              <a:rect b="b" l="l" r="r" t="t"/>
              <a:pathLst>
                <a:path extrusionOk="0" h="19475" w="14074">
                  <a:moveTo>
                    <a:pt x="2272" y="1"/>
                  </a:moveTo>
                  <a:lnTo>
                    <a:pt x="0" y="2210"/>
                  </a:lnTo>
                  <a:lnTo>
                    <a:pt x="0" y="18761"/>
                  </a:lnTo>
                  <a:cubicBezTo>
                    <a:pt x="0" y="19154"/>
                    <a:pt x="318" y="19474"/>
                    <a:pt x="714" y="19474"/>
                  </a:cubicBezTo>
                  <a:lnTo>
                    <a:pt x="13360" y="19474"/>
                  </a:lnTo>
                  <a:cubicBezTo>
                    <a:pt x="13753" y="19474"/>
                    <a:pt x="14074" y="19154"/>
                    <a:pt x="14074" y="18761"/>
                  </a:cubicBezTo>
                  <a:lnTo>
                    <a:pt x="14074" y="717"/>
                  </a:lnTo>
                  <a:cubicBezTo>
                    <a:pt x="14074" y="321"/>
                    <a:pt x="13753" y="1"/>
                    <a:pt x="13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9"/>
            <p:cNvSpPr/>
            <p:nvPr/>
          </p:nvSpPr>
          <p:spPr>
            <a:xfrm>
              <a:off x="5554525" y="4146300"/>
              <a:ext cx="39700" cy="486875"/>
            </a:xfrm>
            <a:custGeom>
              <a:rect b="b" l="l" r="r" t="t"/>
              <a:pathLst>
                <a:path extrusionOk="0" h="19475" w="1588">
                  <a:moveTo>
                    <a:pt x="6" y="1"/>
                  </a:moveTo>
                  <a:cubicBezTo>
                    <a:pt x="4" y="1"/>
                    <a:pt x="2" y="1"/>
                    <a:pt x="0" y="1"/>
                  </a:cubicBezTo>
                  <a:lnTo>
                    <a:pt x="13" y="1"/>
                  </a:lnTo>
                  <a:cubicBezTo>
                    <a:pt x="11" y="1"/>
                    <a:pt x="9" y="1"/>
                    <a:pt x="6" y="1"/>
                  </a:cubicBezTo>
                  <a:close/>
                  <a:moveTo>
                    <a:pt x="0" y="19474"/>
                  </a:moveTo>
                  <a:cubicBezTo>
                    <a:pt x="2" y="19474"/>
                    <a:pt x="4" y="19474"/>
                    <a:pt x="6" y="19474"/>
                  </a:cubicBezTo>
                  <a:cubicBezTo>
                    <a:pt x="8" y="19474"/>
                    <a:pt x="10" y="19474"/>
                    <a:pt x="12" y="19474"/>
                  </a:cubicBezTo>
                  <a:close/>
                  <a:moveTo>
                    <a:pt x="864" y="1"/>
                  </a:moveTo>
                  <a:cubicBezTo>
                    <a:pt x="862" y="1"/>
                    <a:pt x="860" y="1"/>
                    <a:pt x="858" y="1"/>
                  </a:cubicBezTo>
                  <a:lnTo>
                    <a:pt x="13" y="1"/>
                  </a:lnTo>
                  <a:cubicBezTo>
                    <a:pt x="403" y="4"/>
                    <a:pt x="724" y="319"/>
                    <a:pt x="727" y="714"/>
                  </a:cubicBezTo>
                  <a:lnTo>
                    <a:pt x="727" y="18761"/>
                  </a:lnTo>
                  <a:cubicBezTo>
                    <a:pt x="724" y="19153"/>
                    <a:pt x="403" y="19471"/>
                    <a:pt x="12" y="19474"/>
                  </a:cubicBezTo>
                  <a:lnTo>
                    <a:pt x="858" y="19474"/>
                  </a:lnTo>
                  <a:cubicBezTo>
                    <a:pt x="860" y="19474"/>
                    <a:pt x="862" y="19474"/>
                    <a:pt x="864" y="19474"/>
                  </a:cubicBezTo>
                  <a:cubicBezTo>
                    <a:pt x="1260" y="19474"/>
                    <a:pt x="1581" y="19155"/>
                    <a:pt x="1588" y="18761"/>
                  </a:cubicBezTo>
                  <a:lnTo>
                    <a:pt x="1588" y="714"/>
                  </a:lnTo>
                  <a:cubicBezTo>
                    <a:pt x="1581" y="317"/>
                    <a:pt x="1261" y="1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9"/>
            <p:cNvSpPr/>
            <p:nvPr/>
          </p:nvSpPr>
          <p:spPr>
            <a:xfrm>
              <a:off x="5242775" y="4146225"/>
              <a:ext cx="56900" cy="55325"/>
            </a:xfrm>
            <a:custGeom>
              <a:rect b="b" l="l" r="r" t="t"/>
              <a:pathLst>
                <a:path extrusionOk="0" h="2213" w="2276">
                  <a:moveTo>
                    <a:pt x="2275" y="0"/>
                  </a:moveTo>
                  <a:lnTo>
                    <a:pt x="1" y="2210"/>
                  </a:lnTo>
                  <a:lnTo>
                    <a:pt x="1991" y="2213"/>
                  </a:lnTo>
                  <a:cubicBezTo>
                    <a:pt x="2144" y="2213"/>
                    <a:pt x="2269" y="2092"/>
                    <a:pt x="2269" y="1938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9"/>
            <p:cNvSpPr/>
            <p:nvPr/>
          </p:nvSpPr>
          <p:spPr>
            <a:xfrm>
              <a:off x="5496025" y="4145325"/>
              <a:ext cx="48050" cy="113775"/>
            </a:xfrm>
            <a:custGeom>
              <a:rect b="b" l="l" r="r" t="t"/>
              <a:pathLst>
                <a:path extrusionOk="0" h="4551" w="1922">
                  <a:moveTo>
                    <a:pt x="0" y="0"/>
                  </a:moveTo>
                  <a:lnTo>
                    <a:pt x="0" y="3594"/>
                  </a:lnTo>
                  <a:cubicBezTo>
                    <a:pt x="3" y="4134"/>
                    <a:pt x="444" y="4551"/>
                    <a:pt x="958" y="4551"/>
                  </a:cubicBezTo>
                  <a:cubicBezTo>
                    <a:pt x="1023" y="4551"/>
                    <a:pt x="1089" y="4544"/>
                    <a:pt x="1156" y="4530"/>
                  </a:cubicBezTo>
                  <a:cubicBezTo>
                    <a:pt x="1607" y="4442"/>
                    <a:pt x="1921" y="4033"/>
                    <a:pt x="1921" y="3574"/>
                  </a:cubicBezTo>
                  <a:lnTo>
                    <a:pt x="1921" y="1977"/>
                  </a:lnTo>
                  <a:cubicBezTo>
                    <a:pt x="1921" y="1811"/>
                    <a:pt x="1787" y="1673"/>
                    <a:pt x="1619" y="1673"/>
                  </a:cubicBezTo>
                  <a:cubicBezTo>
                    <a:pt x="1615" y="1673"/>
                    <a:pt x="1611" y="1673"/>
                    <a:pt x="1607" y="1673"/>
                  </a:cubicBezTo>
                  <a:cubicBezTo>
                    <a:pt x="1437" y="1683"/>
                    <a:pt x="1306" y="1823"/>
                    <a:pt x="1309" y="1994"/>
                  </a:cubicBezTo>
                  <a:lnTo>
                    <a:pt x="1309" y="3594"/>
                  </a:lnTo>
                  <a:cubicBezTo>
                    <a:pt x="1306" y="3772"/>
                    <a:pt x="1159" y="3915"/>
                    <a:pt x="982" y="3915"/>
                  </a:cubicBezTo>
                  <a:cubicBezTo>
                    <a:pt x="980" y="3915"/>
                    <a:pt x="978" y="3915"/>
                    <a:pt x="976" y="3915"/>
                  </a:cubicBezTo>
                  <a:cubicBezTo>
                    <a:pt x="796" y="3915"/>
                    <a:pt x="652" y="3764"/>
                    <a:pt x="655" y="3584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9"/>
            <p:cNvSpPr/>
            <p:nvPr/>
          </p:nvSpPr>
          <p:spPr>
            <a:xfrm>
              <a:off x="5358875" y="4256775"/>
              <a:ext cx="119750" cy="119725"/>
            </a:xfrm>
            <a:custGeom>
              <a:rect b="b" l="l" r="r" t="t"/>
              <a:pathLst>
                <a:path extrusionOk="0" h="4789" w="4790">
                  <a:moveTo>
                    <a:pt x="1978" y="0"/>
                  </a:moveTo>
                  <a:cubicBezTo>
                    <a:pt x="1788" y="0"/>
                    <a:pt x="1637" y="151"/>
                    <a:pt x="1637" y="340"/>
                  </a:cubicBezTo>
                  <a:lnTo>
                    <a:pt x="1637" y="1299"/>
                  </a:lnTo>
                  <a:cubicBezTo>
                    <a:pt x="1637" y="1486"/>
                    <a:pt x="1487" y="1637"/>
                    <a:pt x="1300" y="1637"/>
                  </a:cubicBezTo>
                  <a:lnTo>
                    <a:pt x="341" y="1637"/>
                  </a:lnTo>
                  <a:cubicBezTo>
                    <a:pt x="151" y="1637"/>
                    <a:pt x="1" y="1787"/>
                    <a:pt x="1" y="1977"/>
                  </a:cubicBezTo>
                  <a:lnTo>
                    <a:pt x="1" y="2815"/>
                  </a:lnTo>
                  <a:cubicBezTo>
                    <a:pt x="1" y="3001"/>
                    <a:pt x="151" y="3152"/>
                    <a:pt x="341" y="3152"/>
                  </a:cubicBezTo>
                  <a:lnTo>
                    <a:pt x="1300" y="3152"/>
                  </a:lnTo>
                  <a:cubicBezTo>
                    <a:pt x="1487" y="3152"/>
                    <a:pt x="1637" y="3302"/>
                    <a:pt x="1637" y="3489"/>
                  </a:cubicBezTo>
                  <a:lnTo>
                    <a:pt x="1637" y="4451"/>
                  </a:lnTo>
                  <a:cubicBezTo>
                    <a:pt x="1637" y="4638"/>
                    <a:pt x="1788" y="4788"/>
                    <a:pt x="1978" y="4788"/>
                  </a:cubicBezTo>
                  <a:lnTo>
                    <a:pt x="2812" y="4788"/>
                  </a:lnTo>
                  <a:cubicBezTo>
                    <a:pt x="3002" y="4788"/>
                    <a:pt x="3153" y="4638"/>
                    <a:pt x="3153" y="4451"/>
                  </a:cubicBezTo>
                  <a:lnTo>
                    <a:pt x="3153" y="3489"/>
                  </a:lnTo>
                  <a:cubicBezTo>
                    <a:pt x="3153" y="3302"/>
                    <a:pt x="3303" y="3152"/>
                    <a:pt x="3490" y="3152"/>
                  </a:cubicBezTo>
                  <a:lnTo>
                    <a:pt x="4449" y="3152"/>
                  </a:lnTo>
                  <a:cubicBezTo>
                    <a:pt x="4639" y="3152"/>
                    <a:pt x="4789" y="3001"/>
                    <a:pt x="4789" y="2815"/>
                  </a:cubicBezTo>
                  <a:lnTo>
                    <a:pt x="4789" y="1977"/>
                  </a:lnTo>
                  <a:cubicBezTo>
                    <a:pt x="4789" y="1787"/>
                    <a:pt x="4639" y="1637"/>
                    <a:pt x="4449" y="1637"/>
                  </a:cubicBezTo>
                  <a:lnTo>
                    <a:pt x="3490" y="1637"/>
                  </a:lnTo>
                  <a:cubicBezTo>
                    <a:pt x="3303" y="1637"/>
                    <a:pt x="3153" y="1486"/>
                    <a:pt x="3153" y="1299"/>
                  </a:cubicBezTo>
                  <a:lnTo>
                    <a:pt x="3153" y="340"/>
                  </a:lnTo>
                  <a:cubicBezTo>
                    <a:pt x="3153" y="151"/>
                    <a:pt x="3002" y="0"/>
                    <a:pt x="2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9"/>
            <p:cNvSpPr/>
            <p:nvPr/>
          </p:nvSpPr>
          <p:spPr>
            <a:xfrm>
              <a:off x="5407725" y="4335550"/>
              <a:ext cx="38500" cy="40950"/>
            </a:xfrm>
            <a:custGeom>
              <a:rect b="b" l="l" r="r" t="t"/>
              <a:pathLst>
                <a:path extrusionOk="0" h="1638" w="1540">
                  <a:moveTo>
                    <a:pt x="678" y="1"/>
                  </a:moveTo>
                  <a:cubicBezTo>
                    <a:pt x="492" y="1"/>
                    <a:pt x="341" y="151"/>
                    <a:pt x="341" y="338"/>
                  </a:cubicBezTo>
                  <a:lnTo>
                    <a:pt x="341" y="1297"/>
                  </a:lnTo>
                  <a:cubicBezTo>
                    <a:pt x="341" y="1483"/>
                    <a:pt x="191" y="1637"/>
                    <a:pt x="1" y="1637"/>
                  </a:cubicBezTo>
                  <a:lnTo>
                    <a:pt x="862" y="1637"/>
                  </a:lnTo>
                  <a:cubicBezTo>
                    <a:pt x="1048" y="1637"/>
                    <a:pt x="1199" y="1487"/>
                    <a:pt x="1199" y="1300"/>
                  </a:cubicBezTo>
                  <a:lnTo>
                    <a:pt x="1199" y="341"/>
                  </a:lnTo>
                  <a:cubicBezTo>
                    <a:pt x="1199" y="151"/>
                    <a:pt x="1353" y="1"/>
                    <a:pt x="1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9"/>
            <p:cNvSpPr/>
            <p:nvPr/>
          </p:nvSpPr>
          <p:spPr>
            <a:xfrm>
              <a:off x="5407725" y="4256775"/>
              <a:ext cx="38500" cy="42725"/>
            </a:xfrm>
            <a:custGeom>
              <a:rect b="b" l="l" r="r" t="t"/>
              <a:pathLst>
                <a:path extrusionOk="0" h="1709" w="1540">
                  <a:moveTo>
                    <a:pt x="1" y="0"/>
                  </a:moveTo>
                  <a:cubicBezTo>
                    <a:pt x="187" y="3"/>
                    <a:pt x="341" y="154"/>
                    <a:pt x="341" y="340"/>
                  </a:cubicBezTo>
                  <a:lnTo>
                    <a:pt x="341" y="1401"/>
                  </a:lnTo>
                  <a:cubicBezTo>
                    <a:pt x="341" y="1532"/>
                    <a:pt x="446" y="1637"/>
                    <a:pt x="577" y="1637"/>
                  </a:cubicBezTo>
                  <a:lnTo>
                    <a:pt x="1227" y="1637"/>
                  </a:lnTo>
                  <a:cubicBezTo>
                    <a:pt x="1209" y="1611"/>
                    <a:pt x="1199" y="1580"/>
                    <a:pt x="1199" y="1545"/>
                  </a:cubicBezTo>
                  <a:lnTo>
                    <a:pt x="1199" y="236"/>
                  </a:lnTo>
                  <a:cubicBezTo>
                    <a:pt x="1199" y="108"/>
                    <a:pt x="1094" y="0"/>
                    <a:pt x="963" y="0"/>
                  </a:cubicBezTo>
                  <a:close/>
                  <a:moveTo>
                    <a:pt x="1227" y="1637"/>
                  </a:moveTo>
                  <a:cubicBezTo>
                    <a:pt x="1257" y="1681"/>
                    <a:pt x="1309" y="1709"/>
                    <a:pt x="1363" y="1709"/>
                  </a:cubicBezTo>
                  <a:cubicBezTo>
                    <a:pt x="1387" y="1709"/>
                    <a:pt x="1411" y="1703"/>
                    <a:pt x="1434" y="1692"/>
                  </a:cubicBezTo>
                  <a:lnTo>
                    <a:pt x="1539" y="1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9"/>
            <p:cNvSpPr/>
            <p:nvPr/>
          </p:nvSpPr>
          <p:spPr>
            <a:xfrm>
              <a:off x="5448575" y="4297675"/>
              <a:ext cx="30050" cy="37900"/>
            </a:xfrm>
            <a:custGeom>
              <a:rect b="b" l="l" r="r" t="t"/>
              <a:pathLst>
                <a:path extrusionOk="0" h="1516" w="1202">
                  <a:moveTo>
                    <a:pt x="0" y="1"/>
                  </a:moveTo>
                  <a:cubicBezTo>
                    <a:pt x="187" y="1"/>
                    <a:pt x="340" y="151"/>
                    <a:pt x="344" y="338"/>
                  </a:cubicBezTo>
                  <a:lnTo>
                    <a:pt x="344" y="1179"/>
                  </a:lnTo>
                  <a:cubicBezTo>
                    <a:pt x="340" y="1365"/>
                    <a:pt x="187" y="1516"/>
                    <a:pt x="0" y="1516"/>
                  </a:cubicBezTo>
                  <a:lnTo>
                    <a:pt x="864" y="1516"/>
                  </a:lnTo>
                  <a:cubicBezTo>
                    <a:pt x="1051" y="1516"/>
                    <a:pt x="1201" y="1365"/>
                    <a:pt x="1201" y="1179"/>
                  </a:cubicBezTo>
                  <a:lnTo>
                    <a:pt x="1201" y="338"/>
                  </a:lnTo>
                  <a:cubicBezTo>
                    <a:pt x="1201" y="151"/>
                    <a:pt x="1047" y="1"/>
                    <a:pt x="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9"/>
            <p:cNvSpPr/>
            <p:nvPr/>
          </p:nvSpPr>
          <p:spPr>
            <a:xfrm>
              <a:off x="5294000" y="4418375"/>
              <a:ext cx="105175" cy="15400"/>
            </a:xfrm>
            <a:custGeom>
              <a:rect b="b" l="l" r="r" t="t"/>
              <a:pathLst>
                <a:path extrusionOk="0" h="616" w="4207">
                  <a:moveTo>
                    <a:pt x="341" y="0"/>
                  </a:moveTo>
                  <a:cubicBezTo>
                    <a:pt x="181" y="0"/>
                    <a:pt x="46" y="115"/>
                    <a:pt x="23" y="268"/>
                  </a:cubicBezTo>
                  <a:cubicBezTo>
                    <a:pt x="1" y="452"/>
                    <a:pt x="145" y="615"/>
                    <a:pt x="328" y="615"/>
                  </a:cubicBezTo>
                  <a:lnTo>
                    <a:pt x="3869" y="615"/>
                  </a:lnTo>
                  <a:cubicBezTo>
                    <a:pt x="3871" y="615"/>
                    <a:pt x="3873" y="615"/>
                    <a:pt x="3875" y="615"/>
                  </a:cubicBezTo>
                  <a:cubicBezTo>
                    <a:pt x="4030" y="615"/>
                    <a:pt x="4161" y="499"/>
                    <a:pt x="4183" y="347"/>
                  </a:cubicBezTo>
                  <a:cubicBezTo>
                    <a:pt x="4206" y="164"/>
                    <a:pt x="4065" y="0"/>
                    <a:pt x="3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9"/>
            <p:cNvSpPr/>
            <p:nvPr/>
          </p:nvSpPr>
          <p:spPr>
            <a:xfrm>
              <a:off x="5428525" y="4418350"/>
              <a:ext cx="115375" cy="15425"/>
            </a:xfrm>
            <a:custGeom>
              <a:rect b="b" l="l" r="r" t="t"/>
              <a:pathLst>
                <a:path extrusionOk="0" h="617" w="4615">
                  <a:moveTo>
                    <a:pt x="334" y="1"/>
                  </a:moveTo>
                  <a:cubicBezTo>
                    <a:pt x="180" y="1"/>
                    <a:pt x="46" y="114"/>
                    <a:pt x="23" y="269"/>
                  </a:cubicBezTo>
                  <a:cubicBezTo>
                    <a:pt x="0" y="453"/>
                    <a:pt x="144" y="613"/>
                    <a:pt x="327" y="616"/>
                  </a:cubicBezTo>
                  <a:lnTo>
                    <a:pt x="4275" y="616"/>
                  </a:lnTo>
                  <a:cubicBezTo>
                    <a:pt x="4277" y="616"/>
                    <a:pt x="4279" y="616"/>
                    <a:pt x="4281" y="616"/>
                  </a:cubicBezTo>
                  <a:cubicBezTo>
                    <a:pt x="4435" y="616"/>
                    <a:pt x="4569" y="500"/>
                    <a:pt x="4592" y="348"/>
                  </a:cubicBezTo>
                  <a:cubicBezTo>
                    <a:pt x="4615" y="165"/>
                    <a:pt x="4471" y="1"/>
                    <a:pt x="4288" y="1"/>
                  </a:cubicBezTo>
                  <a:lnTo>
                    <a:pt x="341" y="1"/>
                  </a:lnTo>
                  <a:cubicBezTo>
                    <a:pt x="338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9"/>
            <p:cNvSpPr/>
            <p:nvPr/>
          </p:nvSpPr>
          <p:spPr>
            <a:xfrm>
              <a:off x="5294000" y="4459275"/>
              <a:ext cx="105175" cy="15400"/>
            </a:xfrm>
            <a:custGeom>
              <a:rect b="b" l="l" r="r" t="t"/>
              <a:pathLst>
                <a:path extrusionOk="0" h="616" w="4207">
                  <a:moveTo>
                    <a:pt x="341" y="0"/>
                  </a:moveTo>
                  <a:cubicBezTo>
                    <a:pt x="181" y="0"/>
                    <a:pt x="46" y="115"/>
                    <a:pt x="23" y="269"/>
                  </a:cubicBezTo>
                  <a:cubicBezTo>
                    <a:pt x="1" y="452"/>
                    <a:pt x="145" y="616"/>
                    <a:pt x="328" y="616"/>
                  </a:cubicBezTo>
                  <a:lnTo>
                    <a:pt x="3869" y="616"/>
                  </a:lnTo>
                  <a:cubicBezTo>
                    <a:pt x="3871" y="616"/>
                    <a:pt x="3873" y="616"/>
                    <a:pt x="3875" y="616"/>
                  </a:cubicBezTo>
                  <a:cubicBezTo>
                    <a:pt x="4030" y="616"/>
                    <a:pt x="4161" y="499"/>
                    <a:pt x="4183" y="347"/>
                  </a:cubicBezTo>
                  <a:cubicBezTo>
                    <a:pt x="4206" y="164"/>
                    <a:pt x="4065" y="0"/>
                    <a:pt x="3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9"/>
            <p:cNvSpPr/>
            <p:nvPr/>
          </p:nvSpPr>
          <p:spPr>
            <a:xfrm>
              <a:off x="5428525" y="4459275"/>
              <a:ext cx="115300" cy="15400"/>
            </a:xfrm>
            <a:custGeom>
              <a:rect b="b" l="l" r="r" t="t"/>
              <a:pathLst>
                <a:path extrusionOk="0" h="616" w="4612">
                  <a:moveTo>
                    <a:pt x="334" y="0"/>
                  </a:moveTo>
                  <a:cubicBezTo>
                    <a:pt x="177" y="0"/>
                    <a:pt x="46" y="117"/>
                    <a:pt x="23" y="269"/>
                  </a:cubicBezTo>
                  <a:cubicBezTo>
                    <a:pt x="0" y="452"/>
                    <a:pt x="144" y="616"/>
                    <a:pt x="327" y="616"/>
                  </a:cubicBezTo>
                  <a:lnTo>
                    <a:pt x="4275" y="616"/>
                  </a:lnTo>
                  <a:cubicBezTo>
                    <a:pt x="4277" y="616"/>
                    <a:pt x="4279" y="616"/>
                    <a:pt x="4281" y="616"/>
                  </a:cubicBezTo>
                  <a:cubicBezTo>
                    <a:pt x="4435" y="616"/>
                    <a:pt x="4569" y="499"/>
                    <a:pt x="4592" y="347"/>
                  </a:cubicBezTo>
                  <a:cubicBezTo>
                    <a:pt x="4612" y="164"/>
                    <a:pt x="4471" y="0"/>
                    <a:pt x="4284" y="0"/>
                  </a:cubicBezTo>
                  <a:lnTo>
                    <a:pt x="341" y="0"/>
                  </a:ln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9"/>
            <p:cNvSpPr/>
            <p:nvPr/>
          </p:nvSpPr>
          <p:spPr>
            <a:xfrm>
              <a:off x="5294000" y="4501250"/>
              <a:ext cx="105175" cy="15325"/>
            </a:xfrm>
            <a:custGeom>
              <a:rect b="b" l="l" r="r" t="t"/>
              <a:pathLst>
                <a:path extrusionOk="0" h="613" w="4207">
                  <a:moveTo>
                    <a:pt x="334" y="0"/>
                  </a:moveTo>
                  <a:cubicBezTo>
                    <a:pt x="177" y="0"/>
                    <a:pt x="46" y="114"/>
                    <a:pt x="23" y="269"/>
                  </a:cubicBezTo>
                  <a:cubicBezTo>
                    <a:pt x="1" y="452"/>
                    <a:pt x="145" y="612"/>
                    <a:pt x="328" y="612"/>
                  </a:cubicBezTo>
                  <a:lnTo>
                    <a:pt x="3869" y="612"/>
                  </a:lnTo>
                  <a:cubicBezTo>
                    <a:pt x="3871" y="612"/>
                    <a:pt x="3873" y="613"/>
                    <a:pt x="3876" y="613"/>
                  </a:cubicBezTo>
                  <a:cubicBezTo>
                    <a:pt x="4030" y="613"/>
                    <a:pt x="4161" y="499"/>
                    <a:pt x="4183" y="344"/>
                  </a:cubicBezTo>
                  <a:cubicBezTo>
                    <a:pt x="4206" y="161"/>
                    <a:pt x="4065" y="0"/>
                    <a:pt x="3879" y="0"/>
                  </a:cubicBezTo>
                  <a:lnTo>
                    <a:pt x="341" y="0"/>
                  </a:lnTo>
                  <a:cubicBezTo>
                    <a:pt x="339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9"/>
            <p:cNvSpPr/>
            <p:nvPr/>
          </p:nvSpPr>
          <p:spPr>
            <a:xfrm>
              <a:off x="5428525" y="4501250"/>
              <a:ext cx="115300" cy="15325"/>
            </a:xfrm>
            <a:custGeom>
              <a:rect b="b" l="l" r="r" t="t"/>
              <a:pathLst>
                <a:path extrusionOk="0" h="613" w="4612">
                  <a:moveTo>
                    <a:pt x="334" y="0"/>
                  </a:moveTo>
                  <a:cubicBezTo>
                    <a:pt x="176" y="0"/>
                    <a:pt x="46" y="114"/>
                    <a:pt x="23" y="269"/>
                  </a:cubicBezTo>
                  <a:cubicBezTo>
                    <a:pt x="0" y="452"/>
                    <a:pt x="144" y="612"/>
                    <a:pt x="327" y="612"/>
                  </a:cubicBezTo>
                  <a:lnTo>
                    <a:pt x="4275" y="612"/>
                  </a:lnTo>
                  <a:cubicBezTo>
                    <a:pt x="4277" y="612"/>
                    <a:pt x="4279" y="613"/>
                    <a:pt x="4281" y="613"/>
                  </a:cubicBezTo>
                  <a:cubicBezTo>
                    <a:pt x="4435" y="613"/>
                    <a:pt x="4569" y="499"/>
                    <a:pt x="4592" y="344"/>
                  </a:cubicBezTo>
                  <a:cubicBezTo>
                    <a:pt x="4612" y="161"/>
                    <a:pt x="4471" y="0"/>
                    <a:pt x="4284" y="0"/>
                  </a:cubicBezTo>
                  <a:lnTo>
                    <a:pt x="341" y="0"/>
                  </a:lnTo>
                  <a:cubicBezTo>
                    <a:pt x="338" y="0"/>
                    <a:pt x="336" y="0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9"/>
            <p:cNvSpPr/>
            <p:nvPr/>
          </p:nvSpPr>
          <p:spPr>
            <a:xfrm>
              <a:off x="5294000" y="4542150"/>
              <a:ext cx="105175" cy="15325"/>
            </a:xfrm>
            <a:custGeom>
              <a:rect b="b" l="l" r="r" t="t"/>
              <a:pathLst>
                <a:path extrusionOk="0" h="613" w="4207">
                  <a:moveTo>
                    <a:pt x="334" y="1"/>
                  </a:moveTo>
                  <a:cubicBezTo>
                    <a:pt x="177" y="1"/>
                    <a:pt x="46" y="114"/>
                    <a:pt x="23" y="269"/>
                  </a:cubicBezTo>
                  <a:cubicBezTo>
                    <a:pt x="1" y="453"/>
                    <a:pt x="145" y="613"/>
                    <a:pt x="328" y="613"/>
                  </a:cubicBezTo>
                  <a:lnTo>
                    <a:pt x="3869" y="613"/>
                  </a:lnTo>
                  <a:cubicBezTo>
                    <a:pt x="3871" y="613"/>
                    <a:pt x="3873" y="613"/>
                    <a:pt x="3876" y="613"/>
                  </a:cubicBezTo>
                  <a:cubicBezTo>
                    <a:pt x="4030" y="613"/>
                    <a:pt x="4161" y="499"/>
                    <a:pt x="4183" y="345"/>
                  </a:cubicBezTo>
                  <a:cubicBezTo>
                    <a:pt x="4206" y="161"/>
                    <a:pt x="4065" y="1"/>
                    <a:pt x="3879" y="1"/>
                  </a:cubicBezTo>
                  <a:lnTo>
                    <a:pt x="341" y="1"/>
                  </a:lnTo>
                  <a:cubicBezTo>
                    <a:pt x="339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9"/>
            <p:cNvSpPr/>
            <p:nvPr/>
          </p:nvSpPr>
          <p:spPr>
            <a:xfrm>
              <a:off x="5428525" y="4542150"/>
              <a:ext cx="115300" cy="15325"/>
            </a:xfrm>
            <a:custGeom>
              <a:rect b="b" l="l" r="r" t="t"/>
              <a:pathLst>
                <a:path extrusionOk="0" h="613" w="4612">
                  <a:moveTo>
                    <a:pt x="334" y="1"/>
                  </a:moveTo>
                  <a:cubicBezTo>
                    <a:pt x="176" y="1"/>
                    <a:pt x="46" y="114"/>
                    <a:pt x="23" y="269"/>
                  </a:cubicBezTo>
                  <a:cubicBezTo>
                    <a:pt x="0" y="453"/>
                    <a:pt x="144" y="613"/>
                    <a:pt x="327" y="613"/>
                  </a:cubicBezTo>
                  <a:lnTo>
                    <a:pt x="4275" y="613"/>
                  </a:lnTo>
                  <a:cubicBezTo>
                    <a:pt x="4277" y="613"/>
                    <a:pt x="4279" y="613"/>
                    <a:pt x="4281" y="613"/>
                  </a:cubicBezTo>
                  <a:cubicBezTo>
                    <a:pt x="4435" y="613"/>
                    <a:pt x="4569" y="499"/>
                    <a:pt x="4592" y="345"/>
                  </a:cubicBezTo>
                  <a:cubicBezTo>
                    <a:pt x="4612" y="161"/>
                    <a:pt x="4471" y="1"/>
                    <a:pt x="4284" y="1"/>
                  </a:cubicBezTo>
                  <a:lnTo>
                    <a:pt x="341" y="1"/>
                  </a:lnTo>
                  <a:cubicBezTo>
                    <a:pt x="338" y="1"/>
                    <a:pt x="33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6" name="Google Shape;1626;p60"/>
          <p:cNvGrpSpPr/>
          <p:nvPr/>
        </p:nvGrpSpPr>
        <p:grpSpPr>
          <a:xfrm>
            <a:off x="774873" y="1382858"/>
            <a:ext cx="1546137" cy="1763384"/>
            <a:chOff x="900200" y="1702275"/>
            <a:chExt cx="1813225" cy="2068000"/>
          </a:xfrm>
        </p:grpSpPr>
        <p:sp>
          <p:nvSpPr>
            <p:cNvPr id="1627" name="Google Shape;1627;p60"/>
            <p:cNvSpPr/>
            <p:nvPr/>
          </p:nvSpPr>
          <p:spPr>
            <a:xfrm>
              <a:off x="1309000" y="1824400"/>
              <a:ext cx="666250" cy="903750"/>
            </a:xfrm>
            <a:custGeom>
              <a:rect b="b" l="l" r="r" t="t"/>
              <a:pathLst>
                <a:path extrusionOk="0" h="36150" w="26650">
                  <a:moveTo>
                    <a:pt x="15220" y="1"/>
                  </a:moveTo>
                  <a:cubicBezTo>
                    <a:pt x="9231" y="1"/>
                    <a:pt x="4419" y="6191"/>
                    <a:pt x="6932" y="12406"/>
                  </a:cubicBezTo>
                  <a:cubicBezTo>
                    <a:pt x="0" y="16133"/>
                    <a:pt x="1472" y="26531"/>
                    <a:pt x="9189" y="28166"/>
                  </a:cubicBezTo>
                  <a:lnTo>
                    <a:pt x="9189" y="28362"/>
                  </a:lnTo>
                  <a:cubicBezTo>
                    <a:pt x="9189" y="32960"/>
                    <a:pt x="12951" y="36149"/>
                    <a:pt x="16976" y="36149"/>
                  </a:cubicBezTo>
                  <a:cubicBezTo>
                    <a:pt x="18504" y="36149"/>
                    <a:pt x="20071" y="35690"/>
                    <a:pt x="21483" y="34673"/>
                  </a:cubicBezTo>
                  <a:cubicBezTo>
                    <a:pt x="26650" y="30978"/>
                    <a:pt x="25407" y="23000"/>
                    <a:pt x="19423" y="21005"/>
                  </a:cubicBezTo>
                  <a:lnTo>
                    <a:pt x="19390" y="21005"/>
                  </a:lnTo>
                  <a:cubicBezTo>
                    <a:pt x="19456" y="20613"/>
                    <a:pt x="19456" y="20253"/>
                    <a:pt x="19456" y="19861"/>
                  </a:cubicBezTo>
                  <a:cubicBezTo>
                    <a:pt x="19456" y="18945"/>
                    <a:pt x="19325" y="18062"/>
                    <a:pt x="19031" y="17180"/>
                  </a:cubicBezTo>
                  <a:cubicBezTo>
                    <a:pt x="26224" y="13877"/>
                    <a:pt x="25963" y="3577"/>
                    <a:pt x="18606" y="667"/>
                  </a:cubicBezTo>
                  <a:cubicBezTo>
                    <a:pt x="17463" y="210"/>
                    <a:pt x="16322" y="1"/>
                    <a:pt x="15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0"/>
            <p:cNvSpPr/>
            <p:nvPr/>
          </p:nvSpPr>
          <p:spPr>
            <a:xfrm>
              <a:off x="1926175" y="1963750"/>
              <a:ext cx="595125" cy="753825"/>
            </a:xfrm>
            <a:custGeom>
              <a:rect b="b" l="l" r="r" t="t"/>
              <a:pathLst>
                <a:path extrusionOk="0" h="30153" w="23805">
                  <a:moveTo>
                    <a:pt x="14367" y="1"/>
                  </a:moveTo>
                  <a:cubicBezTo>
                    <a:pt x="13601" y="1"/>
                    <a:pt x="12819" y="95"/>
                    <a:pt x="12034" y="292"/>
                  </a:cubicBezTo>
                  <a:cubicBezTo>
                    <a:pt x="6082" y="1796"/>
                    <a:pt x="3140" y="8532"/>
                    <a:pt x="6082" y="13960"/>
                  </a:cubicBezTo>
                  <a:cubicBezTo>
                    <a:pt x="1" y="18505"/>
                    <a:pt x="1963" y="28053"/>
                    <a:pt x="9320" y="29884"/>
                  </a:cubicBezTo>
                  <a:cubicBezTo>
                    <a:pt x="10068" y="30067"/>
                    <a:pt x="10804" y="30153"/>
                    <a:pt x="11520" y="30153"/>
                  </a:cubicBezTo>
                  <a:cubicBezTo>
                    <a:pt x="17836" y="30153"/>
                    <a:pt x="22524" y="23434"/>
                    <a:pt x="19587" y="17295"/>
                  </a:cubicBezTo>
                  <a:cubicBezTo>
                    <a:pt x="22235" y="15529"/>
                    <a:pt x="23805" y="12587"/>
                    <a:pt x="23805" y="9448"/>
                  </a:cubicBezTo>
                  <a:cubicBezTo>
                    <a:pt x="23805" y="4107"/>
                    <a:pt x="19437" y="1"/>
                    <a:pt x="1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0"/>
            <p:cNvSpPr/>
            <p:nvPr/>
          </p:nvSpPr>
          <p:spPr>
            <a:xfrm>
              <a:off x="1845250" y="2462325"/>
              <a:ext cx="245250" cy="408750"/>
            </a:xfrm>
            <a:custGeom>
              <a:rect b="b" l="l" r="r" t="t"/>
              <a:pathLst>
                <a:path extrusionOk="0" h="16350" w="9810">
                  <a:moveTo>
                    <a:pt x="7750" y="1"/>
                  </a:moveTo>
                  <a:lnTo>
                    <a:pt x="2028" y="393"/>
                  </a:lnTo>
                  <a:lnTo>
                    <a:pt x="0" y="13080"/>
                  </a:lnTo>
                  <a:lnTo>
                    <a:pt x="5723" y="16350"/>
                  </a:lnTo>
                  <a:lnTo>
                    <a:pt x="9810" y="12655"/>
                  </a:lnTo>
                  <a:lnTo>
                    <a:pt x="7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0"/>
            <p:cNvSpPr/>
            <p:nvPr/>
          </p:nvSpPr>
          <p:spPr>
            <a:xfrm>
              <a:off x="1883675" y="2462325"/>
              <a:ext cx="172500" cy="131350"/>
            </a:xfrm>
            <a:custGeom>
              <a:rect b="b" l="l" r="r" t="t"/>
              <a:pathLst>
                <a:path extrusionOk="0" h="5254" w="6900">
                  <a:moveTo>
                    <a:pt x="6213" y="1"/>
                  </a:moveTo>
                  <a:lnTo>
                    <a:pt x="491" y="393"/>
                  </a:lnTo>
                  <a:lnTo>
                    <a:pt x="0" y="3532"/>
                  </a:lnTo>
                  <a:cubicBezTo>
                    <a:pt x="1112" y="4219"/>
                    <a:pt x="2289" y="4775"/>
                    <a:pt x="3532" y="5200"/>
                  </a:cubicBezTo>
                  <a:cubicBezTo>
                    <a:pt x="3627" y="5238"/>
                    <a:pt x="3723" y="5254"/>
                    <a:pt x="3819" y="5254"/>
                  </a:cubicBezTo>
                  <a:cubicBezTo>
                    <a:pt x="3887" y="5254"/>
                    <a:pt x="3954" y="5246"/>
                    <a:pt x="4022" y="5232"/>
                  </a:cubicBezTo>
                  <a:cubicBezTo>
                    <a:pt x="5003" y="4971"/>
                    <a:pt x="5984" y="4578"/>
                    <a:pt x="6900" y="4088"/>
                  </a:cubicBezTo>
                  <a:lnTo>
                    <a:pt x="6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0"/>
            <p:cNvSpPr/>
            <p:nvPr/>
          </p:nvSpPr>
          <p:spPr>
            <a:xfrm>
              <a:off x="1661325" y="1867825"/>
              <a:ext cx="601900" cy="664550"/>
            </a:xfrm>
            <a:custGeom>
              <a:rect b="b" l="l" r="r" t="t"/>
              <a:pathLst>
                <a:path extrusionOk="0" h="26582" w="24076">
                  <a:moveTo>
                    <a:pt x="11994" y="1"/>
                  </a:moveTo>
                  <a:cubicBezTo>
                    <a:pt x="11420" y="1"/>
                    <a:pt x="10823" y="25"/>
                    <a:pt x="10202" y="74"/>
                  </a:cubicBezTo>
                  <a:cubicBezTo>
                    <a:pt x="0" y="892"/>
                    <a:pt x="1210" y="10701"/>
                    <a:pt x="1210" y="10701"/>
                  </a:cubicBezTo>
                  <a:cubicBezTo>
                    <a:pt x="1210" y="10701"/>
                    <a:pt x="0" y="21982"/>
                    <a:pt x="12426" y="26527"/>
                  </a:cubicBezTo>
                  <a:cubicBezTo>
                    <a:pt x="12521" y="26566"/>
                    <a:pt x="12617" y="26581"/>
                    <a:pt x="12713" y="26581"/>
                  </a:cubicBezTo>
                  <a:cubicBezTo>
                    <a:pt x="12781" y="26581"/>
                    <a:pt x="12848" y="26573"/>
                    <a:pt x="12916" y="26560"/>
                  </a:cubicBezTo>
                  <a:cubicBezTo>
                    <a:pt x="17788" y="25252"/>
                    <a:pt x="23707" y="20347"/>
                    <a:pt x="23707" y="11911"/>
                  </a:cubicBezTo>
                  <a:cubicBezTo>
                    <a:pt x="24075" y="5768"/>
                    <a:pt x="20866" y="1"/>
                    <a:pt x="1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0"/>
            <p:cNvSpPr/>
            <p:nvPr/>
          </p:nvSpPr>
          <p:spPr>
            <a:xfrm>
              <a:off x="1733250" y="2717375"/>
              <a:ext cx="520750" cy="863250"/>
            </a:xfrm>
            <a:custGeom>
              <a:rect b="b" l="l" r="r" t="t"/>
              <a:pathLst>
                <a:path extrusionOk="0" h="34530" w="20830">
                  <a:moveTo>
                    <a:pt x="4971" y="0"/>
                  </a:moveTo>
                  <a:lnTo>
                    <a:pt x="1" y="1831"/>
                  </a:lnTo>
                  <a:lnTo>
                    <a:pt x="9385" y="34530"/>
                  </a:lnTo>
                  <a:lnTo>
                    <a:pt x="20830" y="3041"/>
                  </a:lnTo>
                  <a:cubicBezTo>
                    <a:pt x="20830" y="3041"/>
                    <a:pt x="20830" y="3041"/>
                    <a:pt x="13898" y="197"/>
                  </a:cubicBezTo>
                  <a:cubicBezTo>
                    <a:pt x="12174" y="1920"/>
                    <a:pt x="10628" y="2501"/>
                    <a:pt x="9325" y="2501"/>
                  </a:cubicBezTo>
                  <a:cubicBezTo>
                    <a:pt x="6623" y="2501"/>
                    <a:pt x="4971" y="0"/>
                    <a:pt x="4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0"/>
            <p:cNvSpPr/>
            <p:nvPr/>
          </p:nvSpPr>
          <p:spPr>
            <a:xfrm>
              <a:off x="1732450" y="2717375"/>
              <a:ext cx="358050" cy="761875"/>
            </a:xfrm>
            <a:custGeom>
              <a:rect b="b" l="l" r="r" t="t"/>
              <a:pathLst>
                <a:path extrusionOk="0" h="30475" w="14322">
                  <a:moveTo>
                    <a:pt x="5003" y="0"/>
                  </a:moveTo>
                  <a:lnTo>
                    <a:pt x="0" y="1831"/>
                  </a:lnTo>
                  <a:lnTo>
                    <a:pt x="8240" y="30475"/>
                  </a:lnTo>
                  <a:cubicBezTo>
                    <a:pt x="9254" y="30246"/>
                    <a:pt x="10235" y="29919"/>
                    <a:pt x="11216" y="29559"/>
                  </a:cubicBezTo>
                  <a:lnTo>
                    <a:pt x="14322" y="20960"/>
                  </a:lnTo>
                  <a:cubicBezTo>
                    <a:pt x="10267" y="15336"/>
                    <a:pt x="7096" y="6442"/>
                    <a:pt x="5232" y="327"/>
                  </a:cubicBezTo>
                  <a:cubicBezTo>
                    <a:pt x="5101" y="131"/>
                    <a:pt x="5003" y="0"/>
                    <a:pt x="5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0"/>
            <p:cNvSpPr/>
            <p:nvPr/>
          </p:nvSpPr>
          <p:spPr>
            <a:xfrm>
              <a:off x="900200" y="2477850"/>
              <a:ext cx="280475" cy="618025"/>
            </a:xfrm>
            <a:custGeom>
              <a:rect b="b" l="l" r="r" t="t"/>
              <a:pathLst>
                <a:path extrusionOk="0" h="24721" w="11219">
                  <a:moveTo>
                    <a:pt x="3894" y="1"/>
                  </a:moveTo>
                  <a:cubicBezTo>
                    <a:pt x="3567" y="1"/>
                    <a:pt x="3273" y="262"/>
                    <a:pt x="3273" y="622"/>
                  </a:cubicBezTo>
                  <a:cubicBezTo>
                    <a:pt x="3273" y="786"/>
                    <a:pt x="3306" y="4611"/>
                    <a:pt x="4941" y="7848"/>
                  </a:cubicBezTo>
                  <a:lnTo>
                    <a:pt x="4287" y="8077"/>
                  </a:lnTo>
                  <a:cubicBezTo>
                    <a:pt x="2652" y="5331"/>
                    <a:pt x="2717" y="1440"/>
                    <a:pt x="2717" y="1407"/>
                  </a:cubicBezTo>
                  <a:cubicBezTo>
                    <a:pt x="2734" y="990"/>
                    <a:pt x="2419" y="777"/>
                    <a:pt x="2106" y="777"/>
                  </a:cubicBezTo>
                  <a:cubicBezTo>
                    <a:pt x="1806" y="777"/>
                    <a:pt x="1507" y="974"/>
                    <a:pt x="1507" y="1374"/>
                  </a:cubicBezTo>
                  <a:cubicBezTo>
                    <a:pt x="1507" y="1570"/>
                    <a:pt x="1409" y="5461"/>
                    <a:pt x="3142" y="8470"/>
                  </a:cubicBezTo>
                  <a:lnTo>
                    <a:pt x="2423" y="8731"/>
                  </a:lnTo>
                  <a:cubicBezTo>
                    <a:pt x="1834" y="7293"/>
                    <a:pt x="1442" y="5788"/>
                    <a:pt x="1279" y="4219"/>
                  </a:cubicBezTo>
                  <a:cubicBezTo>
                    <a:pt x="1233" y="3843"/>
                    <a:pt x="953" y="3667"/>
                    <a:pt x="669" y="3667"/>
                  </a:cubicBezTo>
                  <a:cubicBezTo>
                    <a:pt x="337" y="3667"/>
                    <a:pt x="1" y="3908"/>
                    <a:pt x="36" y="4350"/>
                  </a:cubicBezTo>
                  <a:cubicBezTo>
                    <a:pt x="232" y="6115"/>
                    <a:pt x="690" y="7848"/>
                    <a:pt x="1377" y="9451"/>
                  </a:cubicBezTo>
                  <a:cubicBezTo>
                    <a:pt x="1573" y="10562"/>
                    <a:pt x="3698" y="14159"/>
                    <a:pt x="3862" y="14486"/>
                  </a:cubicBezTo>
                  <a:cubicBezTo>
                    <a:pt x="4287" y="15304"/>
                    <a:pt x="5104" y="24721"/>
                    <a:pt x="5104" y="24721"/>
                  </a:cubicBezTo>
                  <a:lnTo>
                    <a:pt x="11219" y="23903"/>
                  </a:lnTo>
                  <a:lnTo>
                    <a:pt x="8080" y="11020"/>
                  </a:lnTo>
                  <a:cubicBezTo>
                    <a:pt x="8766" y="10987"/>
                    <a:pt x="9420" y="10726"/>
                    <a:pt x="9976" y="10301"/>
                  </a:cubicBezTo>
                  <a:cubicBezTo>
                    <a:pt x="10663" y="9679"/>
                    <a:pt x="11023" y="8764"/>
                    <a:pt x="11023" y="7554"/>
                  </a:cubicBezTo>
                  <a:cubicBezTo>
                    <a:pt x="11023" y="7145"/>
                    <a:pt x="10720" y="6941"/>
                    <a:pt x="10418" y="6941"/>
                  </a:cubicBezTo>
                  <a:cubicBezTo>
                    <a:pt x="10115" y="6941"/>
                    <a:pt x="9813" y="7145"/>
                    <a:pt x="9813" y="7554"/>
                  </a:cubicBezTo>
                  <a:cubicBezTo>
                    <a:pt x="9813" y="8372"/>
                    <a:pt x="9584" y="8993"/>
                    <a:pt x="9159" y="9385"/>
                  </a:cubicBezTo>
                  <a:cubicBezTo>
                    <a:pt x="8766" y="9679"/>
                    <a:pt x="8309" y="9810"/>
                    <a:pt x="7818" y="9810"/>
                  </a:cubicBezTo>
                  <a:lnTo>
                    <a:pt x="7360" y="7979"/>
                  </a:lnTo>
                  <a:lnTo>
                    <a:pt x="7360" y="7685"/>
                  </a:lnTo>
                  <a:cubicBezTo>
                    <a:pt x="7132" y="4775"/>
                    <a:pt x="7655" y="4252"/>
                    <a:pt x="7818" y="4186"/>
                  </a:cubicBezTo>
                  <a:cubicBezTo>
                    <a:pt x="7849" y="4166"/>
                    <a:pt x="7905" y="4142"/>
                    <a:pt x="7997" y="4142"/>
                  </a:cubicBezTo>
                  <a:cubicBezTo>
                    <a:pt x="8201" y="4142"/>
                    <a:pt x="8582" y="4257"/>
                    <a:pt x="9257" y="4775"/>
                  </a:cubicBezTo>
                  <a:cubicBezTo>
                    <a:pt x="9376" y="4868"/>
                    <a:pt x="9499" y="4908"/>
                    <a:pt x="9617" y="4908"/>
                  </a:cubicBezTo>
                  <a:cubicBezTo>
                    <a:pt x="10115" y="4908"/>
                    <a:pt x="10512" y="4191"/>
                    <a:pt x="10009" y="3794"/>
                  </a:cubicBezTo>
                  <a:cubicBezTo>
                    <a:pt x="9248" y="3212"/>
                    <a:pt x="8564" y="2921"/>
                    <a:pt x="7978" y="2921"/>
                  </a:cubicBezTo>
                  <a:cubicBezTo>
                    <a:pt x="7707" y="2921"/>
                    <a:pt x="7457" y="2983"/>
                    <a:pt x="7230" y="3107"/>
                  </a:cubicBezTo>
                  <a:cubicBezTo>
                    <a:pt x="6052" y="3728"/>
                    <a:pt x="6020" y="5788"/>
                    <a:pt x="6085" y="7423"/>
                  </a:cubicBezTo>
                  <a:cubicBezTo>
                    <a:pt x="4516" y="4415"/>
                    <a:pt x="4516" y="655"/>
                    <a:pt x="4516" y="622"/>
                  </a:cubicBezTo>
                  <a:cubicBezTo>
                    <a:pt x="4516" y="262"/>
                    <a:pt x="4221" y="1"/>
                    <a:pt x="3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0"/>
            <p:cNvSpPr/>
            <p:nvPr/>
          </p:nvSpPr>
          <p:spPr>
            <a:xfrm>
              <a:off x="955850" y="2712475"/>
              <a:ext cx="1757575" cy="1056975"/>
            </a:xfrm>
            <a:custGeom>
              <a:rect b="b" l="l" r="r" t="t"/>
              <a:pathLst>
                <a:path extrusionOk="0" h="42279" w="70303">
                  <a:moveTo>
                    <a:pt x="35969" y="0"/>
                  </a:moveTo>
                  <a:lnTo>
                    <a:pt x="24492" y="3597"/>
                  </a:lnTo>
                  <a:cubicBezTo>
                    <a:pt x="22955" y="4022"/>
                    <a:pt x="21680" y="5101"/>
                    <a:pt x="20993" y="6507"/>
                  </a:cubicBezTo>
                  <a:lnTo>
                    <a:pt x="14552" y="19717"/>
                  </a:lnTo>
                  <a:cubicBezTo>
                    <a:pt x="14368" y="20070"/>
                    <a:pt x="14026" y="20243"/>
                    <a:pt x="13687" y="20243"/>
                  </a:cubicBezTo>
                  <a:cubicBezTo>
                    <a:pt x="13304" y="20243"/>
                    <a:pt x="12925" y="20021"/>
                    <a:pt x="12786" y="19586"/>
                  </a:cubicBezTo>
                  <a:lnTo>
                    <a:pt x="8993" y="7553"/>
                  </a:lnTo>
                  <a:cubicBezTo>
                    <a:pt x="8993" y="7553"/>
                    <a:pt x="426" y="11641"/>
                    <a:pt x="1" y="11641"/>
                  </a:cubicBezTo>
                  <a:lnTo>
                    <a:pt x="5821" y="26551"/>
                  </a:lnTo>
                  <a:cubicBezTo>
                    <a:pt x="7126" y="29952"/>
                    <a:pt x="10218" y="31693"/>
                    <a:pt x="13319" y="31693"/>
                  </a:cubicBezTo>
                  <a:cubicBezTo>
                    <a:pt x="16122" y="31693"/>
                    <a:pt x="18932" y="30271"/>
                    <a:pt x="20437" y="27368"/>
                  </a:cubicBezTo>
                  <a:lnTo>
                    <a:pt x="22890" y="22660"/>
                  </a:lnTo>
                  <a:lnTo>
                    <a:pt x="23315" y="42279"/>
                  </a:lnTo>
                  <a:lnTo>
                    <a:pt x="56013" y="42279"/>
                  </a:lnTo>
                  <a:lnTo>
                    <a:pt x="56013" y="22660"/>
                  </a:lnTo>
                  <a:cubicBezTo>
                    <a:pt x="57648" y="27172"/>
                    <a:pt x="58858" y="40644"/>
                    <a:pt x="58858" y="40644"/>
                  </a:cubicBezTo>
                  <a:lnTo>
                    <a:pt x="70302" y="40644"/>
                  </a:lnTo>
                  <a:cubicBezTo>
                    <a:pt x="68994" y="32142"/>
                    <a:pt x="63239" y="14485"/>
                    <a:pt x="60983" y="7782"/>
                  </a:cubicBezTo>
                  <a:cubicBezTo>
                    <a:pt x="60427" y="6082"/>
                    <a:pt x="59119" y="4774"/>
                    <a:pt x="57419" y="4218"/>
                  </a:cubicBezTo>
                  <a:lnTo>
                    <a:pt x="44961" y="196"/>
                  </a:lnTo>
                  <a:lnTo>
                    <a:pt x="40481" y="23085"/>
                  </a:lnTo>
                  <a:lnTo>
                    <a:pt x="359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0"/>
            <p:cNvSpPr/>
            <p:nvPr/>
          </p:nvSpPr>
          <p:spPr>
            <a:xfrm>
              <a:off x="1642525" y="2716550"/>
              <a:ext cx="315550" cy="582875"/>
            </a:xfrm>
            <a:custGeom>
              <a:rect b="b" l="l" r="r" t="t"/>
              <a:pathLst>
                <a:path extrusionOk="0" h="23315" w="12622">
                  <a:moveTo>
                    <a:pt x="8338" y="1"/>
                  </a:moveTo>
                  <a:cubicBezTo>
                    <a:pt x="6965" y="818"/>
                    <a:pt x="5592" y="1636"/>
                    <a:pt x="4251" y="2518"/>
                  </a:cubicBezTo>
                  <a:cubicBezTo>
                    <a:pt x="2910" y="3401"/>
                    <a:pt x="1570" y="4251"/>
                    <a:pt x="229" y="5167"/>
                  </a:cubicBezTo>
                  <a:lnTo>
                    <a:pt x="0" y="5330"/>
                  </a:lnTo>
                  <a:lnTo>
                    <a:pt x="262" y="5461"/>
                  </a:lnTo>
                  <a:cubicBezTo>
                    <a:pt x="1276" y="6017"/>
                    <a:pt x="2322" y="6508"/>
                    <a:pt x="3368" y="7031"/>
                  </a:cubicBezTo>
                  <a:cubicBezTo>
                    <a:pt x="4360" y="7543"/>
                    <a:pt x="5383" y="8086"/>
                    <a:pt x="6376" y="8630"/>
                  </a:cubicBezTo>
                  <a:lnTo>
                    <a:pt x="6376" y="8630"/>
                  </a:lnTo>
                  <a:lnTo>
                    <a:pt x="4251" y="12622"/>
                  </a:lnTo>
                  <a:lnTo>
                    <a:pt x="4218" y="12720"/>
                  </a:lnTo>
                  <a:lnTo>
                    <a:pt x="4316" y="12818"/>
                  </a:lnTo>
                  <a:cubicBezTo>
                    <a:pt x="5167" y="13538"/>
                    <a:pt x="5984" y="14322"/>
                    <a:pt x="6769" y="15140"/>
                  </a:cubicBezTo>
                  <a:cubicBezTo>
                    <a:pt x="7554" y="15925"/>
                    <a:pt x="8306" y="16742"/>
                    <a:pt x="9025" y="17625"/>
                  </a:cubicBezTo>
                  <a:cubicBezTo>
                    <a:pt x="9744" y="18475"/>
                    <a:pt x="10431" y="19391"/>
                    <a:pt x="11052" y="20306"/>
                  </a:cubicBezTo>
                  <a:cubicBezTo>
                    <a:pt x="11674" y="21254"/>
                    <a:pt x="12164" y="22268"/>
                    <a:pt x="12589" y="23314"/>
                  </a:cubicBezTo>
                  <a:lnTo>
                    <a:pt x="12622" y="23314"/>
                  </a:lnTo>
                  <a:cubicBezTo>
                    <a:pt x="12458" y="22759"/>
                    <a:pt x="12295" y="22235"/>
                    <a:pt x="12066" y="21712"/>
                  </a:cubicBezTo>
                  <a:cubicBezTo>
                    <a:pt x="11837" y="21189"/>
                    <a:pt x="11575" y="20666"/>
                    <a:pt x="11281" y="20175"/>
                  </a:cubicBezTo>
                  <a:cubicBezTo>
                    <a:pt x="10725" y="19194"/>
                    <a:pt x="10071" y="18246"/>
                    <a:pt x="9352" y="17363"/>
                  </a:cubicBezTo>
                  <a:cubicBezTo>
                    <a:pt x="8633" y="16481"/>
                    <a:pt x="7881" y="15630"/>
                    <a:pt x="7063" y="14846"/>
                  </a:cubicBezTo>
                  <a:cubicBezTo>
                    <a:pt x="6277" y="14060"/>
                    <a:pt x="5491" y="13334"/>
                    <a:pt x="4647" y="12640"/>
                  </a:cubicBezTo>
                  <a:lnTo>
                    <a:pt x="4647" y="12640"/>
                  </a:lnTo>
                  <a:lnTo>
                    <a:pt x="6540" y="8633"/>
                  </a:lnTo>
                  <a:lnTo>
                    <a:pt x="6573" y="8568"/>
                  </a:lnTo>
                  <a:lnTo>
                    <a:pt x="6507" y="8535"/>
                  </a:lnTo>
                  <a:cubicBezTo>
                    <a:pt x="5494" y="8012"/>
                    <a:pt x="4447" y="7489"/>
                    <a:pt x="3434" y="6900"/>
                  </a:cubicBezTo>
                  <a:cubicBezTo>
                    <a:pt x="2503" y="6389"/>
                    <a:pt x="1599" y="5851"/>
                    <a:pt x="673" y="5336"/>
                  </a:cubicBezTo>
                  <a:lnTo>
                    <a:pt x="673" y="5336"/>
                  </a:lnTo>
                  <a:cubicBezTo>
                    <a:pt x="1931" y="4531"/>
                    <a:pt x="3187" y="3672"/>
                    <a:pt x="4415" y="2813"/>
                  </a:cubicBezTo>
                  <a:cubicBezTo>
                    <a:pt x="5755" y="1897"/>
                    <a:pt x="7063" y="1014"/>
                    <a:pt x="8371" y="66"/>
                  </a:cubicBezTo>
                  <a:lnTo>
                    <a:pt x="8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0"/>
            <p:cNvSpPr/>
            <p:nvPr/>
          </p:nvSpPr>
          <p:spPr>
            <a:xfrm>
              <a:off x="1977675" y="2724725"/>
              <a:ext cx="315575" cy="575525"/>
            </a:xfrm>
            <a:custGeom>
              <a:rect b="b" l="l" r="r" t="t"/>
              <a:pathLst>
                <a:path extrusionOk="0" h="23021" w="12623">
                  <a:moveTo>
                    <a:pt x="4284" y="1"/>
                  </a:moveTo>
                  <a:lnTo>
                    <a:pt x="4284" y="66"/>
                  </a:lnTo>
                  <a:cubicBezTo>
                    <a:pt x="5559" y="982"/>
                    <a:pt x="6867" y="1832"/>
                    <a:pt x="8208" y="2682"/>
                  </a:cubicBezTo>
                  <a:cubicBezTo>
                    <a:pt x="9464" y="3478"/>
                    <a:pt x="10691" y="4275"/>
                    <a:pt x="11944" y="5045"/>
                  </a:cubicBezTo>
                  <a:lnTo>
                    <a:pt x="11944" y="5045"/>
                  </a:lnTo>
                  <a:cubicBezTo>
                    <a:pt x="11015" y="5559"/>
                    <a:pt x="10088" y="6096"/>
                    <a:pt x="9189" y="6606"/>
                  </a:cubicBezTo>
                  <a:cubicBezTo>
                    <a:pt x="8175" y="7162"/>
                    <a:pt x="7162" y="7717"/>
                    <a:pt x="6115" y="8241"/>
                  </a:cubicBezTo>
                  <a:lnTo>
                    <a:pt x="6050" y="8273"/>
                  </a:lnTo>
                  <a:lnTo>
                    <a:pt x="6082" y="8339"/>
                  </a:lnTo>
                  <a:lnTo>
                    <a:pt x="7975" y="12345"/>
                  </a:lnTo>
                  <a:lnTo>
                    <a:pt x="7975" y="12345"/>
                  </a:lnTo>
                  <a:cubicBezTo>
                    <a:pt x="7129" y="13040"/>
                    <a:pt x="6314" y="13765"/>
                    <a:pt x="5559" y="14551"/>
                  </a:cubicBezTo>
                  <a:cubicBezTo>
                    <a:pt x="4742" y="15369"/>
                    <a:pt x="3990" y="16186"/>
                    <a:pt x="3270" y="17069"/>
                  </a:cubicBezTo>
                  <a:cubicBezTo>
                    <a:pt x="2551" y="17985"/>
                    <a:pt x="1897" y="18900"/>
                    <a:pt x="1341" y="19881"/>
                  </a:cubicBezTo>
                  <a:cubicBezTo>
                    <a:pt x="1047" y="20372"/>
                    <a:pt x="785" y="20895"/>
                    <a:pt x="556" y="21418"/>
                  </a:cubicBezTo>
                  <a:cubicBezTo>
                    <a:pt x="328" y="21941"/>
                    <a:pt x="164" y="22464"/>
                    <a:pt x="1" y="23020"/>
                  </a:cubicBezTo>
                  <a:lnTo>
                    <a:pt x="33" y="23020"/>
                  </a:lnTo>
                  <a:cubicBezTo>
                    <a:pt x="426" y="21974"/>
                    <a:pt x="949" y="20960"/>
                    <a:pt x="1570" y="20012"/>
                  </a:cubicBezTo>
                  <a:cubicBezTo>
                    <a:pt x="2191" y="19096"/>
                    <a:pt x="2845" y="18181"/>
                    <a:pt x="3597" y="17331"/>
                  </a:cubicBezTo>
                  <a:cubicBezTo>
                    <a:pt x="4284" y="16480"/>
                    <a:pt x="5069" y="15630"/>
                    <a:pt x="5854" y="14846"/>
                  </a:cubicBezTo>
                  <a:cubicBezTo>
                    <a:pt x="6638" y="14028"/>
                    <a:pt x="7456" y="13243"/>
                    <a:pt x="8306" y="12524"/>
                  </a:cubicBezTo>
                  <a:lnTo>
                    <a:pt x="8404" y="12426"/>
                  </a:lnTo>
                  <a:lnTo>
                    <a:pt x="8339" y="12328"/>
                  </a:lnTo>
                  <a:lnTo>
                    <a:pt x="6246" y="8335"/>
                  </a:lnTo>
                  <a:lnTo>
                    <a:pt x="6246" y="8335"/>
                  </a:lnTo>
                  <a:cubicBezTo>
                    <a:pt x="7269" y="7761"/>
                    <a:pt x="8262" y="7249"/>
                    <a:pt x="9254" y="6736"/>
                  </a:cubicBezTo>
                  <a:cubicBezTo>
                    <a:pt x="10301" y="6213"/>
                    <a:pt x="11347" y="5723"/>
                    <a:pt x="12361" y="5167"/>
                  </a:cubicBezTo>
                  <a:lnTo>
                    <a:pt x="12622" y="5036"/>
                  </a:lnTo>
                  <a:lnTo>
                    <a:pt x="12361" y="4873"/>
                  </a:lnTo>
                  <a:cubicBezTo>
                    <a:pt x="11053" y="4023"/>
                    <a:pt x="9712" y="3205"/>
                    <a:pt x="8371" y="2388"/>
                  </a:cubicBezTo>
                  <a:cubicBezTo>
                    <a:pt x="6998" y="1570"/>
                    <a:pt x="5657" y="785"/>
                    <a:pt x="4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0"/>
            <p:cNvSpPr/>
            <p:nvPr/>
          </p:nvSpPr>
          <p:spPr>
            <a:xfrm>
              <a:off x="1962150" y="3310025"/>
              <a:ext cx="11475" cy="460250"/>
            </a:xfrm>
            <a:custGeom>
              <a:rect b="b" l="l" r="r" t="t"/>
              <a:pathLst>
                <a:path extrusionOk="0" h="18410" w="459">
                  <a:moveTo>
                    <a:pt x="229" y="0"/>
                  </a:moveTo>
                  <a:cubicBezTo>
                    <a:pt x="131" y="1537"/>
                    <a:pt x="131" y="3074"/>
                    <a:pt x="66" y="4611"/>
                  </a:cubicBezTo>
                  <a:cubicBezTo>
                    <a:pt x="33" y="6148"/>
                    <a:pt x="0" y="7685"/>
                    <a:pt x="33" y="9189"/>
                  </a:cubicBezTo>
                  <a:cubicBezTo>
                    <a:pt x="33" y="10725"/>
                    <a:pt x="33" y="12262"/>
                    <a:pt x="66" y="13799"/>
                  </a:cubicBezTo>
                  <a:lnTo>
                    <a:pt x="131" y="16088"/>
                  </a:lnTo>
                  <a:cubicBezTo>
                    <a:pt x="164" y="16873"/>
                    <a:pt x="164" y="17625"/>
                    <a:pt x="229" y="18410"/>
                  </a:cubicBezTo>
                  <a:cubicBezTo>
                    <a:pt x="262" y="17625"/>
                    <a:pt x="295" y="16873"/>
                    <a:pt x="327" y="16088"/>
                  </a:cubicBezTo>
                  <a:lnTo>
                    <a:pt x="393" y="13799"/>
                  </a:lnTo>
                  <a:cubicBezTo>
                    <a:pt x="425" y="12262"/>
                    <a:pt x="458" y="10725"/>
                    <a:pt x="425" y="9189"/>
                  </a:cubicBezTo>
                  <a:cubicBezTo>
                    <a:pt x="425" y="7685"/>
                    <a:pt x="425" y="6148"/>
                    <a:pt x="393" y="4611"/>
                  </a:cubicBezTo>
                  <a:cubicBezTo>
                    <a:pt x="360" y="3074"/>
                    <a:pt x="295" y="1537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0"/>
            <p:cNvSpPr/>
            <p:nvPr/>
          </p:nvSpPr>
          <p:spPr>
            <a:xfrm>
              <a:off x="2029175" y="3391775"/>
              <a:ext cx="40900" cy="40900"/>
            </a:xfrm>
            <a:custGeom>
              <a:rect b="b" l="l" r="r" t="t"/>
              <a:pathLst>
                <a:path extrusionOk="0" fill="none" h="1636" w="1636">
                  <a:moveTo>
                    <a:pt x="1635" y="818"/>
                  </a:moveTo>
                  <a:cubicBezTo>
                    <a:pt x="1635" y="1276"/>
                    <a:pt x="1276" y="1635"/>
                    <a:pt x="818" y="1635"/>
                  </a:cubicBezTo>
                  <a:cubicBezTo>
                    <a:pt x="360" y="1635"/>
                    <a:pt x="1" y="1276"/>
                    <a:pt x="1" y="818"/>
                  </a:cubicBezTo>
                  <a:cubicBezTo>
                    <a:pt x="1" y="360"/>
                    <a:pt x="360" y="0"/>
                    <a:pt x="818" y="0"/>
                  </a:cubicBezTo>
                  <a:cubicBezTo>
                    <a:pt x="1276" y="0"/>
                    <a:pt x="1635" y="360"/>
                    <a:pt x="1635" y="8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rgbClr val="231F20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0"/>
            <p:cNvSpPr/>
            <p:nvPr/>
          </p:nvSpPr>
          <p:spPr>
            <a:xfrm>
              <a:off x="2029175" y="3504575"/>
              <a:ext cx="40900" cy="40900"/>
            </a:xfrm>
            <a:custGeom>
              <a:rect b="b" l="l" r="r" t="t"/>
              <a:pathLst>
                <a:path extrusionOk="0" fill="none" h="1636" w="1636">
                  <a:moveTo>
                    <a:pt x="1635" y="818"/>
                  </a:moveTo>
                  <a:cubicBezTo>
                    <a:pt x="1635" y="1243"/>
                    <a:pt x="1276" y="1636"/>
                    <a:pt x="818" y="1636"/>
                  </a:cubicBezTo>
                  <a:cubicBezTo>
                    <a:pt x="360" y="1636"/>
                    <a:pt x="1" y="1243"/>
                    <a:pt x="1" y="818"/>
                  </a:cubicBezTo>
                  <a:cubicBezTo>
                    <a:pt x="1" y="360"/>
                    <a:pt x="360" y="1"/>
                    <a:pt x="818" y="1"/>
                  </a:cubicBezTo>
                  <a:cubicBezTo>
                    <a:pt x="1276" y="1"/>
                    <a:pt x="1635" y="360"/>
                    <a:pt x="1635" y="8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rgbClr val="231F20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0"/>
            <p:cNvSpPr/>
            <p:nvPr/>
          </p:nvSpPr>
          <p:spPr>
            <a:xfrm>
              <a:off x="2029175" y="3616575"/>
              <a:ext cx="40900" cy="40900"/>
            </a:xfrm>
            <a:custGeom>
              <a:rect b="b" l="l" r="r" t="t"/>
              <a:pathLst>
                <a:path extrusionOk="0" fill="none" h="1636" w="1636">
                  <a:moveTo>
                    <a:pt x="1635" y="818"/>
                  </a:moveTo>
                  <a:cubicBezTo>
                    <a:pt x="1635" y="1275"/>
                    <a:pt x="1276" y="1635"/>
                    <a:pt x="818" y="1635"/>
                  </a:cubicBezTo>
                  <a:cubicBezTo>
                    <a:pt x="360" y="1635"/>
                    <a:pt x="1" y="1275"/>
                    <a:pt x="1" y="818"/>
                  </a:cubicBezTo>
                  <a:cubicBezTo>
                    <a:pt x="1" y="360"/>
                    <a:pt x="360" y="0"/>
                    <a:pt x="818" y="0"/>
                  </a:cubicBezTo>
                  <a:cubicBezTo>
                    <a:pt x="1276" y="0"/>
                    <a:pt x="1635" y="360"/>
                    <a:pt x="1635" y="8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0625">
              <a:solidFill>
                <a:srgbClr val="231F20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0"/>
            <p:cNvSpPr/>
            <p:nvPr/>
          </p:nvSpPr>
          <p:spPr>
            <a:xfrm>
              <a:off x="2070050" y="3220100"/>
              <a:ext cx="224825" cy="40900"/>
            </a:xfrm>
            <a:custGeom>
              <a:rect b="b" l="l" r="r" t="t"/>
              <a:pathLst>
                <a:path extrusionOk="0" h="1636" w="8993">
                  <a:moveTo>
                    <a:pt x="0" y="1"/>
                  </a:moveTo>
                  <a:lnTo>
                    <a:pt x="0" y="1636"/>
                  </a:lnTo>
                  <a:lnTo>
                    <a:pt x="8993" y="1636"/>
                  </a:lnTo>
                  <a:lnTo>
                    <a:pt x="8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0"/>
            <p:cNvSpPr/>
            <p:nvPr/>
          </p:nvSpPr>
          <p:spPr>
            <a:xfrm>
              <a:off x="1538700" y="1702275"/>
              <a:ext cx="765975" cy="535275"/>
            </a:xfrm>
            <a:custGeom>
              <a:rect b="b" l="l" r="r" t="t"/>
              <a:pathLst>
                <a:path extrusionOk="0" h="21411" w="30639">
                  <a:moveTo>
                    <a:pt x="18155" y="0"/>
                  </a:moveTo>
                  <a:cubicBezTo>
                    <a:pt x="11454" y="0"/>
                    <a:pt x="8105" y="4053"/>
                    <a:pt x="7031" y="6173"/>
                  </a:cubicBezTo>
                  <a:cubicBezTo>
                    <a:pt x="3957" y="6631"/>
                    <a:pt x="1" y="9149"/>
                    <a:pt x="1" y="14054"/>
                  </a:cubicBezTo>
                  <a:cubicBezTo>
                    <a:pt x="393" y="19351"/>
                    <a:pt x="6115" y="21411"/>
                    <a:pt x="6115" y="21411"/>
                  </a:cubicBezTo>
                  <a:cubicBezTo>
                    <a:pt x="6115" y="21411"/>
                    <a:pt x="9745" y="18206"/>
                    <a:pt x="8927" y="8789"/>
                  </a:cubicBezTo>
                  <a:lnTo>
                    <a:pt x="8927" y="8789"/>
                  </a:lnTo>
                  <a:cubicBezTo>
                    <a:pt x="10955" y="12059"/>
                    <a:pt x="16350" y="12811"/>
                    <a:pt x="20012" y="12811"/>
                  </a:cubicBezTo>
                  <a:cubicBezTo>
                    <a:pt x="23707" y="12811"/>
                    <a:pt x="27369" y="17323"/>
                    <a:pt x="28415" y="21411"/>
                  </a:cubicBezTo>
                  <a:cubicBezTo>
                    <a:pt x="30050" y="18141"/>
                    <a:pt x="30639" y="13236"/>
                    <a:pt x="30639" y="13236"/>
                  </a:cubicBezTo>
                  <a:cubicBezTo>
                    <a:pt x="30639" y="13236"/>
                    <a:pt x="30541" y="1955"/>
                    <a:pt x="21549" y="320"/>
                  </a:cubicBezTo>
                  <a:cubicBezTo>
                    <a:pt x="20333" y="99"/>
                    <a:pt x="19203" y="0"/>
                    <a:pt x="18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0"/>
            <p:cNvSpPr/>
            <p:nvPr/>
          </p:nvSpPr>
          <p:spPr>
            <a:xfrm>
              <a:off x="1108225" y="2567250"/>
              <a:ext cx="95350" cy="96775"/>
            </a:xfrm>
            <a:custGeom>
              <a:rect b="b" l="l" r="r" t="t"/>
              <a:pathLst>
                <a:path extrusionOk="0" h="3871" w="3814">
                  <a:moveTo>
                    <a:pt x="2837" y="0"/>
                  </a:moveTo>
                  <a:cubicBezTo>
                    <a:pt x="2560" y="0"/>
                    <a:pt x="2280" y="119"/>
                    <a:pt x="2080" y="381"/>
                  </a:cubicBezTo>
                  <a:lnTo>
                    <a:pt x="576" y="2278"/>
                  </a:lnTo>
                  <a:cubicBezTo>
                    <a:pt x="1" y="3021"/>
                    <a:pt x="656" y="3870"/>
                    <a:pt x="1369" y="3870"/>
                  </a:cubicBezTo>
                  <a:cubicBezTo>
                    <a:pt x="1628" y="3870"/>
                    <a:pt x="1895" y="3758"/>
                    <a:pt x="2113" y="3488"/>
                  </a:cubicBezTo>
                  <a:lnTo>
                    <a:pt x="3617" y="1558"/>
                  </a:lnTo>
                  <a:cubicBezTo>
                    <a:pt x="3748" y="1362"/>
                    <a:pt x="3813" y="1101"/>
                    <a:pt x="3781" y="839"/>
                  </a:cubicBezTo>
                  <a:cubicBezTo>
                    <a:pt x="3720" y="313"/>
                    <a:pt x="3284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0"/>
            <p:cNvSpPr/>
            <p:nvPr/>
          </p:nvSpPr>
          <p:spPr>
            <a:xfrm>
              <a:off x="1141425" y="2567050"/>
              <a:ext cx="62150" cy="62875"/>
            </a:xfrm>
            <a:custGeom>
              <a:rect b="b" l="l" r="r" t="t"/>
              <a:pathLst>
                <a:path extrusionOk="0" h="2515" w="2486">
                  <a:moveTo>
                    <a:pt x="1493" y="0"/>
                  </a:moveTo>
                  <a:cubicBezTo>
                    <a:pt x="1221" y="0"/>
                    <a:pt x="948" y="112"/>
                    <a:pt x="752" y="357"/>
                  </a:cubicBezTo>
                  <a:lnTo>
                    <a:pt x="0" y="1338"/>
                  </a:lnTo>
                  <a:lnTo>
                    <a:pt x="1537" y="2515"/>
                  </a:lnTo>
                  <a:lnTo>
                    <a:pt x="2289" y="1566"/>
                  </a:lnTo>
                  <a:cubicBezTo>
                    <a:pt x="2420" y="1370"/>
                    <a:pt x="2485" y="1109"/>
                    <a:pt x="2485" y="847"/>
                  </a:cubicBezTo>
                  <a:cubicBezTo>
                    <a:pt x="2403" y="315"/>
                    <a:pt x="1950" y="0"/>
                    <a:pt x="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0"/>
            <p:cNvSpPr/>
            <p:nvPr/>
          </p:nvSpPr>
          <p:spPr>
            <a:xfrm>
              <a:off x="1621275" y="2187525"/>
              <a:ext cx="131625" cy="150700"/>
            </a:xfrm>
            <a:custGeom>
              <a:rect b="b" l="l" r="r" t="t"/>
              <a:pathLst>
                <a:path extrusionOk="0" h="6028" w="5265">
                  <a:moveTo>
                    <a:pt x="2253" y="1"/>
                  </a:moveTo>
                  <a:cubicBezTo>
                    <a:pt x="2090" y="1"/>
                    <a:pt x="1927" y="24"/>
                    <a:pt x="1766" y="71"/>
                  </a:cubicBezTo>
                  <a:cubicBezTo>
                    <a:pt x="589" y="398"/>
                    <a:pt x="0" y="2001"/>
                    <a:pt x="458" y="3636"/>
                  </a:cubicBezTo>
                  <a:cubicBezTo>
                    <a:pt x="855" y="5053"/>
                    <a:pt x="1940" y="6028"/>
                    <a:pt x="2989" y="6028"/>
                  </a:cubicBezTo>
                  <a:cubicBezTo>
                    <a:pt x="3149" y="6028"/>
                    <a:pt x="3310" y="6005"/>
                    <a:pt x="3466" y="5957"/>
                  </a:cubicBezTo>
                  <a:cubicBezTo>
                    <a:pt x="4676" y="5630"/>
                    <a:pt x="5265" y="4028"/>
                    <a:pt x="4774" y="2393"/>
                  </a:cubicBezTo>
                  <a:cubicBezTo>
                    <a:pt x="4377" y="976"/>
                    <a:pt x="3317" y="1"/>
                    <a:pt x="2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0"/>
            <p:cNvSpPr/>
            <p:nvPr/>
          </p:nvSpPr>
          <p:spPr>
            <a:xfrm>
              <a:off x="2193475" y="2187525"/>
              <a:ext cx="130825" cy="150700"/>
            </a:xfrm>
            <a:custGeom>
              <a:rect b="b" l="l" r="r" t="t"/>
              <a:pathLst>
                <a:path extrusionOk="0" h="6028" w="5233">
                  <a:moveTo>
                    <a:pt x="2979" y="1"/>
                  </a:moveTo>
                  <a:cubicBezTo>
                    <a:pt x="1916" y="1"/>
                    <a:pt x="856" y="976"/>
                    <a:pt x="459" y="2393"/>
                  </a:cubicBezTo>
                  <a:cubicBezTo>
                    <a:pt x="1" y="4028"/>
                    <a:pt x="590" y="5630"/>
                    <a:pt x="1767" y="5957"/>
                  </a:cubicBezTo>
                  <a:cubicBezTo>
                    <a:pt x="1928" y="6005"/>
                    <a:pt x="2091" y="6028"/>
                    <a:pt x="2254" y="6028"/>
                  </a:cubicBezTo>
                  <a:cubicBezTo>
                    <a:pt x="3318" y="6028"/>
                    <a:pt x="4378" y="5053"/>
                    <a:pt x="4775" y="3636"/>
                  </a:cubicBezTo>
                  <a:cubicBezTo>
                    <a:pt x="5233" y="2001"/>
                    <a:pt x="4677" y="398"/>
                    <a:pt x="3467" y="71"/>
                  </a:cubicBezTo>
                  <a:cubicBezTo>
                    <a:pt x="3306" y="24"/>
                    <a:pt x="3143" y="1"/>
                    <a:pt x="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0"/>
            <p:cNvSpPr/>
            <p:nvPr/>
          </p:nvSpPr>
          <p:spPr>
            <a:xfrm>
              <a:off x="1644150" y="2213500"/>
              <a:ext cx="68700" cy="48575"/>
            </a:xfrm>
            <a:custGeom>
              <a:rect b="b" l="l" r="r" t="t"/>
              <a:pathLst>
                <a:path extrusionOk="0" h="1943" w="2748">
                  <a:moveTo>
                    <a:pt x="822" y="1"/>
                  </a:moveTo>
                  <a:cubicBezTo>
                    <a:pt x="578" y="1"/>
                    <a:pt x="335" y="50"/>
                    <a:pt x="99" y="144"/>
                  </a:cubicBezTo>
                  <a:cubicBezTo>
                    <a:pt x="33" y="177"/>
                    <a:pt x="1" y="275"/>
                    <a:pt x="33" y="340"/>
                  </a:cubicBezTo>
                  <a:cubicBezTo>
                    <a:pt x="58" y="414"/>
                    <a:pt x="101" y="451"/>
                    <a:pt x="162" y="451"/>
                  </a:cubicBezTo>
                  <a:cubicBezTo>
                    <a:pt x="183" y="451"/>
                    <a:pt x="205" y="447"/>
                    <a:pt x="230" y="438"/>
                  </a:cubicBezTo>
                  <a:cubicBezTo>
                    <a:pt x="426" y="340"/>
                    <a:pt x="630" y="291"/>
                    <a:pt x="835" y="291"/>
                  </a:cubicBezTo>
                  <a:cubicBezTo>
                    <a:pt x="1039" y="291"/>
                    <a:pt x="1243" y="340"/>
                    <a:pt x="1439" y="438"/>
                  </a:cubicBezTo>
                  <a:cubicBezTo>
                    <a:pt x="1930" y="765"/>
                    <a:pt x="2290" y="1256"/>
                    <a:pt x="2420" y="1812"/>
                  </a:cubicBezTo>
                  <a:cubicBezTo>
                    <a:pt x="2420" y="1910"/>
                    <a:pt x="2486" y="1943"/>
                    <a:pt x="2584" y="1943"/>
                  </a:cubicBezTo>
                  <a:lnTo>
                    <a:pt x="2617" y="1943"/>
                  </a:lnTo>
                  <a:cubicBezTo>
                    <a:pt x="2682" y="1943"/>
                    <a:pt x="2747" y="1844"/>
                    <a:pt x="2715" y="1779"/>
                  </a:cubicBezTo>
                  <a:cubicBezTo>
                    <a:pt x="2551" y="1125"/>
                    <a:pt x="2159" y="537"/>
                    <a:pt x="1603" y="177"/>
                  </a:cubicBezTo>
                  <a:cubicBezTo>
                    <a:pt x="1348" y="58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0"/>
            <p:cNvSpPr/>
            <p:nvPr/>
          </p:nvSpPr>
          <p:spPr>
            <a:xfrm>
              <a:off x="1640875" y="2217900"/>
              <a:ext cx="49025" cy="79325"/>
            </a:xfrm>
            <a:custGeom>
              <a:rect b="b" l="l" r="r" t="t"/>
              <a:pathLst>
                <a:path extrusionOk="0" h="3173" w="1961">
                  <a:moveTo>
                    <a:pt x="1753" y="1"/>
                  </a:moveTo>
                  <a:cubicBezTo>
                    <a:pt x="1726" y="1"/>
                    <a:pt x="1697" y="10"/>
                    <a:pt x="1669" y="34"/>
                  </a:cubicBezTo>
                  <a:cubicBezTo>
                    <a:pt x="1636" y="34"/>
                    <a:pt x="1" y="916"/>
                    <a:pt x="982" y="3074"/>
                  </a:cubicBezTo>
                  <a:cubicBezTo>
                    <a:pt x="1015" y="3140"/>
                    <a:pt x="1047" y="3173"/>
                    <a:pt x="1113" y="3173"/>
                  </a:cubicBezTo>
                  <a:lnTo>
                    <a:pt x="1178" y="3140"/>
                  </a:lnTo>
                  <a:cubicBezTo>
                    <a:pt x="1243" y="3107"/>
                    <a:pt x="1276" y="3009"/>
                    <a:pt x="1276" y="2944"/>
                  </a:cubicBezTo>
                  <a:cubicBezTo>
                    <a:pt x="426" y="1047"/>
                    <a:pt x="1734" y="328"/>
                    <a:pt x="1799" y="295"/>
                  </a:cubicBezTo>
                  <a:cubicBezTo>
                    <a:pt x="1961" y="214"/>
                    <a:pt x="1879" y="1"/>
                    <a:pt x="1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0"/>
            <p:cNvSpPr/>
            <p:nvPr/>
          </p:nvSpPr>
          <p:spPr>
            <a:xfrm>
              <a:off x="2233550" y="2209425"/>
              <a:ext cx="68675" cy="48575"/>
            </a:xfrm>
            <a:custGeom>
              <a:rect b="b" l="l" r="r" t="t"/>
              <a:pathLst>
                <a:path extrusionOk="0" h="1943" w="2747">
                  <a:moveTo>
                    <a:pt x="1914" y="0"/>
                  </a:moveTo>
                  <a:cubicBezTo>
                    <a:pt x="1646" y="0"/>
                    <a:pt x="1382" y="58"/>
                    <a:pt x="1145" y="176"/>
                  </a:cubicBezTo>
                  <a:cubicBezTo>
                    <a:pt x="589" y="536"/>
                    <a:pt x="196" y="1125"/>
                    <a:pt x="33" y="1779"/>
                  </a:cubicBezTo>
                  <a:cubicBezTo>
                    <a:pt x="0" y="1844"/>
                    <a:pt x="66" y="1942"/>
                    <a:pt x="131" y="1942"/>
                  </a:cubicBezTo>
                  <a:lnTo>
                    <a:pt x="196" y="1942"/>
                  </a:lnTo>
                  <a:cubicBezTo>
                    <a:pt x="262" y="1942"/>
                    <a:pt x="327" y="1877"/>
                    <a:pt x="327" y="1811"/>
                  </a:cubicBezTo>
                  <a:cubicBezTo>
                    <a:pt x="327" y="1811"/>
                    <a:pt x="589" y="798"/>
                    <a:pt x="1308" y="438"/>
                  </a:cubicBezTo>
                  <a:cubicBezTo>
                    <a:pt x="1504" y="340"/>
                    <a:pt x="1709" y="291"/>
                    <a:pt x="1913" y="291"/>
                  </a:cubicBezTo>
                  <a:cubicBezTo>
                    <a:pt x="2117" y="291"/>
                    <a:pt x="2322" y="340"/>
                    <a:pt x="2518" y="438"/>
                  </a:cubicBezTo>
                  <a:cubicBezTo>
                    <a:pt x="2536" y="444"/>
                    <a:pt x="2553" y="447"/>
                    <a:pt x="2569" y="447"/>
                  </a:cubicBezTo>
                  <a:cubicBezTo>
                    <a:pt x="2639" y="447"/>
                    <a:pt x="2687" y="393"/>
                    <a:pt x="2714" y="340"/>
                  </a:cubicBezTo>
                  <a:cubicBezTo>
                    <a:pt x="2747" y="274"/>
                    <a:pt x="2714" y="176"/>
                    <a:pt x="2649" y="144"/>
                  </a:cubicBezTo>
                  <a:cubicBezTo>
                    <a:pt x="2413" y="49"/>
                    <a:pt x="2162" y="0"/>
                    <a:pt x="1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0"/>
            <p:cNvSpPr/>
            <p:nvPr/>
          </p:nvSpPr>
          <p:spPr>
            <a:xfrm>
              <a:off x="2257750" y="2214350"/>
              <a:ext cx="47750" cy="78800"/>
            </a:xfrm>
            <a:custGeom>
              <a:rect b="b" l="l" r="r" t="t"/>
              <a:pathLst>
                <a:path extrusionOk="0" h="3152" w="1910">
                  <a:moveTo>
                    <a:pt x="217" y="1"/>
                  </a:moveTo>
                  <a:cubicBezTo>
                    <a:pt x="84" y="1"/>
                    <a:pt x="0" y="188"/>
                    <a:pt x="144" y="274"/>
                  </a:cubicBezTo>
                  <a:cubicBezTo>
                    <a:pt x="177" y="306"/>
                    <a:pt x="1517" y="1058"/>
                    <a:pt x="667" y="2922"/>
                  </a:cubicBezTo>
                  <a:cubicBezTo>
                    <a:pt x="634" y="3020"/>
                    <a:pt x="667" y="3086"/>
                    <a:pt x="732" y="3151"/>
                  </a:cubicBezTo>
                  <a:lnTo>
                    <a:pt x="798" y="3151"/>
                  </a:lnTo>
                  <a:cubicBezTo>
                    <a:pt x="863" y="3151"/>
                    <a:pt x="929" y="3118"/>
                    <a:pt x="961" y="3053"/>
                  </a:cubicBezTo>
                  <a:cubicBezTo>
                    <a:pt x="1910" y="895"/>
                    <a:pt x="275" y="12"/>
                    <a:pt x="275" y="12"/>
                  </a:cubicBezTo>
                  <a:cubicBezTo>
                    <a:pt x="255" y="4"/>
                    <a:pt x="235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0"/>
            <p:cNvSpPr/>
            <p:nvPr/>
          </p:nvSpPr>
          <p:spPr>
            <a:xfrm>
              <a:off x="1788850" y="2088850"/>
              <a:ext cx="116925" cy="30250"/>
            </a:xfrm>
            <a:custGeom>
              <a:rect b="b" l="l" r="r" t="t"/>
              <a:pathLst>
                <a:path extrusionOk="0" h="1210" w="4677">
                  <a:moveTo>
                    <a:pt x="2190" y="0"/>
                  </a:moveTo>
                  <a:cubicBezTo>
                    <a:pt x="1526" y="0"/>
                    <a:pt x="796" y="204"/>
                    <a:pt x="98" y="814"/>
                  </a:cubicBezTo>
                  <a:cubicBezTo>
                    <a:pt x="0" y="912"/>
                    <a:pt x="0" y="1043"/>
                    <a:pt x="98" y="1141"/>
                  </a:cubicBezTo>
                  <a:cubicBezTo>
                    <a:pt x="131" y="1174"/>
                    <a:pt x="196" y="1206"/>
                    <a:pt x="262" y="1206"/>
                  </a:cubicBezTo>
                  <a:cubicBezTo>
                    <a:pt x="295" y="1206"/>
                    <a:pt x="327" y="1174"/>
                    <a:pt x="360" y="1174"/>
                  </a:cubicBezTo>
                  <a:cubicBezTo>
                    <a:pt x="983" y="618"/>
                    <a:pt x="1628" y="432"/>
                    <a:pt x="2213" y="432"/>
                  </a:cubicBezTo>
                  <a:cubicBezTo>
                    <a:pt x="3347" y="432"/>
                    <a:pt x="4252" y="1131"/>
                    <a:pt x="4316" y="1174"/>
                  </a:cubicBezTo>
                  <a:cubicBezTo>
                    <a:pt x="4354" y="1199"/>
                    <a:pt x="4396" y="1209"/>
                    <a:pt x="4438" y="1209"/>
                  </a:cubicBezTo>
                  <a:cubicBezTo>
                    <a:pt x="4505" y="1209"/>
                    <a:pt x="4570" y="1181"/>
                    <a:pt x="4611" y="1141"/>
                  </a:cubicBezTo>
                  <a:cubicBezTo>
                    <a:pt x="4676" y="1043"/>
                    <a:pt x="4676" y="912"/>
                    <a:pt x="4578" y="814"/>
                  </a:cubicBezTo>
                  <a:cubicBezTo>
                    <a:pt x="4578" y="814"/>
                    <a:pt x="3517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0"/>
            <p:cNvSpPr/>
            <p:nvPr/>
          </p:nvSpPr>
          <p:spPr>
            <a:xfrm>
              <a:off x="2052875" y="2088850"/>
              <a:ext cx="117750" cy="30250"/>
            </a:xfrm>
            <a:custGeom>
              <a:rect b="b" l="l" r="r" t="t"/>
              <a:pathLst>
                <a:path extrusionOk="0" h="1210" w="4710">
                  <a:moveTo>
                    <a:pt x="2182" y="0"/>
                  </a:moveTo>
                  <a:cubicBezTo>
                    <a:pt x="1512" y="0"/>
                    <a:pt x="775" y="204"/>
                    <a:pt x="66" y="814"/>
                  </a:cubicBezTo>
                  <a:cubicBezTo>
                    <a:pt x="1" y="912"/>
                    <a:pt x="1" y="1043"/>
                    <a:pt x="66" y="1141"/>
                  </a:cubicBezTo>
                  <a:cubicBezTo>
                    <a:pt x="132" y="1174"/>
                    <a:pt x="164" y="1206"/>
                    <a:pt x="230" y="1206"/>
                  </a:cubicBezTo>
                  <a:cubicBezTo>
                    <a:pt x="295" y="1206"/>
                    <a:pt x="328" y="1174"/>
                    <a:pt x="361" y="1174"/>
                  </a:cubicBezTo>
                  <a:cubicBezTo>
                    <a:pt x="994" y="618"/>
                    <a:pt x="1647" y="432"/>
                    <a:pt x="2235" y="432"/>
                  </a:cubicBezTo>
                  <a:cubicBezTo>
                    <a:pt x="3376" y="432"/>
                    <a:pt x="4274" y="1131"/>
                    <a:pt x="4317" y="1174"/>
                  </a:cubicBezTo>
                  <a:cubicBezTo>
                    <a:pt x="4354" y="1199"/>
                    <a:pt x="4397" y="1209"/>
                    <a:pt x="4440" y="1209"/>
                  </a:cubicBezTo>
                  <a:cubicBezTo>
                    <a:pt x="4510" y="1209"/>
                    <a:pt x="4583" y="1181"/>
                    <a:pt x="4644" y="1141"/>
                  </a:cubicBezTo>
                  <a:cubicBezTo>
                    <a:pt x="4709" y="1043"/>
                    <a:pt x="4677" y="912"/>
                    <a:pt x="4611" y="814"/>
                  </a:cubicBezTo>
                  <a:cubicBezTo>
                    <a:pt x="4589" y="814"/>
                    <a:pt x="3521" y="0"/>
                    <a:pt x="2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0"/>
            <p:cNvSpPr/>
            <p:nvPr/>
          </p:nvSpPr>
          <p:spPr>
            <a:xfrm>
              <a:off x="1794575" y="2173775"/>
              <a:ext cx="107100" cy="60500"/>
            </a:xfrm>
            <a:custGeom>
              <a:rect b="b" l="l" r="r" t="t"/>
              <a:pathLst>
                <a:path extrusionOk="0" h="2420" w="4284">
                  <a:moveTo>
                    <a:pt x="2126" y="0"/>
                  </a:moveTo>
                  <a:cubicBezTo>
                    <a:pt x="948" y="0"/>
                    <a:pt x="0" y="1014"/>
                    <a:pt x="33" y="2191"/>
                  </a:cubicBezTo>
                  <a:cubicBezTo>
                    <a:pt x="33" y="2322"/>
                    <a:pt x="131" y="2420"/>
                    <a:pt x="262" y="2420"/>
                  </a:cubicBezTo>
                  <a:cubicBezTo>
                    <a:pt x="360" y="2420"/>
                    <a:pt x="458" y="2322"/>
                    <a:pt x="458" y="2191"/>
                  </a:cubicBezTo>
                  <a:cubicBezTo>
                    <a:pt x="458" y="1079"/>
                    <a:pt x="1300" y="523"/>
                    <a:pt x="2142" y="523"/>
                  </a:cubicBezTo>
                  <a:cubicBezTo>
                    <a:pt x="2984" y="523"/>
                    <a:pt x="3826" y="1079"/>
                    <a:pt x="3826" y="2191"/>
                  </a:cubicBezTo>
                  <a:cubicBezTo>
                    <a:pt x="3842" y="2305"/>
                    <a:pt x="3932" y="2363"/>
                    <a:pt x="4026" y="2363"/>
                  </a:cubicBezTo>
                  <a:cubicBezTo>
                    <a:pt x="4120" y="2363"/>
                    <a:pt x="4218" y="2305"/>
                    <a:pt x="4251" y="2191"/>
                  </a:cubicBezTo>
                  <a:cubicBezTo>
                    <a:pt x="4284" y="1014"/>
                    <a:pt x="3335" y="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0"/>
            <p:cNvSpPr/>
            <p:nvPr/>
          </p:nvSpPr>
          <p:spPr>
            <a:xfrm>
              <a:off x="1842800" y="2150050"/>
              <a:ext cx="10650" cy="36825"/>
            </a:xfrm>
            <a:custGeom>
              <a:rect b="b" l="l" r="r" t="t"/>
              <a:pathLst>
                <a:path extrusionOk="0" h="1473" w="426">
                  <a:moveTo>
                    <a:pt x="229" y="1"/>
                  </a:moveTo>
                  <a:cubicBezTo>
                    <a:pt x="98" y="1"/>
                    <a:pt x="0" y="99"/>
                    <a:pt x="0" y="230"/>
                  </a:cubicBezTo>
                  <a:lnTo>
                    <a:pt x="0" y="1243"/>
                  </a:lnTo>
                  <a:cubicBezTo>
                    <a:pt x="0" y="1374"/>
                    <a:pt x="98" y="1472"/>
                    <a:pt x="229" y="1472"/>
                  </a:cubicBezTo>
                  <a:cubicBezTo>
                    <a:pt x="327" y="1472"/>
                    <a:pt x="425" y="1374"/>
                    <a:pt x="425" y="1243"/>
                  </a:cubicBezTo>
                  <a:lnTo>
                    <a:pt x="425" y="230"/>
                  </a:lnTo>
                  <a:cubicBezTo>
                    <a:pt x="425" y="99"/>
                    <a:pt x="327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0"/>
            <p:cNvSpPr/>
            <p:nvPr/>
          </p:nvSpPr>
          <p:spPr>
            <a:xfrm>
              <a:off x="1797950" y="2166850"/>
              <a:ext cx="26075" cy="30650"/>
            </a:xfrm>
            <a:custGeom>
              <a:rect b="b" l="l" r="r" t="t"/>
              <a:pathLst>
                <a:path extrusionOk="0" h="1226" w="1043">
                  <a:moveTo>
                    <a:pt x="261" y="1"/>
                  </a:moveTo>
                  <a:cubicBezTo>
                    <a:pt x="123" y="1"/>
                    <a:pt x="1" y="147"/>
                    <a:pt x="94" y="310"/>
                  </a:cubicBezTo>
                  <a:lnTo>
                    <a:pt x="650" y="1127"/>
                  </a:lnTo>
                  <a:cubicBezTo>
                    <a:pt x="683" y="1193"/>
                    <a:pt x="748" y="1225"/>
                    <a:pt x="813" y="1225"/>
                  </a:cubicBezTo>
                  <a:cubicBezTo>
                    <a:pt x="846" y="1225"/>
                    <a:pt x="912" y="1193"/>
                    <a:pt x="944" y="1193"/>
                  </a:cubicBezTo>
                  <a:cubicBezTo>
                    <a:pt x="1010" y="1127"/>
                    <a:pt x="1042" y="997"/>
                    <a:pt x="977" y="898"/>
                  </a:cubicBezTo>
                  <a:lnTo>
                    <a:pt x="421" y="81"/>
                  </a:lnTo>
                  <a:cubicBezTo>
                    <a:pt x="374" y="24"/>
                    <a:pt x="316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0"/>
            <p:cNvSpPr/>
            <p:nvPr/>
          </p:nvSpPr>
          <p:spPr>
            <a:xfrm>
              <a:off x="1774950" y="2207275"/>
              <a:ext cx="33550" cy="14750"/>
            </a:xfrm>
            <a:custGeom>
              <a:rect b="b" l="l" r="r" t="t"/>
              <a:pathLst>
                <a:path extrusionOk="0" h="590" w="1342">
                  <a:moveTo>
                    <a:pt x="295" y="1"/>
                  </a:moveTo>
                  <a:cubicBezTo>
                    <a:pt x="164" y="1"/>
                    <a:pt x="66" y="66"/>
                    <a:pt x="33" y="164"/>
                  </a:cubicBezTo>
                  <a:cubicBezTo>
                    <a:pt x="0" y="295"/>
                    <a:pt x="99" y="393"/>
                    <a:pt x="197" y="426"/>
                  </a:cubicBezTo>
                  <a:lnTo>
                    <a:pt x="1047" y="589"/>
                  </a:lnTo>
                  <a:lnTo>
                    <a:pt x="1112" y="589"/>
                  </a:lnTo>
                  <a:cubicBezTo>
                    <a:pt x="1210" y="589"/>
                    <a:pt x="1276" y="524"/>
                    <a:pt x="1308" y="426"/>
                  </a:cubicBezTo>
                  <a:cubicBezTo>
                    <a:pt x="1341" y="295"/>
                    <a:pt x="1243" y="197"/>
                    <a:pt x="1145" y="197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0"/>
            <p:cNvSpPr/>
            <p:nvPr/>
          </p:nvSpPr>
          <p:spPr>
            <a:xfrm>
              <a:off x="1880400" y="2169350"/>
              <a:ext cx="23725" cy="28150"/>
            </a:xfrm>
            <a:custGeom>
              <a:rect b="b" l="l" r="r" t="t"/>
              <a:pathLst>
                <a:path extrusionOk="0" h="1126" w="949">
                  <a:moveTo>
                    <a:pt x="702" y="1"/>
                  </a:moveTo>
                  <a:cubicBezTo>
                    <a:pt x="648" y="1"/>
                    <a:pt x="592" y="25"/>
                    <a:pt x="556" y="79"/>
                  </a:cubicBezTo>
                  <a:lnTo>
                    <a:pt x="66" y="798"/>
                  </a:lnTo>
                  <a:cubicBezTo>
                    <a:pt x="1" y="897"/>
                    <a:pt x="33" y="1027"/>
                    <a:pt x="131" y="1093"/>
                  </a:cubicBezTo>
                  <a:cubicBezTo>
                    <a:pt x="131" y="1093"/>
                    <a:pt x="197" y="1125"/>
                    <a:pt x="229" y="1125"/>
                  </a:cubicBezTo>
                  <a:cubicBezTo>
                    <a:pt x="295" y="1125"/>
                    <a:pt x="360" y="1093"/>
                    <a:pt x="393" y="1027"/>
                  </a:cubicBezTo>
                  <a:lnTo>
                    <a:pt x="883" y="308"/>
                  </a:lnTo>
                  <a:cubicBezTo>
                    <a:pt x="949" y="243"/>
                    <a:pt x="916" y="112"/>
                    <a:pt x="818" y="46"/>
                  </a:cubicBezTo>
                  <a:cubicBezTo>
                    <a:pt x="789" y="17"/>
                    <a:pt x="746" y="1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0"/>
            <p:cNvSpPr/>
            <p:nvPr/>
          </p:nvSpPr>
          <p:spPr>
            <a:xfrm>
              <a:off x="1893475" y="2207275"/>
              <a:ext cx="32725" cy="14750"/>
            </a:xfrm>
            <a:custGeom>
              <a:rect b="b" l="l" r="r" t="t"/>
              <a:pathLst>
                <a:path extrusionOk="0" h="590" w="1309">
                  <a:moveTo>
                    <a:pt x="1047" y="1"/>
                  </a:moveTo>
                  <a:lnTo>
                    <a:pt x="197" y="197"/>
                  </a:lnTo>
                  <a:cubicBezTo>
                    <a:pt x="99" y="197"/>
                    <a:pt x="1" y="328"/>
                    <a:pt x="33" y="426"/>
                  </a:cubicBezTo>
                  <a:cubicBezTo>
                    <a:pt x="66" y="524"/>
                    <a:pt x="131" y="589"/>
                    <a:pt x="230" y="589"/>
                  </a:cubicBezTo>
                  <a:lnTo>
                    <a:pt x="295" y="589"/>
                  </a:lnTo>
                  <a:lnTo>
                    <a:pt x="1145" y="426"/>
                  </a:lnTo>
                  <a:cubicBezTo>
                    <a:pt x="1243" y="393"/>
                    <a:pt x="1309" y="295"/>
                    <a:pt x="1309" y="164"/>
                  </a:cubicBezTo>
                  <a:cubicBezTo>
                    <a:pt x="1276" y="66"/>
                    <a:pt x="1178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0"/>
            <p:cNvSpPr/>
            <p:nvPr/>
          </p:nvSpPr>
          <p:spPr>
            <a:xfrm>
              <a:off x="2048800" y="2173775"/>
              <a:ext cx="107100" cy="60500"/>
            </a:xfrm>
            <a:custGeom>
              <a:rect b="b" l="l" r="r" t="t"/>
              <a:pathLst>
                <a:path extrusionOk="0" h="2420" w="4284">
                  <a:moveTo>
                    <a:pt x="2126" y="0"/>
                  </a:moveTo>
                  <a:cubicBezTo>
                    <a:pt x="949" y="0"/>
                    <a:pt x="0" y="1014"/>
                    <a:pt x="33" y="2191"/>
                  </a:cubicBezTo>
                  <a:cubicBezTo>
                    <a:pt x="33" y="2322"/>
                    <a:pt x="131" y="2420"/>
                    <a:pt x="262" y="2420"/>
                  </a:cubicBezTo>
                  <a:cubicBezTo>
                    <a:pt x="360" y="2420"/>
                    <a:pt x="458" y="2322"/>
                    <a:pt x="458" y="2191"/>
                  </a:cubicBezTo>
                  <a:cubicBezTo>
                    <a:pt x="458" y="1079"/>
                    <a:pt x="1300" y="523"/>
                    <a:pt x="2142" y="523"/>
                  </a:cubicBezTo>
                  <a:cubicBezTo>
                    <a:pt x="2984" y="523"/>
                    <a:pt x="3826" y="1079"/>
                    <a:pt x="3826" y="2191"/>
                  </a:cubicBezTo>
                  <a:cubicBezTo>
                    <a:pt x="3826" y="2322"/>
                    <a:pt x="3924" y="2420"/>
                    <a:pt x="4022" y="2420"/>
                  </a:cubicBezTo>
                  <a:cubicBezTo>
                    <a:pt x="4153" y="2420"/>
                    <a:pt x="4251" y="2322"/>
                    <a:pt x="4251" y="2191"/>
                  </a:cubicBezTo>
                  <a:cubicBezTo>
                    <a:pt x="4284" y="1014"/>
                    <a:pt x="3336" y="0"/>
                    <a:pt x="2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0"/>
            <p:cNvSpPr/>
            <p:nvPr/>
          </p:nvSpPr>
          <p:spPr>
            <a:xfrm>
              <a:off x="2097025" y="2150050"/>
              <a:ext cx="10650" cy="36825"/>
            </a:xfrm>
            <a:custGeom>
              <a:rect b="b" l="l" r="r" t="t"/>
              <a:pathLst>
                <a:path extrusionOk="0" h="1473" w="426">
                  <a:moveTo>
                    <a:pt x="197" y="1"/>
                  </a:moveTo>
                  <a:cubicBezTo>
                    <a:pt x="99" y="1"/>
                    <a:pt x="1" y="99"/>
                    <a:pt x="1" y="230"/>
                  </a:cubicBezTo>
                  <a:lnTo>
                    <a:pt x="1" y="1243"/>
                  </a:lnTo>
                  <a:cubicBezTo>
                    <a:pt x="1" y="1374"/>
                    <a:pt x="99" y="1472"/>
                    <a:pt x="197" y="1472"/>
                  </a:cubicBezTo>
                  <a:cubicBezTo>
                    <a:pt x="328" y="1472"/>
                    <a:pt x="426" y="1374"/>
                    <a:pt x="426" y="1243"/>
                  </a:cubicBezTo>
                  <a:lnTo>
                    <a:pt x="426" y="230"/>
                  </a:lnTo>
                  <a:cubicBezTo>
                    <a:pt x="426" y="99"/>
                    <a:pt x="328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0"/>
            <p:cNvSpPr/>
            <p:nvPr/>
          </p:nvSpPr>
          <p:spPr>
            <a:xfrm>
              <a:off x="2052075" y="2166375"/>
              <a:ext cx="26175" cy="31125"/>
            </a:xfrm>
            <a:custGeom>
              <a:rect b="b" l="l" r="r" t="t"/>
              <a:pathLst>
                <a:path extrusionOk="0" h="1245" w="1047">
                  <a:moveTo>
                    <a:pt x="243" y="1"/>
                  </a:moveTo>
                  <a:cubicBezTo>
                    <a:pt x="205" y="1"/>
                    <a:pt x="166" y="11"/>
                    <a:pt x="131" y="35"/>
                  </a:cubicBezTo>
                  <a:cubicBezTo>
                    <a:pt x="33" y="100"/>
                    <a:pt x="0" y="231"/>
                    <a:pt x="66" y="329"/>
                  </a:cubicBezTo>
                  <a:lnTo>
                    <a:pt x="654" y="1146"/>
                  </a:lnTo>
                  <a:cubicBezTo>
                    <a:pt x="687" y="1212"/>
                    <a:pt x="752" y="1244"/>
                    <a:pt x="818" y="1244"/>
                  </a:cubicBezTo>
                  <a:cubicBezTo>
                    <a:pt x="850" y="1244"/>
                    <a:pt x="883" y="1212"/>
                    <a:pt x="916" y="1212"/>
                  </a:cubicBezTo>
                  <a:cubicBezTo>
                    <a:pt x="1014" y="1146"/>
                    <a:pt x="1046" y="1016"/>
                    <a:pt x="981" y="917"/>
                  </a:cubicBezTo>
                  <a:lnTo>
                    <a:pt x="425" y="100"/>
                  </a:lnTo>
                  <a:cubicBezTo>
                    <a:pt x="383" y="37"/>
                    <a:pt x="31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0"/>
            <p:cNvSpPr/>
            <p:nvPr/>
          </p:nvSpPr>
          <p:spPr>
            <a:xfrm>
              <a:off x="2029175" y="2207275"/>
              <a:ext cx="34925" cy="14800"/>
            </a:xfrm>
            <a:custGeom>
              <a:rect b="b" l="l" r="r" t="t"/>
              <a:pathLst>
                <a:path extrusionOk="0" h="592" w="1397">
                  <a:moveTo>
                    <a:pt x="262" y="1"/>
                  </a:moveTo>
                  <a:cubicBezTo>
                    <a:pt x="164" y="1"/>
                    <a:pt x="66" y="66"/>
                    <a:pt x="33" y="164"/>
                  </a:cubicBezTo>
                  <a:cubicBezTo>
                    <a:pt x="1" y="295"/>
                    <a:pt x="66" y="393"/>
                    <a:pt x="197" y="426"/>
                  </a:cubicBezTo>
                  <a:lnTo>
                    <a:pt x="1047" y="589"/>
                  </a:lnTo>
                  <a:lnTo>
                    <a:pt x="1080" y="589"/>
                  </a:lnTo>
                  <a:cubicBezTo>
                    <a:pt x="1091" y="591"/>
                    <a:pt x="1101" y="591"/>
                    <a:pt x="1111" y="591"/>
                  </a:cubicBezTo>
                  <a:cubicBezTo>
                    <a:pt x="1376" y="591"/>
                    <a:pt x="1397" y="197"/>
                    <a:pt x="1145" y="197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0"/>
            <p:cNvSpPr/>
            <p:nvPr/>
          </p:nvSpPr>
          <p:spPr>
            <a:xfrm>
              <a:off x="2133800" y="2169350"/>
              <a:ext cx="24550" cy="28150"/>
            </a:xfrm>
            <a:custGeom>
              <a:rect b="b" l="l" r="r" t="t"/>
              <a:pathLst>
                <a:path extrusionOk="0" h="1126" w="982">
                  <a:moveTo>
                    <a:pt x="708" y="1"/>
                  </a:moveTo>
                  <a:cubicBezTo>
                    <a:pt x="649" y="1"/>
                    <a:pt x="593" y="25"/>
                    <a:pt x="557" y="79"/>
                  </a:cubicBezTo>
                  <a:lnTo>
                    <a:pt x="66" y="798"/>
                  </a:lnTo>
                  <a:cubicBezTo>
                    <a:pt x="1" y="897"/>
                    <a:pt x="34" y="1027"/>
                    <a:pt x="132" y="1093"/>
                  </a:cubicBezTo>
                  <a:cubicBezTo>
                    <a:pt x="164" y="1093"/>
                    <a:pt x="197" y="1125"/>
                    <a:pt x="263" y="1125"/>
                  </a:cubicBezTo>
                  <a:cubicBezTo>
                    <a:pt x="328" y="1125"/>
                    <a:pt x="361" y="1093"/>
                    <a:pt x="426" y="1027"/>
                  </a:cubicBezTo>
                  <a:lnTo>
                    <a:pt x="917" y="308"/>
                  </a:lnTo>
                  <a:cubicBezTo>
                    <a:pt x="982" y="243"/>
                    <a:pt x="949" y="112"/>
                    <a:pt x="851" y="46"/>
                  </a:cubicBezTo>
                  <a:cubicBezTo>
                    <a:pt x="807" y="17"/>
                    <a:pt x="756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0"/>
            <p:cNvSpPr/>
            <p:nvPr/>
          </p:nvSpPr>
          <p:spPr>
            <a:xfrm>
              <a:off x="2147700" y="2207275"/>
              <a:ext cx="32725" cy="14750"/>
            </a:xfrm>
            <a:custGeom>
              <a:rect b="b" l="l" r="r" t="t"/>
              <a:pathLst>
                <a:path extrusionOk="0" h="590" w="1309">
                  <a:moveTo>
                    <a:pt x="1047" y="1"/>
                  </a:moveTo>
                  <a:lnTo>
                    <a:pt x="197" y="197"/>
                  </a:lnTo>
                  <a:cubicBezTo>
                    <a:pt x="66" y="197"/>
                    <a:pt x="1" y="328"/>
                    <a:pt x="34" y="426"/>
                  </a:cubicBezTo>
                  <a:cubicBezTo>
                    <a:pt x="34" y="524"/>
                    <a:pt x="132" y="589"/>
                    <a:pt x="230" y="589"/>
                  </a:cubicBezTo>
                  <a:lnTo>
                    <a:pt x="262" y="589"/>
                  </a:lnTo>
                  <a:lnTo>
                    <a:pt x="1145" y="426"/>
                  </a:lnTo>
                  <a:cubicBezTo>
                    <a:pt x="1243" y="393"/>
                    <a:pt x="1309" y="295"/>
                    <a:pt x="1309" y="164"/>
                  </a:cubicBezTo>
                  <a:cubicBezTo>
                    <a:pt x="1276" y="66"/>
                    <a:pt x="1145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0"/>
            <p:cNvSpPr/>
            <p:nvPr/>
          </p:nvSpPr>
          <p:spPr>
            <a:xfrm>
              <a:off x="1965425" y="2199925"/>
              <a:ext cx="59700" cy="110375"/>
            </a:xfrm>
            <a:custGeom>
              <a:rect b="b" l="l" r="r" t="t"/>
              <a:pathLst>
                <a:path extrusionOk="0" h="4415" w="2388">
                  <a:moveTo>
                    <a:pt x="278" y="1"/>
                  </a:moveTo>
                  <a:cubicBezTo>
                    <a:pt x="172" y="1"/>
                    <a:pt x="66" y="66"/>
                    <a:pt x="66" y="197"/>
                  </a:cubicBezTo>
                  <a:lnTo>
                    <a:pt x="66" y="2486"/>
                  </a:lnTo>
                  <a:lnTo>
                    <a:pt x="294" y="2486"/>
                  </a:lnTo>
                  <a:cubicBezTo>
                    <a:pt x="1275" y="2486"/>
                    <a:pt x="1962" y="2911"/>
                    <a:pt x="1962" y="3238"/>
                  </a:cubicBezTo>
                  <a:cubicBezTo>
                    <a:pt x="1962" y="3597"/>
                    <a:pt x="1275" y="4022"/>
                    <a:pt x="294" y="4022"/>
                  </a:cubicBezTo>
                  <a:cubicBezTo>
                    <a:pt x="0" y="4022"/>
                    <a:pt x="0" y="4415"/>
                    <a:pt x="294" y="4415"/>
                  </a:cubicBezTo>
                  <a:cubicBezTo>
                    <a:pt x="1439" y="4415"/>
                    <a:pt x="2387" y="3892"/>
                    <a:pt x="2387" y="3238"/>
                  </a:cubicBezTo>
                  <a:cubicBezTo>
                    <a:pt x="2387" y="2584"/>
                    <a:pt x="1570" y="2126"/>
                    <a:pt x="491" y="2060"/>
                  </a:cubicBezTo>
                  <a:lnTo>
                    <a:pt x="491" y="197"/>
                  </a:lnTo>
                  <a:cubicBezTo>
                    <a:pt x="491" y="66"/>
                    <a:pt x="384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0"/>
            <p:cNvSpPr/>
            <p:nvPr/>
          </p:nvSpPr>
          <p:spPr>
            <a:xfrm>
              <a:off x="1837075" y="2185200"/>
              <a:ext cx="28625" cy="49075"/>
            </a:xfrm>
            <a:custGeom>
              <a:rect b="b" l="l" r="r" t="t"/>
              <a:pathLst>
                <a:path extrusionOk="0" h="1963" w="1145">
                  <a:moveTo>
                    <a:pt x="556" y="1"/>
                  </a:moveTo>
                  <a:cubicBezTo>
                    <a:pt x="229" y="1"/>
                    <a:pt x="0" y="426"/>
                    <a:pt x="0" y="982"/>
                  </a:cubicBezTo>
                  <a:cubicBezTo>
                    <a:pt x="0" y="1538"/>
                    <a:pt x="229" y="1963"/>
                    <a:pt x="556" y="1963"/>
                  </a:cubicBezTo>
                  <a:cubicBezTo>
                    <a:pt x="883" y="1963"/>
                    <a:pt x="1145" y="1538"/>
                    <a:pt x="1145" y="982"/>
                  </a:cubicBezTo>
                  <a:cubicBezTo>
                    <a:pt x="1145" y="426"/>
                    <a:pt x="883" y="1"/>
                    <a:pt x="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0"/>
            <p:cNvSpPr/>
            <p:nvPr/>
          </p:nvSpPr>
          <p:spPr>
            <a:xfrm>
              <a:off x="2088025" y="2185200"/>
              <a:ext cx="29450" cy="49075"/>
            </a:xfrm>
            <a:custGeom>
              <a:rect b="b" l="l" r="r" t="t"/>
              <a:pathLst>
                <a:path extrusionOk="0" h="1963" w="1178">
                  <a:moveTo>
                    <a:pt x="589" y="1"/>
                  </a:moveTo>
                  <a:cubicBezTo>
                    <a:pt x="262" y="1"/>
                    <a:pt x="1" y="426"/>
                    <a:pt x="1" y="982"/>
                  </a:cubicBezTo>
                  <a:cubicBezTo>
                    <a:pt x="1" y="1538"/>
                    <a:pt x="262" y="1963"/>
                    <a:pt x="589" y="1963"/>
                  </a:cubicBezTo>
                  <a:cubicBezTo>
                    <a:pt x="916" y="1963"/>
                    <a:pt x="1178" y="1538"/>
                    <a:pt x="1178" y="982"/>
                  </a:cubicBezTo>
                  <a:cubicBezTo>
                    <a:pt x="1178" y="426"/>
                    <a:pt x="916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0"/>
            <p:cNvSpPr/>
            <p:nvPr/>
          </p:nvSpPr>
          <p:spPr>
            <a:xfrm>
              <a:off x="1892650" y="2351975"/>
              <a:ext cx="170075" cy="90750"/>
            </a:xfrm>
            <a:custGeom>
              <a:rect b="b" l="l" r="r" t="t"/>
              <a:pathLst>
                <a:path extrusionOk="0" h="3630" w="6803">
                  <a:moveTo>
                    <a:pt x="6410" y="425"/>
                  </a:moveTo>
                  <a:cubicBezTo>
                    <a:pt x="6279" y="1962"/>
                    <a:pt x="4971" y="3205"/>
                    <a:pt x="3402" y="3205"/>
                  </a:cubicBezTo>
                  <a:cubicBezTo>
                    <a:pt x="1832" y="3205"/>
                    <a:pt x="524" y="1962"/>
                    <a:pt x="426" y="425"/>
                  </a:cubicBezTo>
                  <a:close/>
                  <a:moveTo>
                    <a:pt x="1" y="0"/>
                  </a:moveTo>
                  <a:lnTo>
                    <a:pt x="1" y="197"/>
                  </a:lnTo>
                  <a:cubicBezTo>
                    <a:pt x="1" y="2093"/>
                    <a:pt x="1538" y="3630"/>
                    <a:pt x="3402" y="3630"/>
                  </a:cubicBezTo>
                  <a:cubicBezTo>
                    <a:pt x="5298" y="3597"/>
                    <a:pt x="6802" y="2093"/>
                    <a:pt x="6802" y="197"/>
                  </a:cubicBezTo>
                  <a:lnTo>
                    <a:pt x="6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0"/>
            <p:cNvSpPr/>
            <p:nvPr/>
          </p:nvSpPr>
          <p:spPr>
            <a:xfrm>
              <a:off x="1832175" y="1906450"/>
              <a:ext cx="207650" cy="78300"/>
            </a:xfrm>
            <a:custGeom>
              <a:rect b="b" l="l" r="r" t="t"/>
              <a:pathLst>
                <a:path extrusionOk="0" h="3132" w="8306">
                  <a:moveTo>
                    <a:pt x="0" y="1"/>
                  </a:moveTo>
                  <a:lnTo>
                    <a:pt x="0" y="1"/>
                  </a:lnTo>
                  <a:cubicBezTo>
                    <a:pt x="393" y="688"/>
                    <a:pt x="949" y="1243"/>
                    <a:pt x="1603" y="1701"/>
                  </a:cubicBezTo>
                  <a:cubicBezTo>
                    <a:pt x="2224" y="2126"/>
                    <a:pt x="2943" y="2453"/>
                    <a:pt x="3695" y="2682"/>
                  </a:cubicBezTo>
                  <a:cubicBezTo>
                    <a:pt x="4447" y="2911"/>
                    <a:pt x="5199" y="3075"/>
                    <a:pt x="5984" y="3107"/>
                  </a:cubicBezTo>
                  <a:cubicBezTo>
                    <a:pt x="6180" y="3124"/>
                    <a:pt x="6376" y="3132"/>
                    <a:pt x="6573" y="3132"/>
                  </a:cubicBezTo>
                  <a:cubicBezTo>
                    <a:pt x="6769" y="3132"/>
                    <a:pt x="6965" y="3124"/>
                    <a:pt x="7161" y="3107"/>
                  </a:cubicBezTo>
                  <a:cubicBezTo>
                    <a:pt x="7521" y="3075"/>
                    <a:pt x="7913" y="3009"/>
                    <a:pt x="8306" y="2976"/>
                  </a:cubicBezTo>
                  <a:cubicBezTo>
                    <a:pt x="7913" y="2944"/>
                    <a:pt x="7521" y="2944"/>
                    <a:pt x="7161" y="2911"/>
                  </a:cubicBezTo>
                  <a:cubicBezTo>
                    <a:pt x="6769" y="2846"/>
                    <a:pt x="6376" y="2878"/>
                    <a:pt x="6017" y="2780"/>
                  </a:cubicBezTo>
                  <a:cubicBezTo>
                    <a:pt x="5624" y="2715"/>
                    <a:pt x="5265" y="2715"/>
                    <a:pt x="4905" y="2617"/>
                  </a:cubicBezTo>
                  <a:cubicBezTo>
                    <a:pt x="4709" y="2551"/>
                    <a:pt x="4513" y="2519"/>
                    <a:pt x="4349" y="2486"/>
                  </a:cubicBezTo>
                  <a:lnTo>
                    <a:pt x="3826" y="2322"/>
                  </a:lnTo>
                  <a:cubicBezTo>
                    <a:pt x="3107" y="2094"/>
                    <a:pt x="2420" y="1799"/>
                    <a:pt x="1766" y="1440"/>
                  </a:cubicBezTo>
                  <a:cubicBezTo>
                    <a:pt x="1112" y="1047"/>
                    <a:pt x="523" y="55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0"/>
            <p:cNvSpPr/>
            <p:nvPr/>
          </p:nvSpPr>
          <p:spPr>
            <a:xfrm>
              <a:off x="2431375" y="2065050"/>
              <a:ext cx="55600" cy="182300"/>
            </a:xfrm>
            <a:custGeom>
              <a:rect b="b" l="l" r="r" t="t"/>
              <a:pathLst>
                <a:path extrusionOk="0" h="7292" w="2224">
                  <a:moveTo>
                    <a:pt x="0" y="0"/>
                  </a:moveTo>
                  <a:lnTo>
                    <a:pt x="0" y="0"/>
                  </a:lnTo>
                  <a:cubicBezTo>
                    <a:pt x="425" y="523"/>
                    <a:pt x="752" y="1079"/>
                    <a:pt x="1046" y="1668"/>
                  </a:cubicBezTo>
                  <a:cubicBezTo>
                    <a:pt x="1308" y="2224"/>
                    <a:pt x="1537" y="2845"/>
                    <a:pt x="1668" y="3466"/>
                  </a:cubicBezTo>
                  <a:cubicBezTo>
                    <a:pt x="1799" y="4088"/>
                    <a:pt x="1831" y="4742"/>
                    <a:pt x="1799" y="5363"/>
                  </a:cubicBezTo>
                  <a:cubicBezTo>
                    <a:pt x="1766" y="6017"/>
                    <a:pt x="1668" y="6671"/>
                    <a:pt x="1504" y="7292"/>
                  </a:cubicBezTo>
                  <a:cubicBezTo>
                    <a:pt x="1635" y="6998"/>
                    <a:pt x="1766" y="6703"/>
                    <a:pt x="1897" y="6376"/>
                  </a:cubicBezTo>
                  <a:cubicBezTo>
                    <a:pt x="1995" y="6082"/>
                    <a:pt x="2093" y="5722"/>
                    <a:pt x="2126" y="5396"/>
                  </a:cubicBezTo>
                  <a:cubicBezTo>
                    <a:pt x="2224" y="4742"/>
                    <a:pt x="2224" y="4055"/>
                    <a:pt x="2060" y="3401"/>
                  </a:cubicBezTo>
                  <a:cubicBezTo>
                    <a:pt x="1799" y="2060"/>
                    <a:pt x="1079" y="85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0"/>
            <p:cNvSpPr/>
            <p:nvPr/>
          </p:nvSpPr>
          <p:spPr>
            <a:xfrm>
              <a:off x="1394025" y="2282500"/>
              <a:ext cx="98100" cy="188850"/>
            </a:xfrm>
            <a:custGeom>
              <a:rect b="b" l="l" r="r" t="t"/>
              <a:pathLst>
                <a:path extrusionOk="0" h="7554" w="3924">
                  <a:moveTo>
                    <a:pt x="229" y="0"/>
                  </a:moveTo>
                  <a:cubicBezTo>
                    <a:pt x="33" y="752"/>
                    <a:pt x="0" y="1504"/>
                    <a:pt x="98" y="2256"/>
                  </a:cubicBezTo>
                  <a:cubicBezTo>
                    <a:pt x="164" y="3041"/>
                    <a:pt x="327" y="3793"/>
                    <a:pt x="654" y="4512"/>
                  </a:cubicBezTo>
                  <a:cubicBezTo>
                    <a:pt x="948" y="5199"/>
                    <a:pt x="1406" y="5853"/>
                    <a:pt x="1962" y="6376"/>
                  </a:cubicBezTo>
                  <a:cubicBezTo>
                    <a:pt x="2518" y="6899"/>
                    <a:pt x="3204" y="7324"/>
                    <a:pt x="3924" y="7553"/>
                  </a:cubicBezTo>
                  <a:cubicBezTo>
                    <a:pt x="3270" y="7194"/>
                    <a:pt x="2714" y="6703"/>
                    <a:pt x="2191" y="6147"/>
                  </a:cubicBezTo>
                  <a:cubicBezTo>
                    <a:pt x="1700" y="5624"/>
                    <a:pt x="1308" y="5003"/>
                    <a:pt x="1014" y="4349"/>
                  </a:cubicBezTo>
                  <a:cubicBezTo>
                    <a:pt x="719" y="3662"/>
                    <a:pt x="523" y="2943"/>
                    <a:pt x="392" y="2223"/>
                  </a:cubicBezTo>
                  <a:cubicBezTo>
                    <a:pt x="262" y="1504"/>
                    <a:pt x="196" y="752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3" name="Google Shape;1673;p60"/>
          <p:cNvGrpSpPr/>
          <p:nvPr/>
        </p:nvGrpSpPr>
        <p:grpSpPr>
          <a:xfrm>
            <a:off x="2619411" y="1439426"/>
            <a:ext cx="1087558" cy="1696576"/>
            <a:chOff x="3991075" y="1648950"/>
            <a:chExt cx="1348825" cy="2104150"/>
          </a:xfrm>
        </p:grpSpPr>
        <p:sp>
          <p:nvSpPr>
            <p:cNvPr id="1674" name="Google Shape;1674;p60"/>
            <p:cNvSpPr/>
            <p:nvPr/>
          </p:nvSpPr>
          <p:spPr>
            <a:xfrm>
              <a:off x="4891900" y="1841875"/>
              <a:ext cx="216650" cy="390225"/>
            </a:xfrm>
            <a:custGeom>
              <a:rect b="b" l="l" r="r" t="t"/>
              <a:pathLst>
                <a:path extrusionOk="0" h="15609" w="8666">
                  <a:moveTo>
                    <a:pt x="3271" y="1"/>
                  </a:moveTo>
                  <a:lnTo>
                    <a:pt x="524" y="3728"/>
                  </a:lnTo>
                  <a:lnTo>
                    <a:pt x="1" y="14846"/>
                  </a:lnTo>
                  <a:cubicBezTo>
                    <a:pt x="1" y="14846"/>
                    <a:pt x="1170" y="15608"/>
                    <a:pt x="2460" y="15608"/>
                  </a:cubicBezTo>
                  <a:cubicBezTo>
                    <a:pt x="2962" y="15608"/>
                    <a:pt x="3481" y="15493"/>
                    <a:pt x="3957" y="15173"/>
                  </a:cubicBezTo>
                  <a:cubicBezTo>
                    <a:pt x="8666" y="5167"/>
                    <a:pt x="327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0"/>
            <p:cNvSpPr/>
            <p:nvPr/>
          </p:nvSpPr>
          <p:spPr>
            <a:xfrm>
              <a:off x="3991075" y="2753350"/>
              <a:ext cx="1348825" cy="976050"/>
            </a:xfrm>
            <a:custGeom>
              <a:rect b="b" l="l" r="r" t="t"/>
              <a:pathLst>
                <a:path extrusionOk="0" h="39042" w="53953">
                  <a:moveTo>
                    <a:pt x="15630" y="0"/>
                  </a:moveTo>
                  <a:cubicBezTo>
                    <a:pt x="9712" y="0"/>
                    <a:pt x="4676" y="4512"/>
                    <a:pt x="3859" y="10594"/>
                  </a:cubicBezTo>
                  <a:lnTo>
                    <a:pt x="0" y="39042"/>
                  </a:lnTo>
                  <a:lnTo>
                    <a:pt x="53953" y="39042"/>
                  </a:lnTo>
                  <a:lnTo>
                    <a:pt x="49146" y="10202"/>
                  </a:lnTo>
                  <a:cubicBezTo>
                    <a:pt x="48132" y="4316"/>
                    <a:pt x="43227" y="0"/>
                    <a:pt x="37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0"/>
            <p:cNvSpPr/>
            <p:nvPr/>
          </p:nvSpPr>
          <p:spPr>
            <a:xfrm>
              <a:off x="4134125" y="3095850"/>
              <a:ext cx="924575" cy="25"/>
            </a:xfrm>
            <a:custGeom>
              <a:rect b="b" l="l" r="r" t="t"/>
              <a:pathLst>
                <a:path extrusionOk="0" fill="none" h="1" w="36983">
                  <a:moveTo>
                    <a:pt x="1" y="1"/>
                  </a:moveTo>
                  <a:lnTo>
                    <a:pt x="36982" y="1"/>
                  </a:lnTo>
                </a:path>
              </a:pathLst>
            </a:custGeom>
            <a:noFill/>
            <a:ln cap="flat" cmpd="sng" w="61300">
              <a:solidFill>
                <a:schemeClr val="accent6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0"/>
            <p:cNvSpPr/>
            <p:nvPr/>
          </p:nvSpPr>
          <p:spPr>
            <a:xfrm>
              <a:off x="4134125" y="3218475"/>
              <a:ext cx="951550" cy="25"/>
            </a:xfrm>
            <a:custGeom>
              <a:rect b="b" l="l" r="r" t="t"/>
              <a:pathLst>
                <a:path extrusionOk="0" fill="none" h="1" w="38062">
                  <a:moveTo>
                    <a:pt x="1" y="0"/>
                  </a:moveTo>
                  <a:lnTo>
                    <a:pt x="38061" y="0"/>
                  </a:lnTo>
                </a:path>
              </a:pathLst>
            </a:custGeom>
            <a:noFill/>
            <a:ln cap="flat" cmpd="sng" w="16350">
              <a:solidFill>
                <a:schemeClr val="accent6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0"/>
            <p:cNvSpPr/>
            <p:nvPr/>
          </p:nvSpPr>
          <p:spPr>
            <a:xfrm>
              <a:off x="4137400" y="3335375"/>
              <a:ext cx="951550" cy="25"/>
            </a:xfrm>
            <a:custGeom>
              <a:rect b="b" l="l" r="r" t="t"/>
              <a:pathLst>
                <a:path extrusionOk="0" fill="none" h="1" w="38062">
                  <a:moveTo>
                    <a:pt x="0" y="0"/>
                  </a:moveTo>
                  <a:lnTo>
                    <a:pt x="38061" y="0"/>
                  </a:lnTo>
                </a:path>
              </a:pathLst>
            </a:custGeom>
            <a:noFill/>
            <a:ln cap="flat" cmpd="sng" w="16350">
              <a:solidFill>
                <a:schemeClr val="accent6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0"/>
            <p:cNvSpPr/>
            <p:nvPr/>
          </p:nvSpPr>
          <p:spPr>
            <a:xfrm>
              <a:off x="4140675" y="3453075"/>
              <a:ext cx="951525" cy="25"/>
            </a:xfrm>
            <a:custGeom>
              <a:rect b="b" l="l" r="r" t="t"/>
              <a:pathLst>
                <a:path extrusionOk="0" fill="none" h="1" w="38061">
                  <a:moveTo>
                    <a:pt x="0" y="1"/>
                  </a:moveTo>
                  <a:lnTo>
                    <a:pt x="38061" y="1"/>
                  </a:lnTo>
                </a:path>
              </a:pathLst>
            </a:custGeom>
            <a:noFill/>
            <a:ln cap="flat" cmpd="sng" w="16350">
              <a:solidFill>
                <a:schemeClr val="accent6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0"/>
            <p:cNvSpPr/>
            <p:nvPr/>
          </p:nvSpPr>
          <p:spPr>
            <a:xfrm>
              <a:off x="4143925" y="3570800"/>
              <a:ext cx="951550" cy="25"/>
            </a:xfrm>
            <a:custGeom>
              <a:rect b="b" l="l" r="r" t="t"/>
              <a:pathLst>
                <a:path extrusionOk="0" fill="none" h="1" w="38062">
                  <a:moveTo>
                    <a:pt x="1" y="0"/>
                  </a:moveTo>
                  <a:lnTo>
                    <a:pt x="38062" y="0"/>
                  </a:lnTo>
                </a:path>
              </a:pathLst>
            </a:custGeom>
            <a:noFill/>
            <a:ln cap="flat" cmpd="sng" w="16350">
              <a:solidFill>
                <a:schemeClr val="accent6"/>
              </a:solidFill>
              <a:prstDash val="solid"/>
              <a:miter lim="3269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0"/>
            <p:cNvSpPr/>
            <p:nvPr/>
          </p:nvSpPr>
          <p:spPr>
            <a:xfrm>
              <a:off x="4524875" y="2513825"/>
              <a:ext cx="270600" cy="346625"/>
            </a:xfrm>
            <a:custGeom>
              <a:rect b="b" l="l" r="r" t="t"/>
              <a:pathLst>
                <a:path extrusionOk="0" h="13865" w="10824">
                  <a:moveTo>
                    <a:pt x="720" y="1"/>
                  </a:moveTo>
                  <a:lnTo>
                    <a:pt x="164" y="9548"/>
                  </a:lnTo>
                  <a:cubicBezTo>
                    <a:pt x="0" y="11903"/>
                    <a:pt x="1897" y="13865"/>
                    <a:pt x="4251" y="13865"/>
                  </a:cubicBezTo>
                  <a:lnTo>
                    <a:pt x="6605" y="13865"/>
                  </a:lnTo>
                  <a:cubicBezTo>
                    <a:pt x="8927" y="13865"/>
                    <a:pt x="10823" y="11903"/>
                    <a:pt x="10693" y="9548"/>
                  </a:cubicBezTo>
                  <a:lnTo>
                    <a:pt x="10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0"/>
            <p:cNvSpPr/>
            <p:nvPr/>
          </p:nvSpPr>
          <p:spPr>
            <a:xfrm>
              <a:off x="4537950" y="2513000"/>
              <a:ext cx="245250" cy="144825"/>
            </a:xfrm>
            <a:custGeom>
              <a:rect b="b" l="l" r="r" t="t"/>
              <a:pathLst>
                <a:path extrusionOk="0" h="5793" w="9810">
                  <a:moveTo>
                    <a:pt x="197" y="1"/>
                  </a:moveTo>
                  <a:lnTo>
                    <a:pt x="1" y="3401"/>
                  </a:lnTo>
                  <a:cubicBezTo>
                    <a:pt x="1341" y="4284"/>
                    <a:pt x="2780" y="5036"/>
                    <a:pt x="4251" y="5592"/>
                  </a:cubicBezTo>
                  <a:cubicBezTo>
                    <a:pt x="4576" y="5726"/>
                    <a:pt x="4922" y="5793"/>
                    <a:pt x="5271" y="5793"/>
                  </a:cubicBezTo>
                  <a:cubicBezTo>
                    <a:pt x="5521" y="5793"/>
                    <a:pt x="5772" y="5758"/>
                    <a:pt x="6017" y="5690"/>
                  </a:cubicBezTo>
                  <a:cubicBezTo>
                    <a:pt x="7358" y="5233"/>
                    <a:pt x="8633" y="4644"/>
                    <a:pt x="9810" y="3859"/>
                  </a:cubicBezTo>
                  <a:lnTo>
                    <a:pt x="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0"/>
            <p:cNvSpPr/>
            <p:nvPr/>
          </p:nvSpPr>
          <p:spPr>
            <a:xfrm>
              <a:off x="4292725" y="1853925"/>
              <a:ext cx="698450" cy="753075"/>
            </a:xfrm>
            <a:custGeom>
              <a:rect b="b" l="l" r="r" t="t"/>
              <a:pathLst>
                <a:path extrusionOk="0" h="30123" w="27938">
                  <a:moveTo>
                    <a:pt x="13427" y="0"/>
                  </a:moveTo>
                  <a:cubicBezTo>
                    <a:pt x="13004" y="0"/>
                    <a:pt x="12572" y="3"/>
                    <a:pt x="12131" y="9"/>
                  </a:cubicBezTo>
                  <a:cubicBezTo>
                    <a:pt x="0" y="205"/>
                    <a:pt x="1929" y="12108"/>
                    <a:pt x="1929" y="12108"/>
                  </a:cubicBezTo>
                  <a:cubicBezTo>
                    <a:pt x="1864" y="12958"/>
                    <a:pt x="1864" y="13808"/>
                    <a:pt x="1962" y="14658"/>
                  </a:cubicBezTo>
                  <a:cubicBezTo>
                    <a:pt x="2354" y="18614"/>
                    <a:pt x="4382" y="26102"/>
                    <a:pt x="14060" y="29928"/>
                  </a:cubicBezTo>
                  <a:cubicBezTo>
                    <a:pt x="14370" y="30056"/>
                    <a:pt x="14700" y="30122"/>
                    <a:pt x="15034" y="30122"/>
                  </a:cubicBezTo>
                  <a:cubicBezTo>
                    <a:pt x="15299" y="30122"/>
                    <a:pt x="15566" y="30080"/>
                    <a:pt x="15826" y="29993"/>
                  </a:cubicBezTo>
                  <a:cubicBezTo>
                    <a:pt x="22496" y="27803"/>
                    <a:pt x="27140" y="21688"/>
                    <a:pt x="27467" y="14691"/>
                  </a:cubicBezTo>
                  <a:cubicBezTo>
                    <a:pt x="27499" y="14298"/>
                    <a:pt x="27499" y="13906"/>
                    <a:pt x="27499" y="13514"/>
                  </a:cubicBezTo>
                  <a:cubicBezTo>
                    <a:pt x="27937" y="1569"/>
                    <a:pt x="22694" y="0"/>
                    <a:pt x="13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60"/>
            <p:cNvSpPr/>
            <p:nvPr/>
          </p:nvSpPr>
          <p:spPr>
            <a:xfrm>
              <a:off x="4341750" y="2221175"/>
              <a:ext cx="637650" cy="386025"/>
            </a:xfrm>
            <a:custGeom>
              <a:rect b="b" l="l" r="r" t="t"/>
              <a:pathLst>
                <a:path extrusionOk="0" h="15441" w="25506">
                  <a:moveTo>
                    <a:pt x="1" y="1"/>
                  </a:moveTo>
                  <a:lnTo>
                    <a:pt x="1" y="1"/>
                  </a:lnTo>
                  <a:cubicBezTo>
                    <a:pt x="393" y="3924"/>
                    <a:pt x="2421" y="11445"/>
                    <a:pt x="12099" y="15271"/>
                  </a:cubicBezTo>
                  <a:cubicBezTo>
                    <a:pt x="12415" y="15382"/>
                    <a:pt x="12752" y="15441"/>
                    <a:pt x="13091" y="15441"/>
                  </a:cubicBezTo>
                  <a:cubicBezTo>
                    <a:pt x="13350" y="15441"/>
                    <a:pt x="13611" y="15407"/>
                    <a:pt x="13865" y="15336"/>
                  </a:cubicBezTo>
                  <a:cubicBezTo>
                    <a:pt x="20535" y="13113"/>
                    <a:pt x="25179" y="7031"/>
                    <a:pt x="25506" y="1"/>
                  </a:cubicBezTo>
                  <a:lnTo>
                    <a:pt x="25506" y="1"/>
                  </a:lnTo>
                  <a:cubicBezTo>
                    <a:pt x="23158" y="4370"/>
                    <a:pt x="18956" y="10399"/>
                    <a:pt x="13387" y="10399"/>
                  </a:cubicBezTo>
                  <a:cubicBezTo>
                    <a:pt x="13372" y="10399"/>
                    <a:pt x="13357" y="10399"/>
                    <a:pt x="13342" y="10399"/>
                  </a:cubicBezTo>
                  <a:cubicBezTo>
                    <a:pt x="6933" y="10333"/>
                    <a:pt x="2094" y="353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0"/>
            <p:cNvSpPr/>
            <p:nvPr/>
          </p:nvSpPr>
          <p:spPr>
            <a:xfrm>
              <a:off x="4710425" y="2340525"/>
              <a:ext cx="115300" cy="116100"/>
            </a:xfrm>
            <a:custGeom>
              <a:rect b="b" l="l" r="r" t="t"/>
              <a:pathLst>
                <a:path extrusionOk="0" h="4644" w="4612">
                  <a:moveTo>
                    <a:pt x="1" y="1"/>
                  </a:moveTo>
                  <a:lnTo>
                    <a:pt x="1" y="1210"/>
                  </a:lnTo>
                  <a:cubicBezTo>
                    <a:pt x="1865" y="1210"/>
                    <a:pt x="3401" y="2747"/>
                    <a:pt x="3401" y="4644"/>
                  </a:cubicBezTo>
                  <a:lnTo>
                    <a:pt x="4611" y="4644"/>
                  </a:lnTo>
                  <a:cubicBezTo>
                    <a:pt x="4611" y="2061"/>
                    <a:pt x="255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0"/>
            <p:cNvSpPr/>
            <p:nvPr/>
          </p:nvSpPr>
          <p:spPr>
            <a:xfrm>
              <a:off x="4628700" y="2339700"/>
              <a:ext cx="81750" cy="31100"/>
            </a:xfrm>
            <a:custGeom>
              <a:rect b="b" l="l" r="r" t="t"/>
              <a:pathLst>
                <a:path extrusionOk="0" h="1244" w="3270">
                  <a:moveTo>
                    <a:pt x="0" y="1"/>
                  </a:moveTo>
                  <a:lnTo>
                    <a:pt x="0" y="1243"/>
                  </a:lnTo>
                  <a:lnTo>
                    <a:pt x="3270" y="1243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0"/>
            <p:cNvSpPr/>
            <p:nvPr/>
          </p:nvSpPr>
          <p:spPr>
            <a:xfrm>
              <a:off x="4513425" y="2340525"/>
              <a:ext cx="115300" cy="116100"/>
            </a:xfrm>
            <a:custGeom>
              <a:rect b="b" l="l" r="r" t="t"/>
              <a:pathLst>
                <a:path extrusionOk="0" h="4644" w="4612">
                  <a:moveTo>
                    <a:pt x="4611" y="1"/>
                  </a:moveTo>
                  <a:cubicBezTo>
                    <a:pt x="2061" y="1"/>
                    <a:pt x="1" y="2061"/>
                    <a:pt x="1" y="4644"/>
                  </a:cubicBezTo>
                  <a:lnTo>
                    <a:pt x="1210" y="4644"/>
                  </a:lnTo>
                  <a:cubicBezTo>
                    <a:pt x="1210" y="2747"/>
                    <a:pt x="2747" y="1210"/>
                    <a:pt x="4611" y="1210"/>
                  </a:cubicBezTo>
                  <a:lnTo>
                    <a:pt x="46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0"/>
            <p:cNvSpPr/>
            <p:nvPr/>
          </p:nvSpPr>
          <p:spPr>
            <a:xfrm>
              <a:off x="4260525" y="1648950"/>
              <a:ext cx="786575" cy="582275"/>
            </a:xfrm>
            <a:custGeom>
              <a:rect b="b" l="l" r="r" t="t"/>
              <a:pathLst>
                <a:path extrusionOk="0" h="23291" w="31463">
                  <a:moveTo>
                    <a:pt x="21977" y="0"/>
                  </a:moveTo>
                  <a:cubicBezTo>
                    <a:pt x="20762" y="0"/>
                    <a:pt x="19462" y="569"/>
                    <a:pt x="18422" y="2061"/>
                  </a:cubicBezTo>
                  <a:cubicBezTo>
                    <a:pt x="18303" y="2219"/>
                    <a:pt x="18124" y="2306"/>
                    <a:pt x="17951" y="2306"/>
                  </a:cubicBezTo>
                  <a:cubicBezTo>
                    <a:pt x="17838" y="2306"/>
                    <a:pt x="17727" y="2269"/>
                    <a:pt x="17637" y="2192"/>
                  </a:cubicBezTo>
                  <a:cubicBezTo>
                    <a:pt x="16877" y="1536"/>
                    <a:pt x="15371" y="1187"/>
                    <a:pt x="13632" y="1187"/>
                  </a:cubicBezTo>
                  <a:cubicBezTo>
                    <a:pt x="9388" y="1187"/>
                    <a:pt x="3757" y="3267"/>
                    <a:pt x="4198" y="8045"/>
                  </a:cubicBezTo>
                  <a:cubicBezTo>
                    <a:pt x="3938" y="7950"/>
                    <a:pt x="3634" y="7893"/>
                    <a:pt x="3311" y="7893"/>
                  </a:cubicBezTo>
                  <a:cubicBezTo>
                    <a:pt x="1845" y="7893"/>
                    <a:pt x="1" y="9070"/>
                    <a:pt x="242" y="13276"/>
                  </a:cubicBezTo>
                  <a:cubicBezTo>
                    <a:pt x="405" y="16285"/>
                    <a:pt x="928" y="19293"/>
                    <a:pt x="1811" y="22170"/>
                  </a:cubicBezTo>
                  <a:cubicBezTo>
                    <a:pt x="1811" y="22170"/>
                    <a:pt x="3278" y="23291"/>
                    <a:pt x="3514" y="23291"/>
                  </a:cubicBezTo>
                  <a:cubicBezTo>
                    <a:pt x="3539" y="23291"/>
                    <a:pt x="3551" y="23278"/>
                    <a:pt x="3544" y="23249"/>
                  </a:cubicBezTo>
                  <a:cubicBezTo>
                    <a:pt x="3544" y="23249"/>
                    <a:pt x="5343" y="21843"/>
                    <a:pt x="5245" y="17658"/>
                  </a:cubicBezTo>
                  <a:cubicBezTo>
                    <a:pt x="5146" y="13473"/>
                    <a:pt x="5898" y="11151"/>
                    <a:pt x="5898" y="11151"/>
                  </a:cubicBezTo>
                  <a:cubicBezTo>
                    <a:pt x="5898" y="11151"/>
                    <a:pt x="12811" y="15094"/>
                    <a:pt x="19285" y="15094"/>
                  </a:cubicBezTo>
                  <a:cubicBezTo>
                    <a:pt x="22076" y="15094"/>
                    <a:pt x="24786" y="14361"/>
                    <a:pt x="26825" y="12263"/>
                  </a:cubicBezTo>
                  <a:cubicBezTo>
                    <a:pt x="31463" y="7657"/>
                    <a:pt x="30605" y="3226"/>
                    <a:pt x="26795" y="3226"/>
                  </a:cubicBezTo>
                  <a:cubicBezTo>
                    <a:pt x="26575" y="3226"/>
                    <a:pt x="26345" y="3240"/>
                    <a:pt x="26106" y="3271"/>
                  </a:cubicBezTo>
                  <a:cubicBezTo>
                    <a:pt x="26089" y="3274"/>
                    <a:pt x="26072" y="3275"/>
                    <a:pt x="26056" y="3275"/>
                  </a:cubicBezTo>
                  <a:cubicBezTo>
                    <a:pt x="25883" y="3275"/>
                    <a:pt x="25746" y="3123"/>
                    <a:pt x="25746" y="2944"/>
                  </a:cubicBezTo>
                  <a:cubicBezTo>
                    <a:pt x="25666" y="1472"/>
                    <a:pt x="23932" y="0"/>
                    <a:pt x="2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0"/>
            <p:cNvSpPr/>
            <p:nvPr/>
          </p:nvSpPr>
          <p:spPr>
            <a:xfrm>
              <a:off x="3991075" y="2753350"/>
              <a:ext cx="517475" cy="976050"/>
            </a:xfrm>
            <a:custGeom>
              <a:rect b="b" l="l" r="r" t="t"/>
              <a:pathLst>
                <a:path extrusionOk="0" h="39042" w="20699">
                  <a:moveTo>
                    <a:pt x="15630" y="0"/>
                  </a:moveTo>
                  <a:cubicBezTo>
                    <a:pt x="9712" y="0"/>
                    <a:pt x="4676" y="4512"/>
                    <a:pt x="3859" y="10594"/>
                  </a:cubicBezTo>
                  <a:lnTo>
                    <a:pt x="0" y="39042"/>
                  </a:lnTo>
                  <a:lnTo>
                    <a:pt x="18998" y="39042"/>
                  </a:lnTo>
                  <a:lnTo>
                    <a:pt x="18998" y="7357"/>
                  </a:lnTo>
                  <a:cubicBezTo>
                    <a:pt x="18998" y="4807"/>
                    <a:pt x="19554" y="2289"/>
                    <a:pt x="20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0"/>
            <p:cNvSpPr/>
            <p:nvPr/>
          </p:nvSpPr>
          <p:spPr>
            <a:xfrm>
              <a:off x="4802000" y="2753350"/>
              <a:ext cx="537900" cy="976050"/>
            </a:xfrm>
            <a:custGeom>
              <a:rect b="b" l="l" r="r" t="t"/>
              <a:pathLst>
                <a:path extrusionOk="0" h="39042" w="21516">
                  <a:moveTo>
                    <a:pt x="0" y="0"/>
                  </a:moveTo>
                  <a:cubicBezTo>
                    <a:pt x="1112" y="2289"/>
                    <a:pt x="1700" y="4807"/>
                    <a:pt x="1700" y="7357"/>
                  </a:cubicBezTo>
                  <a:lnTo>
                    <a:pt x="1700" y="39042"/>
                  </a:lnTo>
                  <a:lnTo>
                    <a:pt x="21516" y="39042"/>
                  </a:lnTo>
                  <a:lnTo>
                    <a:pt x="16709" y="10202"/>
                  </a:lnTo>
                  <a:cubicBezTo>
                    <a:pt x="15695" y="4316"/>
                    <a:pt x="10790" y="0"/>
                    <a:pt x="5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0"/>
            <p:cNvSpPr/>
            <p:nvPr/>
          </p:nvSpPr>
          <p:spPr>
            <a:xfrm>
              <a:off x="4273100" y="3243800"/>
              <a:ext cx="110375" cy="9850"/>
            </a:xfrm>
            <a:custGeom>
              <a:rect b="b" l="l" r="r" t="t"/>
              <a:pathLst>
                <a:path extrusionOk="0" h="394" w="4415">
                  <a:moveTo>
                    <a:pt x="0" y="1"/>
                  </a:moveTo>
                  <a:lnTo>
                    <a:pt x="0" y="393"/>
                  </a:lnTo>
                  <a:lnTo>
                    <a:pt x="4415" y="393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0"/>
            <p:cNvSpPr/>
            <p:nvPr/>
          </p:nvSpPr>
          <p:spPr>
            <a:xfrm>
              <a:off x="4196250" y="3176775"/>
              <a:ext cx="60525" cy="575525"/>
            </a:xfrm>
            <a:custGeom>
              <a:rect b="b" l="l" r="r" t="t"/>
              <a:pathLst>
                <a:path extrusionOk="0" h="23021" w="2421">
                  <a:moveTo>
                    <a:pt x="2420" y="1"/>
                  </a:moveTo>
                  <a:lnTo>
                    <a:pt x="2420" y="1"/>
                  </a:lnTo>
                  <a:cubicBezTo>
                    <a:pt x="2126" y="1930"/>
                    <a:pt x="1897" y="3794"/>
                    <a:pt x="1668" y="5723"/>
                  </a:cubicBezTo>
                  <a:cubicBezTo>
                    <a:pt x="1407" y="7652"/>
                    <a:pt x="1178" y="9581"/>
                    <a:pt x="1014" y="11478"/>
                  </a:cubicBezTo>
                  <a:cubicBezTo>
                    <a:pt x="818" y="13407"/>
                    <a:pt x="622" y="15336"/>
                    <a:pt x="458" y="17265"/>
                  </a:cubicBezTo>
                  <a:lnTo>
                    <a:pt x="197" y="20143"/>
                  </a:lnTo>
                  <a:cubicBezTo>
                    <a:pt x="131" y="21091"/>
                    <a:pt x="66" y="22072"/>
                    <a:pt x="1" y="23020"/>
                  </a:cubicBezTo>
                  <a:cubicBezTo>
                    <a:pt x="164" y="22072"/>
                    <a:pt x="262" y="21124"/>
                    <a:pt x="393" y="20175"/>
                  </a:cubicBezTo>
                  <a:lnTo>
                    <a:pt x="753" y="17298"/>
                  </a:lnTo>
                  <a:cubicBezTo>
                    <a:pt x="1014" y="15401"/>
                    <a:pt x="1243" y="13472"/>
                    <a:pt x="1407" y="11543"/>
                  </a:cubicBezTo>
                  <a:cubicBezTo>
                    <a:pt x="1603" y="9614"/>
                    <a:pt x="1799" y="7717"/>
                    <a:pt x="1963" y="5788"/>
                  </a:cubicBezTo>
                  <a:cubicBezTo>
                    <a:pt x="2159" y="3859"/>
                    <a:pt x="2290" y="1930"/>
                    <a:pt x="2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0"/>
            <p:cNvSpPr/>
            <p:nvPr/>
          </p:nvSpPr>
          <p:spPr>
            <a:xfrm>
              <a:off x="5032500" y="3176775"/>
              <a:ext cx="60525" cy="576325"/>
            </a:xfrm>
            <a:custGeom>
              <a:rect b="b" l="l" r="r" t="t"/>
              <a:pathLst>
                <a:path extrusionOk="0" h="23053" w="2421">
                  <a:moveTo>
                    <a:pt x="1" y="1"/>
                  </a:moveTo>
                  <a:cubicBezTo>
                    <a:pt x="132" y="1930"/>
                    <a:pt x="295" y="3892"/>
                    <a:pt x="459" y="5788"/>
                  </a:cubicBezTo>
                  <a:cubicBezTo>
                    <a:pt x="622" y="7717"/>
                    <a:pt x="786" y="9647"/>
                    <a:pt x="1015" y="11576"/>
                  </a:cubicBezTo>
                  <a:cubicBezTo>
                    <a:pt x="1243" y="13505"/>
                    <a:pt x="1440" y="15401"/>
                    <a:pt x="1669" y="17331"/>
                  </a:cubicBezTo>
                  <a:lnTo>
                    <a:pt x="2028" y="20175"/>
                  </a:lnTo>
                  <a:cubicBezTo>
                    <a:pt x="2159" y="21124"/>
                    <a:pt x="2290" y="22105"/>
                    <a:pt x="2421" y="23053"/>
                  </a:cubicBezTo>
                  <a:cubicBezTo>
                    <a:pt x="2388" y="22072"/>
                    <a:pt x="2290" y="21124"/>
                    <a:pt x="2224" y="20175"/>
                  </a:cubicBezTo>
                  <a:lnTo>
                    <a:pt x="1996" y="17265"/>
                  </a:lnTo>
                  <a:cubicBezTo>
                    <a:pt x="1799" y="15336"/>
                    <a:pt x="1636" y="13440"/>
                    <a:pt x="1440" y="11510"/>
                  </a:cubicBezTo>
                  <a:cubicBezTo>
                    <a:pt x="1211" y="9581"/>
                    <a:pt x="1015" y="7652"/>
                    <a:pt x="786" y="5756"/>
                  </a:cubicBezTo>
                  <a:cubicBezTo>
                    <a:pt x="524" y="3826"/>
                    <a:pt x="295" y="193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0"/>
            <p:cNvSpPr/>
            <p:nvPr/>
          </p:nvSpPr>
          <p:spPr>
            <a:xfrm>
              <a:off x="4828150" y="2764775"/>
              <a:ext cx="192125" cy="584500"/>
            </a:xfrm>
            <a:custGeom>
              <a:rect b="b" l="l" r="r" t="t"/>
              <a:pathLst>
                <a:path extrusionOk="0" h="23380" w="7685">
                  <a:moveTo>
                    <a:pt x="33" y="1"/>
                  </a:moveTo>
                  <a:lnTo>
                    <a:pt x="0" y="66"/>
                  </a:lnTo>
                  <a:cubicBezTo>
                    <a:pt x="589" y="557"/>
                    <a:pt x="1210" y="1047"/>
                    <a:pt x="1799" y="1538"/>
                  </a:cubicBezTo>
                  <a:cubicBezTo>
                    <a:pt x="2420" y="2028"/>
                    <a:pt x="3041" y="2519"/>
                    <a:pt x="3663" y="3009"/>
                  </a:cubicBezTo>
                  <a:cubicBezTo>
                    <a:pt x="4837" y="3929"/>
                    <a:pt x="6041" y="4849"/>
                    <a:pt x="7277" y="5740"/>
                  </a:cubicBezTo>
                  <a:lnTo>
                    <a:pt x="7277" y="5740"/>
                  </a:lnTo>
                  <a:lnTo>
                    <a:pt x="6344" y="7064"/>
                  </a:lnTo>
                  <a:cubicBezTo>
                    <a:pt x="6017" y="7554"/>
                    <a:pt x="5657" y="8045"/>
                    <a:pt x="5330" y="8535"/>
                  </a:cubicBezTo>
                  <a:cubicBezTo>
                    <a:pt x="5003" y="9026"/>
                    <a:pt x="4644" y="9483"/>
                    <a:pt x="4284" y="9941"/>
                  </a:cubicBezTo>
                  <a:cubicBezTo>
                    <a:pt x="3924" y="10432"/>
                    <a:pt x="3565" y="10889"/>
                    <a:pt x="3205" y="11380"/>
                  </a:cubicBezTo>
                  <a:lnTo>
                    <a:pt x="3107" y="11511"/>
                  </a:lnTo>
                  <a:lnTo>
                    <a:pt x="3303" y="11511"/>
                  </a:lnTo>
                  <a:cubicBezTo>
                    <a:pt x="4468" y="11630"/>
                    <a:pt x="5632" y="11722"/>
                    <a:pt x="6797" y="11812"/>
                  </a:cubicBezTo>
                  <a:lnTo>
                    <a:pt x="6797" y="11812"/>
                  </a:lnTo>
                  <a:cubicBezTo>
                    <a:pt x="6260" y="12666"/>
                    <a:pt x="5706" y="13500"/>
                    <a:pt x="5232" y="14388"/>
                  </a:cubicBezTo>
                  <a:cubicBezTo>
                    <a:pt x="4676" y="15336"/>
                    <a:pt x="4120" y="16285"/>
                    <a:pt x="3597" y="17265"/>
                  </a:cubicBezTo>
                  <a:cubicBezTo>
                    <a:pt x="3074" y="18246"/>
                    <a:pt x="2551" y="19227"/>
                    <a:pt x="2093" y="20241"/>
                  </a:cubicBezTo>
                  <a:cubicBezTo>
                    <a:pt x="1570" y="21255"/>
                    <a:pt x="1210" y="22301"/>
                    <a:pt x="916" y="23380"/>
                  </a:cubicBezTo>
                  <a:lnTo>
                    <a:pt x="981" y="23380"/>
                  </a:lnTo>
                  <a:cubicBezTo>
                    <a:pt x="1145" y="22857"/>
                    <a:pt x="1341" y="22334"/>
                    <a:pt x="1570" y="21843"/>
                  </a:cubicBezTo>
                  <a:cubicBezTo>
                    <a:pt x="1831" y="21353"/>
                    <a:pt x="2060" y="20862"/>
                    <a:pt x="2322" y="20372"/>
                  </a:cubicBezTo>
                  <a:cubicBezTo>
                    <a:pt x="2845" y="19391"/>
                    <a:pt x="3401" y="18410"/>
                    <a:pt x="3957" y="17462"/>
                  </a:cubicBezTo>
                  <a:cubicBezTo>
                    <a:pt x="4480" y="16513"/>
                    <a:pt x="5036" y="15565"/>
                    <a:pt x="5592" y="14617"/>
                  </a:cubicBezTo>
                  <a:cubicBezTo>
                    <a:pt x="6148" y="13636"/>
                    <a:pt x="6736" y="12688"/>
                    <a:pt x="7292" y="11739"/>
                  </a:cubicBezTo>
                  <a:lnTo>
                    <a:pt x="7456" y="11478"/>
                  </a:lnTo>
                  <a:lnTo>
                    <a:pt x="7161" y="11478"/>
                  </a:lnTo>
                  <a:cubicBezTo>
                    <a:pt x="5953" y="11416"/>
                    <a:pt x="4745" y="11383"/>
                    <a:pt x="3510" y="11325"/>
                  </a:cubicBezTo>
                  <a:lnTo>
                    <a:pt x="3510" y="11325"/>
                  </a:lnTo>
                  <a:cubicBezTo>
                    <a:pt x="3801" y="10911"/>
                    <a:pt x="4095" y="10475"/>
                    <a:pt x="4415" y="10039"/>
                  </a:cubicBezTo>
                  <a:cubicBezTo>
                    <a:pt x="4774" y="9549"/>
                    <a:pt x="5101" y="9058"/>
                    <a:pt x="5461" y="8600"/>
                  </a:cubicBezTo>
                  <a:cubicBezTo>
                    <a:pt x="5821" y="8143"/>
                    <a:pt x="6148" y="7652"/>
                    <a:pt x="6507" y="7194"/>
                  </a:cubicBezTo>
                  <a:lnTo>
                    <a:pt x="7586" y="5788"/>
                  </a:lnTo>
                  <a:lnTo>
                    <a:pt x="7684" y="5658"/>
                  </a:lnTo>
                  <a:lnTo>
                    <a:pt x="7586" y="5592"/>
                  </a:lnTo>
                  <a:cubicBezTo>
                    <a:pt x="6344" y="4579"/>
                    <a:pt x="5101" y="3630"/>
                    <a:pt x="3859" y="2715"/>
                  </a:cubicBezTo>
                  <a:cubicBezTo>
                    <a:pt x="3238" y="2257"/>
                    <a:pt x="2584" y="1799"/>
                    <a:pt x="1962" y="1341"/>
                  </a:cubicBezTo>
                  <a:cubicBezTo>
                    <a:pt x="1341" y="884"/>
                    <a:pt x="687" y="459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0"/>
            <p:cNvSpPr/>
            <p:nvPr/>
          </p:nvSpPr>
          <p:spPr>
            <a:xfrm>
              <a:off x="4294350" y="2763975"/>
              <a:ext cx="192125" cy="584500"/>
            </a:xfrm>
            <a:custGeom>
              <a:rect b="b" l="l" r="r" t="t"/>
              <a:pathLst>
                <a:path extrusionOk="0" h="23380" w="7685">
                  <a:moveTo>
                    <a:pt x="7619" y="0"/>
                  </a:moveTo>
                  <a:cubicBezTo>
                    <a:pt x="6998" y="458"/>
                    <a:pt x="6344" y="916"/>
                    <a:pt x="5723" y="1341"/>
                  </a:cubicBezTo>
                  <a:cubicBezTo>
                    <a:pt x="5069" y="1799"/>
                    <a:pt x="4447" y="2256"/>
                    <a:pt x="3826" y="2714"/>
                  </a:cubicBezTo>
                  <a:cubicBezTo>
                    <a:pt x="2551" y="3662"/>
                    <a:pt x="1341" y="4611"/>
                    <a:pt x="99" y="5592"/>
                  </a:cubicBezTo>
                  <a:lnTo>
                    <a:pt x="0" y="5690"/>
                  </a:lnTo>
                  <a:lnTo>
                    <a:pt x="66" y="5788"/>
                  </a:lnTo>
                  <a:lnTo>
                    <a:pt x="1145" y="7194"/>
                  </a:lnTo>
                  <a:cubicBezTo>
                    <a:pt x="1505" y="7652"/>
                    <a:pt x="1864" y="8142"/>
                    <a:pt x="2224" y="8600"/>
                  </a:cubicBezTo>
                  <a:cubicBezTo>
                    <a:pt x="2584" y="9090"/>
                    <a:pt x="2911" y="9581"/>
                    <a:pt x="3270" y="10038"/>
                  </a:cubicBezTo>
                  <a:cubicBezTo>
                    <a:pt x="3562" y="10476"/>
                    <a:pt x="3854" y="10914"/>
                    <a:pt x="4169" y="11351"/>
                  </a:cubicBezTo>
                  <a:lnTo>
                    <a:pt x="4169" y="11351"/>
                  </a:lnTo>
                  <a:cubicBezTo>
                    <a:pt x="2954" y="11382"/>
                    <a:pt x="1739" y="11415"/>
                    <a:pt x="524" y="11477"/>
                  </a:cubicBezTo>
                  <a:lnTo>
                    <a:pt x="229" y="11477"/>
                  </a:lnTo>
                  <a:lnTo>
                    <a:pt x="393" y="11739"/>
                  </a:lnTo>
                  <a:cubicBezTo>
                    <a:pt x="949" y="12687"/>
                    <a:pt x="1505" y="13668"/>
                    <a:pt x="2060" y="14616"/>
                  </a:cubicBezTo>
                  <a:cubicBezTo>
                    <a:pt x="2616" y="15564"/>
                    <a:pt x="3172" y="16513"/>
                    <a:pt x="3728" y="17461"/>
                  </a:cubicBezTo>
                  <a:cubicBezTo>
                    <a:pt x="4284" y="18442"/>
                    <a:pt x="4840" y="19390"/>
                    <a:pt x="5330" y="20371"/>
                  </a:cubicBezTo>
                  <a:cubicBezTo>
                    <a:pt x="5592" y="20862"/>
                    <a:pt x="5853" y="21352"/>
                    <a:pt x="6082" y="21842"/>
                  </a:cubicBezTo>
                  <a:cubicBezTo>
                    <a:pt x="6344" y="22333"/>
                    <a:pt x="6540" y="22856"/>
                    <a:pt x="6704" y="23379"/>
                  </a:cubicBezTo>
                  <a:lnTo>
                    <a:pt x="6736" y="23379"/>
                  </a:lnTo>
                  <a:cubicBezTo>
                    <a:pt x="6475" y="22300"/>
                    <a:pt x="6082" y="21254"/>
                    <a:pt x="5592" y="20240"/>
                  </a:cubicBezTo>
                  <a:cubicBezTo>
                    <a:pt x="5134" y="19259"/>
                    <a:pt x="4611" y="18246"/>
                    <a:pt x="4088" y="17297"/>
                  </a:cubicBezTo>
                  <a:cubicBezTo>
                    <a:pt x="3565" y="16317"/>
                    <a:pt x="3009" y="15336"/>
                    <a:pt x="2453" y="14387"/>
                  </a:cubicBezTo>
                  <a:cubicBezTo>
                    <a:pt x="1949" y="13529"/>
                    <a:pt x="1419" y="12670"/>
                    <a:pt x="887" y="11811"/>
                  </a:cubicBezTo>
                  <a:lnTo>
                    <a:pt x="887" y="11811"/>
                  </a:lnTo>
                  <a:cubicBezTo>
                    <a:pt x="2052" y="11722"/>
                    <a:pt x="3217" y="11632"/>
                    <a:pt x="4382" y="11543"/>
                  </a:cubicBezTo>
                  <a:lnTo>
                    <a:pt x="4578" y="11543"/>
                  </a:lnTo>
                  <a:lnTo>
                    <a:pt x="4447" y="11379"/>
                  </a:lnTo>
                  <a:cubicBezTo>
                    <a:pt x="4088" y="10921"/>
                    <a:pt x="3728" y="10431"/>
                    <a:pt x="3401" y="9973"/>
                  </a:cubicBezTo>
                  <a:cubicBezTo>
                    <a:pt x="3041" y="9483"/>
                    <a:pt x="2682" y="9025"/>
                    <a:pt x="2355" y="8534"/>
                  </a:cubicBezTo>
                  <a:cubicBezTo>
                    <a:pt x="1995" y="8044"/>
                    <a:pt x="1668" y="7586"/>
                    <a:pt x="1308" y="7096"/>
                  </a:cubicBezTo>
                  <a:lnTo>
                    <a:pt x="406" y="5743"/>
                  </a:lnTo>
                  <a:lnTo>
                    <a:pt x="406" y="5743"/>
                  </a:lnTo>
                  <a:cubicBezTo>
                    <a:pt x="1643" y="4880"/>
                    <a:pt x="2848" y="3929"/>
                    <a:pt x="4022" y="3008"/>
                  </a:cubicBezTo>
                  <a:cubicBezTo>
                    <a:pt x="4644" y="2551"/>
                    <a:pt x="5232" y="2060"/>
                    <a:pt x="5853" y="1570"/>
                  </a:cubicBezTo>
                  <a:cubicBezTo>
                    <a:pt x="6475" y="1079"/>
                    <a:pt x="7063" y="589"/>
                    <a:pt x="7685" y="66"/>
                  </a:cubicBezTo>
                  <a:lnTo>
                    <a:pt x="7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0"/>
            <p:cNvSpPr/>
            <p:nvPr/>
          </p:nvSpPr>
          <p:spPr>
            <a:xfrm>
              <a:off x="4279625" y="2164775"/>
              <a:ext cx="136550" cy="174150"/>
            </a:xfrm>
            <a:custGeom>
              <a:rect b="b" l="l" r="r" t="t"/>
              <a:pathLst>
                <a:path extrusionOk="0" h="6966" w="5462">
                  <a:moveTo>
                    <a:pt x="2463" y="1"/>
                  </a:moveTo>
                  <a:cubicBezTo>
                    <a:pt x="2351" y="1"/>
                    <a:pt x="2239" y="11"/>
                    <a:pt x="2126" y="33"/>
                  </a:cubicBezTo>
                  <a:cubicBezTo>
                    <a:pt x="818" y="295"/>
                    <a:pt x="1" y="2060"/>
                    <a:pt x="328" y="3957"/>
                  </a:cubicBezTo>
                  <a:cubicBezTo>
                    <a:pt x="627" y="5694"/>
                    <a:pt x="1778" y="6965"/>
                    <a:pt x="2999" y="6965"/>
                  </a:cubicBezTo>
                  <a:cubicBezTo>
                    <a:pt x="3111" y="6965"/>
                    <a:pt x="3224" y="6954"/>
                    <a:pt x="3336" y="6932"/>
                  </a:cubicBezTo>
                  <a:cubicBezTo>
                    <a:pt x="4677" y="6671"/>
                    <a:pt x="5461" y="4905"/>
                    <a:pt x="5134" y="3009"/>
                  </a:cubicBezTo>
                  <a:cubicBezTo>
                    <a:pt x="4835" y="1271"/>
                    <a:pt x="3685" y="1"/>
                    <a:pt x="2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4914800" y="2164175"/>
              <a:ext cx="134900" cy="174550"/>
            </a:xfrm>
            <a:custGeom>
              <a:rect b="b" l="l" r="r" t="t"/>
              <a:pathLst>
                <a:path extrusionOk="0" h="6982" w="5396">
                  <a:moveTo>
                    <a:pt x="2917" y="0"/>
                  </a:moveTo>
                  <a:cubicBezTo>
                    <a:pt x="1682" y="0"/>
                    <a:pt x="535" y="1338"/>
                    <a:pt x="262" y="3098"/>
                  </a:cubicBezTo>
                  <a:cubicBezTo>
                    <a:pt x="0" y="5027"/>
                    <a:pt x="851" y="6760"/>
                    <a:pt x="2191" y="6956"/>
                  </a:cubicBezTo>
                  <a:cubicBezTo>
                    <a:pt x="2289" y="6973"/>
                    <a:pt x="2387" y="6981"/>
                    <a:pt x="2485" y="6981"/>
                  </a:cubicBezTo>
                  <a:cubicBezTo>
                    <a:pt x="3718" y="6981"/>
                    <a:pt x="4861" y="5671"/>
                    <a:pt x="5134" y="3883"/>
                  </a:cubicBezTo>
                  <a:cubicBezTo>
                    <a:pt x="5396" y="1986"/>
                    <a:pt x="4513" y="253"/>
                    <a:pt x="3205" y="24"/>
                  </a:cubicBezTo>
                  <a:cubicBezTo>
                    <a:pt x="3109" y="8"/>
                    <a:pt x="3012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4306475" y="2190825"/>
              <a:ext cx="69650" cy="49175"/>
            </a:xfrm>
            <a:custGeom>
              <a:rect b="b" l="l" r="r" t="t"/>
              <a:pathLst>
                <a:path extrusionOk="0" h="1967" w="2786">
                  <a:moveTo>
                    <a:pt x="880" y="1"/>
                  </a:moveTo>
                  <a:cubicBezTo>
                    <a:pt x="635" y="1"/>
                    <a:pt x="391" y="58"/>
                    <a:pt x="169" y="168"/>
                  </a:cubicBezTo>
                  <a:cubicBezTo>
                    <a:pt x="1" y="225"/>
                    <a:pt x="50" y="450"/>
                    <a:pt x="191" y="450"/>
                  </a:cubicBezTo>
                  <a:cubicBezTo>
                    <a:pt x="214" y="450"/>
                    <a:pt x="240" y="444"/>
                    <a:pt x="268" y="430"/>
                  </a:cubicBezTo>
                  <a:cubicBezTo>
                    <a:pt x="464" y="348"/>
                    <a:pt x="668" y="307"/>
                    <a:pt x="872" y="307"/>
                  </a:cubicBezTo>
                  <a:cubicBezTo>
                    <a:pt x="1077" y="307"/>
                    <a:pt x="1281" y="348"/>
                    <a:pt x="1477" y="430"/>
                  </a:cubicBezTo>
                  <a:cubicBezTo>
                    <a:pt x="2197" y="822"/>
                    <a:pt x="2458" y="1836"/>
                    <a:pt x="2458" y="1836"/>
                  </a:cubicBezTo>
                  <a:cubicBezTo>
                    <a:pt x="2458" y="1901"/>
                    <a:pt x="2524" y="1934"/>
                    <a:pt x="2622" y="1967"/>
                  </a:cubicBezTo>
                  <a:lnTo>
                    <a:pt x="2654" y="1934"/>
                  </a:lnTo>
                  <a:cubicBezTo>
                    <a:pt x="2720" y="1934"/>
                    <a:pt x="2785" y="1836"/>
                    <a:pt x="2753" y="1771"/>
                  </a:cubicBezTo>
                  <a:cubicBezTo>
                    <a:pt x="2589" y="1117"/>
                    <a:pt x="2197" y="561"/>
                    <a:pt x="1641" y="201"/>
                  </a:cubicBezTo>
                  <a:cubicBezTo>
                    <a:pt x="1404" y="66"/>
                    <a:pt x="1142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4304150" y="2195525"/>
              <a:ext cx="47450" cy="78825"/>
            </a:xfrm>
            <a:custGeom>
              <a:rect b="b" l="l" r="r" t="t"/>
              <a:pathLst>
                <a:path extrusionOk="0" h="3153" w="1898">
                  <a:moveTo>
                    <a:pt x="1693" y="0"/>
                  </a:moveTo>
                  <a:cubicBezTo>
                    <a:pt x="1673" y="0"/>
                    <a:pt x="1653" y="4"/>
                    <a:pt x="1636" y="13"/>
                  </a:cubicBezTo>
                  <a:cubicBezTo>
                    <a:pt x="1636" y="13"/>
                    <a:pt x="1" y="896"/>
                    <a:pt x="982" y="3054"/>
                  </a:cubicBezTo>
                  <a:cubicBezTo>
                    <a:pt x="982" y="3119"/>
                    <a:pt x="1047" y="3152"/>
                    <a:pt x="1113" y="3152"/>
                  </a:cubicBezTo>
                  <a:lnTo>
                    <a:pt x="1178" y="3152"/>
                  </a:lnTo>
                  <a:cubicBezTo>
                    <a:pt x="1243" y="3119"/>
                    <a:pt x="1276" y="3021"/>
                    <a:pt x="1243" y="2956"/>
                  </a:cubicBezTo>
                  <a:cubicBezTo>
                    <a:pt x="393" y="1059"/>
                    <a:pt x="1734" y="307"/>
                    <a:pt x="1799" y="275"/>
                  </a:cubicBezTo>
                  <a:cubicBezTo>
                    <a:pt x="1865" y="242"/>
                    <a:pt x="1897" y="144"/>
                    <a:pt x="1832" y="78"/>
                  </a:cubicBezTo>
                  <a:cubicBezTo>
                    <a:pt x="1808" y="31"/>
                    <a:pt x="1749" y="0"/>
                    <a:pt x="1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4949950" y="2190625"/>
              <a:ext cx="68700" cy="49375"/>
            </a:xfrm>
            <a:custGeom>
              <a:rect b="b" l="l" r="r" t="t"/>
              <a:pathLst>
                <a:path extrusionOk="0" h="1975" w="2748">
                  <a:moveTo>
                    <a:pt x="1926" y="0"/>
                  </a:moveTo>
                  <a:cubicBezTo>
                    <a:pt x="1663" y="0"/>
                    <a:pt x="1400" y="57"/>
                    <a:pt x="1145" y="176"/>
                  </a:cubicBezTo>
                  <a:cubicBezTo>
                    <a:pt x="589" y="536"/>
                    <a:pt x="197" y="1125"/>
                    <a:pt x="33" y="1779"/>
                  </a:cubicBezTo>
                  <a:cubicBezTo>
                    <a:pt x="0" y="1844"/>
                    <a:pt x="66" y="1942"/>
                    <a:pt x="131" y="1975"/>
                  </a:cubicBezTo>
                  <a:lnTo>
                    <a:pt x="197" y="1975"/>
                  </a:lnTo>
                  <a:cubicBezTo>
                    <a:pt x="262" y="1942"/>
                    <a:pt x="327" y="1909"/>
                    <a:pt x="327" y="1844"/>
                  </a:cubicBezTo>
                  <a:cubicBezTo>
                    <a:pt x="458" y="1255"/>
                    <a:pt x="818" y="765"/>
                    <a:pt x="1308" y="438"/>
                  </a:cubicBezTo>
                  <a:cubicBezTo>
                    <a:pt x="1505" y="356"/>
                    <a:pt x="1709" y="315"/>
                    <a:pt x="1913" y="315"/>
                  </a:cubicBezTo>
                  <a:cubicBezTo>
                    <a:pt x="2118" y="315"/>
                    <a:pt x="2322" y="356"/>
                    <a:pt x="2518" y="438"/>
                  </a:cubicBezTo>
                  <a:cubicBezTo>
                    <a:pt x="2543" y="446"/>
                    <a:pt x="2565" y="450"/>
                    <a:pt x="2586" y="450"/>
                  </a:cubicBezTo>
                  <a:cubicBezTo>
                    <a:pt x="2647" y="450"/>
                    <a:pt x="2690" y="413"/>
                    <a:pt x="2714" y="340"/>
                  </a:cubicBezTo>
                  <a:cubicBezTo>
                    <a:pt x="2747" y="274"/>
                    <a:pt x="2714" y="176"/>
                    <a:pt x="2649" y="144"/>
                  </a:cubicBezTo>
                  <a:cubicBezTo>
                    <a:pt x="2413" y="49"/>
                    <a:pt x="2170" y="0"/>
                    <a:pt x="1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4974475" y="2195800"/>
              <a:ext cx="47425" cy="78550"/>
            </a:xfrm>
            <a:custGeom>
              <a:rect b="b" l="l" r="r" t="t"/>
              <a:pathLst>
                <a:path extrusionOk="0" h="3142" w="1897">
                  <a:moveTo>
                    <a:pt x="185" y="1"/>
                  </a:moveTo>
                  <a:cubicBezTo>
                    <a:pt x="135" y="1"/>
                    <a:pt x="87" y="37"/>
                    <a:pt x="66" y="100"/>
                  </a:cubicBezTo>
                  <a:cubicBezTo>
                    <a:pt x="0" y="166"/>
                    <a:pt x="33" y="264"/>
                    <a:pt x="131" y="296"/>
                  </a:cubicBezTo>
                  <a:cubicBezTo>
                    <a:pt x="164" y="329"/>
                    <a:pt x="1505" y="1048"/>
                    <a:pt x="654" y="2945"/>
                  </a:cubicBezTo>
                  <a:cubicBezTo>
                    <a:pt x="622" y="3010"/>
                    <a:pt x="654" y="3108"/>
                    <a:pt x="720" y="3141"/>
                  </a:cubicBezTo>
                  <a:lnTo>
                    <a:pt x="785" y="3141"/>
                  </a:lnTo>
                  <a:cubicBezTo>
                    <a:pt x="851" y="3141"/>
                    <a:pt x="916" y="3108"/>
                    <a:pt x="916" y="3076"/>
                  </a:cubicBezTo>
                  <a:cubicBezTo>
                    <a:pt x="1897" y="918"/>
                    <a:pt x="262" y="35"/>
                    <a:pt x="262" y="35"/>
                  </a:cubicBezTo>
                  <a:cubicBezTo>
                    <a:pt x="239" y="12"/>
                    <a:pt x="212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4448025" y="2032800"/>
              <a:ext cx="142275" cy="36350"/>
            </a:xfrm>
            <a:custGeom>
              <a:rect b="b" l="l" r="r" t="t"/>
              <a:pathLst>
                <a:path extrusionOk="0" h="1454" w="5691">
                  <a:moveTo>
                    <a:pt x="3008" y="1"/>
                  </a:moveTo>
                  <a:cubicBezTo>
                    <a:pt x="1416" y="1"/>
                    <a:pt x="153" y="974"/>
                    <a:pt x="132" y="996"/>
                  </a:cubicBezTo>
                  <a:cubicBezTo>
                    <a:pt x="33" y="1094"/>
                    <a:pt x="1" y="1225"/>
                    <a:pt x="99" y="1356"/>
                  </a:cubicBezTo>
                  <a:cubicBezTo>
                    <a:pt x="132" y="1421"/>
                    <a:pt x="197" y="1454"/>
                    <a:pt x="295" y="1454"/>
                  </a:cubicBezTo>
                  <a:cubicBezTo>
                    <a:pt x="360" y="1454"/>
                    <a:pt x="393" y="1421"/>
                    <a:pt x="458" y="1388"/>
                  </a:cubicBezTo>
                  <a:cubicBezTo>
                    <a:pt x="480" y="1388"/>
                    <a:pt x="1607" y="516"/>
                    <a:pt x="3014" y="516"/>
                  </a:cubicBezTo>
                  <a:cubicBezTo>
                    <a:pt x="3717" y="516"/>
                    <a:pt x="4491" y="734"/>
                    <a:pt x="5232" y="1388"/>
                  </a:cubicBezTo>
                  <a:cubicBezTo>
                    <a:pt x="5274" y="1430"/>
                    <a:pt x="5326" y="1448"/>
                    <a:pt x="5381" y="1448"/>
                  </a:cubicBezTo>
                  <a:cubicBezTo>
                    <a:pt x="5456" y="1448"/>
                    <a:pt x="5535" y="1413"/>
                    <a:pt x="5592" y="1356"/>
                  </a:cubicBezTo>
                  <a:cubicBezTo>
                    <a:pt x="5690" y="1258"/>
                    <a:pt x="5690" y="1094"/>
                    <a:pt x="5559" y="996"/>
                  </a:cubicBezTo>
                  <a:cubicBezTo>
                    <a:pt x="4703" y="249"/>
                    <a:pt x="3813" y="1"/>
                    <a:pt x="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4757450" y="2032975"/>
              <a:ext cx="144300" cy="36175"/>
            </a:xfrm>
            <a:custGeom>
              <a:rect b="b" l="l" r="r" t="t"/>
              <a:pathLst>
                <a:path extrusionOk="0" h="1447" w="5772">
                  <a:moveTo>
                    <a:pt x="3131" y="1"/>
                  </a:moveTo>
                  <a:cubicBezTo>
                    <a:pt x="1520" y="1"/>
                    <a:pt x="234" y="989"/>
                    <a:pt x="213" y="989"/>
                  </a:cubicBezTo>
                  <a:cubicBezTo>
                    <a:pt x="1" y="1148"/>
                    <a:pt x="175" y="1435"/>
                    <a:pt x="387" y="1435"/>
                  </a:cubicBezTo>
                  <a:cubicBezTo>
                    <a:pt x="437" y="1435"/>
                    <a:pt x="490" y="1419"/>
                    <a:pt x="540" y="1381"/>
                  </a:cubicBezTo>
                  <a:cubicBezTo>
                    <a:pt x="604" y="1338"/>
                    <a:pt x="1698" y="509"/>
                    <a:pt x="3074" y="509"/>
                  </a:cubicBezTo>
                  <a:cubicBezTo>
                    <a:pt x="3780" y="509"/>
                    <a:pt x="4560" y="727"/>
                    <a:pt x="5313" y="1381"/>
                  </a:cubicBezTo>
                  <a:cubicBezTo>
                    <a:pt x="5346" y="1414"/>
                    <a:pt x="5412" y="1447"/>
                    <a:pt x="5477" y="1447"/>
                  </a:cubicBezTo>
                  <a:cubicBezTo>
                    <a:pt x="5575" y="1447"/>
                    <a:pt x="5640" y="1414"/>
                    <a:pt x="5673" y="1349"/>
                  </a:cubicBezTo>
                  <a:cubicBezTo>
                    <a:pt x="5771" y="1218"/>
                    <a:pt x="5771" y="1054"/>
                    <a:pt x="5673" y="989"/>
                  </a:cubicBezTo>
                  <a:cubicBezTo>
                    <a:pt x="4823" y="248"/>
                    <a:pt x="3937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4599250" y="2399275"/>
              <a:ext cx="144150" cy="36925"/>
            </a:xfrm>
            <a:custGeom>
              <a:rect b="b" l="l" r="r" t="t"/>
              <a:pathLst>
                <a:path extrusionOk="0" h="1477" w="5766">
                  <a:moveTo>
                    <a:pt x="5386" y="1"/>
                  </a:moveTo>
                  <a:cubicBezTo>
                    <a:pt x="5327" y="1"/>
                    <a:pt x="5263" y="22"/>
                    <a:pt x="5200" y="70"/>
                  </a:cubicBezTo>
                  <a:cubicBezTo>
                    <a:pt x="4446" y="735"/>
                    <a:pt x="3666" y="957"/>
                    <a:pt x="2961" y="957"/>
                  </a:cubicBezTo>
                  <a:cubicBezTo>
                    <a:pt x="1584" y="957"/>
                    <a:pt x="491" y="113"/>
                    <a:pt x="426" y="70"/>
                  </a:cubicBezTo>
                  <a:cubicBezTo>
                    <a:pt x="385" y="29"/>
                    <a:pt x="332" y="11"/>
                    <a:pt x="278" y="11"/>
                  </a:cubicBezTo>
                  <a:cubicBezTo>
                    <a:pt x="202" y="11"/>
                    <a:pt x="123" y="46"/>
                    <a:pt x="66" y="103"/>
                  </a:cubicBezTo>
                  <a:cubicBezTo>
                    <a:pt x="1" y="234"/>
                    <a:pt x="1" y="397"/>
                    <a:pt x="132" y="463"/>
                  </a:cubicBezTo>
                  <a:cubicBezTo>
                    <a:pt x="949" y="1084"/>
                    <a:pt x="1963" y="1411"/>
                    <a:pt x="2976" y="1476"/>
                  </a:cubicBezTo>
                  <a:cubicBezTo>
                    <a:pt x="3925" y="1476"/>
                    <a:pt x="4840" y="1117"/>
                    <a:pt x="5560" y="463"/>
                  </a:cubicBezTo>
                  <a:cubicBezTo>
                    <a:pt x="5766" y="282"/>
                    <a:pt x="5607" y="1"/>
                    <a:pt x="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4460300" y="2123900"/>
              <a:ext cx="121825" cy="13100"/>
            </a:xfrm>
            <a:custGeom>
              <a:rect b="b" l="l" r="r" t="t"/>
              <a:pathLst>
                <a:path extrusionOk="0" h="524" w="4873">
                  <a:moveTo>
                    <a:pt x="327" y="1"/>
                  </a:moveTo>
                  <a:cubicBezTo>
                    <a:pt x="0" y="33"/>
                    <a:pt x="0" y="491"/>
                    <a:pt x="327" y="524"/>
                  </a:cubicBezTo>
                  <a:lnTo>
                    <a:pt x="4545" y="524"/>
                  </a:lnTo>
                  <a:cubicBezTo>
                    <a:pt x="4872" y="491"/>
                    <a:pt x="4872" y="33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0"/>
            <p:cNvSpPr/>
            <p:nvPr/>
          </p:nvSpPr>
          <p:spPr>
            <a:xfrm>
              <a:off x="4501175" y="2129625"/>
              <a:ext cx="40875" cy="67050"/>
            </a:xfrm>
            <a:custGeom>
              <a:rect b="b" l="l" r="r" t="t"/>
              <a:pathLst>
                <a:path extrusionOk="0" h="2682" w="1635">
                  <a:moveTo>
                    <a:pt x="818" y="0"/>
                  </a:moveTo>
                  <a:cubicBezTo>
                    <a:pt x="360" y="0"/>
                    <a:pt x="0" y="589"/>
                    <a:pt x="0" y="1341"/>
                  </a:cubicBezTo>
                  <a:cubicBezTo>
                    <a:pt x="0" y="2093"/>
                    <a:pt x="360" y="2682"/>
                    <a:pt x="818" y="2682"/>
                  </a:cubicBezTo>
                  <a:cubicBezTo>
                    <a:pt x="1243" y="2682"/>
                    <a:pt x="1635" y="2093"/>
                    <a:pt x="1635" y="1341"/>
                  </a:cubicBezTo>
                  <a:cubicBezTo>
                    <a:pt x="1635" y="589"/>
                    <a:pt x="1243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4756200" y="2123900"/>
              <a:ext cx="121025" cy="13100"/>
            </a:xfrm>
            <a:custGeom>
              <a:rect b="b" l="l" r="r" t="t"/>
              <a:pathLst>
                <a:path extrusionOk="0" h="524" w="4841">
                  <a:moveTo>
                    <a:pt x="295" y="1"/>
                  </a:moveTo>
                  <a:cubicBezTo>
                    <a:pt x="1" y="33"/>
                    <a:pt x="1" y="491"/>
                    <a:pt x="295" y="524"/>
                  </a:cubicBezTo>
                  <a:lnTo>
                    <a:pt x="4546" y="524"/>
                  </a:lnTo>
                  <a:cubicBezTo>
                    <a:pt x="4840" y="491"/>
                    <a:pt x="4840" y="33"/>
                    <a:pt x="4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0"/>
            <p:cNvSpPr/>
            <p:nvPr/>
          </p:nvSpPr>
          <p:spPr>
            <a:xfrm>
              <a:off x="4796275" y="2129625"/>
              <a:ext cx="41700" cy="67050"/>
            </a:xfrm>
            <a:custGeom>
              <a:rect b="b" l="l" r="r" t="t"/>
              <a:pathLst>
                <a:path extrusionOk="0" h="2682" w="1668">
                  <a:moveTo>
                    <a:pt x="818" y="0"/>
                  </a:moveTo>
                  <a:cubicBezTo>
                    <a:pt x="393" y="0"/>
                    <a:pt x="0" y="589"/>
                    <a:pt x="0" y="1341"/>
                  </a:cubicBezTo>
                  <a:cubicBezTo>
                    <a:pt x="0" y="2093"/>
                    <a:pt x="393" y="2682"/>
                    <a:pt x="818" y="2682"/>
                  </a:cubicBezTo>
                  <a:cubicBezTo>
                    <a:pt x="1275" y="2682"/>
                    <a:pt x="1668" y="2093"/>
                    <a:pt x="1668" y="1341"/>
                  </a:cubicBezTo>
                  <a:cubicBezTo>
                    <a:pt x="1668" y="589"/>
                    <a:pt x="1275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0"/>
            <p:cNvSpPr/>
            <p:nvPr/>
          </p:nvSpPr>
          <p:spPr>
            <a:xfrm>
              <a:off x="4663850" y="2190125"/>
              <a:ext cx="67850" cy="126725"/>
            </a:xfrm>
            <a:custGeom>
              <a:rect b="b" l="l" r="r" t="t"/>
              <a:pathLst>
                <a:path extrusionOk="0" h="5069" w="2714">
                  <a:moveTo>
                    <a:pt x="327" y="0"/>
                  </a:moveTo>
                  <a:cubicBezTo>
                    <a:pt x="196" y="0"/>
                    <a:pt x="65" y="98"/>
                    <a:pt x="65" y="229"/>
                  </a:cubicBezTo>
                  <a:lnTo>
                    <a:pt x="65" y="2845"/>
                  </a:lnTo>
                  <a:lnTo>
                    <a:pt x="327" y="2845"/>
                  </a:lnTo>
                  <a:cubicBezTo>
                    <a:pt x="1471" y="2845"/>
                    <a:pt x="2256" y="3303"/>
                    <a:pt x="2256" y="3728"/>
                  </a:cubicBezTo>
                  <a:cubicBezTo>
                    <a:pt x="2256" y="4153"/>
                    <a:pt x="1471" y="4611"/>
                    <a:pt x="327" y="4611"/>
                  </a:cubicBezTo>
                  <a:cubicBezTo>
                    <a:pt x="0" y="4611"/>
                    <a:pt x="0" y="5068"/>
                    <a:pt x="327" y="5068"/>
                  </a:cubicBezTo>
                  <a:cubicBezTo>
                    <a:pt x="1668" y="5068"/>
                    <a:pt x="2714" y="4480"/>
                    <a:pt x="2714" y="3728"/>
                  </a:cubicBezTo>
                  <a:cubicBezTo>
                    <a:pt x="2714" y="2976"/>
                    <a:pt x="1798" y="2452"/>
                    <a:pt x="556" y="2387"/>
                  </a:cubicBezTo>
                  <a:lnTo>
                    <a:pt x="556" y="229"/>
                  </a:lnTo>
                  <a:cubicBezTo>
                    <a:pt x="556" y="98"/>
                    <a:pt x="425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4599250" y="1944075"/>
              <a:ext cx="279600" cy="45800"/>
            </a:xfrm>
            <a:custGeom>
              <a:rect b="b" l="l" r="r" t="t"/>
              <a:pathLst>
                <a:path extrusionOk="0" h="1832" w="11184">
                  <a:moveTo>
                    <a:pt x="11184" y="0"/>
                  </a:moveTo>
                  <a:cubicBezTo>
                    <a:pt x="10301" y="425"/>
                    <a:pt x="9385" y="752"/>
                    <a:pt x="8437" y="1014"/>
                  </a:cubicBezTo>
                  <a:cubicBezTo>
                    <a:pt x="7521" y="1275"/>
                    <a:pt x="6541" y="1373"/>
                    <a:pt x="5592" y="1406"/>
                  </a:cubicBezTo>
                  <a:cubicBezTo>
                    <a:pt x="4611" y="1406"/>
                    <a:pt x="3663" y="1275"/>
                    <a:pt x="2715" y="1046"/>
                  </a:cubicBezTo>
                  <a:cubicBezTo>
                    <a:pt x="2486" y="1014"/>
                    <a:pt x="2257" y="948"/>
                    <a:pt x="2028" y="883"/>
                  </a:cubicBezTo>
                  <a:cubicBezTo>
                    <a:pt x="1799" y="785"/>
                    <a:pt x="1570" y="719"/>
                    <a:pt x="1342" y="621"/>
                  </a:cubicBezTo>
                  <a:cubicBezTo>
                    <a:pt x="884" y="458"/>
                    <a:pt x="426" y="262"/>
                    <a:pt x="1" y="65"/>
                  </a:cubicBezTo>
                  <a:lnTo>
                    <a:pt x="1" y="65"/>
                  </a:lnTo>
                  <a:cubicBezTo>
                    <a:pt x="818" y="654"/>
                    <a:pt x="1701" y="1079"/>
                    <a:pt x="2649" y="1373"/>
                  </a:cubicBezTo>
                  <a:cubicBezTo>
                    <a:pt x="3598" y="1668"/>
                    <a:pt x="4611" y="1831"/>
                    <a:pt x="5592" y="1831"/>
                  </a:cubicBezTo>
                  <a:cubicBezTo>
                    <a:pt x="6606" y="1831"/>
                    <a:pt x="7587" y="1668"/>
                    <a:pt x="8535" y="1341"/>
                  </a:cubicBezTo>
                  <a:cubicBezTo>
                    <a:pt x="9026" y="1177"/>
                    <a:pt x="9483" y="981"/>
                    <a:pt x="9908" y="785"/>
                  </a:cubicBezTo>
                  <a:cubicBezTo>
                    <a:pt x="10137" y="654"/>
                    <a:pt x="10366" y="556"/>
                    <a:pt x="10562" y="425"/>
                  </a:cubicBezTo>
                  <a:cubicBezTo>
                    <a:pt x="10759" y="262"/>
                    <a:pt x="10987" y="131"/>
                    <a:pt x="11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0"/>
            <p:cNvSpPr/>
            <p:nvPr/>
          </p:nvSpPr>
          <p:spPr>
            <a:xfrm>
              <a:off x="4792175" y="1671025"/>
              <a:ext cx="84225" cy="45800"/>
            </a:xfrm>
            <a:custGeom>
              <a:rect b="b" l="l" r="r" t="t"/>
              <a:pathLst>
                <a:path extrusionOk="0" h="1832" w="3369">
                  <a:moveTo>
                    <a:pt x="1014" y="1"/>
                  </a:moveTo>
                  <a:cubicBezTo>
                    <a:pt x="655" y="34"/>
                    <a:pt x="328" y="99"/>
                    <a:pt x="1" y="262"/>
                  </a:cubicBezTo>
                  <a:cubicBezTo>
                    <a:pt x="655" y="262"/>
                    <a:pt x="1309" y="361"/>
                    <a:pt x="1930" y="557"/>
                  </a:cubicBezTo>
                  <a:cubicBezTo>
                    <a:pt x="2257" y="655"/>
                    <a:pt x="2518" y="818"/>
                    <a:pt x="2747" y="1047"/>
                  </a:cubicBezTo>
                  <a:cubicBezTo>
                    <a:pt x="3009" y="1276"/>
                    <a:pt x="3205" y="1538"/>
                    <a:pt x="3369" y="1832"/>
                  </a:cubicBezTo>
                  <a:cubicBezTo>
                    <a:pt x="3369" y="1472"/>
                    <a:pt x="3238" y="1113"/>
                    <a:pt x="3009" y="851"/>
                  </a:cubicBezTo>
                  <a:cubicBezTo>
                    <a:pt x="2780" y="524"/>
                    <a:pt x="2453" y="295"/>
                    <a:pt x="2093" y="164"/>
                  </a:cubicBezTo>
                  <a:cubicBezTo>
                    <a:pt x="1766" y="66"/>
                    <a:pt x="1407" y="1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0"/>
            <p:cNvSpPr/>
            <p:nvPr/>
          </p:nvSpPr>
          <p:spPr>
            <a:xfrm>
              <a:off x="4284550" y="1881125"/>
              <a:ext cx="23725" cy="103025"/>
            </a:xfrm>
            <a:custGeom>
              <a:rect b="b" l="l" r="r" t="t"/>
              <a:pathLst>
                <a:path extrusionOk="0" h="4121" w="949">
                  <a:moveTo>
                    <a:pt x="948" y="0"/>
                  </a:moveTo>
                  <a:lnTo>
                    <a:pt x="948" y="0"/>
                  </a:lnTo>
                  <a:cubicBezTo>
                    <a:pt x="687" y="262"/>
                    <a:pt x="491" y="589"/>
                    <a:pt x="360" y="948"/>
                  </a:cubicBezTo>
                  <a:cubicBezTo>
                    <a:pt x="196" y="1275"/>
                    <a:pt x="98" y="1602"/>
                    <a:pt x="65" y="1995"/>
                  </a:cubicBezTo>
                  <a:cubicBezTo>
                    <a:pt x="0" y="2355"/>
                    <a:pt x="0" y="2714"/>
                    <a:pt x="65" y="3074"/>
                  </a:cubicBezTo>
                  <a:cubicBezTo>
                    <a:pt x="65" y="3270"/>
                    <a:pt x="98" y="3434"/>
                    <a:pt x="164" y="3630"/>
                  </a:cubicBezTo>
                  <a:cubicBezTo>
                    <a:pt x="196" y="3793"/>
                    <a:pt x="262" y="3957"/>
                    <a:pt x="294" y="4120"/>
                  </a:cubicBezTo>
                  <a:cubicBezTo>
                    <a:pt x="262" y="3793"/>
                    <a:pt x="229" y="3434"/>
                    <a:pt x="196" y="3074"/>
                  </a:cubicBezTo>
                  <a:cubicBezTo>
                    <a:pt x="196" y="2714"/>
                    <a:pt x="229" y="2355"/>
                    <a:pt x="262" y="1995"/>
                  </a:cubicBezTo>
                  <a:cubicBezTo>
                    <a:pt x="294" y="1668"/>
                    <a:pt x="392" y="1308"/>
                    <a:pt x="491" y="981"/>
                  </a:cubicBezTo>
                  <a:cubicBezTo>
                    <a:pt x="621" y="622"/>
                    <a:pt x="752" y="295"/>
                    <a:pt x="9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3" name="Google Shape;1713;p60"/>
          <p:cNvSpPr txBox="1"/>
          <p:nvPr>
            <p:ph type="title"/>
          </p:nvPr>
        </p:nvSpPr>
        <p:spPr>
          <a:xfrm>
            <a:off x="713250" y="3829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/>
              <a:t>OBRIGADO!</a:t>
            </a:r>
            <a:endParaRPr sz="4800"/>
          </a:p>
        </p:txBody>
      </p:sp>
      <p:grpSp>
        <p:nvGrpSpPr>
          <p:cNvPr id="1714" name="Google Shape;1714;p60"/>
          <p:cNvGrpSpPr/>
          <p:nvPr/>
        </p:nvGrpSpPr>
        <p:grpSpPr>
          <a:xfrm>
            <a:off x="774880" y="3121793"/>
            <a:ext cx="3403270" cy="1482201"/>
            <a:chOff x="1356900" y="2924764"/>
            <a:chExt cx="6107806" cy="2660088"/>
          </a:xfrm>
        </p:grpSpPr>
        <p:sp>
          <p:nvSpPr>
            <p:cNvPr id="1715" name="Google Shape;1715;p60"/>
            <p:cNvSpPr/>
            <p:nvPr/>
          </p:nvSpPr>
          <p:spPr>
            <a:xfrm>
              <a:off x="1600862" y="3150273"/>
              <a:ext cx="5620616" cy="2434579"/>
            </a:xfrm>
            <a:custGeom>
              <a:rect b="b" l="l" r="r" t="t"/>
              <a:pathLst>
                <a:path extrusionOk="0" h="66018" w="261424">
                  <a:moveTo>
                    <a:pt x="1" y="0"/>
                  </a:moveTo>
                  <a:lnTo>
                    <a:pt x="1" y="66018"/>
                  </a:lnTo>
                  <a:lnTo>
                    <a:pt x="261423" y="66018"/>
                  </a:lnTo>
                  <a:lnTo>
                    <a:pt x="26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1356900" y="2924764"/>
              <a:ext cx="6107806" cy="225543"/>
            </a:xfrm>
            <a:custGeom>
              <a:rect b="b" l="l" r="r" t="t"/>
              <a:pathLst>
                <a:path extrusionOk="0" h="6116" w="284084">
                  <a:moveTo>
                    <a:pt x="1" y="1"/>
                  </a:moveTo>
                  <a:lnTo>
                    <a:pt x="1" y="6115"/>
                  </a:lnTo>
                  <a:lnTo>
                    <a:pt x="284083" y="6115"/>
                  </a:lnTo>
                  <a:lnTo>
                    <a:pt x="284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0"/>
            <p:cNvSpPr/>
            <p:nvPr/>
          </p:nvSpPr>
          <p:spPr>
            <a:xfrm>
              <a:off x="3810625" y="3885849"/>
              <a:ext cx="1273853" cy="1132262"/>
            </a:xfrm>
            <a:custGeom>
              <a:rect b="b" l="l" r="r" t="t"/>
              <a:pathLst>
                <a:path extrusionOk="0" h="16002" w="18148">
                  <a:moveTo>
                    <a:pt x="9067" y="1"/>
                  </a:moveTo>
                  <a:cubicBezTo>
                    <a:pt x="8061" y="1"/>
                    <a:pt x="7038" y="192"/>
                    <a:pt x="6050" y="595"/>
                  </a:cubicBezTo>
                  <a:cubicBezTo>
                    <a:pt x="1962" y="2263"/>
                    <a:pt x="0" y="6939"/>
                    <a:pt x="1701" y="11026"/>
                  </a:cubicBezTo>
                  <a:cubicBezTo>
                    <a:pt x="2965" y="14125"/>
                    <a:pt x="5940" y="16002"/>
                    <a:pt x="9086" y="16002"/>
                  </a:cubicBezTo>
                  <a:cubicBezTo>
                    <a:pt x="10089" y="16002"/>
                    <a:pt x="11110" y="15811"/>
                    <a:pt x="12099" y="15407"/>
                  </a:cubicBezTo>
                  <a:cubicBezTo>
                    <a:pt x="16186" y="13740"/>
                    <a:pt x="18148" y="9064"/>
                    <a:pt x="16480" y="4977"/>
                  </a:cubicBezTo>
                  <a:cubicBezTo>
                    <a:pt x="15216" y="1878"/>
                    <a:pt x="12223" y="1"/>
                    <a:pt x="9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0"/>
            <p:cNvSpPr/>
            <p:nvPr/>
          </p:nvSpPr>
          <p:spPr>
            <a:xfrm>
              <a:off x="4363753" y="4129188"/>
              <a:ext cx="169936" cy="645591"/>
            </a:xfrm>
            <a:custGeom>
              <a:rect b="b" l="l" r="r" t="t"/>
              <a:pathLst>
                <a:path extrusionOk="0" h="9124" w="2421">
                  <a:moveTo>
                    <a:pt x="1" y="1"/>
                  </a:moveTo>
                  <a:lnTo>
                    <a:pt x="1" y="9124"/>
                  </a:lnTo>
                  <a:lnTo>
                    <a:pt x="2420" y="9124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4127340" y="4367502"/>
              <a:ext cx="642753" cy="171304"/>
            </a:xfrm>
            <a:custGeom>
              <a:rect b="b" l="l" r="r" t="t"/>
              <a:pathLst>
                <a:path extrusionOk="0" h="2421" w="9157">
                  <a:moveTo>
                    <a:pt x="1" y="1"/>
                  </a:moveTo>
                  <a:lnTo>
                    <a:pt x="1" y="2421"/>
                  </a:lnTo>
                  <a:lnTo>
                    <a:pt x="9156" y="2421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0" name="Google Shape;1720;p60"/>
          <p:cNvGrpSpPr/>
          <p:nvPr/>
        </p:nvGrpSpPr>
        <p:grpSpPr>
          <a:xfrm>
            <a:off x="4600899" y="1183942"/>
            <a:ext cx="1653311" cy="3420049"/>
            <a:chOff x="235725" y="1046125"/>
            <a:chExt cx="1787750" cy="3698150"/>
          </a:xfrm>
        </p:grpSpPr>
        <p:sp>
          <p:nvSpPr>
            <p:cNvPr id="1721" name="Google Shape;1721;p60"/>
            <p:cNvSpPr/>
            <p:nvPr/>
          </p:nvSpPr>
          <p:spPr>
            <a:xfrm>
              <a:off x="867525" y="1062325"/>
              <a:ext cx="106125" cy="47050"/>
            </a:xfrm>
            <a:custGeom>
              <a:rect b="b" l="l" r="r" t="t"/>
              <a:pathLst>
                <a:path extrusionOk="0" h="1882" w="4245">
                  <a:moveTo>
                    <a:pt x="2634" y="0"/>
                  </a:moveTo>
                  <a:cubicBezTo>
                    <a:pt x="2569" y="0"/>
                    <a:pt x="2504" y="4"/>
                    <a:pt x="2439" y="13"/>
                  </a:cubicBezTo>
                  <a:cubicBezTo>
                    <a:pt x="2218" y="13"/>
                    <a:pt x="1996" y="77"/>
                    <a:pt x="1806" y="140"/>
                  </a:cubicBezTo>
                  <a:cubicBezTo>
                    <a:pt x="1394" y="299"/>
                    <a:pt x="1014" y="520"/>
                    <a:pt x="698" y="837"/>
                  </a:cubicBezTo>
                  <a:cubicBezTo>
                    <a:pt x="413" y="1122"/>
                    <a:pt x="159" y="1502"/>
                    <a:pt x="1" y="1882"/>
                  </a:cubicBezTo>
                  <a:cubicBezTo>
                    <a:pt x="508" y="1280"/>
                    <a:pt x="1173" y="805"/>
                    <a:pt x="1901" y="489"/>
                  </a:cubicBezTo>
                  <a:cubicBezTo>
                    <a:pt x="2216" y="384"/>
                    <a:pt x="2531" y="322"/>
                    <a:pt x="2846" y="322"/>
                  </a:cubicBezTo>
                  <a:cubicBezTo>
                    <a:pt x="2911" y="322"/>
                    <a:pt x="2976" y="325"/>
                    <a:pt x="3041" y="330"/>
                  </a:cubicBezTo>
                  <a:cubicBezTo>
                    <a:pt x="3453" y="362"/>
                    <a:pt x="3865" y="457"/>
                    <a:pt x="4245" y="584"/>
                  </a:cubicBezTo>
                  <a:cubicBezTo>
                    <a:pt x="3896" y="299"/>
                    <a:pt x="3516" y="140"/>
                    <a:pt x="3104" y="45"/>
                  </a:cubicBezTo>
                  <a:cubicBezTo>
                    <a:pt x="2948" y="23"/>
                    <a:pt x="2791" y="0"/>
                    <a:pt x="2634" y="0"/>
                  </a:cubicBezTo>
                  <a:close/>
                </a:path>
              </a:pathLst>
            </a:custGeom>
            <a:solidFill>
              <a:srgbClr val="6315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898425" y="1078175"/>
              <a:ext cx="44350" cy="24075"/>
            </a:xfrm>
            <a:custGeom>
              <a:rect b="b" l="l" r="r" t="t"/>
              <a:pathLst>
                <a:path extrusionOk="0" h="963" w="1774">
                  <a:moveTo>
                    <a:pt x="1095" y="0"/>
                  </a:moveTo>
                  <a:cubicBezTo>
                    <a:pt x="943" y="0"/>
                    <a:pt x="804" y="30"/>
                    <a:pt x="665" y="76"/>
                  </a:cubicBezTo>
                  <a:cubicBezTo>
                    <a:pt x="475" y="140"/>
                    <a:pt x="317" y="266"/>
                    <a:pt x="190" y="425"/>
                  </a:cubicBezTo>
                  <a:cubicBezTo>
                    <a:pt x="63" y="583"/>
                    <a:pt x="0" y="741"/>
                    <a:pt x="0" y="963"/>
                  </a:cubicBezTo>
                  <a:cubicBezTo>
                    <a:pt x="127" y="836"/>
                    <a:pt x="253" y="741"/>
                    <a:pt x="412" y="646"/>
                  </a:cubicBezTo>
                  <a:cubicBezTo>
                    <a:pt x="538" y="551"/>
                    <a:pt x="665" y="488"/>
                    <a:pt x="823" y="425"/>
                  </a:cubicBezTo>
                  <a:cubicBezTo>
                    <a:pt x="950" y="361"/>
                    <a:pt x="1108" y="330"/>
                    <a:pt x="1235" y="298"/>
                  </a:cubicBezTo>
                  <a:cubicBezTo>
                    <a:pt x="1425" y="298"/>
                    <a:pt x="1583" y="266"/>
                    <a:pt x="1773" y="266"/>
                  </a:cubicBezTo>
                  <a:cubicBezTo>
                    <a:pt x="1615" y="140"/>
                    <a:pt x="1457" y="45"/>
                    <a:pt x="1267" y="13"/>
                  </a:cubicBezTo>
                  <a:cubicBezTo>
                    <a:pt x="1207" y="4"/>
                    <a:pt x="1150" y="0"/>
                    <a:pt x="1095" y="0"/>
                  </a:cubicBezTo>
                  <a:close/>
                </a:path>
              </a:pathLst>
            </a:custGeom>
            <a:solidFill>
              <a:srgbClr val="6315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808950" y="1046125"/>
              <a:ext cx="336500" cy="318200"/>
            </a:xfrm>
            <a:custGeom>
              <a:rect b="b" l="l" r="r" t="t"/>
              <a:pathLst>
                <a:path extrusionOk="0" h="12728" w="13460">
                  <a:moveTo>
                    <a:pt x="5057" y="1"/>
                  </a:moveTo>
                  <a:cubicBezTo>
                    <a:pt x="3104" y="1"/>
                    <a:pt x="1235" y="1528"/>
                    <a:pt x="1235" y="3828"/>
                  </a:cubicBezTo>
                  <a:cubicBezTo>
                    <a:pt x="1235" y="4747"/>
                    <a:pt x="1584" y="5665"/>
                    <a:pt x="2217" y="6362"/>
                  </a:cubicBezTo>
                  <a:cubicBezTo>
                    <a:pt x="0" y="8800"/>
                    <a:pt x="1742" y="12727"/>
                    <a:pt x="5036" y="12727"/>
                  </a:cubicBezTo>
                  <a:lnTo>
                    <a:pt x="5099" y="12727"/>
                  </a:lnTo>
                  <a:cubicBezTo>
                    <a:pt x="7189" y="12696"/>
                    <a:pt x="8836" y="10986"/>
                    <a:pt x="8836" y="8927"/>
                  </a:cubicBezTo>
                  <a:cubicBezTo>
                    <a:pt x="8836" y="8642"/>
                    <a:pt x="8804" y="8325"/>
                    <a:pt x="8741" y="8040"/>
                  </a:cubicBezTo>
                  <a:lnTo>
                    <a:pt x="8741" y="8040"/>
                  </a:lnTo>
                  <a:cubicBezTo>
                    <a:pt x="9026" y="8135"/>
                    <a:pt x="9343" y="8167"/>
                    <a:pt x="9659" y="8167"/>
                  </a:cubicBezTo>
                  <a:cubicBezTo>
                    <a:pt x="11750" y="8167"/>
                    <a:pt x="13460" y="6457"/>
                    <a:pt x="13460" y="4367"/>
                  </a:cubicBezTo>
                  <a:cubicBezTo>
                    <a:pt x="13460" y="3892"/>
                    <a:pt x="13365" y="3448"/>
                    <a:pt x="13206" y="3037"/>
                  </a:cubicBezTo>
                  <a:cubicBezTo>
                    <a:pt x="12636" y="1548"/>
                    <a:pt x="11243" y="566"/>
                    <a:pt x="9659" y="535"/>
                  </a:cubicBezTo>
                  <a:cubicBezTo>
                    <a:pt x="8963" y="535"/>
                    <a:pt x="8298" y="725"/>
                    <a:pt x="7696" y="1105"/>
                  </a:cubicBezTo>
                  <a:cubicBezTo>
                    <a:pt x="6923" y="342"/>
                    <a:pt x="5981" y="1"/>
                    <a:pt x="5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1439950" y="1768650"/>
              <a:ext cx="582750" cy="629200"/>
            </a:xfrm>
            <a:custGeom>
              <a:rect b="b" l="l" r="r" t="t"/>
              <a:pathLst>
                <a:path extrusionOk="0" h="25168" w="23310">
                  <a:moveTo>
                    <a:pt x="17597" y="0"/>
                  </a:moveTo>
                  <a:cubicBezTo>
                    <a:pt x="17261" y="0"/>
                    <a:pt x="16975" y="267"/>
                    <a:pt x="16975" y="611"/>
                  </a:cubicBezTo>
                  <a:lnTo>
                    <a:pt x="16975" y="3936"/>
                  </a:lnTo>
                  <a:cubicBezTo>
                    <a:pt x="16975" y="4031"/>
                    <a:pt x="9660" y="13152"/>
                    <a:pt x="7538" y="15812"/>
                  </a:cubicBezTo>
                  <a:cubicBezTo>
                    <a:pt x="7383" y="16002"/>
                    <a:pt x="7142" y="16107"/>
                    <a:pt x="6900" y="16107"/>
                  </a:cubicBezTo>
                  <a:cubicBezTo>
                    <a:pt x="6697" y="16107"/>
                    <a:pt x="6493" y="16034"/>
                    <a:pt x="6334" y="15875"/>
                  </a:cubicBezTo>
                  <a:lnTo>
                    <a:pt x="3358" y="13120"/>
                  </a:lnTo>
                  <a:lnTo>
                    <a:pt x="1" y="19961"/>
                  </a:lnTo>
                  <a:lnTo>
                    <a:pt x="4434" y="24236"/>
                  </a:lnTo>
                  <a:cubicBezTo>
                    <a:pt x="5078" y="24867"/>
                    <a:pt x="5899" y="25168"/>
                    <a:pt x="6715" y="25168"/>
                  </a:cubicBezTo>
                  <a:cubicBezTo>
                    <a:pt x="7825" y="25168"/>
                    <a:pt x="8926" y="24611"/>
                    <a:pt x="9565" y="23571"/>
                  </a:cubicBezTo>
                  <a:lnTo>
                    <a:pt x="18812" y="8275"/>
                  </a:lnTo>
                  <a:cubicBezTo>
                    <a:pt x="19002" y="7926"/>
                    <a:pt x="19382" y="7705"/>
                    <a:pt x="19794" y="7673"/>
                  </a:cubicBezTo>
                  <a:cubicBezTo>
                    <a:pt x="20269" y="7641"/>
                    <a:pt x="20752" y="7626"/>
                    <a:pt x="21235" y="7626"/>
                  </a:cubicBezTo>
                  <a:cubicBezTo>
                    <a:pt x="21718" y="7626"/>
                    <a:pt x="22201" y="7641"/>
                    <a:pt x="22676" y="7673"/>
                  </a:cubicBezTo>
                  <a:cubicBezTo>
                    <a:pt x="22677" y="7674"/>
                    <a:pt x="22678" y="7674"/>
                    <a:pt x="22679" y="7674"/>
                  </a:cubicBezTo>
                  <a:cubicBezTo>
                    <a:pt x="22778" y="7674"/>
                    <a:pt x="23058" y="5312"/>
                    <a:pt x="23246" y="3936"/>
                  </a:cubicBezTo>
                  <a:cubicBezTo>
                    <a:pt x="23309" y="3429"/>
                    <a:pt x="22897" y="2986"/>
                    <a:pt x="22391" y="2986"/>
                  </a:cubicBezTo>
                  <a:lnTo>
                    <a:pt x="18527" y="3018"/>
                  </a:lnTo>
                  <a:lnTo>
                    <a:pt x="18179" y="516"/>
                  </a:lnTo>
                  <a:cubicBezTo>
                    <a:pt x="18147" y="263"/>
                    <a:pt x="17957" y="41"/>
                    <a:pt x="17704" y="9"/>
                  </a:cubicBezTo>
                  <a:cubicBezTo>
                    <a:pt x="17668" y="3"/>
                    <a:pt x="17632" y="0"/>
                    <a:pt x="17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235725" y="1933550"/>
              <a:ext cx="666675" cy="1003125"/>
            </a:xfrm>
            <a:custGeom>
              <a:rect b="b" l="l" r="r" t="t"/>
              <a:pathLst>
                <a:path extrusionOk="0" h="40125" w="26667">
                  <a:moveTo>
                    <a:pt x="20206" y="0"/>
                  </a:moveTo>
                  <a:cubicBezTo>
                    <a:pt x="13270" y="5732"/>
                    <a:pt x="3896" y="28217"/>
                    <a:pt x="3896" y="28217"/>
                  </a:cubicBezTo>
                  <a:cubicBezTo>
                    <a:pt x="2693" y="29927"/>
                    <a:pt x="698" y="35945"/>
                    <a:pt x="96" y="37750"/>
                  </a:cubicBezTo>
                  <a:cubicBezTo>
                    <a:pt x="1" y="38003"/>
                    <a:pt x="191" y="38288"/>
                    <a:pt x="476" y="38320"/>
                  </a:cubicBezTo>
                  <a:lnTo>
                    <a:pt x="603" y="38320"/>
                  </a:lnTo>
                  <a:cubicBezTo>
                    <a:pt x="793" y="38320"/>
                    <a:pt x="983" y="38193"/>
                    <a:pt x="1046" y="38003"/>
                  </a:cubicBezTo>
                  <a:cubicBezTo>
                    <a:pt x="1147" y="37575"/>
                    <a:pt x="1347" y="36767"/>
                    <a:pt x="1791" y="35340"/>
                  </a:cubicBezTo>
                  <a:lnTo>
                    <a:pt x="1791" y="35340"/>
                  </a:lnTo>
                  <a:cubicBezTo>
                    <a:pt x="1522" y="36649"/>
                    <a:pt x="1417" y="38427"/>
                    <a:pt x="1394" y="39270"/>
                  </a:cubicBezTo>
                  <a:cubicBezTo>
                    <a:pt x="1365" y="39507"/>
                    <a:pt x="1557" y="39716"/>
                    <a:pt x="1815" y="39716"/>
                  </a:cubicBezTo>
                  <a:cubicBezTo>
                    <a:pt x="1833" y="39716"/>
                    <a:pt x="1851" y="39715"/>
                    <a:pt x="1869" y="39713"/>
                  </a:cubicBezTo>
                  <a:cubicBezTo>
                    <a:pt x="2059" y="39713"/>
                    <a:pt x="2249" y="39523"/>
                    <a:pt x="2249" y="39333"/>
                  </a:cubicBezTo>
                  <a:cubicBezTo>
                    <a:pt x="2339" y="38116"/>
                    <a:pt x="2567" y="37372"/>
                    <a:pt x="3221" y="34727"/>
                  </a:cubicBezTo>
                  <a:lnTo>
                    <a:pt x="3221" y="34727"/>
                  </a:lnTo>
                  <a:cubicBezTo>
                    <a:pt x="2908" y="36286"/>
                    <a:pt x="2883" y="38732"/>
                    <a:pt x="2883" y="39713"/>
                  </a:cubicBezTo>
                  <a:cubicBezTo>
                    <a:pt x="2851" y="39935"/>
                    <a:pt x="3073" y="40125"/>
                    <a:pt x="3326" y="40125"/>
                  </a:cubicBezTo>
                  <a:lnTo>
                    <a:pt x="3421" y="40125"/>
                  </a:lnTo>
                  <a:cubicBezTo>
                    <a:pt x="3643" y="40125"/>
                    <a:pt x="3833" y="39967"/>
                    <a:pt x="3833" y="39745"/>
                  </a:cubicBezTo>
                  <a:cubicBezTo>
                    <a:pt x="3928" y="38510"/>
                    <a:pt x="4245" y="34868"/>
                    <a:pt x="4941" y="33284"/>
                  </a:cubicBezTo>
                  <a:lnTo>
                    <a:pt x="4941" y="33284"/>
                  </a:lnTo>
                  <a:cubicBezTo>
                    <a:pt x="4530" y="34741"/>
                    <a:pt x="4435" y="37845"/>
                    <a:pt x="4403" y="39048"/>
                  </a:cubicBezTo>
                  <a:cubicBezTo>
                    <a:pt x="4403" y="39283"/>
                    <a:pt x="4593" y="39463"/>
                    <a:pt x="4823" y="39463"/>
                  </a:cubicBezTo>
                  <a:cubicBezTo>
                    <a:pt x="4841" y="39463"/>
                    <a:pt x="4859" y="39462"/>
                    <a:pt x="4878" y="39460"/>
                  </a:cubicBezTo>
                  <a:lnTo>
                    <a:pt x="5068" y="39460"/>
                  </a:lnTo>
                  <a:cubicBezTo>
                    <a:pt x="5290" y="39428"/>
                    <a:pt x="5448" y="39238"/>
                    <a:pt x="5448" y="39016"/>
                  </a:cubicBezTo>
                  <a:cubicBezTo>
                    <a:pt x="5416" y="36705"/>
                    <a:pt x="6366" y="32588"/>
                    <a:pt x="6366" y="32588"/>
                  </a:cubicBezTo>
                  <a:lnTo>
                    <a:pt x="6366" y="32651"/>
                  </a:lnTo>
                  <a:lnTo>
                    <a:pt x="7348" y="34329"/>
                  </a:lnTo>
                  <a:cubicBezTo>
                    <a:pt x="7494" y="34604"/>
                    <a:pt x="7767" y="34741"/>
                    <a:pt x="8038" y="34741"/>
                  </a:cubicBezTo>
                  <a:cubicBezTo>
                    <a:pt x="8238" y="34741"/>
                    <a:pt x="8436" y="34667"/>
                    <a:pt x="8583" y="34519"/>
                  </a:cubicBezTo>
                  <a:cubicBezTo>
                    <a:pt x="8805" y="34329"/>
                    <a:pt x="8900" y="34013"/>
                    <a:pt x="8837" y="33759"/>
                  </a:cubicBezTo>
                  <a:cubicBezTo>
                    <a:pt x="8742" y="33348"/>
                    <a:pt x="8552" y="32588"/>
                    <a:pt x="8140" y="31258"/>
                  </a:cubicBezTo>
                  <a:cubicBezTo>
                    <a:pt x="10483" y="22200"/>
                    <a:pt x="26666" y="4086"/>
                    <a:pt x="26666" y="4086"/>
                  </a:cubicBezTo>
                  <a:cubicBezTo>
                    <a:pt x="26666" y="4086"/>
                    <a:pt x="22866" y="1140"/>
                    <a:pt x="20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398825" y="4185200"/>
              <a:ext cx="313550" cy="547900"/>
            </a:xfrm>
            <a:custGeom>
              <a:rect b="b" l="l" r="r" t="t"/>
              <a:pathLst>
                <a:path extrusionOk="0" h="21916" w="12542">
                  <a:moveTo>
                    <a:pt x="6651" y="1"/>
                  </a:moveTo>
                  <a:lnTo>
                    <a:pt x="1" y="21916"/>
                  </a:lnTo>
                  <a:lnTo>
                    <a:pt x="6208" y="21916"/>
                  </a:lnTo>
                  <a:lnTo>
                    <a:pt x="12542" y="3864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1106625" y="4281800"/>
              <a:ext cx="175800" cy="451300"/>
            </a:xfrm>
            <a:custGeom>
              <a:rect b="b" l="l" r="r" t="t"/>
              <a:pathLst>
                <a:path extrusionOk="0" h="18052" w="7032">
                  <a:moveTo>
                    <a:pt x="7032" y="0"/>
                  </a:moveTo>
                  <a:lnTo>
                    <a:pt x="1" y="285"/>
                  </a:lnTo>
                  <a:lnTo>
                    <a:pt x="1" y="18052"/>
                  </a:lnTo>
                  <a:lnTo>
                    <a:pt x="4941" y="18052"/>
                  </a:lnTo>
                  <a:lnTo>
                    <a:pt x="7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1210350" y="1980250"/>
              <a:ext cx="2400" cy="3200"/>
            </a:xfrm>
            <a:custGeom>
              <a:rect b="b" l="l" r="r" t="t"/>
              <a:pathLst>
                <a:path extrusionOk="0" h="128" w="96">
                  <a:moveTo>
                    <a:pt x="1" y="1"/>
                  </a:moveTo>
                  <a:cubicBezTo>
                    <a:pt x="1" y="96"/>
                    <a:pt x="1" y="127"/>
                    <a:pt x="32" y="127"/>
                  </a:cubicBezTo>
                  <a:cubicBezTo>
                    <a:pt x="96" y="127"/>
                    <a:pt x="64" y="96"/>
                    <a:pt x="1" y="1"/>
                  </a:cubicBezTo>
                  <a:close/>
                </a:path>
              </a:pathLst>
            </a:custGeom>
            <a:solidFill>
              <a:srgbClr val="FD8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1049625" y="1558275"/>
              <a:ext cx="192425" cy="422000"/>
            </a:xfrm>
            <a:custGeom>
              <a:rect b="b" l="l" r="r" t="t"/>
              <a:pathLst>
                <a:path extrusionOk="0" h="16880" w="7697">
                  <a:moveTo>
                    <a:pt x="666" y="0"/>
                  </a:moveTo>
                  <a:cubicBezTo>
                    <a:pt x="666" y="0"/>
                    <a:pt x="603" y="1900"/>
                    <a:pt x="508" y="4086"/>
                  </a:cubicBezTo>
                  <a:cubicBezTo>
                    <a:pt x="381" y="6967"/>
                    <a:pt x="159" y="10388"/>
                    <a:pt x="1" y="10831"/>
                  </a:cubicBezTo>
                  <a:cubicBezTo>
                    <a:pt x="2661" y="13555"/>
                    <a:pt x="5955" y="16310"/>
                    <a:pt x="6430" y="16880"/>
                  </a:cubicBezTo>
                  <a:cubicBezTo>
                    <a:pt x="6430" y="16183"/>
                    <a:pt x="7696" y="12066"/>
                    <a:pt x="7696" y="12066"/>
                  </a:cubicBezTo>
                  <a:lnTo>
                    <a:pt x="6841" y="8456"/>
                  </a:lnTo>
                  <a:lnTo>
                    <a:pt x="5638" y="3040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977575" y="1178725"/>
              <a:ext cx="510700" cy="547425"/>
            </a:xfrm>
            <a:custGeom>
              <a:rect b="b" l="l" r="r" t="t"/>
              <a:pathLst>
                <a:path extrusionOk="0" h="21897" w="20428">
                  <a:moveTo>
                    <a:pt x="8509" y="0"/>
                  </a:moveTo>
                  <a:cubicBezTo>
                    <a:pt x="6667" y="0"/>
                    <a:pt x="4894" y="595"/>
                    <a:pt x="3485" y="1913"/>
                  </a:cubicBezTo>
                  <a:cubicBezTo>
                    <a:pt x="1" y="5333"/>
                    <a:pt x="2091" y="12174"/>
                    <a:pt x="2091" y="12174"/>
                  </a:cubicBezTo>
                  <a:cubicBezTo>
                    <a:pt x="2028" y="12490"/>
                    <a:pt x="2344" y="15816"/>
                    <a:pt x="3865" y="17747"/>
                  </a:cubicBezTo>
                  <a:cubicBezTo>
                    <a:pt x="4688" y="18824"/>
                    <a:pt x="7380" y="20281"/>
                    <a:pt x="9628" y="21358"/>
                  </a:cubicBezTo>
                  <a:cubicBezTo>
                    <a:pt x="10387" y="21720"/>
                    <a:pt x="11198" y="21896"/>
                    <a:pt x="12004" y="21896"/>
                  </a:cubicBezTo>
                  <a:cubicBezTo>
                    <a:pt x="13453" y="21896"/>
                    <a:pt x="14884" y="21328"/>
                    <a:pt x="15962" y="20249"/>
                  </a:cubicBezTo>
                  <a:cubicBezTo>
                    <a:pt x="18432" y="17716"/>
                    <a:pt x="20427" y="13219"/>
                    <a:pt x="18337" y="6790"/>
                  </a:cubicBezTo>
                  <a:cubicBezTo>
                    <a:pt x="16637" y="2678"/>
                    <a:pt x="12419" y="0"/>
                    <a:pt x="8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398825" y="2534475"/>
              <a:ext cx="961975" cy="1987250"/>
            </a:xfrm>
            <a:custGeom>
              <a:rect b="b" l="l" r="r" t="t"/>
              <a:pathLst>
                <a:path extrusionOk="0" h="79490" w="38479">
                  <a:moveTo>
                    <a:pt x="20142" y="0"/>
                  </a:moveTo>
                  <a:cubicBezTo>
                    <a:pt x="20142" y="0"/>
                    <a:pt x="16849" y="2312"/>
                    <a:pt x="15392" y="7664"/>
                  </a:cubicBezTo>
                  <a:cubicBezTo>
                    <a:pt x="15329" y="7917"/>
                    <a:pt x="15265" y="8171"/>
                    <a:pt x="15234" y="8424"/>
                  </a:cubicBezTo>
                  <a:cubicBezTo>
                    <a:pt x="14854" y="10039"/>
                    <a:pt x="14695" y="11686"/>
                    <a:pt x="14759" y="13364"/>
                  </a:cubicBezTo>
                  <a:cubicBezTo>
                    <a:pt x="14790" y="15581"/>
                    <a:pt x="15107" y="17766"/>
                    <a:pt x="15709" y="19920"/>
                  </a:cubicBezTo>
                  <a:lnTo>
                    <a:pt x="1173" y="72015"/>
                  </a:lnTo>
                  <a:lnTo>
                    <a:pt x="856" y="73092"/>
                  </a:lnTo>
                  <a:cubicBezTo>
                    <a:pt x="318" y="75087"/>
                    <a:pt x="1" y="76259"/>
                    <a:pt x="1" y="76259"/>
                  </a:cubicBezTo>
                  <a:lnTo>
                    <a:pt x="13238" y="79489"/>
                  </a:lnTo>
                  <a:lnTo>
                    <a:pt x="14189" y="76417"/>
                  </a:lnTo>
                  <a:lnTo>
                    <a:pt x="14505" y="75372"/>
                  </a:lnTo>
                  <a:lnTo>
                    <a:pt x="26064" y="37844"/>
                  </a:lnTo>
                  <a:lnTo>
                    <a:pt x="25558" y="75816"/>
                  </a:lnTo>
                  <a:lnTo>
                    <a:pt x="25558" y="76924"/>
                  </a:lnTo>
                  <a:lnTo>
                    <a:pt x="25526" y="79489"/>
                  </a:lnTo>
                  <a:lnTo>
                    <a:pt x="37465" y="79489"/>
                  </a:lnTo>
                  <a:lnTo>
                    <a:pt x="37529" y="76924"/>
                  </a:lnTo>
                  <a:lnTo>
                    <a:pt x="37529" y="75816"/>
                  </a:lnTo>
                  <a:lnTo>
                    <a:pt x="38320" y="14473"/>
                  </a:lnTo>
                  <a:lnTo>
                    <a:pt x="38384" y="9406"/>
                  </a:lnTo>
                  <a:lnTo>
                    <a:pt x="38384" y="8551"/>
                  </a:lnTo>
                  <a:lnTo>
                    <a:pt x="38479" y="2914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763025" y="2534475"/>
              <a:ext cx="597775" cy="420525"/>
            </a:xfrm>
            <a:custGeom>
              <a:rect b="b" l="l" r="r" t="t"/>
              <a:pathLst>
                <a:path extrusionOk="0" h="16821" w="23911">
                  <a:moveTo>
                    <a:pt x="5574" y="0"/>
                  </a:moveTo>
                  <a:cubicBezTo>
                    <a:pt x="5574" y="0"/>
                    <a:pt x="1" y="3927"/>
                    <a:pt x="159" y="13364"/>
                  </a:cubicBezTo>
                  <a:cubicBezTo>
                    <a:pt x="2683" y="14606"/>
                    <a:pt x="8019" y="16820"/>
                    <a:pt x="14002" y="16820"/>
                  </a:cubicBezTo>
                  <a:cubicBezTo>
                    <a:pt x="17177" y="16820"/>
                    <a:pt x="20535" y="16197"/>
                    <a:pt x="23752" y="14473"/>
                  </a:cubicBezTo>
                  <a:lnTo>
                    <a:pt x="23911" y="2914"/>
                  </a:lnTo>
                  <a:lnTo>
                    <a:pt x="5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567475" y="1789450"/>
              <a:ext cx="1051425" cy="1128325"/>
            </a:xfrm>
            <a:custGeom>
              <a:rect b="b" l="l" r="r" t="t"/>
              <a:pathLst>
                <a:path extrusionOk="0" h="45133" w="42057">
                  <a:moveTo>
                    <a:pt x="19825" y="1"/>
                  </a:moveTo>
                  <a:lnTo>
                    <a:pt x="11845" y="539"/>
                  </a:lnTo>
                  <a:lnTo>
                    <a:pt x="3009" y="7348"/>
                  </a:lnTo>
                  <a:lnTo>
                    <a:pt x="2724" y="7569"/>
                  </a:lnTo>
                  <a:lnTo>
                    <a:pt x="2059" y="8076"/>
                  </a:lnTo>
                  <a:lnTo>
                    <a:pt x="1774" y="8298"/>
                  </a:lnTo>
                  <a:lnTo>
                    <a:pt x="32" y="9628"/>
                  </a:lnTo>
                  <a:cubicBezTo>
                    <a:pt x="0" y="9976"/>
                    <a:pt x="7728" y="18464"/>
                    <a:pt x="7728" y="18464"/>
                  </a:cubicBezTo>
                  <a:lnTo>
                    <a:pt x="10166" y="16057"/>
                  </a:lnTo>
                  <a:lnTo>
                    <a:pt x="11781" y="14442"/>
                  </a:lnTo>
                  <a:lnTo>
                    <a:pt x="7253" y="36673"/>
                  </a:lnTo>
                  <a:lnTo>
                    <a:pt x="7094" y="37465"/>
                  </a:lnTo>
                  <a:lnTo>
                    <a:pt x="6397" y="40854"/>
                  </a:lnTo>
                  <a:cubicBezTo>
                    <a:pt x="6397" y="40854"/>
                    <a:pt x="6999" y="41202"/>
                    <a:pt x="7981" y="41677"/>
                  </a:cubicBezTo>
                  <a:cubicBezTo>
                    <a:pt x="10526" y="42918"/>
                    <a:pt x="15868" y="45133"/>
                    <a:pt x="21846" y="45133"/>
                  </a:cubicBezTo>
                  <a:cubicBezTo>
                    <a:pt x="25018" y="45133"/>
                    <a:pt x="28368" y="44509"/>
                    <a:pt x="31574" y="42785"/>
                  </a:cubicBezTo>
                  <a:cubicBezTo>
                    <a:pt x="32398" y="42342"/>
                    <a:pt x="33190" y="41835"/>
                    <a:pt x="33950" y="41265"/>
                  </a:cubicBezTo>
                  <a:cubicBezTo>
                    <a:pt x="33918" y="40157"/>
                    <a:pt x="33886" y="39080"/>
                    <a:pt x="33855" y="38003"/>
                  </a:cubicBezTo>
                  <a:lnTo>
                    <a:pt x="33855" y="37148"/>
                  </a:lnTo>
                  <a:cubicBezTo>
                    <a:pt x="33633" y="26761"/>
                    <a:pt x="33950" y="18875"/>
                    <a:pt x="33950" y="18875"/>
                  </a:cubicBezTo>
                  <a:lnTo>
                    <a:pt x="34330" y="19350"/>
                  </a:lnTo>
                  <a:lnTo>
                    <a:pt x="34583" y="19635"/>
                  </a:lnTo>
                  <a:lnTo>
                    <a:pt x="35121" y="20300"/>
                  </a:lnTo>
                  <a:lnTo>
                    <a:pt x="35375" y="20585"/>
                  </a:lnTo>
                  <a:lnTo>
                    <a:pt x="36103" y="21472"/>
                  </a:lnTo>
                  <a:lnTo>
                    <a:pt x="42057" y="14157"/>
                  </a:lnTo>
                  <a:lnTo>
                    <a:pt x="41360" y="13492"/>
                  </a:lnTo>
                  <a:lnTo>
                    <a:pt x="41107" y="13238"/>
                  </a:lnTo>
                  <a:lnTo>
                    <a:pt x="40378" y="12541"/>
                  </a:lnTo>
                  <a:lnTo>
                    <a:pt x="40125" y="12288"/>
                  </a:lnTo>
                  <a:lnTo>
                    <a:pt x="34900" y="7221"/>
                  </a:lnTo>
                  <a:lnTo>
                    <a:pt x="26951" y="2597"/>
                  </a:lnTo>
                  <a:lnTo>
                    <a:pt x="24639" y="6619"/>
                  </a:lnTo>
                  <a:lnTo>
                    <a:pt x="19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973625" y="1159925"/>
              <a:ext cx="163925" cy="134825"/>
            </a:xfrm>
            <a:custGeom>
              <a:rect b="b" l="l" r="r" t="t"/>
              <a:pathLst>
                <a:path extrusionOk="0" h="5393" w="6557">
                  <a:moveTo>
                    <a:pt x="3607" y="1"/>
                  </a:moveTo>
                  <a:cubicBezTo>
                    <a:pt x="3059" y="1"/>
                    <a:pt x="2488" y="145"/>
                    <a:pt x="1964" y="448"/>
                  </a:cubicBezTo>
                  <a:cubicBezTo>
                    <a:pt x="571" y="1272"/>
                    <a:pt x="1" y="2950"/>
                    <a:pt x="697" y="4185"/>
                  </a:cubicBezTo>
                  <a:cubicBezTo>
                    <a:pt x="1158" y="4966"/>
                    <a:pt x="2023" y="5392"/>
                    <a:pt x="2958" y="5392"/>
                  </a:cubicBezTo>
                  <a:cubicBezTo>
                    <a:pt x="3501" y="5392"/>
                    <a:pt x="4068" y="5248"/>
                    <a:pt x="4593" y="4945"/>
                  </a:cubicBezTo>
                  <a:cubicBezTo>
                    <a:pt x="6018" y="4122"/>
                    <a:pt x="6556" y="2475"/>
                    <a:pt x="5859" y="1208"/>
                  </a:cubicBezTo>
                  <a:cubicBezTo>
                    <a:pt x="5419" y="427"/>
                    <a:pt x="4548" y="1"/>
                    <a:pt x="3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912625" y="1128575"/>
              <a:ext cx="570100" cy="356100"/>
            </a:xfrm>
            <a:custGeom>
              <a:rect b="b" l="l" r="r" t="t"/>
              <a:pathLst>
                <a:path extrusionOk="0" h="14244" w="22804">
                  <a:moveTo>
                    <a:pt x="12416" y="1"/>
                  </a:moveTo>
                  <a:cubicBezTo>
                    <a:pt x="8212" y="1"/>
                    <a:pt x="5739" y="2410"/>
                    <a:pt x="5417" y="3286"/>
                  </a:cubicBezTo>
                  <a:cubicBezTo>
                    <a:pt x="5177" y="3127"/>
                    <a:pt x="4911" y="3051"/>
                    <a:pt x="4633" y="3051"/>
                  </a:cubicBezTo>
                  <a:cubicBezTo>
                    <a:pt x="2634" y="3051"/>
                    <a:pt x="0" y="6936"/>
                    <a:pt x="1807" y="11773"/>
                  </a:cubicBezTo>
                  <a:lnTo>
                    <a:pt x="2346" y="13325"/>
                  </a:lnTo>
                  <a:lnTo>
                    <a:pt x="4467" y="14243"/>
                  </a:lnTo>
                  <a:cubicBezTo>
                    <a:pt x="4467" y="14243"/>
                    <a:pt x="8648" y="10063"/>
                    <a:pt x="7856" y="5756"/>
                  </a:cubicBezTo>
                  <a:lnTo>
                    <a:pt x="7856" y="5756"/>
                  </a:lnTo>
                  <a:cubicBezTo>
                    <a:pt x="10136" y="8068"/>
                    <a:pt x="14411" y="6326"/>
                    <a:pt x="17452" y="8068"/>
                  </a:cubicBezTo>
                  <a:cubicBezTo>
                    <a:pt x="20492" y="9809"/>
                    <a:pt x="21854" y="10158"/>
                    <a:pt x="21569" y="13040"/>
                  </a:cubicBezTo>
                  <a:cubicBezTo>
                    <a:pt x="22804" y="9176"/>
                    <a:pt x="22329" y="1069"/>
                    <a:pt x="13525" y="55"/>
                  </a:cubicBezTo>
                  <a:cubicBezTo>
                    <a:pt x="13143" y="18"/>
                    <a:pt x="12773" y="1"/>
                    <a:pt x="12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967300" y="1427325"/>
              <a:ext cx="98975" cy="103550"/>
            </a:xfrm>
            <a:custGeom>
              <a:rect b="b" l="l" r="r" t="t"/>
              <a:pathLst>
                <a:path extrusionOk="0" h="4142" w="3959">
                  <a:moveTo>
                    <a:pt x="1533" y="1"/>
                  </a:moveTo>
                  <a:cubicBezTo>
                    <a:pt x="1329" y="1"/>
                    <a:pt x="1132" y="45"/>
                    <a:pt x="950" y="140"/>
                  </a:cubicBezTo>
                  <a:cubicBezTo>
                    <a:pt x="159" y="551"/>
                    <a:pt x="0" y="1723"/>
                    <a:pt x="570" y="2800"/>
                  </a:cubicBezTo>
                  <a:cubicBezTo>
                    <a:pt x="1010" y="3631"/>
                    <a:pt x="1753" y="4141"/>
                    <a:pt x="2432" y="4141"/>
                  </a:cubicBezTo>
                  <a:cubicBezTo>
                    <a:pt x="2633" y="4141"/>
                    <a:pt x="2828" y="4097"/>
                    <a:pt x="3009" y="4003"/>
                  </a:cubicBezTo>
                  <a:cubicBezTo>
                    <a:pt x="3801" y="3591"/>
                    <a:pt x="3959" y="2388"/>
                    <a:pt x="3389" y="1311"/>
                  </a:cubicBezTo>
                  <a:cubicBezTo>
                    <a:pt x="2974" y="505"/>
                    <a:pt x="2220" y="1"/>
                    <a:pt x="1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745600" y="2706275"/>
              <a:ext cx="669050" cy="121150"/>
            </a:xfrm>
            <a:custGeom>
              <a:rect b="b" l="l" r="r" t="t"/>
              <a:pathLst>
                <a:path extrusionOk="0" h="4846" w="26762">
                  <a:moveTo>
                    <a:pt x="159" y="0"/>
                  </a:moveTo>
                  <a:lnTo>
                    <a:pt x="1" y="792"/>
                  </a:lnTo>
                  <a:cubicBezTo>
                    <a:pt x="381" y="1014"/>
                    <a:pt x="824" y="1267"/>
                    <a:pt x="1363" y="1552"/>
                  </a:cubicBezTo>
                  <a:cubicBezTo>
                    <a:pt x="5321" y="3642"/>
                    <a:pt x="9723" y="4782"/>
                    <a:pt x="14220" y="4846"/>
                  </a:cubicBezTo>
                  <a:cubicBezTo>
                    <a:pt x="17767" y="4846"/>
                    <a:pt x="21282" y="4054"/>
                    <a:pt x="24513" y="2534"/>
                  </a:cubicBezTo>
                  <a:cubicBezTo>
                    <a:pt x="25273" y="2185"/>
                    <a:pt x="26001" y="1774"/>
                    <a:pt x="26761" y="1330"/>
                  </a:cubicBezTo>
                  <a:cubicBezTo>
                    <a:pt x="26761" y="1045"/>
                    <a:pt x="26761" y="760"/>
                    <a:pt x="26730" y="507"/>
                  </a:cubicBezTo>
                  <a:cubicBezTo>
                    <a:pt x="26001" y="919"/>
                    <a:pt x="25273" y="1330"/>
                    <a:pt x="24513" y="1679"/>
                  </a:cubicBezTo>
                  <a:cubicBezTo>
                    <a:pt x="20905" y="3430"/>
                    <a:pt x="17405" y="4071"/>
                    <a:pt x="14213" y="4071"/>
                  </a:cubicBezTo>
                  <a:cubicBezTo>
                    <a:pt x="8745" y="4071"/>
                    <a:pt x="4180" y="2192"/>
                    <a:pt x="1521" y="792"/>
                  </a:cubicBezTo>
                  <a:cubicBezTo>
                    <a:pt x="983" y="507"/>
                    <a:pt x="539" y="222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611800" y="1991350"/>
              <a:ext cx="183725" cy="231200"/>
            </a:xfrm>
            <a:custGeom>
              <a:rect b="b" l="l" r="r" t="t"/>
              <a:pathLst>
                <a:path extrusionOk="0" h="9248" w="7349">
                  <a:moveTo>
                    <a:pt x="286" y="0"/>
                  </a:moveTo>
                  <a:lnTo>
                    <a:pt x="1" y="222"/>
                  </a:lnTo>
                  <a:cubicBezTo>
                    <a:pt x="1458" y="2027"/>
                    <a:pt x="4656" y="6112"/>
                    <a:pt x="7095" y="9248"/>
                  </a:cubicBezTo>
                  <a:lnTo>
                    <a:pt x="7348" y="8994"/>
                  </a:lnTo>
                  <a:cubicBezTo>
                    <a:pt x="4688" y="5542"/>
                    <a:pt x="1743" y="1774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635550" y="1972350"/>
              <a:ext cx="186100" cy="224875"/>
            </a:xfrm>
            <a:custGeom>
              <a:rect b="b" l="l" r="r" t="t"/>
              <a:pathLst>
                <a:path extrusionOk="0" h="8995" w="7444">
                  <a:moveTo>
                    <a:pt x="318" y="0"/>
                  </a:moveTo>
                  <a:lnTo>
                    <a:pt x="1" y="253"/>
                  </a:lnTo>
                  <a:lnTo>
                    <a:pt x="7158" y="8994"/>
                  </a:lnTo>
                  <a:lnTo>
                    <a:pt x="7443" y="870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1446275" y="2120400"/>
              <a:ext cx="155225" cy="183700"/>
            </a:xfrm>
            <a:custGeom>
              <a:rect b="b" l="l" r="r" t="t"/>
              <a:pathLst>
                <a:path extrusionOk="0" h="7348" w="6209">
                  <a:moveTo>
                    <a:pt x="5923" y="0"/>
                  </a:moveTo>
                  <a:cubicBezTo>
                    <a:pt x="3263" y="3135"/>
                    <a:pt x="761" y="6081"/>
                    <a:pt x="1" y="7062"/>
                  </a:cubicBezTo>
                  <a:lnTo>
                    <a:pt x="223" y="7347"/>
                  </a:lnTo>
                  <a:cubicBezTo>
                    <a:pt x="824" y="6556"/>
                    <a:pt x="3548" y="3357"/>
                    <a:pt x="6208" y="285"/>
                  </a:cubicBezTo>
                  <a:lnTo>
                    <a:pt x="59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1426500" y="2096650"/>
              <a:ext cx="150450" cy="183700"/>
            </a:xfrm>
            <a:custGeom>
              <a:rect b="b" l="l" r="r" t="t"/>
              <a:pathLst>
                <a:path extrusionOk="0" h="7348" w="6018">
                  <a:moveTo>
                    <a:pt x="5764" y="0"/>
                  </a:moveTo>
                  <a:lnTo>
                    <a:pt x="0" y="7062"/>
                  </a:lnTo>
                  <a:lnTo>
                    <a:pt x="222" y="7347"/>
                  </a:lnTo>
                  <a:lnTo>
                    <a:pt x="6017" y="285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1400375" y="2020625"/>
              <a:ext cx="46725" cy="381650"/>
            </a:xfrm>
            <a:custGeom>
              <a:rect b="b" l="l" r="r" t="t"/>
              <a:pathLst>
                <a:path extrusionOk="0" fill="none" h="15266" w="1869">
                  <a:moveTo>
                    <a:pt x="507" y="15265"/>
                  </a:moveTo>
                  <a:lnTo>
                    <a:pt x="507" y="9470"/>
                  </a:lnTo>
                  <a:lnTo>
                    <a:pt x="1204" y="7601"/>
                  </a:lnTo>
                  <a:cubicBezTo>
                    <a:pt x="1869" y="5828"/>
                    <a:pt x="1774" y="3896"/>
                    <a:pt x="1014" y="2186"/>
                  </a:cubicBez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997375" y="2993675"/>
              <a:ext cx="220925" cy="660300"/>
            </a:xfrm>
            <a:custGeom>
              <a:rect b="b" l="l" r="r" t="t"/>
              <a:pathLst>
                <a:path extrusionOk="0" fill="none" h="26412" w="8837">
                  <a:moveTo>
                    <a:pt x="1" y="26412"/>
                  </a:moveTo>
                  <a:lnTo>
                    <a:pt x="7221" y="1298"/>
                  </a:lnTo>
                  <a:lnTo>
                    <a:pt x="8836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1232525" y="1809250"/>
              <a:ext cx="76825" cy="423600"/>
            </a:xfrm>
            <a:custGeom>
              <a:rect b="b" l="l" r="r" t="t"/>
              <a:pathLst>
                <a:path extrusionOk="0" fill="none" h="16944" w="3073">
                  <a:moveTo>
                    <a:pt x="0" y="0"/>
                  </a:moveTo>
                  <a:cubicBezTo>
                    <a:pt x="0" y="0"/>
                    <a:pt x="3072" y="634"/>
                    <a:pt x="2629" y="16943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971250" y="1730875"/>
              <a:ext cx="84750" cy="329375"/>
            </a:xfrm>
            <a:custGeom>
              <a:rect b="b" l="l" r="r" t="t"/>
              <a:pathLst>
                <a:path extrusionOk="0" fill="none" h="13175" w="3390">
                  <a:moveTo>
                    <a:pt x="3389" y="1584"/>
                  </a:moveTo>
                  <a:cubicBezTo>
                    <a:pt x="3389" y="1584"/>
                    <a:pt x="1" y="0"/>
                    <a:pt x="951" y="131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1084475" y="2230450"/>
              <a:ext cx="25" cy="132225"/>
            </a:xfrm>
            <a:custGeom>
              <a:rect b="b" l="l" r="r" t="t"/>
              <a:pathLst>
                <a:path extrusionOk="0" fill="none" h="5289" w="1">
                  <a:moveTo>
                    <a:pt x="0" y="0"/>
                  </a:moveTo>
                  <a:lnTo>
                    <a:pt x="0" y="528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923750" y="2059425"/>
              <a:ext cx="160750" cy="171050"/>
            </a:xfrm>
            <a:custGeom>
              <a:rect b="b" l="l" r="r" t="t"/>
              <a:pathLst>
                <a:path extrusionOk="0" fill="none" h="6842" w="6430">
                  <a:moveTo>
                    <a:pt x="0" y="6715"/>
                  </a:moveTo>
                  <a:lnTo>
                    <a:pt x="0" y="3199"/>
                  </a:lnTo>
                  <a:cubicBezTo>
                    <a:pt x="0" y="1426"/>
                    <a:pt x="1426" y="1"/>
                    <a:pt x="3199" y="1"/>
                  </a:cubicBezTo>
                  <a:lnTo>
                    <a:pt x="3199" y="1"/>
                  </a:lnTo>
                  <a:cubicBezTo>
                    <a:pt x="4972" y="1"/>
                    <a:pt x="6429" y="1426"/>
                    <a:pt x="6429" y="3199"/>
                  </a:cubicBezTo>
                  <a:lnTo>
                    <a:pt x="6429" y="6841"/>
                  </a:lnTo>
                </a:path>
              </a:pathLst>
            </a:custGeom>
            <a:noFill/>
            <a:ln cap="rnd" cmpd="sng" w="18200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923750" y="2227275"/>
              <a:ext cx="25" cy="135400"/>
            </a:xfrm>
            <a:custGeom>
              <a:rect b="b" l="l" r="r" t="t"/>
              <a:pathLst>
                <a:path extrusionOk="0" fill="none" h="5416" w="1">
                  <a:moveTo>
                    <a:pt x="0" y="5416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911875" y="2353950"/>
              <a:ext cx="25350" cy="18225"/>
            </a:xfrm>
            <a:custGeom>
              <a:rect b="b" l="l" r="r" t="t"/>
              <a:pathLst>
                <a:path extrusionOk="0" h="729" w="1014">
                  <a:moveTo>
                    <a:pt x="507" y="1"/>
                  </a:moveTo>
                  <a:cubicBezTo>
                    <a:pt x="222" y="1"/>
                    <a:pt x="0" y="159"/>
                    <a:pt x="0" y="349"/>
                  </a:cubicBezTo>
                  <a:cubicBezTo>
                    <a:pt x="0" y="539"/>
                    <a:pt x="222" y="729"/>
                    <a:pt x="507" y="729"/>
                  </a:cubicBezTo>
                  <a:cubicBezTo>
                    <a:pt x="792" y="729"/>
                    <a:pt x="1014" y="539"/>
                    <a:pt x="1014" y="349"/>
                  </a:cubicBezTo>
                  <a:cubicBezTo>
                    <a:pt x="1014" y="159"/>
                    <a:pt x="792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1071800" y="2353950"/>
              <a:ext cx="24575" cy="18225"/>
            </a:xfrm>
            <a:custGeom>
              <a:rect b="b" l="l" r="r" t="t"/>
              <a:pathLst>
                <a:path extrusionOk="0" h="729" w="983">
                  <a:moveTo>
                    <a:pt x="507" y="1"/>
                  </a:moveTo>
                  <a:cubicBezTo>
                    <a:pt x="222" y="1"/>
                    <a:pt x="1" y="159"/>
                    <a:pt x="1" y="349"/>
                  </a:cubicBezTo>
                  <a:cubicBezTo>
                    <a:pt x="1" y="539"/>
                    <a:pt x="222" y="729"/>
                    <a:pt x="507" y="729"/>
                  </a:cubicBezTo>
                  <a:cubicBezTo>
                    <a:pt x="761" y="729"/>
                    <a:pt x="982" y="539"/>
                    <a:pt x="982" y="349"/>
                  </a:cubicBezTo>
                  <a:cubicBezTo>
                    <a:pt x="982" y="159"/>
                    <a:pt x="761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1231725" y="2213825"/>
              <a:ext cx="135425" cy="135400"/>
            </a:xfrm>
            <a:custGeom>
              <a:rect b="b" l="l" r="r" t="t"/>
              <a:pathLst>
                <a:path extrusionOk="0" h="5416" w="5417">
                  <a:moveTo>
                    <a:pt x="2724" y="0"/>
                  </a:moveTo>
                  <a:cubicBezTo>
                    <a:pt x="1204" y="0"/>
                    <a:pt x="1" y="1204"/>
                    <a:pt x="1" y="2724"/>
                  </a:cubicBezTo>
                  <a:cubicBezTo>
                    <a:pt x="1" y="4212"/>
                    <a:pt x="1204" y="5416"/>
                    <a:pt x="2724" y="5416"/>
                  </a:cubicBezTo>
                  <a:cubicBezTo>
                    <a:pt x="4213" y="5416"/>
                    <a:pt x="5416" y="4212"/>
                    <a:pt x="5416" y="2724"/>
                  </a:cubicBezTo>
                  <a:cubicBezTo>
                    <a:pt x="5416" y="1204"/>
                    <a:pt x="4213" y="0"/>
                    <a:pt x="272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1258650" y="2227275"/>
              <a:ext cx="95025" cy="95025"/>
            </a:xfrm>
            <a:custGeom>
              <a:rect b="b" l="l" r="r" t="t"/>
              <a:pathLst>
                <a:path extrusionOk="0" fill="none" h="3801" w="3801">
                  <a:moveTo>
                    <a:pt x="0" y="2186"/>
                  </a:moveTo>
                  <a:cubicBezTo>
                    <a:pt x="0" y="729"/>
                    <a:pt x="1774" y="1"/>
                    <a:pt x="2787" y="1014"/>
                  </a:cubicBezTo>
                  <a:cubicBezTo>
                    <a:pt x="3801" y="2059"/>
                    <a:pt x="3072" y="3801"/>
                    <a:pt x="1647" y="3801"/>
                  </a:cubicBezTo>
                  <a:cubicBezTo>
                    <a:pt x="729" y="3801"/>
                    <a:pt x="0" y="3072"/>
                    <a:pt x="0" y="2186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1280825" y="2262950"/>
              <a:ext cx="43550" cy="37200"/>
            </a:xfrm>
            <a:custGeom>
              <a:rect b="b" l="l" r="r" t="t"/>
              <a:pathLst>
                <a:path extrusionOk="0" h="1488" w="1742">
                  <a:moveTo>
                    <a:pt x="750" y="1"/>
                  </a:moveTo>
                  <a:cubicBezTo>
                    <a:pt x="366" y="1"/>
                    <a:pt x="0" y="306"/>
                    <a:pt x="0" y="759"/>
                  </a:cubicBezTo>
                  <a:cubicBezTo>
                    <a:pt x="0" y="1170"/>
                    <a:pt x="349" y="1487"/>
                    <a:pt x="760" y="1487"/>
                  </a:cubicBezTo>
                  <a:cubicBezTo>
                    <a:pt x="1425" y="1487"/>
                    <a:pt x="1742" y="695"/>
                    <a:pt x="1267" y="220"/>
                  </a:cubicBezTo>
                  <a:cubicBezTo>
                    <a:pt x="1115" y="68"/>
                    <a:pt x="931" y="1"/>
                    <a:pt x="750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1937150" y="1789450"/>
              <a:ext cx="69700" cy="299300"/>
            </a:xfrm>
            <a:custGeom>
              <a:rect b="b" l="l" r="r" t="t"/>
              <a:pathLst>
                <a:path extrusionOk="0" h="11972" w="2788">
                  <a:moveTo>
                    <a:pt x="1" y="1"/>
                  </a:moveTo>
                  <a:lnTo>
                    <a:pt x="1" y="10546"/>
                  </a:lnTo>
                  <a:cubicBezTo>
                    <a:pt x="1" y="11338"/>
                    <a:pt x="603" y="11971"/>
                    <a:pt x="1394" y="11971"/>
                  </a:cubicBezTo>
                  <a:cubicBezTo>
                    <a:pt x="2154" y="11971"/>
                    <a:pt x="2788" y="11338"/>
                    <a:pt x="2788" y="10546"/>
                  </a:cubicBezTo>
                  <a:lnTo>
                    <a:pt x="2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937150" y="1920075"/>
              <a:ext cx="69700" cy="168675"/>
            </a:xfrm>
            <a:custGeom>
              <a:rect b="b" l="l" r="r" t="t"/>
              <a:pathLst>
                <a:path extrusionOk="0" h="6747" w="2788">
                  <a:moveTo>
                    <a:pt x="1" y="1"/>
                  </a:moveTo>
                  <a:lnTo>
                    <a:pt x="1" y="5321"/>
                  </a:lnTo>
                  <a:cubicBezTo>
                    <a:pt x="1" y="6113"/>
                    <a:pt x="603" y="6746"/>
                    <a:pt x="1394" y="6746"/>
                  </a:cubicBezTo>
                  <a:cubicBezTo>
                    <a:pt x="2154" y="6746"/>
                    <a:pt x="2788" y="6113"/>
                    <a:pt x="2788" y="5321"/>
                  </a:cubicBezTo>
                  <a:lnTo>
                    <a:pt x="2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1920525" y="1758575"/>
              <a:ext cx="102950" cy="32475"/>
            </a:xfrm>
            <a:custGeom>
              <a:rect b="b" l="l" r="r" t="t"/>
              <a:pathLst>
                <a:path extrusionOk="0" h="1299" w="4118">
                  <a:moveTo>
                    <a:pt x="286" y="0"/>
                  </a:moveTo>
                  <a:cubicBezTo>
                    <a:pt x="127" y="0"/>
                    <a:pt x="1" y="127"/>
                    <a:pt x="1" y="286"/>
                  </a:cubicBezTo>
                  <a:lnTo>
                    <a:pt x="1" y="1014"/>
                  </a:lnTo>
                  <a:cubicBezTo>
                    <a:pt x="1" y="1172"/>
                    <a:pt x="127" y="1299"/>
                    <a:pt x="286" y="1299"/>
                  </a:cubicBezTo>
                  <a:lnTo>
                    <a:pt x="3833" y="1299"/>
                  </a:lnTo>
                  <a:cubicBezTo>
                    <a:pt x="3991" y="1299"/>
                    <a:pt x="4118" y="1172"/>
                    <a:pt x="4118" y="1014"/>
                  </a:cubicBezTo>
                  <a:lnTo>
                    <a:pt x="4118" y="286"/>
                  </a:lnTo>
                  <a:cubicBezTo>
                    <a:pt x="4118" y="127"/>
                    <a:pt x="3991" y="0"/>
                    <a:pt x="3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1962500" y="1865450"/>
              <a:ext cx="19800" cy="16900"/>
            </a:xfrm>
            <a:custGeom>
              <a:rect b="b" l="l" r="r" t="t"/>
              <a:pathLst>
                <a:path extrusionOk="0" h="676" w="792">
                  <a:moveTo>
                    <a:pt x="475" y="1"/>
                  </a:moveTo>
                  <a:cubicBezTo>
                    <a:pt x="159" y="1"/>
                    <a:pt x="0" y="349"/>
                    <a:pt x="222" y="571"/>
                  </a:cubicBezTo>
                  <a:cubicBezTo>
                    <a:pt x="294" y="643"/>
                    <a:pt x="381" y="675"/>
                    <a:pt x="464" y="675"/>
                  </a:cubicBezTo>
                  <a:cubicBezTo>
                    <a:pt x="634" y="675"/>
                    <a:pt x="792" y="541"/>
                    <a:pt x="792" y="349"/>
                  </a:cubicBezTo>
                  <a:cubicBezTo>
                    <a:pt x="792" y="159"/>
                    <a:pt x="634" y="1"/>
                    <a:pt x="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1964875" y="1821925"/>
              <a:ext cx="7925" cy="6350"/>
            </a:xfrm>
            <a:custGeom>
              <a:rect b="b" l="l" r="r" t="t"/>
              <a:pathLst>
                <a:path extrusionOk="0" h="254" w="317">
                  <a:moveTo>
                    <a:pt x="159" y="0"/>
                  </a:moveTo>
                  <a:cubicBezTo>
                    <a:pt x="0" y="0"/>
                    <a:pt x="0" y="253"/>
                    <a:pt x="159" y="253"/>
                  </a:cubicBezTo>
                  <a:cubicBezTo>
                    <a:pt x="254" y="253"/>
                    <a:pt x="317" y="190"/>
                    <a:pt x="317" y="127"/>
                  </a:cubicBezTo>
                  <a:cubicBezTo>
                    <a:pt x="317" y="32"/>
                    <a:pt x="254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1948250" y="1849625"/>
              <a:ext cx="7925" cy="7950"/>
            </a:xfrm>
            <a:custGeom>
              <a:rect b="b" l="l" r="r" t="t"/>
              <a:pathLst>
                <a:path extrusionOk="0" h="318" w="317">
                  <a:moveTo>
                    <a:pt x="159" y="0"/>
                  </a:moveTo>
                  <a:cubicBezTo>
                    <a:pt x="64" y="0"/>
                    <a:pt x="0" y="64"/>
                    <a:pt x="0" y="159"/>
                  </a:cubicBezTo>
                  <a:cubicBezTo>
                    <a:pt x="0" y="254"/>
                    <a:pt x="64" y="317"/>
                    <a:pt x="159" y="317"/>
                  </a:cubicBezTo>
                  <a:cubicBezTo>
                    <a:pt x="254" y="317"/>
                    <a:pt x="317" y="254"/>
                    <a:pt x="317" y="159"/>
                  </a:cubicBezTo>
                  <a:cubicBezTo>
                    <a:pt x="317" y="64"/>
                    <a:pt x="254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1988625" y="1845675"/>
              <a:ext cx="10325" cy="9525"/>
            </a:xfrm>
            <a:custGeom>
              <a:rect b="b" l="l" r="r" t="t"/>
              <a:pathLst>
                <a:path extrusionOk="0" h="381" w="413">
                  <a:moveTo>
                    <a:pt x="222" y="0"/>
                  </a:moveTo>
                  <a:cubicBezTo>
                    <a:pt x="0" y="32"/>
                    <a:pt x="0" y="348"/>
                    <a:pt x="222" y="380"/>
                  </a:cubicBezTo>
                  <a:cubicBezTo>
                    <a:pt x="349" y="380"/>
                    <a:pt x="412" y="285"/>
                    <a:pt x="412" y="190"/>
                  </a:cubicBezTo>
                  <a:cubicBezTo>
                    <a:pt x="412" y="63"/>
                    <a:pt x="317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1956150" y="1904250"/>
              <a:ext cx="7150" cy="7150"/>
            </a:xfrm>
            <a:custGeom>
              <a:rect b="b" l="l" r="r" t="t"/>
              <a:pathLst>
                <a:path extrusionOk="0" h="286" w="286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cubicBezTo>
                    <a:pt x="1" y="222"/>
                    <a:pt x="64" y="286"/>
                    <a:pt x="159" y="286"/>
                  </a:cubicBezTo>
                  <a:cubicBezTo>
                    <a:pt x="223" y="286"/>
                    <a:pt x="286" y="222"/>
                    <a:pt x="286" y="159"/>
                  </a:cubicBezTo>
                  <a:cubicBezTo>
                    <a:pt x="286" y="64"/>
                    <a:pt x="223" y="1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1233325" y="1558275"/>
              <a:ext cx="125100" cy="70550"/>
            </a:xfrm>
            <a:custGeom>
              <a:rect b="b" l="l" r="r" t="t"/>
              <a:pathLst>
                <a:path extrusionOk="0" h="2822" w="5004">
                  <a:moveTo>
                    <a:pt x="222" y="0"/>
                  </a:moveTo>
                  <a:lnTo>
                    <a:pt x="222" y="0"/>
                  </a:lnTo>
                  <a:cubicBezTo>
                    <a:pt x="0" y="1330"/>
                    <a:pt x="887" y="2565"/>
                    <a:pt x="2217" y="2787"/>
                  </a:cubicBezTo>
                  <a:cubicBezTo>
                    <a:pt x="2354" y="2810"/>
                    <a:pt x="2490" y="2821"/>
                    <a:pt x="2625" y="2821"/>
                  </a:cubicBezTo>
                  <a:cubicBezTo>
                    <a:pt x="3791" y="2821"/>
                    <a:pt x="4805" y="1985"/>
                    <a:pt x="5004" y="792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995000" y="1441100"/>
              <a:ext cx="43575" cy="40400"/>
            </a:xfrm>
            <a:custGeom>
              <a:rect b="b" l="l" r="r" t="t"/>
              <a:pathLst>
                <a:path extrusionOk="0" fill="none" h="1616" w="1743">
                  <a:moveTo>
                    <a:pt x="1742" y="1615"/>
                  </a:moveTo>
                  <a:cubicBezTo>
                    <a:pt x="1742" y="1615"/>
                    <a:pt x="1362" y="0"/>
                    <a:pt x="1" y="507"/>
                  </a:cubicBezTo>
                </a:path>
              </a:pathLst>
            </a:custGeom>
            <a:solidFill>
              <a:schemeClr val="accent4"/>
            </a:solidFill>
            <a:ln cap="rnd" cmpd="sng" w="9525">
              <a:solidFill>
                <a:srgbClr val="231F2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992625" y="1454550"/>
              <a:ext cx="27750" cy="52275"/>
            </a:xfrm>
            <a:custGeom>
              <a:rect b="b" l="l" r="r" t="t"/>
              <a:pathLst>
                <a:path extrusionOk="0" fill="none" h="2091" w="1110">
                  <a:moveTo>
                    <a:pt x="1109" y="1"/>
                  </a:moveTo>
                  <a:cubicBezTo>
                    <a:pt x="1109" y="1"/>
                    <a:pt x="1" y="602"/>
                    <a:pt x="666" y="2091"/>
                  </a:cubicBezTo>
                </a:path>
              </a:pathLst>
            </a:custGeom>
            <a:solidFill>
              <a:schemeClr val="accent4"/>
            </a:solidFill>
            <a:ln cap="rnd" cmpd="sng" w="9525">
              <a:solidFill>
                <a:srgbClr val="231F2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1352075" y="1383025"/>
              <a:ext cx="80900" cy="20675"/>
            </a:xfrm>
            <a:custGeom>
              <a:rect b="b" l="l" r="r" t="t"/>
              <a:pathLst>
                <a:path extrusionOk="0" h="827" w="3236">
                  <a:moveTo>
                    <a:pt x="1485" y="1"/>
                  </a:moveTo>
                  <a:cubicBezTo>
                    <a:pt x="1035" y="1"/>
                    <a:pt x="539" y="138"/>
                    <a:pt x="64" y="550"/>
                  </a:cubicBezTo>
                  <a:cubicBezTo>
                    <a:pt x="0" y="613"/>
                    <a:pt x="0" y="708"/>
                    <a:pt x="64" y="771"/>
                  </a:cubicBezTo>
                  <a:cubicBezTo>
                    <a:pt x="95" y="803"/>
                    <a:pt x="127" y="803"/>
                    <a:pt x="190" y="803"/>
                  </a:cubicBezTo>
                  <a:lnTo>
                    <a:pt x="254" y="803"/>
                  </a:lnTo>
                  <a:cubicBezTo>
                    <a:pt x="677" y="423"/>
                    <a:pt x="1120" y="296"/>
                    <a:pt x="1520" y="296"/>
                  </a:cubicBezTo>
                  <a:cubicBezTo>
                    <a:pt x="2288" y="296"/>
                    <a:pt x="2904" y="762"/>
                    <a:pt x="2946" y="803"/>
                  </a:cubicBezTo>
                  <a:cubicBezTo>
                    <a:pt x="2967" y="819"/>
                    <a:pt x="2990" y="826"/>
                    <a:pt x="3013" y="826"/>
                  </a:cubicBezTo>
                  <a:cubicBezTo>
                    <a:pt x="3126" y="826"/>
                    <a:pt x="3236" y="655"/>
                    <a:pt x="3104" y="550"/>
                  </a:cubicBezTo>
                  <a:cubicBezTo>
                    <a:pt x="3104" y="550"/>
                    <a:pt x="2386" y="1"/>
                    <a:pt x="1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1177900" y="1383025"/>
              <a:ext cx="79200" cy="20600"/>
            </a:xfrm>
            <a:custGeom>
              <a:rect b="b" l="l" r="r" t="t"/>
              <a:pathLst>
                <a:path extrusionOk="0" h="824" w="3168">
                  <a:moveTo>
                    <a:pt x="1478" y="1"/>
                  </a:moveTo>
                  <a:cubicBezTo>
                    <a:pt x="1031" y="1"/>
                    <a:pt x="539" y="138"/>
                    <a:pt x="64" y="550"/>
                  </a:cubicBezTo>
                  <a:cubicBezTo>
                    <a:pt x="0" y="613"/>
                    <a:pt x="0" y="708"/>
                    <a:pt x="64" y="771"/>
                  </a:cubicBezTo>
                  <a:cubicBezTo>
                    <a:pt x="64" y="803"/>
                    <a:pt x="127" y="803"/>
                    <a:pt x="159" y="803"/>
                  </a:cubicBezTo>
                  <a:lnTo>
                    <a:pt x="254" y="803"/>
                  </a:lnTo>
                  <a:cubicBezTo>
                    <a:pt x="677" y="423"/>
                    <a:pt x="1116" y="296"/>
                    <a:pt x="1512" y="296"/>
                  </a:cubicBezTo>
                  <a:cubicBezTo>
                    <a:pt x="2270" y="296"/>
                    <a:pt x="2872" y="762"/>
                    <a:pt x="2914" y="803"/>
                  </a:cubicBezTo>
                  <a:cubicBezTo>
                    <a:pt x="2940" y="816"/>
                    <a:pt x="2972" y="824"/>
                    <a:pt x="3004" y="824"/>
                  </a:cubicBezTo>
                  <a:cubicBezTo>
                    <a:pt x="3050" y="824"/>
                    <a:pt x="3098" y="809"/>
                    <a:pt x="3135" y="771"/>
                  </a:cubicBezTo>
                  <a:cubicBezTo>
                    <a:pt x="3167" y="708"/>
                    <a:pt x="3167" y="613"/>
                    <a:pt x="3104" y="550"/>
                  </a:cubicBezTo>
                  <a:cubicBezTo>
                    <a:pt x="3083" y="550"/>
                    <a:pt x="2372" y="1"/>
                    <a:pt x="1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1187400" y="1439700"/>
              <a:ext cx="68100" cy="37850"/>
            </a:xfrm>
            <a:custGeom>
              <a:rect b="b" l="l" r="r" t="t"/>
              <a:pathLst>
                <a:path extrusionOk="0" h="1514" w="2724">
                  <a:moveTo>
                    <a:pt x="1362" y="1"/>
                  </a:moveTo>
                  <a:cubicBezTo>
                    <a:pt x="681" y="1"/>
                    <a:pt x="0" y="452"/>
                    <a:pt x="0" y="1355"/>
                  </a:cubicBezTo>
                  <a:cubicBezTo>
                    <a:pt x="0" y="1450"/>
                    <a:pt x="64" y="1513"/>
                    <a:pt x="127" y="1513"/>
                  </a:cubicBezTo>
                  <a:cubicBezTo>
                    <a:pt x="222" y="1513"/>
                    <a:pt x="285" y="1450"/>
                    <a:pt x="285" y="1355"/>
                  </a:cubicBezTo>
                  <a:cubicBezTo>
                    <a:pt x="285" y="642"/>
                    <a:pt x="824" y="286"/>
                    <a:pt x="1362" y="286"/>
                  </a:cubicBezTo>
                  <a:cubicBezTo>
                    <a:pt x="1900" y="286"/>
                    <a:pt x="2439" y="642"/>
                    <a:pt x="2439" y="1355"/>
                  </a:cubicBezTo>
                  <a:cubicBezTo>
                    <a:pt x="2439" y="1450"/>
                    <a:pt x="2502" y="1513"/>
                    <a:pt x="2597" y="1513"/>
                  </a:cubicBezTo>
                  <a:cubicBezTo>
                    <a:pt x="2660" y="1513"/>
                    <a:pt x="2724" y="1450"/>
                    <a:pt x="2724" y="1355"/>
                  </a:cubicBezTo>
                  <a:cubicBezTo>
                    <a:pt x="2724" y="452"/>
                    <a:pt x="2043" y="1"/>
                    <a:pt x="1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1218275" y="1422875"/>
              <a:ext cx="6350" cy="23775"/>
            </a:xfrm>
            <a:custGeom>
              <a:rect b="b" l="l" r="r" t="t"/>
              <a:pathLst>
                <a:path extrusionOk="0" h="951" w="254">
                  <a:moveTo>
                    <a:pt x="127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824"/>
                  </a:lnTo>
                  <a:cubicBezTo>
                    <a:pt x="0" y="888"/>
                    <a:pt x="64" y="951"/>
                    <a:pt x="127" y="951"/>
                  </a:cubicBezTo>
                  <a:cubicBezTo>
                    <a:pt x="190" y="951"/>
                    <a:pt x="254" y="888"/>
                    <a:pt x="254" y="824"/>
                  </a:cubicBezTo>
                  <a:lnTo>
                    <a:pt x="254" y="159"/>
                  </a:lnTo>
                  <a:cubicBezTo>
                    <a:pt x="254" y="64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1188975" y="1433650"/>
              <a:ext cx="16650" cy="20125"/>
            </a:xfrm>
            <a:custGeom>
              <a:rect b="b" l="l" r="r" t="t"/>
              <a:pathLst>
                <a:path extrusionOk="0" h="805" w="666">
                  <a:moveTo>
                    <a:pt x="146" y="1"/>
                  </a:moveTo>
                  <a:cubicBezTo>
                    <a:pt x="130" y="1"/>
                    <a:pt x="113" y="5"/>
                    <a:pt x="96" y="13"/>
                  </a:cubicBezTo>
                  <a:cubicBezTo>
                    <a:pt x="32" y="77"/>
                    <a:pt x="1" y="172"/>
                    <a:pt x="64" y="203"/>
                  </a:cubicBezTo>
                  <a:lnTo>
                    <a:pt x="412" y="742"/>
                  </a:lnTo>
                  <a:cubicBezTo>
                    <a:pt x="444" y="773"/>
                    <a:pt x="476" y="805"/>
                    <a:pt x="539" y="805"/>
                  </a:cubicBezTo>
                  <a:cubicBezTo>
                    <a:pt x="539" y="805"/>
                    <a:pt x="571" y="773"/>
                    <a:pt x="602" y="773"/>
                  </a:cubicBezTo>
                  <a:cubicBezTo>
                    <a:pt x="666" y="742"/>
                    <a:pt x="666" y="647"/>
                    <a:pt x="634" y="583"/>
                  </a:cubicBezTo>
                  <a:lnTo>
                    <a:pt x="286" y="77"/>
                  </a:lnTo>
                  <a:cubicBezTo>
                    <a:pt x="239" y="30"/>
                    <a:pt x="193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1173500" y="1459875"/>
              <a:ext cx="21825" cy="9750"/>
            </a:xfrm>
            <a:custGeom>
              <a:rect b="b" l="l" r="r" t="t"/>
              <a:pathLst>
                <a:path extrusionOk="0" h="390" w="873">
                  <a:moveTo>
                    <a:pt x="167" y="1"/>
                  </a:moveTo>
                  <a:cubicBezTo>
                    <a:pt x="40" y="1"/>
                    <a:pt x="1" y="263"/>
                    <a:pt x="145" y="263"/>
                  </a:cubicBezTo>
                  <a:lnTo>
                    <a:pt x="683" y="389"/>
                  </a:lnTo>
                  <a:lnTo>
                    <a:pt x="746" y="389"/>
                  </a:lnTo>
                  <a:cubicBezTo>
                    <a:pt x="810" y="389"/>
                    <a:pt x="841" y="326"/>
                    <a:pt x="873" y="294"/>
                  </a:cubicBezTo>
                  <a:cubicBezTo>
                    <a:pt x="873" y="199"/>
                    <a:pt x="841" y="136"/>
                    <a:pt x="778" y="136"/>
                  </a:cubicBezTo>
                  <a:lnTo>
                    <a:pt x="208" y="9"/>
                  </a:lnTo>
                  <a:cubicBezTo>
                    <a:pt x="193" y="4"/>
                    <a:pt x="18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1242025" y="1435625"/>
              <a:ext cx="16575" cy="18150"/>
            </a:xfrm>
            <a:custGeom>
              <a:rect b="b" l="l" r="r" t="t"/>
              <a:pathLst>
                <a:path extrusionOk="0" h="726" w="663">
                  <a:moveTo>
                    <a:pt x="462" y="1"/>
                  </a:moveTo>
                  <a:cubicBezTo>
                    <a:pt x="429" y="1"/>
                    <a:pt x="398" y="18"/>
                    <a:pt x="380" y="61"/>
                  </a:cubicBezTo>
                  <a:lnTo>
                    <a:pt x="32" y="504"/>
                  </a:lnTo>
                  <a:cubicBezTo>
                    <a:pt x="0" y="568"/>
                    <a:pt x="0" y="663"/>
                    <a:pt x="64" y="694"/>
                  </a:cubicBezTo>
                  <a:cubicBezTo>
                    <a:pt x="95" y="694"/>
                    <a:pt x="127" y="726"/>
                    <a:pt x="159" y="726"/>
                  </a:cubicBezTo>
                  <a:cubicBezTo>
                    <a:pt x="190" y="726"/>
                    <a:pt x="222" y="694"/>
                    <a:pt x="254" y="663"/>
                  </a:cubicBezTo>
                  <a:lnTo>
                    <a:pt x="570" y="219"/>
                  </a:lnTo>
                  <a:cubicBezTo>
                    <a:pt x="663" y="127"/>
                    <a:pt x="553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1250725" y="1460100"/>
              <a:ext cx="21400" cy="9525"/>
            </a:xfrm>
            <a:custGeom>
              <a:rect b="b" l="l" r="r" t="t"/>
              <a:pathLst>
                <a:path extrusionOk="0" h="381" w="856">
                  <a:moveTo>
                    <a:pt x="697" y="0"/>
                  </a:moveTo>
                  <a:lnTo>
                    <a:pt x="127" y="127"/>
                  </a:lnTo>
                  <a:cubicBezTo>
                    <a:pt x="64" y="127"/>
                    <a:pt x="1" y="190"/>
                    <a:pt x="32" y="285"/>
                  </a:cubicBezTo>
                  <a:cubicBezTo>
                    <a:pt x="32" y="317"/>
                    <a:pt x="96" y="380"/>
                    <a:pt x="159" y="380"/>
                  </a:cubicBezTo>
                  <a:lnTo>
                    <a:pt x="191" y="380"/>
                  </a:lnTo>
                  <a:lnTo>
                    <a:pt x="729" y="254"/>
                  </a:lnTo>
                  <a:cubicBezTo>
                    <a:pt x="824" y="254"/>
                    <a:pt x="856" y="190"/>
                    <a:pt x="856" y="95"/>
                  </a:cubicBezTo>
                  <a:cubicBezTo>
                    <a:pt x="824" y="32"/>
                    <a:pt x="761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1352075" y="1439700"/>
              <a:ext cx="67325" cy="37850"/>
            </a:xfrm>
            <a:custGeom>
              <a:rect b="b" l="l" r="r" t="t"/>
              <a:pathLst>
                <a:path extrusionOk="0" h="1514" w="2693">
                  <a:moveTo>
                    <a:pt x="1346" y="1"/>
                  </a:moveTo>
                  <a:cubicBezTo>
                    <a:pt x="673" y="1"/>
                    <a:pt x="0" y="452"/>
                    <a:pt x="0" y="1355"/>
                  </a:cubicBezTo>
                  <a:cubicBezTo>
                    <a:pt x="0" y="1450"/>
                    <a:pt x="64" y="1513"/>
                    <a:pt x="127" y="1513"/>
                  </a:cubicBezTo>
                  <a:cubicBezTo>
                    <a:pt x="190" y="1513"/>
                    <a:pt x="254" y="1450"/>
                    <a:pt x="254" y="1355"/>
                  </a:cubicBezTo>
                  <a:cubicBezTo>
                    <a:pt x="254" y="642"/>
                    <a:pt x="800" y="286"/>
                    <a:pt x="1346" y="286"/>
                  </a:cubicBezTo>
                  <a:cubicBezTo>
                    <a:pt x="1893" y="286"/>
                    <a:pt x="2439" y="642"/>
                    <a:pt x="2439" y="1355"/>
                  </a:cubicBezTo>
                  <a:cubicBezTo>
                    <a:pt x="2439" y="1450"/>
                    <a:pt x="2502" y="1497"/>
                    <a:pt x="2566" y="1497"/>
                  </a:cubicBezTo>
                  <a:cubicBezTo>
                    <a:pt x="2629" y="1497"/>
                    <a:pt x="2692" y="1450"/>
                    <a:pt x="2692" y="1355"/>
                  </a:cubicBezTo>
                  <a:cubicBezTo>
                    <a:pt x="2692" y="452"/>
                    <a:pt x="2019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1382950" y="1423275"/>
              <a:ext cx="6350" cy="23375"/>
            </a:xfrm>
            <a:custGeom>
              <a:rect b="b" l="l" r="r" t="t"/>
              <a:pathLst>
                <a:path extrusionOk="0" h="935" w="254">
                  <a:moveTo>
                    <a:pt x="127" y="1"/>
                  </a:moveTo>
                  <a:cubicBezTo>
                    <a:pt x="64" y="1"/>
                    <a:pt x="0" y="48"/>
                    <a:pt x="0" y="143"/>
                  </a:cubicBezTo>
                  <a:lnTo>
                    <a:pt x="0" y="808"/>
                  </a:lnTo>
                  <a:cubicBezTo>
                    <a:pt x="0" y="872"/>
                    <a:pt x="64" y="935"/>
                    <a:pt x="127" y="935"/>
                  </a:cubicBezTo>
                  <a:cubicBezTo>
                    <a:pt x="190" y="935"/>
                    <a:pt x="254" y="872"/>
                    <a:pt x="254" y="808"/>
                  </a:cubicBezTo>
                  <a:lnTo>
                    <a:pt x="254" y="143"/>
                  </a:lnTo>
                  <a:cubicBezTo>
                    <a:pt x="254" y="48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1352775" y="1433900"/>
              <a:ext cx="17525" cy="19875"/>
            </a:xfrm>
            <a:custGeom>
              <a:rect b="b" l="l" r="r" t="t"/>
              <a:pathLst>
                <a:path extrusionOk="0" h="795" w="701">
                  <a:moveTo>
                    <a:pt x="184" y="1"/>
                  </a:moveTo>
                  <a:cubicBezTo>
                    <a:pt x="91" y="1"/>
                    <a:pt x="0" y="113"/>
                    <a:pt x="67" y="225"/>
                  </a:cubicBezTo>
                  <a:lnTo>
                    <a:pt x="447" y="732"/>
                  </a:lnTo>
                  <a:cubicBezTo>
                    <a:pt x="447" y="763"/>
                    <a:pt x="511" y="795"/>
                    <a:pt x="542" y="795"/>
                  </a:cubicBezTo>
                  <a:cubicBezTo>
                    <a:pt x="574" y="795"/>
                    <a:pt x="606" y="795"/>
                    <a:pt x="606" y="763"/>
                  </a:cubicBezTo>
                  <a:cubicBezTo>
                    <a:pt x="669" y="732"/>
                    <a:pt x="701" y="637"/>
                    <a:pt x="669" y="573"/>
                  </a:cubicBezTo>
                  <a:lnTo>
                    <a:pt x="289" y="67"/>
                  </a:lnTo>
                  <a:cubicBezTo>
                    <a:pt x="261" y="20"/>
                    <a:pt x="223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1338625" y="1460100"/>
              <a:ext cx="21400" cy="9525"/>
            </a:xfrm>
            <a:custGeom>
              <a:rect b="b" l="l" r="r" t="t"/>
              <a:pathLst>
                <a:path extrusionOk="0" h="381" w="856">
                  <a:moveTo>
                    <a:pt x="190" y="0"/>
                  </a:moveTo>
                  <a:cubicBezTo>
                    <a:pt x="127" y="0"/>
                    <a:pt x="32" y="32"/>
                    <a:pt x="32" y="95"/>
                  </a:cubicBezTo>
                  <a:cubicBezTo>
                    <a:pt x="0" y="190"/>
                    <a:pt x="63" y="254"/>
                    <a:pt x="127" y="254"/>
                  </a:cubicBezTo>
                  <a:lnTo>
                    <a:pt x="697" y="380"/>
                  </a:lnTo>
                  <a:lnTo>
                    <a:pt x="728" y="380"/>
                  </a:lnTo>
                  <a:cubicBezTo>
                    <a:pt x="792" y="380"/>
                    <a:pt x="823" y="317"/>
                    <a:pt x="855" y="285"/>
                  </a:cubicBezTo>
                  <a:cubicBezTo>
                    <a:pt x="855" y="190"/>
                    <a:pt x="823" y="127"/>
                    <a:pt x="728" y="127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1406700" y="1435850"/>
              <a:ext cx="15400" cy="17925"/>
            </a:xfrm>
            <a:custGeom>
              <a:rect b="b" l="l" r="r" t="t"/>
              <a:pathLst>
                <a:path extrusionOk="0" h="717" w="616">
                  <a:moveTo>
                    <a:pt x="445" y="0"/>
                  </a:moveTo>
                  <a:cubicBezTo>
                    <a:pt x="411" y="0"/>
                    <a:pt x="376" y="16"/>
                    <a:pt x="349" y="52"/>
                  </a:cubicBezTo>
                  <a:lnTo>
                    <a:pt x="32" y="495"/>
                  </a:lnTo>
                  <a:cubicBezTo>
                    <a:pt x="1" y="559"/>
                    <a:pt x="1" y="654"/>
                    <a:pt x="64" y="685"/>
                  </a:cubicBezTo>
                  <a:cubicBezTo>
                    <a:pt x="96" y="685"/>
                    <a:pt x="96" y="717"/>
                    <a:pt x="127" y="717"/>
                  </a:cubicBezTo>
                  <a:cubicBezTo>
                    <a:pt x="191" y="717"/>
                    <a:pt x="222" y="685"/>
                    <a:pt x="254" y="654"/>
                  </a:cubicBezTo>
                  <a:lnTo>
                    <a:pt x="571" y="210"/>
                  </a:lnTo>
                  <a:cubicBezTo>
                    <a:pt x="616" y="97"/>
                    <a:pt x="532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1415400" y="1459875"/>
              <a:ext cx="21125" cy="9750"/>
            </a:xfrm>
            <a:custGeom>
              <a:rect b="b" l="l" r="r" t="t"/>
              <a:pathLst>
                <a:path extrusionOk="0" h="390" w="845">
                  <a:moveTo>
                    <a:pt x="706" y="1"/>
                  </a:moveTo>
                  <a:cubicBezTo>
                    <a:pt x="694" y="1"/>
                    <a:pt x="680" y="4"/>
                    <a:pt x="666" y="9"/>
                  </a:cubicBezTo>
                  <a:lnTo>
                    <a:pt x="128" y="136"/>
                  </a:lnTo>
                  <a:cubicBezTo>
                    <a:pt x="33" y="136"/>
                    <a:pt x="1" y="199"/>
                    <a:pt x="1" y="294"/>
                  </a:cubicBezTo>
                  <a:cubicBezTo>
                    <a:pt x="33" y="326"/>
                    <a:pt x="64" y="389"/>
                    <a:pt x="128" y="389"/>
                  </a:cubicBezTo>
                  <a:lnTo>
                    <a:pt x="159" y="389"/>
                  </a:lnTo>
                  <a:lnTo>
                    <a:pt x="729" y="263"/>
                  </a:lnTo>
                  <a:cubicBezTo>
                    <a:pt x="844" y="263"/>
                    <a:pt x="829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1298225" y="1442675"/>
              <a:ext cx="37250" cy="70500"/>
            </a:xfrm>
            <a:custGeom>
              <a:rect b="b" l="l" r="r" t="t"/>
              <a:pathLst>
                <a:path extrusionOk="0" h="2820" w="1490">
                  <a:moveTo>
                    <a:pt x="143" y="1"/>
                  </a:moveTo>
                  <a:cubicBezTo>
                    <a:pt x="80" y="1"/>
                    <a:pt x="17" y="32"/>
                    <a:pt x="1" y="96"/>
                  </a:cubicBezTo>
                  <a:lnTo>
                    <a:pt x="1" y="1584"/>
                  </a:lnTo>
                  <a:lnTo>
                    <a:pt x="128" y="1584"/>
                  </a:lnTo>
                  <a:cubicBezTo>
                    <a:pt x="793" y="1584"/>
                    <a:pt x="1236" y="1837"/>
                    <a:pt x="1236" y="2059"/>
                  </a:cubicBezTo>
                  <a:cubicBezTo>
                    <a:pt x="1236" y="2312"/>
                    <a:pt x="793" y="2566"/>
                    <a:pt x="128" y="2566"/>
                  </a:cubicBezTo>
                  <a:cubicBezTo>
                    <a:pt x="1" y="2597"/>
                    <a:pt x="1" y="2819"/>
                    <a:pt x="128" y="2819"/>
                  </a:cubicBezTo>
                  <a:cubicBezTo>
                    <a:pt x="888" y="2819"/>
                    <a:pt x="1489" y="2502"/>
                    <a:pt x="1489" y="2059"/>
                  </a:cubicBezTo>
                  <a:cubicBezTo>
                    <a:pt x="1489" y="1647"/>
                    <a:pt x="983" y="1362"/>
                    <a:pt x="286" y="1331"/>
                  </a:cubicBezTo>
                  <a:lnTo>
                    <a:pt x="286" y="96"/>
                  </a:lnTo>
                  <a:cubicBezTo>
                    <a:pt x="270" y="32"/>
                    <a:pt x="207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1212725" y="1445850"/>
              <a:ext cx="19825" cy="31700"/>
            </a:xfrm>
            <a:custGeom>
              <a:rect b="b" l="l" r="r" t="t"/>
              <a:pathLst>
                <a:path extrusionOk="0" h="1268" w="793">
                  <a:moveTo>
                    <a:pt x="412" y="0"/>
                  </a:moveTo>
                  <a:cubicBezTo>
                    <a:pt x="191" y="0"/>
                    <a:pt x="1" y="285"/>
                    <a:pt x="1" y="634"/>
                  </a:cubicBezTo>
                  <a:cubicBezTo>
                    <a:pt x="1" y="982"/>
                    <a:pt x="191" y="1267"/>
                    <a:pt x="412" y="1267"/>
                  </a:cubicBezTo>
                  <a:cubicBezTo>
                    <a:pt x="634" y="1267"/>
                    <a:pt x="792" y="982"/>
                    <a:pt x="792" y="634"/>
                  </a:cubicBezTo>
                  <a:cubicBezTo>
                    <a:pt x="792" y="285"/>
                    <a:pt x="634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1375825" y="1445850"/>
              <a:ext cx="19025" cy="31700"/>
            </a:xfrm>
            <a:custGeom>
              <a:rect b="b" l="l" r="r" t="t"/>
              <a:pathLst>
                <a:path extrusionOk="0" h="1268" w="761">
                  <a:moveTo>
                    <a:pt x="380" y="0"/>
                  </a:moveTo>
                  <a:cubicBezTo>
                    <a:pt x="159" y="0"/>
                    <a:pt x="0" y="285"/>
                    <a:pt x="0" y="634"/>
                  </a:cubicBezTo>
                  <a:cubicBezTo>
                    <a:pt x="0" y="982"/>
                    <a:pt x="159" y="1267"/>
                    <a:pt x="380" y="1267"/>
                  </a:cubicBezTo>
                  <a:cubicBezTo>
                    <a:pt x="602" y="1267"/>
                    <a:pt x="761" y="982"/>
                    <a:pt x="761" y="634"/>
                  </a:cubicBezTo>
                  <a:cubicBezTo>
                    <a:pt x="761" y="285"/>
                    <a:pt x="602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1145425" y="1243175"/>
              <a:ext cx="157575" cy="44150"/>
            </a:xfrm>
            <a:custGeom>
              <a:rect b="b" l="l" r="r" t="t"/>
              <a:pathLst>
                <a:path extrusionOk="0" h="1766" w="6303">
                  <a:moveTo>
                    <a:pt x="1" y="0"/>
                  </a:moveTo>
                  <a:lnTo>
                    <a:pt x="1" y="0"/>
                  </a:lnTo>
                  <a:cubicBezTo>
                    <a:pt x="381" y="412"/>
                    <a:pt x="824" y="792"/>
                    <a:pt x="1299" y="1045"/>
                  </a:cubicBezTo>
                  <a:cubicBezTo>
                    <a:pt x="1838" y="1330"/>
                    <a:pt x="2376" y="1520"/>
                    <a:pt x="2914" y="1647"/>
                  </a:cubicBezTo>
                  <a:cubicBezTo>
                    <a:pt x="3342" y="1726"/>
                    <a:pt x="3777" y="1766"/>
                    <a:pt x="4209" y="1766"/>
                  </a:cubicBezTo>
                  <a:cubicBezTo>
                    <a:pt x="4640" y="1766"/>
                    <a:pt x="5068" y="1726"/>
                    <a:pt x="5480" y="1647"/>
                  </a:cubicBezTo>
                  <a:cubicBezTo>
                    <a:pt x="5765" y="1583"/>
                    <a:pt x="6050" y="1520"/>
                    <a:pt x="6303" y="1425"/>
                  </a:cubicBezTo>
                  <a:cubicBezTo>
                    <a:pt x="5923" y="1425"/>
                    <a:pt x="5557" y="1439"/>
                    <a:pt x="5196" y="1439"/>
                  </a:cubicBezTo>
                  <a:cubicBezTo>
                    <a:pt x="5015" y="1439"/>
                    <a:pt x="4836" y="1436"/>
                    <a:pt x="4656" y="1425"/>
                  </a:cubicBezTo>
                  <a:lnTo>
                    <a:pt x="4244" y="1425"/>
                  </a:lnTo>
                  <a:lnTo>
                    <a:pt x="3864" y="1393"/>
                  </a:lnTo>
                  <a:cubicBezTo>
                    <a:pt x="3579" y="1362"/>
                    <a:pt x="3326" y="1298"/>
                    <a:pt x="3073" y="1267"/>
                  </a:cubicBezTo>
                  <a:cubicBezTo>
                    <a:pt x="2503" y="1140"/>
                    <a:pt x="1996" y="982"/>
                    <a:pt x="1489" y="792"/>
                  </a:cubicBezTo>
                  <a:cubicBezTo>
                    <a:pt x="951" y="570"/>
                    <a:pt x="476" y="28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1197675" y="1232875"/>
              <a:ext cx="91875" cy="35050"/>
            </a:xfrm>
            <a:custGeom>
              <a:rect b="b" l="l" r="r" t="t"/>
              <a:pathLst>
                <a:path extrusionOk="0" h="1402" w="3675">
                  <a:moveTo>
                    <a:pt x="1" y="0"/>
                  </a:moveTo>
                  <a:lnTo>
                    <a:pt x="1" y="0"/>
                  </a:lnTo>
                  <a:cubicBezTo>
                    <a:pt x="191" y="285"/>
                    <a:pt x="444" y="539"/>
                    <a:pt x="729" y="760"/>
                  </a:cubicBezTo>
                  <a:cubicBezTo>
                    <a:pt x="983" y="950"/>
                    <a:pt x="1299" y="1109"/>
                    <a:pt x="1616" y="1235"/>
                  </a:cubicBezTo>
                  <a:cubicBezTo>
                    <a:pt x="1905" y="1340"/>
                    <a:pt x="2193" y="1402"/>
                    <a:pt x="2482" y="1402"/>
                  </a:cubicBezTo>
                  <a:cubicBezTo>
                    <a:pt x="2542" y="1402"/>
                    <a:pt x="2601" y="1399"/>
                    <a:pt x="2661" y="1394"/>
                  </a:cubicBezTo>
                  <a:cubicBezTo>
                    <a:pt x="3009" y="1394"/>
                    <a:pt x="3326" y="1330"/>
                    <a:pt x="3675" y="1204"/>
                  </a:cubicBezTo>
                  <a:cubicBezTo>
                    <a:pt x="3326" y="1172"/>
                    <a:pt x="3009" y="1172"/>
                    <a:pt x="2693" y="1109"/>
                  </a:cubicBezTo>
                  <a:cubicBezTo>
                    <a:pt x="2376" y="1077"/>
                    <a:pt x="2059" y="982"/>
                    <a:pt x="1743" y="887"/>
                  </a:cubicBezTo>
                  <a:cubicBezTo>
                    <a:pt x="1458" y="760"/>
                    <a:pt x="1141" y="634"/>
                    <a:pt x="888" y="475"/>
                  </a:cubicBezTo>
                  <a:cubicBezTo>
                    <a:pt x="571" y="349"/>
                    <a:pt x="318" y="1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1049625" y="1278800"/>
              <a:ext cx="48325" cy="136200"/>
            </a:xfrm>
            <a:custGeom>
              <a:rect b="b" l="l" r="r" t="t"/>
              <a:pathLst>
                <a:path extrusionOk="0" h="5448" w="1933">
                  <a:moveTo>
                    <a:pt x="1838" y="0"/>
                  </a:moveTo>
                  <a:cubicBezTo>
                    <a:pt x="1711" y="982"/>
                    <a:pt x="1521" y="1932"/>
                    <a:pt x="1268" y="2882"/>
                  </a:cubicBezTo>
                  <a:cubicBezTo>
                    <a:pt x="1046" y="3800"/>
                    <a:pt x="634" y="4687"/>
                    <a:pt x="1" y="5447"/>
                  </a:cubicBezTo>
                  <a:cubicBezTo>
                    <a:pt x="444" y="5162"/>
                    <a:pt x="793" y="4782"/>
                    <a:pt x="1046" y="4370"/>
                  </a:cubicBezTo>
                  <a:cubicBezTo>
                    <a:pt x="1299" y="3927"/>
                    <a:pt x="1489" y="3452"/>
                    <a:pt x="1616" y="2977"/>
                  </a:cubicBezTo>
                  <a:cubicBezTo>
                    <a:pt x="1743" y="2470"/>
                    <a:pt x="1838" y="1995"/>
                    <a:pt x="1869" y="1489"/>
                  </a:cubicBezTo>
                  <a:cubicBezTo>
                    <a:pt x="1933" y="982"/>
                    <a:pt x="1901" y="507"/>
                    <a:pt x="1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1033800" y="1330250"/>
              <a:ext cx="37225" cy="67325"/>
            </a:xfrm>
            <a:custGeom>
              <a:rect b="b" l="l" r="r" t="t"/>
              <a:pathLst>
                <a:path extrusionOk="0" h="2693" w="1489">
                  <a:moveTo>
                    <a:pt x="1457" y="1"/>
                  </a:moveTo>
                  <a:cubicBezTo>
                    <a:pt x="1299" y="507"/>
                    <a:pt x="1109" y="982"/>
                    <a:pt x="919" y="1457"/>
                  </a:cubicBezTo>
                  <a:cubicBezTo>
                    <a:pt x="792" y="1679"/>
                    <a:pt x="665" y="1901"/>
                    <a:pt x="507" y="2122"/>
                  </a:cubicBezTo>
                  <a:cubicBezTo>
                    <a:pt x="349" y="2312"/>
                    <a:pt x="190" y="2502"/>
                    <a:pt x="0" y="2692"/>
                  </a:cubicBezTo>
                  <a:cubicBezTo>
                    <a:pt x="254" y="2597"/>
                    <a:pt x="475" y="2439"/>
                    <a:pt x="665" y="2249"/>
                  </a:cubicBezTo>
                  <a:cubicBezTo>
                    <a:pt x="855" y="2059"/>
                    <a:pt x="1014" y="1837"/>
                    <a:pt x="1141" y="1584"/>
                  </a:cubicBezTo>
                  <a:cubicBezTo>
                    <a:pt x="1394" y="1109"/>
                    <a:pt x="1489" y="539"/>
                    <a:pt x="1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420200" y="4334850"/>
              <a:ext cx="341275" cy="110075"/>
            </a:xfrm>
            <a:custGeom>
              <a:rect b="b" l="l" r="r" t="t"/>
              <a:pathLst>
                <a:path extrusionOk="0" h="4403" w="13651">
                  <a:moveTo>
                    <a:pt x="318" y="0"/>
                  </a:moveTo>
                  <a:lnTo>
                    <a:pt x="1" y="1077"/>
                  </a:lnTo>
                  <a:lnTo>
                    <a:pt x="13334" y="4402"/>
                  </a:lnTo>
                  <a:lnTo>
                    <a:pt x="13650" y="3357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1037750" y="4429850"/>
              <a:ext cx="299300" cy="27725"/>
            </a:xfrm>
            <a:custGeom>
              <a:rect b="b" l="l" r="r" t="t"/>
              <a:pathLst>
                <a:path extrusionOk="0" h="1109" w="11972">
                  <a:moveTo>
                    <a:pt x="1" y="1"/>
                  </a:moveTo>
                  <a:lnTo>
                    <a:pt x="1" y="1109"/>
                  </a:lnTo>
                  <a:lnTo>
                    <a:pt x="11940" y="110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393300" y="4604825"/>
              <a:ext cx="370550" cy="128275"/>
            </a:xfrm>
            <a:custGeom>
              <a:rect b="b" l="l" r="r" t="t"/>
              <a:pathLst>
                <a:path extrusionOk="0" h="5131" w="14822">
                  <a:moveTo>
                    <a:pt x="1774" y="0"/>
                  </a:moveTo>
                  <a:cubicBezTo>
                    <a:pt x="1045" y="2407"/>
                    <a:pt x="0" y="5131"/>
                    <a:pt x="0" y="5131"/>
                  </a:cubicBezTo>
                  <a:lnTo>
                    <a:pt x="14505" y="5131"/>
                  </a:lnTo>
                  <a:cubicBezTo>
                    <a:pt x="14726" y="5131"/>
                    <a:pt x="14821" y="4814"/>
                    <a:pt x="14631" y="4719"/>
                  </a:cubicBezTo>
                  <a:lnTo>
                    <a:pt x="7917" y="887"/>
                  </a:lnTo>
                  <a:cubicBezTo>
                    <a:pt x="7917" y="887"/>
                    <a:pt x="6728" y="1387"/>
                    <a:pt x="5264" y="1387"/>
                  </a:cubicBezTo>
                  <a:cubicBezTo>
                    <a:pt x="4123" y="1387"/>
                    <a:pt x="2814" y="1083"/>
                    <a:pt x="1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1106625" y="4615125"/>
              <a:ext cx="362125" cy="129150"/>
            </a:xfrm>
            <a:custGeom>
              <a:rect b="b" l="l" r="r" t="t"/>
              <a:pathLst>
                <a:path extrusionOk="0" h="5166" w="14485">
                  <a:moveTo>
                    <a:pt x="1" y="0"/>
                  </a:moveTo>
                  <a:lnTo>
                    <a:pt x="1" y="5067"/>
                  </a:lnTo>
                  <a:cubicBezTo>
                    <a:pt x="1" y="5067"/>
                    <a:pt x="6504" y="5166"/>
                    <a:pt x="10773" y="5166"/>
                  </a:cubicBezTo>
                  <a:cubicBezTo>
                    <a:pt x="12908" y="5166"/>
                    <a:pt x="14484" y="5141"/>
                    <a:pt x="14410" y="5067"/>
                  </a:cubicBezTo>
                  <a:cubicBezTo>
                    <a:pt x="14189" y="4877"/>
                    <a:pt x="5290" y="0"/>
                    <a:pt x="5290" y="0"/>
                  </a:cubicBezTo>
                  <a:cubicBezTo>
                    <a:pt x="5290" y="0"/>
                    <a:pt x="4037" y="887"/>
                    <a:pt x="2470" y="887"/>
                  </a:cubicBezTo>
                  <a:cubicBezTo>
                    <a:pt x="1686" y="887"/>
                    <a:pt x="824" y="66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0" name="Google Shape;1790;p60"/>
          <p:cNvGrpSpPr/>
          <p:nvPr/>
        </p:nvGrpSpPr>
        <p:grpSpPr>
          <a:xfrm>
            <a:off x="6363989" y="1185994"/>
            <a:ext cx="1812030" cy="3482223"/>
            <a:chOff x="3296700" y="934225"/>
            <a:chExt cx="2018750" cy="3879050"/>
          </a:xfrm>
        </p:grpSpPr>
        <p:sp>
          <p:nvSpPr>
            <p:cNvPr id="1791" name="Google Shape;1791;p60"/>
            <p:cNvSpPr/>
            <p:nvPr/>
          </p:nvSpPr>
          <p:spPr>
            <a:xfrm>
              <a:off x="4063725" y="1105400"/>
              <a:ext cx="210625" cy="313550"/>
            </a:xfrm>
            <a:custGeom>
              <a:rect b="b" l="l" r="r" t="t"/>
              <a:pathLst>
                <a:path extrusionOk="0" h="12542" w="8425">
                  <a:moveTo>
                    <a:pt x="4055" y="1"/>
                  </a:moveTo>
                  <a:cubicBezTo>
                    <a:pt x="4055" y="1"/>
                    <a:pt x="1" y="5511"/>
                    <a:pt x="4055" y="12447"/>
                  </a:cubicBezTo>
                  <a:cubicBezTo>
                    <a:pt x="5084" y="12510"/>
                    <a:pt x="5796" y="12542"/>
                    <a:pt x="6252" y="12542"/>
                  </a:cubicBezTo>
                  <a:cubicBezTo>
                    <a:pt x="6707" y="12542"/>
                    <a:pt x="6905" y="12510"/>
                    <a:pt x="6905" y="12447"/>
                  </a:cubicBezTo>
                  <a:cubicBezTo>
                    <a:pt x="6905" y="12320"/>
                    <a:pt x="8425" y="6493"/>
                    <a:pt x="8425" y="6271"/>
                  </a:cubicBezTo>
                  <a:cubicBezTo>
                    <a:pt x="8425" y="6049"/>
                    <a:pt x="7316" y="792"/>
                    <a:pt x="7063" y="697"/>
                  </a:cubicBezTo>
                  <a:cubicBezTo>
                    <a:pt x="6778" y="602"/>
                    <a:pt x="4055" y="1"/>
                    <a:pt x="4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4431100" y="1891575"/>
              <a:ext cx="1600" cy="3200"/>
            </a:xfrm>
            <a:custGeom>
              <a:rect b="b" l="l" r="r" t="t"/>
              <a:pathLst>
                <a:path extrusionOk="0" h="128" w="64">
                  <a:moveTo>
                    <a:pt x="64" y="1"/>
                  </a:moveTo>
                  <a:lnTo>
                    <a:pt x="64" y="1"/>
                  </a:lnTo>
                  <a:cubicBezTo>
                    <a:pt x="0" y="96"/>
                    <a:pt x="0" y="128"/>
                    <a:pt x="0" y="128"/>
                  </a:cubicBezTo>
                  <a:cubicBezTo>
                    <a:pt x="32" y="128"/>
                    <a:pt x="64" y="96"/>
                    <a:pt x="64" y="1"/>
                  </a:cubicBezTo>
                  <a:close/>
                </a:path>
              </a:pathLst>
            </a:custGeom>
            <a:solidFill>
              <a:srgbClr val="FD8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4405750" y="1439500"/>
              <a:ext cx="193225" cy="452900"/>
            </a:xfrm>
            <a:custGeom>
              <a:rect b="b" l="l" r="r" t="t"/>
              <a:pathLst>
                <a:path extrusionOk="0" h="18116" w="7729">
                  <a:moveTo>
                    <a:pt x="7728" y="1"/>
                  </a:moveTo>
                  <a:lnTo>
                    <a:pt x="6715" y="634"/>
                  </a:lnTo>
                  <a:lnTo>
                    <a:pt x="381" y="3865"/>
                  </a:lnTo>
                  <a:lnTo>
                    <a:pt x="128" y="9248"/>
                  </a:lnTo>
                  <a:lnTo>
                    <a:pt x="1" y="12478"/>
                  </a:lnTo>
                  <a:cubicBezTo>
                    <a:pt x="1" y="12478"/>
                    <a:pt x="1141" y="17324"/>
                    <a:pt x="1078" y="18116"/>
                  </a:cubicBezTo>
                  <a:cubicBezTo>
                    <a:pt x="1553" y="17514"/>
                    <a:pt x="4973" y="14664"/>
                    <a:pt x="7728" y="11845"/>
                  </a:cubicBezTo>
                  <a:cubicBezTo>
                    <a:pt x="7538" y="11338"/>
                    <a:pt x="7570" y="7221"/>
                    <a:pt x="7633" y="3991"/>
                  </a:cubicBezTo>
                  <a:cubicBezTo>
                    <a:pt x="7665" y="1774"/>
                    <a:pt x="7728" y="1"/>
                    <a:pt x="7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4119150" y="1065150"/>
              <a:ext cx="554250" cy="579100"/>
            </a:xfrm>
            <a:custGeom>
              <a:rect b="b" l="l" r="r" t="t"/>
              <a:pathLst>
                <a:path extrusionOk="0" h="23164" w="22170">
                  <a:moveTo>
                    <a:pt x="13412" y="1"/>
                  </a:moveTo>
                  <a:cubicBezTo>
                    <a:pt x="9107" y="1"/>
                    <a:pt x="4298" y="2943"/>
                    <a:pt x="2503" y="7279"/>
                  </a:cubicBezTo>
                  <a:cubicBezTo>
                    <a:pt x="1" y="14943"/>
                    <a:pt x="5099" y="20485"/>
                    <a:pt x="7506" y="22607"/>
                  </a:cubicBezTo>
                  <a:cubicBezTo>
                    <a:pt x="7930" y="22973"/>
                    <a:pt x="8460" y="23164"/>
                    <a:pt x="8988" y="23164"/>
                  </a:cubicBezTo>
                  <a:cubicBezTo>
                    <a:pt x="9328" y="23164"/>
                    <a:pt x="9667" y="23085"/>
                    <a:pt x="9977" y="22924"/>
                  </a:cubicBezTo>
                  <a:lnTo>
                    <a:pt x="17704" y="19060"/>
                  </a:lnTo>
                  <a:cubicBezTo>
                    <a:pt x="18496" y="18680"/>
                    <a:pt x="19034" y="17952"/>
                    <a:pt x="19224" y="17097"/>
                  </a:cubicBezTo>
                  <a:cubicBezTo>
                    <a:pt x="19541" y="15387"/>
                    <a:pt x="20047" y="12726"/>
                    <a:pt x="20016" y="12505"/>
                  </a:cubicBezTo>
                  <a:cubicBezTo>
                    <a:pt x="20016" y="12505"/>
                    <a:pt x="22169" y="5443"/>
                    <a:pt x="18559" y="1896"/>
                  </a:cubicBezTo>
                  <a:cubicBezTo>
                    <a:pt x="17152" y="586"/>
                    <a:pt x="15332" y="1"/>
                    <a:pt x="13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4164275" y="4181250"/>
              <a:ext cx="236750" cy="551850"/>
            </a:xfrm>
            <a:custGeom>
              <a:rect b="b" l="l" r="r" t="t"/>
              <a:pathLst>
                <a:path extrusionOk="0" h="22074" w="9470">
                  <a:moveTo>
                    <a:pt x="1" y="0"/>
                  </a:moveTo>
                  <a:lnTo>
                    <a:pt x="1" y="22074"/>
                  </a:lnTo>
                  <a:lnTo>
                    <a:pt x="6620" y="22074"/>
                  </a:lnTo>
                  <a:lnTo>
                    <a:pt x="9470" y="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4835675" y="4180450"/>
              <a:ext cx="289000" cy="573250"/>
            </a:xfrm>
            <a:custGeom>
              <a:rect b="b" l="l" r="r" t="t"/>
              <a:pathLst>
                <a:path extrusionOk="0" h="22930" w="11560">
                  <a:moveTo>
                    <a:pt x="9406" y="1"/>
                  </a:moveTo>
                  <a:lnTo>
                    <a:pt x="0" y="1458"/>
                  </a:lnTo>
                  <a:lnTo>
                    <a:pt x="5099" y="22929"/>
                  </a:lnTo>
                  <a:lnTo>
                    <a:pt x="11559" y="21409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3296700" y="1944000"/>
              <a:ext cx="383075" cy="306250"/>
            </a:xfrm>
            <a:custGeom>
              <a:rect b="b" l="l" r="r" t="t"/>
              <a:pathLst>
                <a:path extrusionOk="0" h="12250" w="15323">
                  <a:moveTo>
                    <a:pt x="2865" y="0"/>
                  </a:moveTo>
                  <a:cubicBezTo>
                    <a:pt x="2438" y="0"/>
                    <a:pt x="2063" y="550"/>
                    <a:pt x="2465" y="976"/>
                  </a:cubicBezTo>
                  <a:cubicBezTo>
                    <a:pt x="3605" y="2148"/>
                    <a:pt x="4872" y="3161"/>
                    <a:pt x="6233" y="4048"/>
                  </a:cubicBezTo>
                  <a:cubicBezTo>
                    <a:pt x="6233" y="4174"/>
                    <a:pt x="6202" y="4301"/>
                    <a:pt x="6170" y="4459"/>
                  </a:cubicBezTo>
                  <a:cubicBezTo>
                    <a:pt x="3795" y="3319"/>
                    <a:pt x="1546" y="754"/>
                    <a:pt x="1515" y="722"/>
                  </a:cubicBezTo>
                  <a:cubicBezTo>
                    <a:pt x="1393" y="560"/>
                    <a:pt x="1241" y="493"/>
                    <a:pt x="1094" y="493"/>
                  </a:cubicBezTo>
                  <a:cubicBezTo>
                    <a:pt x="666" y="493"/>
                    <a:pt x="268" y="1051"/>
                    <a:pt x="691" y="1451"/>
                  </a:cubicBezTo>
                  <a:cubicBezTo>
                    <a:pt x="786" y="1577"/>
                    <a:pt x="3288" y="4428"/>
                    <a:pt x="5980" y="5568"/>
                  </a:cubicBezTo>
                  <a:cubicBezTo>
                    <a:pt x="5980" y="5694"/>
                    <a:pt x="5948" y="5789"/>
                    <a:pt x="5917" y="5916"/>
                  </a:cubicBezTo>
                  <a:cubicBezTo>
                    <a:pt x="3732" y="4966"/>
                    <a:pt x="1230" y="3034"/>
                    <a:pt x="1198" y="3003"/>
                  </a:cubicBezTo>
                  <a:cubicBezTo>
                    <a:pt x="1078" y="2890"/>
                    <a:pt x="950" y="2842"/>
                    <a:pt x="829" y="2842"/>
                  </a:cubicBezTo>
                  <a:cubicBezTo>
                    <a:pt x="370" y="2842"/>
                    <a:pt x="1" y="3514"/>
                    <a:pt x="501" y="3889"/>
                  </a:cubicBezTo>
                  <a:cubicBezTo>
                    <a:pt x="628" y="3984"/>
                    <a:pt x="3352" y="6074"/>
                    <a:pt x="5758" y="7056"/>
                  </a:cubicBezTo>
                  <a:cubicBezTo>
                    <a:pt x="5727" y="7215"/>
                    <a:pt x="5695" y="7373"/>
                    <a:pt x="5663" y="7500"/>
                  </a:cubicBezTo>
                  <a:cubicBezTo>
                    <a:pt x="4175" y="6740"/>
                    <a:pt x="2781" y="5853"/>
                    <a:pt x="1451" y="4839"/>
                  </a:cubicBezTo>
                  <a:cubicBezTo>
                    <a:pt x="1325" y="4726"/>
                    <a:pt x="1191" y="4679"/>
                    <a:pt x="1065" y="4679"/>
                  </a:cubicBezTo>
                  <a:cubicBezTo>
                    <a:pt x="593" y="4679"/>
                    <a:pt x="230" y="5344"/>
                    <a:pt x="755" y="5694"/>
                  </a:cubicBezTo>
                  <a:cubicBezTo>
                    <a:pt x="881" y="5821"/>
                    <a:pt x="3985" y="8228"/>
                    <a:pt x="6518" y="9051"/>
                  </a:cubicBezTo>
                  <a:cubicBezTo>
                    <a:pt x="6550" y="9083"/>
                    <a:pt x="6613" y="9083"/>
                    <a:pt x="6677" y="9083"/>
                  </a:cubicBezTo>
                  <a:cubicBezTo>
                    <a:pt x="8609" y="10128"/>
                    <a:pt x="12536" y="12250"/>
                    <a:pt x="12536" y="12250"/>
                  </a:cubicBezTo>
                  <a:lnTo>
                    <a:pt x="15322" y="7658"/>
                  </a:lnTo>
                  <a:cubicBezTo>
                    <a:pt x="13834" y="7310"/>
                    <a:pt x="11142" y="4744"/>
                    <a:pt x="11142" y="4744"/>
                  </a:cubicBezTo>
                  <a:lnTo>
                    <a:pt x="9590" y="1831"/>
                  </a:lnTo>
                  <a:cubicBezTo>
                    <a:pt x="9491" y="1653"/>
                    <a:pt x="9333" y="1577"/>
                    <a:pt x="9176" y="1577"/>
                  </a:cubicBezTo>
                  <a:cubicBezTo>
                    <a:pt x="8886" y="1577"/>
                    <a:pt x="8601" y="1840"/>
                    <a:pt x="8704" y="2211"/>
                  </a:cubicBezTo>
                  <a:lnTo>
                    <a:pt x="9337" y="3826"/>
                  </a:lnTo>
                  <a:cubicBezTo>
                    <a:pt x="9413" y="4029"/>
                    <a:pt x="9266" y="4211"/>
                    <a:pt x="9075" y="4211"/>
                  </a:cubicBezTo>
                  <a:cubicBezTo>
                    <a:pt x="9027" y="4211"/>
                    <a:pt x="8976" y="4200"/>
                    <a:pt x="8925" y="4174"/>
                  </a:cubicBezTo>
                  <a:lnTo>
                    <a:pt x="6550" y="2908"/>
                  </a:lnTo>
                  <a:cubicBezTo>
                    <a:pt x="5378" y="2148"/>
                    <a:pt x="4270" y="1229"/>
                    <a:pt x="3288" y="216"/>
                  </a:cubicBezTo>
                  <a:cubicBezTo>
                    <a:pt x="3160" y="63"/>
                    <a:pt x="3010" y="0"/>
                    <a:pt x="2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056550" y="2695175"/>
              <a:ext cx="258900" cy="410050"/>
            </a:xfrm>
            <a:custGeom>
              <a:rect b="b" l="l" r="r" t="t"/>
              <a:pathLst>
                <a:path extrusionOk="0" h="16402" w="10356">
                  <a:moveTo>
                    <a:pt x="5036" y="1"/>
                  </a:moveTo>
                  <a:lnTo>
                    <a:pt x="1" y="1933"/>
                  </a:lnTo>
                  <a:cubicBezTo>
                    <a:pt x="951" y="3104"/>
                    <a:pt x="1489" y="6778"/>
                    <a:pt x="1489" y="6778"/>
                  </a:cubicBezTo>
                  <a:lnTo>
                    <a:pt x="919" y="10040"/>
                  </a:lnTo>
                  <a:cubicBezTo>
                    <a:pt x="863" y="10398"/>
                    <a:pt x="1142" y="10610"/>
                    <a:pt x="1418" y="10610"/>
                  </a:cubicBezTo>
                  <a:cubicBezTo>
                    <a:pt x="1606" y="10610"/>
                    <a:pt x="1792" y="10511"/>
                    <a:pt x="1869" y="10293"/>
                  </a:cubicBezTo>
                  <a:lnTo>
                    <a:pt x="2344" y="8615"/>
                  </a:lnTo>
                  <a:cubicBezTo>
                    <a:pt x="2394" y="8484"/>
                    <a:pt x="2510" y="8421"/>
                    <a:pt x="2625" y="8421"/>
                  </a:cubicBezTo>
                  <a:cubicBezTo>
                    <a:pt x="2732" y="8421"/>
                    <a:pt x="2837" y="8476"/>
                    <a:pt x="2883" y="8583"/>
                  </a:cubicBezTo>
                  <a:lnTo>
                    <a:pt x="3960" y="11022"/>
                  </a:lnTo>
                  <a:cubicBezTo>
                    <a:pt x="4435" y="12383"/>
                    <a:pt x="4720" y="13777"/>
                    <a:pt x="4878" y="15170"/>
                  </a:cubicBezTo>
                  <a:cubicBezTo>
                    <a:pt x="4893" y="15527"/>
                    <a:pt x="5151" y="15695"/>
                    <a:pt x="5415" y="15695"/>
                  </a:cubicBezTo>
                  <a:cubicBezTo>
                    <a:pt x="5714" y="15695"/>
                    <a:pt x="6020" y="15479"/>
                    <a:pt x="5986" y="15075"/>
                  </a:cubicBezTo>
                  <a:cubicBezTo>
                    <a:pt x="5828" y="13460"/>
                    <a:pt x="5448" y="11877"/>
                    <a:pt x="4910" y="10325"/>
                  </a:cubicBezTo>
                  <a:lnTo>
                    <a:pt x="5226" y="10040"/>
                  </a:lnTo>
                  <a:cubicBezTo>
                    <a:pt x="6398" y="12415"/>
                    <a:pt x="6588" y="15804"/>
                    <a:pt x="6588" y="15835"/>
                  </a:cubicBezTo>
                  <a:cubicBezTo>
                    <a:pt x="6588" y="16219"/>
                    <a:pt x="6871" y="16402"/>
                    <a:pt x="7151" y="16402"/>
                  </a:cubicBezTo>
                  <a:cubicBezTo>
                    <a:pt x="7450" y="16402"/>
                    <a:pt x="7745" y="16195"/>
                    <a:pt x="7697" y="15804"/>
                  </a:cubicBezTo>
                  <a:cubicBezTo>
                    <a:pt x="7697" y="15614"/>
                    <a:pt x="7475" y="11845"/>
                    <a:pt x="6081" y="9280"/>
                  </a:cubicBezTo>
                  <a:lnTo>
                    <a:pt x="6303" y="9058"/>
                  </a:lnTo>
                  <a:cubicBezTo>
                    <a:pt x="7126" y="10705"/>
                    <a:pt x="7792" y="12447"/>
                    <a:pt x="8235" y="14252"/>
                  </a:cubicBezTo>
                  <a:cubicBezTo>
                    <a:pt x="8313" y="14550"/>
                    <a:pt x="8539" y="14678"/>
                    <a:pt x="8766" y="14678"/>
                  </a:cubicBezTo>
                  <a:cubicBezTo>
                    <a:pt x="9094" y="14678"/>
                    <a:pt x="9424" y="14410"/>
                    <a:pt x="9312" y="13999"/>
                  </a:cubicBezTo>
                  <a:cubicBezTo>
                    <a:pt x="9280" y="13840"/>
                    <a:pt x="8457" y="10515"/>
                    <a:pt x="7158" y="8266"/>
                  </a:cubicBezTo>
                  <a:lnTo>
                    <a:pt x="7507" y="7950"/>
                  </a:lnTo>
                  <a:cubicBezTo>
                    <a:pt x="8203" y="9470"/>
                    <a:pt x="8773" y="11053"/>
                    <a:pt x="9185" y="12668"/>
                  </a:cubicBezTo>
                  <a:cubicBezTo>
                    <a:pt x="9250" y="12966"/>
                    <a:pt x="9468" y="13095"/>
                    <a:pt x="9693" y="13095"/>
                  </a:cubicBezTo>
                  <a:cubicBezTo>
                    <a:pt x="10018" y="13095"/>
                    <a:pt x="10355" y="12827"/>
                    <a:pt x="10262" y="12415"/>
                  </a:cubicBezTo>
                  <a:cubicBezTo>
                    <a:pt x="10230" y="12257"/>
                    <a:pt x="9280" y="8425"/>
                    <a:pt x="7792" y="6208"/>
                  </a:cubicBezTo>
                  <a:cubicBezTo>
                    <a:pt x="7760" y="6176"/>
                    <a:pt x="7728" y="6145"/>
                    <a:pt x="7665" y="6113"/>
                  </a:cubicBezTo>
                  <a:cubicBezTo>
                    <a:pt x="6778" y="4086"/>
                    <a:pt x="5036" y="1"/>
                    <a:pt x="50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4067700" y="2570875"/>
              <a:ext cx="1120325" cy="1973800"/>
            </a:xfrm>
            <a:custGeom>
              <a:rect b="b" l="l" r="r" t="t"/>
              <a:pathLst>
                <a:path extrusionOk="0" h="78952" w="44813">
                  <a:moveTo>
                    <a:pt x="0" y="76956"/>
                  </a:moveTo>
                  <a:lnTo>
                    <a:pt x="0" y="77495"/>
                  </a:lnTo>
                  <a:lnTo>
                    <a:pt x="65" y="76963"/>
                  </a:lnTo>
                  <a:lnTo>
                    <a:pt x="65" y="76963"/>
                  </a:lnTo>
                  <a:lnTo>
                    <a:pt x="0" y="76956"/>
                  </a:lnTo>
                  <a:close/>
                  <a:moveTo>
                    <a:pt x="30308" y="1"/>
                  </a:moveTo>
                  <a:lnTo>
                    <a:pt x="9374" y="508"/>
                  </a:lnTo>
                  <a:lnTo>
                    <a:pt x="65" y="76963"/>
                  </a:lnTo>
                  <a:lnTo>
                    <a:pt x="65" y="76963"/>
                  </a:lnTo>
                  <a:lnTo>
                    <a:pt x="14885" y="78540"/>
                  </a:lnTo>
                  <a:lnTo>
                    <a:pt x="20522" y="28281"/>
                  </a:lnTo>
                  <a:lnTo>
                    <a:pt x="30719" y="78952"/>
                  </a:lnTo>
                  <a:lnTo>
                    <a:pt x="44812" y="77685"/>
                  </a:lnTo>
                  <a:lnTo>
                    <a:pt x="30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4302050" y="2657175"/>
              <a:ext cx="496425" cy="25"/>
            </a:xfrm>
            <a:custGeom>
              <a:rect b="b" l="l" r="r" t="t"/>
              <a:pathLst>
                <a:path extrusionOk="0" fill="none" h="1" w="19857">
                  <a:moveTo>
                    <a:pt x="0" y="1"/>
                  </a:moveTo>
                  <a:lnTo>
                    <a:pt x="19857" y="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4246625" y="1724525"/>
              <a:ext cx="612025" cy="870925"/>
            </a:xfrm>
            <a:custGeom>
              <a:rect b="b" l="l" r="r" t="t"/>
              <a:pathLst>
                <a:path extrusionOk="0" h="34837" w="24481">
                  <a:moveTo>
                    <a:pt x="13998" y="1"/>
                  </a:moveTo>
                  <a:lnTo>
                    <a:pt x="11750" y="1648"/>
                  </a:lnTo>
                  <a:cubicBezTo>
                    <a:pt x="11020" y="2166"/>
                    <a:pt x="10166" y="2428"/>
                    <a:pt x="9315" y="2428"/>
                  </a:cubicBezTo>
                  <a:cubicBezTo>
                    <a:pt x="8504" y="2428"/>
                    <a:pt x="7695" y="2190"/>
                    <a:pt x="6999" y="1711"/>
                  </a:cubicBezTo>
                  <a:lnTo>
                    <a:pt x="6144" y="1141"/>
                  </a:lnTo>
                  <a:lnTo>
                    <a:pt x="0" y="2408"/>
                  </a:lnTo>
                  <a:lnTo>
                    <a:pt x="2629" y="34805"/>
                  </a:lnTo>
                  <a:lnTo>
                    <a:pt x="22897" y="34837"/>
                  </a:lnTo>
                  <a:lnTo>
                    <a:pt x="24481" y="2724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3542000" y="1745125"/>
              <a:ext cx="866150" cy="1376025"/>
            </a:xfrm>
            <a:custGeom>
              <a:rect b="b" l="l" r="r" t="t"/>
              <a:pathLst>
                <a:path extrusionOk="0" h="55041" w="34646">
                  <a:moveTo>
                    <a:pt x="34646" y="0"/>
                  </a:moveTo>
                  <a:lnTo>
                    <a:pt x="29072" y="1204"/>
                  </a:lnTo>
                  <a:cubicBezTo>
                    <a:pt x="27267" y="1584"/>
                    <a:pt x="25715" y="2724"/>
                    <a:pt x="24829" y="4370"/>
                  </a:cubicBezTo>
                  <a:lnTo>
                    <a:pt x="18685" y="16785"/>
                  </a:lnTo>
                  <a:cubicBezTo>
                    <a:pt x="18138" y="17877"/>
                    <a:pt x="17052" y="18512"/>
                    <a:pt x="15920" y="18512"/>
                  </a:cubicBezTo>
                  <a:cubicBezTo>
                    <a:pt x="15477" y="18512"/>
                    <a:pt x="15027" y="18415"/>
                    <a:pt x="14599" y="18210"/>
                  </a:cubicBezTo>
                  <a:lnTo>
                    <a:pt x="3927" y="12098"/>
                  </a:lnTo>
                  <a:lnTo>
                    <a:pt x="0" y="20268"/>
                  </a:lnTo>
                  <a:lnTo>
                    <a:pt x="14821" y="27014"/>
                  </a:lnTo>
                  <a:cubicBezTo>
                    <a:pt x="15719" y="27420"/>
                    <a:pt x="16671" y="27615"/>
                    <a:pt x="17613" y="27615"/>
                  </a:cubicBezTo>
                  <a:cubicBezTo>
                    <a:pt x="19827" y="27615"/>
                    <a:pt x="21988" y="26540"/>
                    <a:pt x="23277" y="24607"/>
                  </a:cubicBezTo>
                  <a:lnTo>
                    <a:pt x="26190" y="20237"/>
                  </a:lnTo>
                  <a:lnTo>
                    <a:pt x="23974" y="55041"/>
                  </a:lnTo>
                  <a:lnTo>
                    <a:pt x="34646" y="55041"/>
                  </a:lnTo>
                  <a:lnTo>
                    <a:pt x="34646" y="507"/>
                  </a:lnTo>
                  <a:lnTo>
                    <a:pt x="346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4598950" y="1724525"/>
              <a:ext cx="676950" cy="1379225"/>
            </a:xfrm>
            <a:custGeom>
              <a:rect b="b" l="l" r="r" t="t"/>
              <a:pathLst>
                <a:path extrusionOk="0" h="55169" w="27078">
                  <a:moveTo>
                    <a:pt x="0" y="1"/>
                  </a:moveTo>
                  <a:lnTo>
                    <a:pt x="5701" y="55168"/>
                  </a:lnTo>
                  <a:lnTo>
                    <a:pt x="14885" y="55168"/>
                  </a:lnTo>
                  <a:lnTo>
                    <a:pt x="10799" y="26223"/>
                  </a:lnTo>
                  <a:lnTo>
                    <a:pt x="10799" y="26223"/>
                  </a:lnTo>
                  <a:lnTo>
                    <a:pt x="17672" y="46269"/>
                  </a:lnTo>
                  <a:lnTo>
                    <a:pt x="27077" y="42279"/>
                  </a:lnTo>
                  <a:lnTo>
                    <a:pt x="13618" y="5923"/>
                  </a:lnTo>
                  <a:cubicBezTo>
                    <a:pt x="12858" y="3864"/>
                    <a:pt x="11116" y="2376"/>
                    <a:pt x="8994" y="19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4098575" y="934225"/>
              <a:ext cx="632600" cy="425350"/>
            </a:xfrm>
            <a:custGeom>
              <a:rect b="b" l="l" r="r" t="t"/>
              <a:pathLst>
                <a:path extrusionOk="0" h="17014" w="25304">
                  <a:moveTo>
                    <a:pt x="8364" y="1"/>
                  </a:moveTo>
                  <a:cubicBezTo>
                    <a:pt x="5685" y="1"/>
                    <a:pt x="2771" y="1262"/>
                    <a:pt x="0" y="4979"/>
                  </a:cubicBezTo>
                  <a:cubicBezTo>
                    <a:pt x="0" y="4979"/>
                    <a:pt x="2694" y="11227"/>
                    <a:pt x="9596" y="11227"/>
                  </a:cubicBezTo>
                  <a:cubicBezTo>
                    <a:pt x="11580" y="11227"/>
                    <a:pt x="13911" y="10710"/>
                    <a:pt x="16627" y="9381"/>
                  </a:cubicBezTo>
                  <a:cubicBezTo>
                    <a:pt x="16753" y="12073"/>
                    <a:pt x="18938" y="15968"/>
                    <a:pt x="20015" y="17013"/>
                  </a:cubicBezTo>
                  <a:lnTo>
                    <a:pt x="22960" y="17013"/>
                  </a:lnTo>
                  <a:cubicBezTo>
                    <a:pt x="22960" y="17013"/>
                    <a:pt x="25304" y="10363"/>
                    <a:pt x="24576" y="6088"/>
                  </a:cubicBezTo>
                  <a:cubicBezTo>
                    <a:pt x="24227" y="4127"/>
                    <a:pt x="23105" y="3398"/>
                    <a:pt x="21920" y="3398"/>
                  </a:cubicBezTo>
                  <a:cubicBezTo>
                    <a:pt x="20521" y="3398"/>
                    <a:pt x="19033" y="4413"/>
                    <a:pt x="18622" y="5613"/>
                  </a:cubicBezTo>
                  <a:cubicBezTo>
                    <a:pt x="18622" y="5613"/>
                    <a:pt x="14016" y="1"/>
                    <a:pt x="8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4583100" y="1319150"/>
              <a:ext cx="99000" cy="109575"/>
            </a:xfrm>
            <a:custGeom>
              <a:rect b="b" l="l" r="r" t="t"/>
              <a:pathLst>
                <a:path extrusionOk="0" h="4383" w="3960">
                  <a:moveTo>
                    <a:pt x="2295" y="1"/>
                  </a:moveTo>
                  <a:cubicBezTo>
                    <a:pt x="1537" y="1"/>
                    <a:pt x="735" y="653"/>
                    <a:pt x="413" y="1648"/>
                  </a:cubicBezTo>
                  <a:cubicBezTo>
                    <a:pt x="1" y="2851"/>
                    <a:pt x="413" y="4023"/>
                    <a:pt x="1268" y="4308"/>
                  </a:cubicBezTo>
                  <a:cubicBezTo>
                    <a:pt x="1403" y="4358"/>
                    <a:pt x="1544" y="4382"/>
                    <a:pt x="1686" y="4382"/>
                  </a:cubicBezTo>
                  <a:cubicBezTo>
                    <a:pt x="2438" y="4382"/>
                    <a:pt x="3228" y="3710"/>
                    <a:pt x="3548" y="2725"/>
                  </a:cubicBezTo>
                  <a:cubicBezTo>
                    <a:pt x="3959" y="1585"/>
                    <a:pt x="3548" y="350"/>
                    <a:pt x="2693" y="65"/>
                  </a:cubicBezTo>
                  <a:cubicBezTo>
                    <a:pt x="2564" y="22"/>
                    <a:pt x="2430" y="1"/>
                    <a:pt x="2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4776300" y="2127525"/>
              <a:ext cx="95825" cy="261275"/>
            </a:xfrm>
            <a:custGeom>
              <a:rect b="b" l="l" r="r" t="t"/>
              <a:pathLst>
                <a:path extrusionOk="0" fill="none" h="10451" w="3833">
                  <a:moveTo>
                    <a:pt x="3832" y="10451"/>
                  </a:moveTo>
                  <a:lnTo>
                    <a:pt x="982" y="0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4188025" y="1960475"/>
              <a:ext cx="13500" cy="420425"/>
            </a:xfrm>
            <a:custGeom>
              <a:rect b="b" l="l" r="r" t="t"/>
              <a:pathLst>
                <a:path extrusionOk="0" fill="none" h="16817" w="540">
                  <a:moveTo>
                    <a:pt x="1" y="16816"/>
                  </a:moveTo>
                  <a:lnTo>
                    <a:pt x="539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4466725" y="2869375"/>
              <a:ext cx="137775" cy="503550"/>
            </a:xfrm>
            <a:custGeom>
              <a:rect b="b" l="l" r="r" t="t"/>
              <a:pathLst>
                <a:path extrusionOk="0" fill="none" h="20142" w="5511">
                  <a:moveTo>
                    <a:pt x="5511" y="20141"/>
                  </a:moveTo>
                  <a:lnTo>
                    <a:pt x="1552" y="1108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4550650" y="2604925"/>
              <a:ext cx="25" cy="136200"/>
            </a:xfrm>
            <a:custGeom>
              <a:rect b="b" l="l" r="r" t="t"/>
              <a:pathLst>
                <a:path extrusionOk="0" fill="none" h="5448" w="1">
                  <a:moveTo>
                    <a:pt x="0" y="544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4573600" y="2604125"/>
              <a:ext cx="33275" cy="33300"/>
            </a:xfrm>
            <a:custGeom>
              <a:rect b="b" l="l" r="r" t="t"/>
              <a:pathLst>
                <a:path extrusionOk="0" fill="none" h="1332" w="1331">
                  <a:moveTo>
                    <a:pt x="1331" y="666"/>
                  </a:moveTo>
                  <a:cubicBezTo>
                    <a:pt x="1331" y="1046"/>
                    <a:pt x="1014" y="1331"/>
                    <a:pt x="666" y="1331"/>
                  </a:cubicBezTo>
                  <a:cubicBezTo>
                    <a:pt x="286" y="1331"/>
                    <a:pt x="1" y="1046"/>
                    <a:pt x="1" y="666"/>
                  </a:cubicBezTo>
                  <a:cubicBezTo>
                    <a:pt x="1" y="318"/>
                    <a:pt x="286" y="1"/>
                    <a:pt x="666" y="1"/>
                  </a:cubicBezTo>
                  <a:cubicBezTo>
                    <a:pt x="1014" y="1"/>
                    <a:pt x="1331" y="318"/>
                    <a:pt x="1331" y="66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4201500" y="2783850"/>
              <a:ext cx="156775" cy="25"/>
            </a:xfrm>
            <a:custGeom>
              <a:rect b="b" l="l" r="r" t="t"/>
              <a:pathLst>
                <a:path extrusionOk="0" fill="none" h="1" w="6271">
                  <a:moveTo>
                    <a:pt x="0" y="1"/>
                  </a:moveTo>
                  <a:lnTo>
                    <a:pt x="627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4740650" y="2783850"/>
              <a:ext cx="157600" cy="25"/>
            </a:xfrm>
            <a:custGeom>
              <a:rect b="b" l="l" r="r" t="t"/>
              <a:pathLst>
                <a:path extrusionOk="0" fill="none" h="1" w="6304">
                  <a:moveTo>
                    <a:pt x="1" y="1"/>
                  </a:moveTo>
                  <a:lnTo>
                    <a:pt x="6303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3902225" y="4584225"/>
              <a:ext cx="444975" cy="148875"/>
            </a:xfrm>
            <a:custGeom>
              <a:rect b="b" l="l" r="r" t="t"/>
              <a:pathLst>
                <a:path extrusionOk="0" h="5955" w="17799">
                  <a:moveTo>
                    <a:pt x="10451" y="1"/>
                  </a:moveTo>
                  <a:lnTo>
                    <a:pt x="190" y="5511"/>
                  </a:lnTo>
                  <a:cubicBezTo>
                    <a:pt x="0" y="5638"/>
                    <a:pt x="64" y="5923"/>
                    <a:pt x="317" y="5955"/>
                  </a:cubicBezTo>
                  <a:lnTo>
                    <a:pt x="17798" y="5955"/>
                  </a:lnTo>
                  <a:lnTo>
                    <a:pt x="17798" y="888"/>
                  </a:lnTo>
                  <a:cubicBezTo>
                    <a:pt x="17216" y="1421"/>
                    <a:pt x="16443" y="1618"/>
                    <a:pt x="15616" y="1618"/>
                  </a:cubicBezTo>
                  <a:cubicBezTo>
                    <a:pt x="13251" y="1618"/>
                    <a:pt x="10451" y="1"/>
                    <a:pt x="10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4706325" y="4589000"/>
              <a:ext cx="434975" cy="224275"/>
            </a:xfrm>
            <a:custGeom>
              <a:rect b="b" l="l" r="r" t="t"/>
              <a:pathLst>
                <a:path extrusionOk="0" h="8971" w="17399">
                  <a:moveTo>
                    <a:pt x="16227" y="0"/>
                  </a:moveTo>
                  <a:cubicBezTo>
                    <a:pt x="15497" y="1068"/>
                    <a:pt x="14056" y="1374"/>
                    <a:pt x="12645" y="1374"/>
                  </a:cubicBezTo>
                  <a:cubicBezTo>
                    <a:pt x="10751" y="1374"/>
                    <a:pt x="8911" y="823"/>
                    <a:pt x="8911" y="823"/>
                  </a:cubicBezTo>
                  <a:lnTo>
                    <a:pt x="202" y="8582"/>
                  </a:lnTo>
                  <a:cubicBezTo>
                    <a:pt x="0" y="8698"/>
                    <a:pt x="114" y="8971"/>
                    <a:pt x="327" y="8971"/>
                  </a:cubicBezTo>
                  <a:cubicBezTo>
                    <a:pt x="348" y="8971"/>
                    <a:pt x="370" y="8968"/>
                    <a:pt x="392" y="8962"/>
                  </a:cubicBezTo>
                  <a:lnTo>
                    <a:pt x="17399" y="4909"/>
                  </a:lnTo>
                  <a:lnTo>
                    <a:pt x="16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4431900" y="2239150"/>
              <a:ext cx="25" cy="132250"/>
            </a:xfrm>
            <a:custGeom>
              <a:rect b="b" l="l" r="r" t="t"/>
              <a:pathLst>
                <a:path extrusionOk="0" fill="none" h="5290" w="1">
                  <a:moveTo>
                    <a:pt x="0" y="1"/>
                  </a:moveTo>
                  <a:lnTo>
                    <a:pt x="0" y="528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4271175" y="2067350"/>
              <a:ext cx="160750" cy="171825"/>
            </a:xfrm>
            <a:custGeom>
              <a:rect b="b" l="l" r="r" t="t"/>
              <a:pathLst>
                <a:path extrusionOk="0" fill="none" h="6873" w="6430">
                  <a:moveTo>
                    <a:pt x="0" y="6714"/>
                  </a:moveTo>
                  <a:lnTo>
                    <a:pt x="0" y="3231"/>
                  </a:lnTo>
                  <a:cubicBezTo>
                    <a:pt x="0" y="1457"/>
                    <a:pt x="1457" y="0"/>
                    <a:pt x="3230" y="0"/>
                  </a:cubicBezTo>
                  <a:lnTo>
                    <a:pt x="3230" y="0"/>
                  </a:lnTo>
                  <a:cubicBezTo>
                    <a:pt x="5004" y="0"/>
                    <a:pt x="6429" y="1457"/>
                    <a:pt x="6429" y="3231"/>
                  </a:cubicBezTo>
                  <a:lnTo>
                    <a:pt x="6429" y="6873"/>
                  </a:lnTo>
                </a:path>
              </a:pathLst>
            </a:custGeom>
            <a:noFill/>
            <a:ln cap="rnd" cmpd="sng" w="18200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4271175" y="2235200"/>
              <a:ext cx="25" cy="136200"/>
            </a:xfrm>
            <a:custGeom>
              <a:rect b="b" l="l" r="r" t="t"/>
              <a:pathLst>
                <a:path extrusionOk="0" fill="none" h="5448" w="1">
                  <a:moveTo>
                    <a:pt x="0" y="54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4260075" y="2362650"/>
              <a:ext cx="24575" cy="17450"/>
            </a:xfrm>
            <a:custGeom>
              <a:rect b="b" l="l" r="r" t="t"/>
              <a:pathLst>
                <a:path extrusionOk="0" h="698" w="983">
                  <a:moveTo>
                    <a:pt x="476" y="1"/>
                  </a:moveTo>
                  <a:cubicBezTo>
                    <a:pt x="223" y="1"/>
                    <a:pt x="1" y="159"/>
                    <a:pt x="1" y="349"/>
                  </a:cubicBezTo>
                  <a:cubicBezTo>
                    <a:pt x="1" y="539"/>
                    <a:pt x="223" y="698"/>
                    <a:pt x="476" y="698"/>
                  </a:cubicBezTo>
                  <a:cubicBezTo>
                    <a:pt x="761" y="698"/>
                    <a:pt x="983" y="539"/>
                    <a:pt x="983" y="349"/>
                  </a:cubicBezTo>
                  <a:cubicBezTo>
                    <a:pt x="983" y="159"/>
                    <a:pt x="76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4419225" y="2362650"/>
              <a:ext cx="25350" cy="17450"/>
            </a:xfrm>
            <a:custGeom>
              <a:rect b="b" l="l" r="r" t="t"/>
              <a:pathLst>
                <a:path extrusionOk="0" h="698" w="1014">
                  <a:moveTo>
                    <a:pt x="507" y="1"/>
                  </a:moveTo>
                  <a:cubicBezTo>
                    <a:pt x="222" y="1"/>
                    <a:pt x="0" y="159"/>
                    <a:pt x="0" y="349"/>
                  </a:cubicBezTo>
                  <a:cubicBezTo>
                    <a:pt x="0" y="539"/>
                    <a:pt x="222" y="698"/>
                    <a:pt x="507" y="698"/>
                  </a:cubicBezTo>
                  <a:cubicBezTo>
                    <a:pt x="792" y="698"/>
                    <a:pt x="1014" y="539"/>
                    <a:pt x="1014" y="349"/>
                  </a:cubicBezTo>
                  <a:cubicBezTo>
                    <a:pt x="1014" y="159"/>
                    <a:pt x="792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4612400" y="2183725"/>
              <a:ext cx="135425" cy="134625"/>
            </a:xfrm>
            <a:custGeom>
              <a:rect b="b" l="l" r="r" t="t"/>
              <a:pathLst>
                <a:path extrusionOk="0" h="5385" w="5417">
                  <a:moveTo>
                    <a:pt x="2724" y="1"/>
                  </a:moveTo>
                  <a:cubicBezTo>
                    <a:pt x="1236" y="1"/>
                    <a:pt x="1" y="1204"/>
                    <a:pt x="1" y="2693"/>
                  </a:cubicBezTo>
                  <a:cubicBezTo>
                    <a:pt x="1" y="4181"/>
                    <a:pt x="1236" y="5384"/>
                    <a:pt x="2724" y="5384"/>
                  </a:cubicBezTo>
                  <a:cubicBezTo>
                    <a:pt x="4213" y="5384"/>
                    <a:pt x="5416" y="4181"/>
                    <a:pt x="5416" y="2693"/>
                  </a:cubicBezTo>
                  <a:cubicBezTo>
                    <a:pt x="5416" y="1204"/>
                    <a:pt x="4213" y="1"/>
                    <a:pt x="272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4639325" y="2196400"/>
              <a:ext cx="95825" cy="95025"/>
            </a:xfrm>
            <a:custGeom>
              <a:rect b="b" l="l" r="r" t="t"/>
              <a:pathLst>
                <a:path extrusionOk="0" fill="none" h="3801" w="3833">
                  <a:moveTo>
                    <a:pt x="32" y="2186"/>
                  </a:moveTo>
                  <a:cubicBezTo>
                    <a:pt x="32" y="729"/>
                    <a:pt x="1774" y="0"/>
                    <a:pt x="2787" y="1046"/>
                  </a:cubicBezTo>
                  <a:cubicBezTo>
                    <a:pt x="3832" y="2059"/>
                    <a:pt x="3104" y="3801"/>
                    <a:pt x="1647" y="3801"/>
                  </a:cubicBezTo>
                  <a:cubicBezTo>
                    <a:pt x="729" y="3801"/>
                    <a:pt x="0" y="3072"/>
                    <a:pt x="32" y="2186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E6E6E6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4661500" y="2232025"/>
              <a:ext cx="37225" cy="38025"/>
            </a:xfrm>
            <a:custGeom>
              <a:rect b="b" l="l" r="r" t="t"/>
              <a:pathLst>
                <a:path extrusionOk="0" h="1521" w="1489"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2"/>
                    <a:pt x="348" y="1521"/>
                    <a:pt x="760" y="1521"/>
                  </a:cubicBezTo>
                  <a:cubicBezTo>
                    <a:pt x="1172" y="1521"/>
                    <a:pt x="1489" y="1172"/>
                    <a:pt x="1489" y="761"/>
                  </a:cubicBezTo>
                  <a:cubicBezTo>
                    <a:pt x="1489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4321850" y="1719000"/>
              <a:ext cx="86300" cy="348375"/>
            </a:xfrm>
            <a:custGeom>
              <a:rect b="b" l="l" r="r" t="t"/>
              <a:pathLst>
                <a:path extrusionOk="0" fill="none" h="13935" w="3452">
                  <a:moveTo>
                    <a:pt x="1203" y="13934"/>
                  </a:moveTo>
                  <a:cubicBezTo>
                    <a:pt x="1203" y="13934"/>
                    <a:pt x="0" y="2249"/>
                    <a:pt x="345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4595775" y="1703150"/>
              <a:ext cx="85525" cy="478225"/>
            </a:xfrm>
            <a:custGeom>
              <a:rect b="b" l="l" r="r" t="t"/>
              <a:pathLst>
                <a:path extrusionOk="0" fill="none" h="19129" w="3421">
                  <a:moveTo>
                    <a:pt x="1" y="634"/>
                  </a:moveTo>
                  <a:cubicBezTo>
                    <a:pt x="1" y="634"/>
                    <a:pt x="3421" y="1"/>
                    <a:pt x="3389" y="1912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4283100" y="1487800"/>
              <a:ext cx="128225" cy="69825"/>
            </a:xfrm>
            <a:custGeom>
              <a:rect b="b" l="l" r="r" t="t"/>
              <a:pathLst>
                <a:path extrusionOk="0" h="2793" w="5129">
                  <a:moveTo>
                    <a:pt x="4907" y="1"/>
                  </a:moveTo>
                  <a:lnTo>
                    <a:pt x="62" y="286"/>
                  </a:lnTo>
                  <a:cubicBezTo>
                    <a:pt x="1" y="1657"/>
                    <a:pt x="1112" y="2793"/>
                    <a:pt x="2465" y="2793"/>
                  </a:cubicBezTo>
                  <a:cubicBezTo>
                    <a:pt x="2519" y="2793"/>
                    <a:pt x="2573" y="2791"/>
                    <a:pt x="2627" y="2788"/>
                  </a:cubicBezTo>
                  <a:cubicBezTo>
                    <a:pt x="4052" y="2724"/>
                    <a:pt x="5129" y="1426"/>
                    <a:pt x="49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4610825" y="1321550"/>
              <a:ext cx="43575" cy="40400"/>
            </a:xfrm>
            <a:custGeom>
              <a:rect b="b" l="l" r="r" t="t"/>
              <a:pathLst>
                <a:path extrusionOk="0" fill="none" h="1616" w="1743">
                  <a:moveTo>
                    <a:pt x="0" y="1615"/>
                  </a:moveTo>
                  <a:cubicBezTo>
                    <a:pt x="0" y="1615"/>
                    <a:pt x="380" y="0"/>
                    <a:pt x="1742" y="507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4629025" y="1335800"/>
              <a:ext cx="27750" cy="51475"/>
            </a:xfrm>
            <a:custGeom>
              <a:rect b="b" l="l" r="r" t="t"/>
              <a:pathLst>
                <a:path extrusionOk="0" fill="none" h="2059" w="1110">
                  <a:moveTo>
                    <a:pt x="1" y="0"/>
                  </a:moveTo>
                  <a:cubicBezTo>
                    <a:pt x="1" y="0"/>
                    <a:pt x="1109" y="570"/>
                    <a:pt x="444" y="2059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4403000" y="1322325"/>
              <a:ext cx="81175" cy="44375"/>
            </a:xfrm>
            <a:custGeom>
              <a:rect b="b" l="l" r="r" t="t"/>
              <a:pathLst>
                <a:path extrusionOk="0" h="1775" w="3247">
                  <a:moveTo>
                    <a:pt x="1631" y="1"/>
                  </a:moveTo>
                  <a:cubicBezTo>
                    <a:pt x="824" y="1"/>
                    <a:pt x="16" y="539"/>
                    <a:pt x="16" y="1616"/>
                  </a:cubicBezTo>
                  <a:cubicBezTo>
                    <a:pt x="0" y="1711"/>
                    <a:pt x="87" y="1759"/>
                    <a:pt x="174" y="1759"/>
                  </a:cubicBezTo>
                  <a:cubicBezTo>
                    <a:pt x="261" y="1759"/>
                    <a:pt x="348" y="1711"/>
                    <a:pt x="333" y="1616"/>
                  </a:cubicBezTo>
                  <a:cubicBezTo>
                    <a:pt x="380" y="793"/>
                    <a:pt x="1006" y="381"/>
                    <a:pt x="1631" y="381"/>
                  </a:cubicBezTo>
                  <a:cubicBezTo>
                    <a:pt x="2257" y="381"/>
                    <a:pt x="2882" y="793"/>
                    <a:pt x="2930" y="1616"/>
                  </a:cubicBezTo>
                  <a:cubicBezTo>
                    <a:pt x="2930" y="1711"/>
                    <a:pt x="2993" y="1774"/>
                    <a:pt x="3088" y="1774"/>
                  </a:cubicBezTo>
                  <a:cubicBezTo>
                    <a:pt x="3183" y="1774"/>
                    <a:pt x="3246" y="1711"/>
                    <a:pt x="3246" y="1616"/>
                  </a:cubicBezTo>
                  <a:cubicBezTo>
                    <a:pt x="3246" y="539"/>
                    <a:pt x="2439" y="1"/>
                    <a:pt x="1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4207425" y="1322325"/>
              <a:ext cx="81175" cy="44375"/>
            </a:xfrm>
            <a:custGeom>
              <a:rect b="b" l="l" r="r" t="t"/>
              <a:pathLst>
                <a:path extrusionOk="0" h="1775" w="3247">
                  <a:moveTo>
                    <a:pt x="1632" y="1"/>
                  </a:moveTo>
                  <a:cubicBezTo>
                    <a:pt x="824" y="1"/>
                    <a:pt x="17" y="539"/>
                    <a:pt x="17" y="1616"/>
                  </a:cubicBezTo>
                  <a:cubicBezTo>
                    <a:pt x="1" y="1711"/>
                    <a:pt x="88" y="1759"/>
                    <a:pt x="175" y="1759"/>
                  </a:cubicBezTo>
                  <a:cubicBezTo>
                    <a:pt x="262" y="1759"/>
                    <a:pt x="349" y="1711"/>
                    <a:pt x="333" y="1616"/>
                  </a:cubicBezTo>
                  <a:cubicBezTo>
                    <a:pt x="381" y="793"/>
                    <a:pt x="1006" y="381"/>
                    <a:pt x="1632" y="381"/>
                  </a:cubicBezTo>
                  <a:cubicBezTo>
                    <a:pt x="2257" y="381"/>
                    <a:pt x="2883" y="793"/>
                    <a:pt x="2930" y="1616"/>
                  </a:cubicBezTo>
                  <a:cubicBezTo>
                    <a:pt x="2930" y="1711"/>
                    <a:pt x="2994" y="1774"/>
                    <a:pt x="3089" y="1774"/>
                  </a:cubicBezTo>
                  <a:cubicBezTo>
                    <a:pt x="3184" y="1774"/>
                    <a:pt x="3247" y="1711"/>
                    <a:pt x="3247" y="1616"/>
                  </a:cubicBezTo>
                  <a:cubicBezTo>
                    <a:pt x="3247" y="539"/>
                    <a:pt x="2439" y="1"/>
                    <a:pt x="1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4307600" y="1355400"/>
              <a:ext cx="45925" cy="84925"/>
            </a:xfrm>
            <a:custGeom>
              <a:rect b="b" l="l" r="r" t="t"/>
              <a:pathLst>
                <a:path extrusionOk="0" h="3397" w="1837">
                  <a:moveTo>
                    <a:pt x="1615" y="0"/>
                  </a:moveTo>
                  <a:cubicBezTo>
                    <a:pt x="1536" y="0"/>
                    <a:pt x="1457" y="56"/>
                    <a:pt x="1457" y="166"/>
                  </a:cubicBezTo>
                  <a:lnTo>
                    <a:pt x="1457" y="1560"/>
                  </a:lnTo>
                  <a:cubicBezTo>
                    <a:pt x="633" y="1623"/>
                    <a:pt x="0" y="1971"/>
                    <a:pt x="0" y="2478"/>
                  </a:cubicBezTo>
                  <a:cubicBezTo>
                    <a:pt x="0" y="2985"/>
                    <a:pt x="728" y="3365"/>
                    <a:pt x="1615" y="3365"/>
                  </a:cubicBezTo>
                  <a:lnTo>
                    <a:pt x="1615" y="3397"/>
                  </a:lnTo>
                  <a:cubicBezTo>
                    <a:pt x="1837" y="3397"/>
                    <a:pt x="1837" y="3080"/>
                    <a:pt x="1615" y="3080"/>
                  </a:cubicBezTo>
                  <a:cubicBezTo>
                    <a:pt x="855" y="3080"/>
                    <a:pt x="317" y="2763"/>
                    <a:pt x="317" y="2510"/>
                  </a:cubicBezTo>
                  <a:cubicBezTo>
                    <a:pt x="317" y="2225"/>
                    <a:pt x="855" y="1908"/>
                    <a:pt x="1615" y="1908"/>
                  </a:cubicBezTo>
                  <a:lnTo>
                    <a:pt x="1773" y="1908"/>
                  </a:lnTo>
                  <a:lnTo>
                    <a:pt x="1773" y="166"/>
                  </a:lnTo>
                  <a:cubicBezTo>
                    <a:pt x="1773" y="56"/>
                    <a:pt x="1694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4420800" y="1328675"/>
              <a:ext cx="22200" cy="38825"/>
            </a:xfrm>
            <a:custGeom>
              <a:rect b="b" l="l" r="r" t="t"/>
              <a:pathLst>
                <a:path extrusionOk="0" h="1553" w="888">
                  <a:moveTo>
                    <a:pt x="444" y="0"/>
                  </a:moveTo>
                  <a:cubicBezTo>
                    <a:pt x="222" y="0"/>
                    <a:pt x="1" y="349"/>
                    <a:pt x="1" y="760"/>
                  </a:cubicBezTo>
                  <a:cubicBezTo>
                    <a:pt x="1" y="1204"/>
                    <a:pt x="222" y="1552"/>
                    <a:pt x="444" y="1552"/>
                  </a:cubicBezTo>
                  <a:cubicBezTo>
                    <a:pt x="697" y="1552"/>
                    <a:pt x="887" y="1204"/>
                    <a:pt x="887" y="760"/>
                  </a:cubicBezTo>
                  <a:cubicBezTo>
                    <a:pt x="887" y="349"/>
                    <a:pt x="697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4227625" y="1328675"/>
              <a:ext cx="22200" cy="38825"/>
            </a:xfrm>
            <a:custGeom>
              <a:rect b="b" l="l" r="r" t="t"/>
              <a:pathLst>
                <a:path extrusionOk="0" h="1553" w="888">
                  <a:moveTo>
                    <a:pt x="444" y="0"/>
                  </a:moveTo>
                  <a:cubicBezTo>
                    <a:pt x="190" y="0"/>
                    <a:pt x="0" y="349"/>
                    <a:pt x="0" y="760"/>
                  </a:cubicBezTo>
                  <a:cubicBezTo>
                    <a:pt x="0" y="1204"/>
                    <a:pt x="222" y="1552"/>
                    <a:pt x="444" y="1552"/>
                  </a:cubicBezTo>
                  <a:cubicBezTo>
                    <a:pt x="697" y="1552"/>
                    <a:pt x="887" y="1204"/>
                    <a:pt x="887" y="760"/>
                  </a:cubicBezTo>
                  <a:cubicBezTo>
                    <a:pt x="887" y="349"/>
                    <a:pt x="697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4203075" y="1289875"/>
              <a:ext cx="74450" cy="25"/>
            </a:xfrm>
            <a:custGeom>
              <a:rect b="b" l="l" r="r" t="t"/>
              <a:pathLst>
                <a:path extrusionOk="0" fill="none" h="1" w="2978">
                  <a:moveTo>
                    <a:pt x="1" y="0"/>
                  </a:moveTo>
                  <a:lnTo>
                    <a:pt x="2978" y="0"/>
                  </a:lnTo>
                </a:path>
              </a:pathLst>
            </a:custGeom>
            <a:noFill/>
            <a:ln cap="rnd" cmpd="sng" w="18200">
              <a:solidFill>
                <a:schemeClr val="accent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4404175" y="1289875"/>
              <a:ext cx="75250" cy="25"/>
            </a:xfrm>
            <a:custGeom>
              <a:rect b="b" l="l" r="r" t="t"/>
              <a:pathLst>
                <a:path extrusionOk="0" fill="none" h="1" w="3010">
                  <a:moveTo>
                    <a:pt x="1" y="0"/>
                  </a:moveTo>
                  <a:lnTo>
                    <a:pt x="3009" y="0"/>
                  </a:lnTo>
                </a:path>
              </a:pathLst>
            </a:custGeom>
            <a:noFill/>
            <a:ln cap="rnd" cmpd="sng" w="18200">
              <a:solidFill>
                <a:schemeClr val="accent5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4157950" y="1080075"/>
              <a:ext cx="277925" cy="106450"/>
            </a:xfrm>
            <a:custGeom>
              <a:rect b="b" l="l" r="r" t="t"/>
              <a:pathLst>
                <a:path extrusionOk="0" h="4258" w="11117">
                  <a:moveTo>
                    <a:pt x="1" y="0"/>
                  </a:moveTo>
                  <a:cubicBezTo>
                    <a:pt x="539" y="887"/>
                    <a:pt x="1267" y="1679"/>
                    <a:pt x="2091" y="2344"/>
                  </a:cubicBezTo>
                  <a:cubicBezTo>
                    <a:pt x="2914" y="3009"/>
                    <a:pt x="3864" y="3484"/>
                    <a:pt x="4878" y="3832"/>
                  </a:cubicBezTo>
                  <a:cubicBezTo>
                    <a:pt x="5743" y="4103"/>
                    <a:pt x="6655" y="4258"/>
                    <a:pt x="7554" y="4258"/>
                  </a:cubicBezTo>
                  <a:cubicBezTo>
                    <a:pt x="7707" y="4258"/>
                    <a:pt x="7860" y="4253"/>
                    <a:pt x="8013" y="4244"/>
                  </a:cubicBezTo>
                  <a:cubicBezTo>
                    <a:pt x="8551" y="4212"/>
                    <a:pt x="9090" y="4149"/>
                    <a:pt x="9596" y="4054"/>
                  </a:cubicBezTo>
                  <a:cubicBezTo>
                    <a:pt x="9850" y="4022"/>
                    <a:pt x="10103" y="3927"/>
                    <a:pt x="10356" y="3864"/>
                  </a:cubicBezTo>
                  <a:lnTo>
                    <a:pt x="11116" y="3642"/>
                  </a:lnTo>
                  <a:lnTo>
                    <a:pt x="11116" y="3642"/>
                  </a:lnTo>
                  <a:cubicBezTo>
                    <a:pt x="10610" y="3705"/>
                    <a:pt x="10103" y="3832"/>
                    <a:pt x="9565" y="3895"/>
                  </a:cubicBezTo>
                  <a:cubicBezTo>
                    <a:pt x="9058" y="3927"/>
                    <a:pt x="8551" y="3959"/>
                    <a:pt x="8045" y="3959"/>
                  </a:cubicBezTo>
                  <a:cubicBezTo>
                    <a:pt x="6999" y="3959"/>
                    <a:pt x="5986" y="3800"/>
                    <a:pt x="5004" y="3484"/>
                  </a:cubicBezTo>
                  <a:cubicBezTo>
                    <a:pt x="4054" y="3167"/>
                    <a:pt x="3104" y="2692"/>
                    <a:pt x="2281" y="2122"/>
                  </a:cubicBezTo>
                  <a:cubicBezTo>
                    <a:pt x="2059" y="1964"/>
                    <a:pt x="1837" y="1805"/>
                    <a:pt x="1647" y="1647"/>
                  </a:cubicBezTo>
                  <a:cubicBezTo>
                    <a:pt x="1457" y="1489"/>
                    <a:pt x="1267" y="1299"/>
                    <a:pt x="1077" y="1140"/>
                  </a:cubicBezTo>
                  <a:cubicBezTo>
                    <a:pt x="697" y="792"/>
                    <a:pt x="317" y="41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4218925" y="1105400"/>
              <a:ext cx="151225" cy="50525"/>
            </a:xfrm>
            <a:custGeom>
              <a:rect b="b" l="l" r="r" t="t"/>
              <a:pathLst>
                <a:path extrusionOk="0" h="2021" w="6049">
                  <a:moveTo>
                    <a:pt x="0" y="1"/>
                  </a:moveTo>
                  <a:cubicBezTo>
                    <a:pt x="317" y="476"/>
                    <a:pt x="728" y="856"/>
                    <a:pt x="1204" y="1172"/>
                  </a:cubicBezTo>
                  <a:cubicBezTo>
                    <a:pt x="1679" y="1489"/>
                    <a:pt x="2185" y="1711"/>
                    <a:pt x="2755" y="1869"/>
                  </a:cubicBezTo>
                  <a:cubicBezTo>
                    <a:pt x="3149" y="1962"/>
                    <a:pt x="3560" y="2021"/>
                    <a:pt x="3976" y="2021"/>
                  </a:cubicBezTo>
                  <a:cubicBezTo>
                    <a:pt x="4128" y="2021"/>
                    <a:pt x="4281" y="2013"/>
                    <a:pt x="4434" y="1996"/>
                  </a:cubicBezTo>
                  <a:cubicBezTo>
                    <a:pt x="4719" y="1964"/>
                    <a:pt x="5004" y="1932"/>
                    <a:pt x="5257" y="1869"/>
                  </a:cubicBezTo>
                  <a:cubicBezTo>
                    <a:pt x="5542" y="1806"/>
                    <a:pt x="5796" y="1711"/>
                    <a:pt x="6049" y="1616"/>
                  </a:cubicBezTo>
                  <a:lnTo>
                    <a:pt x="6049" y="1616"/>
                  </a:lnTo>
                  <a:cubicBezTo>
                    <a:pt x="5510" y="1679"/>
                    <a:pt x="4972" y="1711"/>
                    <a:pt x="4434" y="1711"/>
                  </a:cubicBezTo>
                  <a:cubicBezTo>
                    <a:pt x="3895" y="1711"/>
                    <a:pt x="3357" y="1647"/>
                    <a:pt x="2850" y="1489"/>
                  </a:cubicBezTo>
                  <a:cubicBezTo>
                    <a:pt x="2312" y="1362"/>
                    <a:pt x="1805" y="1172"/>
                    <a:pt x="1362" y="919"/>
                  </a:cubicBezTo>
                  <a:cubicBezTo>
                    <a:pt x="855" y="666"/>
                    <a:pt x="412" y="34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4541950" y="1179025"/>
              <a:ext cx="47525" cy="114825"/>
            </a:xfrm>
            <a:custGeom>
              <a:rect b="b" l="l" r="r" t="t"/>
              <a:pathLst>
                <a:path extrusionOk="0" h="4593" w="1901">
                  <a:moveTo>
                    <a:pt x="63" y="1"/>
                  </a:moveTo>
                  <a:cubicBezTo>
                    <a:pt x="0" y="413"/>
                    <a:pt x="0" y="856"/>
                    <a:pt x="63" y="1268"/>
                  </a:cubicBezTo>
                  <a:cubicBezTo>
                    <a:pt x="95" y="1711"/>
                    <a:pt x="190" y="2123"/>
                    <a:pt x="317" y="2534"/>
                  </a:cubicBezTo>
                  <a:cubicBezTo>
                    <a:pt x="475" y="2978"/>
                    <a:pt x="665" y="3358"/>
                    <a:pt x="918" y="3706"/>
                  </a:cubicBezTo>
                  <a:cubicBezTo>
                    <a:pt x="1172" y="4054"/>
                    <a:pt x="1520" y="4371"/>
                    <a:pt x="1900" y="4593"/>
                  </a:cubicBezTo>
                  <a:cubicBezTo>
                    <a:pt x="1615" y="4276"/>
                    <a:pt x="1394" y="3928"/>
                    <a:pt x="1172" y="3548"/>
                  </a:cubicBezTo>
                  <a:cubicBezTo>
                    <a:pt x="982" y="3199"/>
                    <a:pt x="792" y="2819"/>
                    <a:pt x="665" y="2439"/>
                  </a:cubicBezTo>
                  <a:cubicBezTo>
                    <a:pt x="412" y="1648"/>
                    <a:pt x="222" y="82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4618725" y="1060275"/>
              <a:ext cx="68925" cy="45150"/>
            </a:xfrm>
            <a:custGeom>
              <a:rect b="b" l="l" r="r" t="t"/>
              <a:pathLst>
                <a:path extrusionOk="0" h="1806" w="2757">
                  <a:moveTo>
                    <a:pt x="919" y="0"/>
                  </a:moveTo>
                  <a:cubicBezTo>
                    <a:pt x="603" y="0"/>
                    <a:pt x="286" y="64"/>
                    <a:pt x="1" y="190"/>
                  </a:cubicBezTo>
                  <a:cubicBezTo>
                    <a:pt x="571" y="190"/>
                    <a:pt x="1141" y="317"/>
                    <a:pt x="1679" y="539"/>
                  </a:cubicBezTo>
                  <a:cubicBezTo>
                    <a:pt x="1933" y="634"/>
                    <a:pt x="2123" y="824"/>
                    <a:pt x="2313" y="1014"/>
                  </a:cubicBezTo>
                  <a:cubicBezTo>
                    <a:pt x="2471" y="1267"/>
                    <a:pt x="2629" y="1521"/>
                    <a:pt x="2725" y="1806"/>
                  </a:cubicBezTo>
                  <a:cubicBezTo>
                    <a:pt x="2756" y="1489"/>
                    <a:pt x="2693" y="1141"/>
                    <a:pt x="2534" y="887"/>
                  </a:cubicBezTo>
                  <a:cubicBezTo>
                    <a:pt x="2376" y="571"/>
                    <a:pt x="2154" y="349"/>
                    <a:pt x="1838" y="190"/>
                  </a:cubicBezTo>
                  <a:cubicBezTo>
                    <a:pt x="1553" y="64"/>
                    <a:pt x="1236" y="0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51"/>
          <p:cNvSpPr/>
          <p:nvPr/>
        </p:nvSpPr>
        <p:spPr>
          <a:xfrm>
            <a:off x="720000" y="2280700"/>
            <a:ext cx="612600" cy="6126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51"/>
          <p:cNvSpPr/>
          <p:nvPr/>
        </p:nvSpPr>
        <p:spPr>
          <a:xfrm>
            <a:off x="720000" y="30929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51"/>
          <p:cNvSpPr/>
          <p:nvPr/>
        </p:nvSpPr>
        <p:spPr>
          <a:xfrm>
            <a:off x="720000" y="3905250"/>
            <a:ext cx="612600" cy="6126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51"/>
          <p:cNvSpPr/>
          <p:nvPr/>
        </p:nvSpPr>
        <p:spPr>
          <a:xfrm>
            <a:off x="720000" y="1448275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5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1478" name="Google Shape;1478;p51"/>
          <p:cNvSpPr txBox="1"/>
          <p:nvPr>
            <p:ph idx="2" type="title"/>
          </p:nvPr>
        </p:nvSpPr>
        <p:spPr>
          <a:xfrm flipH="1">
            <a:off x="720000" y="1584675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9" name="Google Shape;1479;p51"/>
          <p:cNvSpPr txBox="1"/>
          <p:nvPr>
            <p:ph idx="4" type="title"/>
          </p:nvPr>
        </p:nvSpPr>
        <p:spPr>
          <a:xfrm>
            <a:off x="720000" y="2396950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80" name="Google Shape;1480;p51"/>
          <p:cNvSpPr txBox="1"/>
          <p:nvPr>
            <p:ph idx="7" type="title"/>
          </p:nvPr>
        </p:nvSpPr>
        <p:spPr>
          <a:xfrm>
            <a:off x="720000" y="3209225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81" name="Google Shape;1481;p51"/>
          <p:cNvSpPr txBox="1"/>
          <p:nvPr>
            <p:ph idx="13" type="title"/>
          </p:nvPr>
        </p:nvSpPr>
        <p:spPr>
          <a:xfrm>
            <a:off x="720000" y="4021500"/>
            <a:ext cx="612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2" name="Google Shape;1482;p51"/>
          <p:cNvSpPr txBox="1"/>
          <p:nvPr>
            <p:ph idx="3" type="title"/>
          </p:nvPr>
        </p:nvSpPr>
        <p:spPr>
          <a:xfrm>
            <a:off x="1533000" y="1584683"/>
            <a:ext cx="523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1483" name="Google Shape;1483;p51"/>
          <p:cNvSpPr txBox="1"/>
          <p:nvPr>
            <p:ph idx="8" type="title"/>
          </p:nvPr>
        </p:nvSpPr>
        <p:spPr>
          <a:xfrm>
            <a:off x="1533000" y="3209225"/>
            <a:ext cx="473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1484" name="Google Shape;1484;p51"/>
          <p:cNvSpPr txBox="1"/>
          <p:nvPr>
            <p:ph idx="14" type="title"/>
          </p:nvPr>
        </p:nvSpPr>
        <p:spPr>
          <a:xfrm>
            <a:off x="1533000" y="4021512"/>
            <a:ext cx="4733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EXCEL</a:t>
            </a:r>
            <a:endParaRPr/>
          </a:p>
        </p:txBody>
      </p:sp>
      <p:sp>
        <p:nvSpPr>
          <p:cNvPr id="1485" name="Google Shape;1485;p51"/>
          <p:cNvSpPr txBox="1"/>
          <p:nvPr>
            <p:ph idx="5" type="title"/>
          </p:nvPr>
        </p:nvSpPr>
        <p:spPr>
          <a:xfrm>
            <a:off x="1533000" y="2396958"/>
            <a:ext cx="523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OBJETIVOS INFORMACIONAIS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2"/>
          <p:cNvSpPr txBox="1"/>
          <p:nvPr>
            <p:ph type="title"/>
          </p:nvPr>
        </p:nvSpPr>
        <p:spPr>
          <a:xfrm>
            <a:off x="713250" y="3578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Aplicativo para clientes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CFB Farmácia</a:t>
            </a:r>
            <a:endParaRPr sz="2000"/>
          </a:p>
        </p:txBody>
      </p:sp>
      <p:sp>
        <p:nvSpPr>
          <p:cNvPr id="1491" name="Google Shape;1491;p52"/>
          <p:cNvSpPr txBox="1"/>
          <p:nvPr>
            <p:ph idx="2" type="title"/>
          </p:nvPr>
        </p:nvSpPr>
        <p:spPr>
          <a:xfrm>
            <a:off x="797500" y="2654513"/>
            <a:ext cx="16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700"/>
              <a:t>Histórico de produtos</a:t>
            </a:r>
            <a:endParaRPr sz="1700"/>
          </a:p>
        </p:txBody>
      </p:sp>
      <p:sp>
        <p:nvSpPr>
          <p:cNvPr id="1492" name="Google Shape;1492;p52"/>
          <p:cNvSpPr txBox="1"/>
          <p:nvPr>
            <p:ph idx="1" type="subTitle"/>
          </p:nvPr>
        </p:nvSpPr>
        <p:spPr>
          <a:xfrm>
            <a:off x="797500" y="3227231"/>
            <a:ext cx="16239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Registro de produtos adquiridos;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93" name="Google Shape;1493;p52"/>
          <p:cNvSpPr txBox="1"/>
          <p:nvPr>
            <p:ph idx="3" type="title"/>
          </p:nvPr>
        </p:nvSpPr>
        <p:spPr>
          <a:xfrm>
            <a:off x="2789250" y="2800313"/>
            <a:ext cx="14736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Lembretes</a:t>
            </a:r>
            <a:endParaRPr/>
          </a:p>
        </p:txBody>
      </p:sp>
      <p:sp>
        <p:nvSpPr>
          <p:cNvPr id="1494" name="Google Shape;1494;p52"/>
          <p:cNvSpPr txBox="1"/>
          <p:nvPr>
            <p:ph idx="4" type="subTitle"/>
          </p:nvPr>
        </p:nvSpPr>
        <p:spPr>
          <a:xfrm>
            <a:off x="2506038" y="3227225"/>
            <a:ext cx="2040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Adicionar lembretes para a aquisição periódica de remédios;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95" name="Google Shape;1495;p52"/>
          <p:cNvSpPr txBox="1"/>
          <p:nvPr>
            <p:ph idx="5" type="title"/>
          </p:nvPr>
        </p:nvSpPr>
        <p:spPr>
          <a:xfrm>
            <a:off x="4700600" y="2516300"/>
            <a:ext cx="16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Vacinas</a:t>
            </a:r>
            <a:endParaRPr/>
          </a:p>
        </p:txBody>
      </p:sp>
      <p:sp>
        <p:nvSpPr>
          <p:cNvPr id="1496" name="Google Shape;1496;p52"/>
          <p:cNvSpPr txBox="1"/>
          <p:nvPr>
            <p:ph idx="6" type="subTitle"/>
          </p:nvPr>
        </p:nvSpPr>
        <p:spPr>
          <a:xfrm>
            <a:off x="4630688" y="3227225"/>
            <a:ext cx="17637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Cadastrar vacinas aplicadas e datas de futuras vacinações;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97" name="Google Shape;1497;p52"/>
          <p:cNvSpPr txBox="1"/>
          <p:nvPr>
            <p:ph idx="7" type="title"/>
          </p:nvPr>
        </p:nvSpPr>
        <p:spPr>
          <a:xfrm>
            <a:off x="6722625" y="2516288"/>
            <a:ext cx="16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Doenças</a:t>
            </a:r>
            <a:endParaRPr/>
          </a:p>
        </p:txBody>
      </p:sp>
      <p:sp>
        <p:nvSpPr>
          <p:cNvPr id="1498" name="Google Shape;1498;p52"/>
          <p:cNvSpPr txBox="1"/>
          <p:nvPr>
            <p:ph idx="8" type="subTitle"/>
          </p:nvPr>
        </p:nvSpPr>
        <p:spPr>
          <a:xfrm>
            <a:off x="6514575" y="3227225"/>
            <a:ext cx="2040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Cadastrar o histórico de enfermidades, doenças crônicas e alergias;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3076425" y="1452058"/>
            <a:ext cx="1016100" cy="1015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52"/>
          <p:cNvSpPr/>
          <p:nvPr/>
        </p:nvSpPr>
        <p:spPr>
          <a:xfrm>
            <a:off x="5004500" y="1452113"/>
            <a:ext cx="1016100" cy="101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52"/>
          <p:cNvSpPr/>
          <p:nvPr/>
        </p:nvSpPr>
        <p:spPr>
          <a:xfrm>
            <a:off x="1101375" y="1452113"/>
            <a:ext cx="1016100" cy="101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52"/>
          <p:cNvSpPr/>
          <p:nvPr/>
        </p:nvSpPr>
        <p:spPr>
          <a:xfrm>
            <a:off x="7026525" y="1452113"/>
            <a:ext cx="1016100" cy="101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3" name="Google Shape;1503;p52"/>
          <p:cNvGrpSpPr/>
          <p:nvPr/>
        </p:nvGrpSpPr>
        <p:grpSpPr>
          <a:xfrm>
            <a:off x="1425935" y="1651465"/>
            <a:ext cx="366987" cy="617431"/>
            <a:chOff x="2249125" y="238125"/>
            <a:chExt cx="3102175" cy="5219200"/>
          </a:xfrm>
        </p:grpSpPr>
        <p:sp>
          <p:nvSpPr>
            <p:cNvPr id="1504" name="Google Shape;1504;p52"/>
            <p:cNvSpPr/>
            <p:nvPr/>
          </p:nvSpPr>
          <p:spPr>
            <a:xfrm>
              <a:off x="2249125" y="238125"/>
              <a:ext cx="3102175" cy="5219200"/>
            </a:xfrm>
            <a:custGeom>
              <a:rect b="b" l="l" r="r" t="t"/>
              <a:pathLst>
                <a:path extrusionOk="0" h="208768" w="124087">
                  <a:moveTo>
                    <a:pt x="10993" y="0"/>
                  </a:moveTo>
                  <a:cubicBezTo>
                    <a:pt x="4926" y="0"/>
                    <a:pt x="1" y="4926"/>
                    <a:pt x="1" y="10993"/>
                  </a:cubicBezTo>
                  <a:lnTo>
                    <a:pt x="1" y="197774"/>
                  </a:lnTo>
                  <a:cubicBezTo>
                    <a:pt x="1" y="203842"/>
                    <a:pt x="4926" y="208767"/>
                    <a:pt x="10993" y="208767"/>
                  </a:cubicBezTo>
                  <a:lnTo>
                    <a:pt x="50855" y="208767"/>
                  </a:lnTo>
                  <a:cubicBezTo>
                    <a:pt x="52551" y="208767"/>
                    <a:pt x="54117" y="207789"/>
                    <a:pt x="54867" y="206255"/>
                  </a:cubicBezTo>
                  <a:cubicBezTo>
                    <a:pt x="56172" y="203581"/>
                    <a:pt x="58879" y="201754"/>
                    <a:pt x="62044" y="201754"/>
                  </a:cubicBezTo>
                  <a:cubicBezTo>
                    <a:pt x="65208" y="201754"/>
                    <a:pt x="67915" y="203581"/>
                    <a:pt x="69220" y="206255"/>
                  </a:cubicBezTo>
                  <a:cubicBezTo>
                    <a:pt x="69970" y="207789"/>
                    <a:pt x="71536" y="208767"/>
                    <a:pt x="73232" y="208767"/>
                  </a:cubicBezTo>
                  <a:lnTo>
                    <a:pt x="113094" y="208767"/>
                  </a:lnTo>
                  <a:cubicBezTo>
                    <a:pt x="119161" y="208767"/>
                    <a:pt x="124087" y="203842"/>
                    <a:pt x="124087" y="197774"/>
                  </a:cubicBezTo>
                  <a:lnTo>
                    <a:pt x="124087" y="10993"/>
                  </a:lnTo>
                  <a:cubicBezTo>
                    <a:pt x="124087" y="4926"/>
                    <a:pt x="119161" y="0"/>
                    <a:pt x="113094" y="0"/>
                  </a:cubicBezTo>
                  <a:lnTo>
                    <a:pt x="73232" y="0"/>
                  </a:lnTo>
                  <a:cubicBezTo>
                    <a:pt x="71536" y="0"/>
                    <a:pt x="69970" y="979"/>
                    <a:pt x="69220" y="2512"/>
                  </a:cubicBezTo>
                  <a:cubicBezTo>
                    <a:pt x="67915" y="5187"/>
                    <a:pt x="65208" y="7013"/>
                    <a:pt x="62044" y="7013"/>
                  </a:cubicBezTo>
                  <a:cubicBezTo>
                    <a:pt x="58879" y="7013"/>
                    <a:pt x="56172" y="5187"/>
                    <a:pt x="54867" y="2512"/>
                  </a:cubicBezTo>
                  <a:cubicBezTo>
                    <a:pt x="54117" y="979"/>
                    <a:pt x="52551" y="0"/>
                    <a:pt x="508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3139650" y="905588"/>
              <a:ext cx="1321125" cy="570850"/>
            </a:xfrm>
            <a:custGeom>
              <a:rect b="b" l="l" r="r" t="t"/>
              <a:pathLst>
                <a:path extrusionOk="0" h="22834" w="52845">
                  <a:moveTo>
                    <a:pt x="11417" y="0"/>
                  </a:moveTo>
                  <a:cubicBezTo>
                    <a:pt x="5122" y="0"/>
                    <a:pt x="0" y="5121"/>
                    <a:pt x="0" y="11417"/>
                  </a:cubicBezTo>
                  <a:cubicBezTo>
                    <a:pt x="0" y="17745"/>
                    <a:pt x="5122" y="22834"/>
                    <a:pt x="11417" y="22834"/>
                  </a:cubicBezTo>
                  <a:lnTo>
                    <a:pt x="41428" y="22834"/>
                  </a:lnTo>
                  <a:cubicBezTo>
                    <a:pt x="47723" y="22834"/>
                    <a:pt x="52845" y="17745"/>
                    <a:pt x="52845" y="11417"/>
                  </a:cubicBezTo>
                  <a:cubicBezTo>
                    <a:pt x="52845" y="5121"/>
                    <a:pt x="47723" y="0"/>
                    <a:pt x="41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2"/>
            <p:cNvSpPr/>
            <p:nvPr/>
          </p:nvSpPr>
          <p:spPr>
            <a:xfrm>
              <a:off x="3139650" y="2010563"/>
              <a:ext cx="1321125" cy="570875"/>
            </a:xfrm>
            <a:custGeom>
              <a:rect b="b" l="l" r="r" t="t"/>
              <a:pathLst>
                <a:path extrusionOk="0" h="22835" w="52845">
                  <a:moveTo>
                    <a:pt x="11417" y="1"/>
                  </a:moveTo>
                  <a:cubicBezTo>
                    <a:pt x="5122" y="1"/>
                    <a:pt x="0" y="5122"/>
                    <a:pt x="0" y="11418"/>
                  </a:cubicBezTo>
                  <a:cubicBezTo>
                    <a:pt x="0" y="17714"/>
                    <a:pt x="5122" y="22835"/>
                    <a:pt x="11417" y="22835"/>
                  </a:cubicBezTo>
                  <a:lnTo>
                    <a:pt x="41428" y="22835"/>
                  </a:lnTo>
                  <a:cubicBezTo>
                    <a:pt x="47723" y="22835"/>
                    <a:pt x="52845" y="17714"/>
                    <a:pt x="52845" y="11418"/>
                  </a:cubicBezTo>
                  <a:cubicBezTo>
                    <a:pt x="52845" y="5122"/>
                    <a:pt x="47723" y="1"/>
                    <a:pt x="41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3139650" y="3114763"/>
              <a:ext cx="1321125" cy="570875"/>
            </a:xfrm>
            <a:custGeom>
              <a:rect b="b" l="l" r="r" t="t"/>
              <a:pathLst>
                <a:path extrusionOk="0" h="22835" w="52845">
                  <a:moveTo>
                    <a:pt x="11417" y="0"/>
                  </a:moveTo>
                  <a:cubicBezTo>
                    <a:pt x="5122" y="0"/>
                    <a:pt x="0" y="5122"/>
                    <a:pt x="0" y="11417"/>
                  </a:cubicBezTo>
                  <a:cubicBezTo>
                    <a:pt x="0" y="17713"/>
                    <a:pt x="5122" y="22834"/>
                    <a:pt x="11417" y="22834"/>
                  </a:cubicBezTo>
                  <a:lnTo>
                    <a:pt x="41428" y="22834"/>
                  </a:lnTo>
                  <a:cubicBezTo>
                    <a:pt x="47723" y="22834"/>
                    <a:pt x="52845" y="17713"/>
                    <a:pt x="52845" y="11417"/>
                  </a:cubicBezTo>
                  <a:cubicBezTo>
                    <a:pt x="52845" y="5122"/>
                    <a:pt x="47723" y="0"/>
                    <a:pt x="41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3139650" y="4219375"/>
              <a:ext cx="1321125" cy="570875"/>
            </a:xfrm>
            <a:custGeom>
              <a:rect b="b" l="l" r="r" t="t"/>
              <a:pathLst>
                <a:path extrusionOk="0" h="22835" w="52845">
                  <a:moveTo>
                    <a:pt x="11417" y="0"/>
                  </a:moveTo>
                  <a:cubicBezTo>
                    <a:pt x="5122" y="0"/>
                    <a:pt x="0" y="5089"/>
                    <a:pt x="0" y="11417"/>
                  </a:cubicBezTo>
                  <a:cubicBezTo>
                    <a:pt x="0" y="17713"/>
                    <a:pt x="5122" y="22834"/>
                    <a:pt x="11417" y="22834"/>
                  </a:cubicBezTo>
                  <a:lnTo>
                    <a:pt x="41428" y="22834"/>
                  </a:lnTo>
                  <a:cubicBezTo>
                    <a:pt x="47723" y="22834"/>
                    <a:pt x="52845" y="17713"/>
                    <a:pt x="52845" y="11417"/>
                  </a:cubicBezTo>
                  <a:cubicBezTo>
                    <a:pt x="52845" y="5089"/>
                    <a:pt x="47723" y="0"/>
                    <a:pt x="41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3800200" y="905200"/>
              <a:ext cx="660575" cy="570850"/>
            </a:xfrm>
            <a:custGeom>
              <a:rect b="b" l="l" r="r" t="t"/>
              <a:pathLst>
                <a:path extrusionOk="0" h="22834" w="26423">
                  <a:moveTo>
                    <a:pt x="1" y="0"/>
                  </a:moveTo>
                  <a:lnTo>
                    <a:pt x="1" y="22834"/>
                  </a:lnTo>
                  <a:lnTo>
                    <a:pt x="15006" y="22834"/>
                  </a:lnTo>
                  <a:cubicBezTo>
                    <a:pt x="21301" y="22834"/>
                    <a:pt x="26423" y="17745"/>
                    <a:pt x="26423" y="11417"/>
                  </a:cubicBezTo>
                  <a:cubicBezTo>
                    <a:pt x="26423" y="5121"/>
                    <a:pt x="21301" y="0"/>
                    <a:pt x="15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3800200" y="2010175"/>
              <a:ext cx="660575" cy="570875"/>
            </a:xfrm>
            <a:custGeom>
              <a:rect b="b" l="l" r="r" t="t"/>
              <a:pathLst>
                <a:path extrusionOk="0" h="22835" w="26423">
                  <a:moveTo>
                    <a:pt x="1" y="1"/>
                  </a:moveTo>
                  <a:lnTo>
                    <a:pt x="1" y="22835"/>
                  </a:lnTo>
                  <a:lnTo>
                    <a:pt x="15006" y="22835"/>
                  </a:lnTo>
                  <a:cubicBezTo>
                    <a:pt x="21301" y="22835"/>
                    <a:pt x="26423" y="17714"/>
                    <a:pt x="26423" y="11418"/>
                  </a:cubicBezTo>
                  <a:cubicBezTo>
                    <a:pt x="26423" y="5122"/>
                    <a:pt x="21301" y="1"/>
                    <a:pt x="15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3800200" y="3114375"/>
              <a:ext cx="660575" cy="570875"/>
            </a:xfrm>
            <a:custGeom>
              <a:rect b="b" l="l" r="r" t="t"/>
              <a:pathLst>
                <a:path extrusionOk="0" h="22835" w="26423">
                  <a:moveTo>
                    <a:pt x="1" y="0"/>
                  </a:moveTo>
                  <a:lnTo>
                    <a:pt x="1" y="22834"/>
                  </a:lnTo>
                  <a:lnTo>
                    <a:pt x="15006" y="22834"/>
                  </a:lnTo>
                  <a:cubicBezTo>
                    <a:pt x="21301" y="22834"/>
                    <a:pt x="26423" y="17713"/>
                    <a:pt x="26423" y="11417"/>
                  </a:cubicBezTo>
                  <a:cubicBezTo>
                    <a:pt x="26423" y="5122"/>
                    <a:pt x="21301" y="0"/>
                    <a:pt x="15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3800200" y="4219375"/>
              <a:ext cx="660575" cy="570875"/>
            </a:xfrm>
            <a:custGeom>
              <a:rect b="b" l="l" r="r" t="t"/>
              <a:pathLst>
                <a:path extrusionOk="0" h="22835" w="26423">
                  <a:moveTo>
                    <a:pt x="1" y="0"/>
                  </a:moveTo>
                  <a:lnTo>
                    <a:pt x="1" y="22834"/>
                  </a:lnTo>
                  <a:lnTo>
                    <a:pt x="15006" y="22834"/>
                  </a:lnTo>
                  <a:cubicBezTo>
                    <a:pt x="21301" y="22834"/>
                    <a:pt x="26423" y="17713"/>
                    <a:pt x="26423" y="11417"/>
                  </a:cubicBezTo>
                  <a:cubicBezTo>
                    <a:pt x="26423" y="5089"/>
                    <a:pt x="21301" y="0"/>
                    <a:pt x="15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3" name="Google Shape;1513;p52"/>
          <p:cNvGrpSpPr/>
          <p:nvPr/>
        </p:nvGrpSpPr>
        <p:grpSpPr>
          <a:xfrm>
            <a:off x="5244472" y="1646012"/>
            <a:ext cx="630125" cy="627846"/>
            <a:chOff x="4101275" y="153550"/>
            <a:chExt cx="5237950" cy="5219000"/>
          </a:xfrm>
        </p:grpSpPr>
        <p:sp>
          <p:nvSpPr>
            <p:cNvPr id="1514" name="Google Shape;1514;p52"/>
            <p:cNvSpPr/>
            <p:nvPr/>
          </p:nvSpPr>
          <p:spPr>
            <a:xfrm>
              <a:off x="4101275" y="4668950"/>
              <a:ext cx="718475" cy="703600"/>
            </a:xfrm>
            <a:custGeom>
              <a:rect b="b" l="l" r="r" t="t"/>
              <a:pathLst>
                <a:path extrusionOk="0" h="28144" w="28739">
                  <a:moveTo>
                    <a:pt x="25318" y="0"/>
                  </a:moveTo>
                  <a:cubicBezTo>
                    <a:pt x="24522" y="0"/>
                    <a:pt x="23731" y="302"/>
                    <a:pt x="23128" y="906"/>
                  </a:cubicBezTo>
                  <a:lnTo>
                    <a:pt x="1207" y="22859"/>
                  </a:lnTo>
                  <a:cubicBezTo>
                    <a:pt x="0" y="24066"/>
                    <a:pt x="0" y="26023"/>
                    <a:pt x="1207" y="27230"/>
                  </a:cubicBezTo>
                  <a:cubicBezTo>
                    <a:pt x="1795" y="27850"/>
                    <a:pt x="2610" y="28143"/>
                    <a:pt x="3393" y="28143"/>
                  </a:cubicBezTo>
                  <a:cubicBezTo>
                    <a:pt x="4176" y="28143"/>
                    <a:pt x="4991" y="27850"/>
                    <a:pt x="5578" y="27230"/>
                  </a:cubicBezTo>
                  <a:lnTo>
                    <a:pt x="27532" y="5309"/>
                  </a:lnTo>
                  <a:cubicBezTo>
                    <a:pt x="28739" y="4102"/>
                    <a:pt x="28739" y="2145"/>
                    <a:pt x="27532" y="906"/>
                  </a:cubicBezTo>
                  <a:cubicBezTo>
                    <a:pt x="26912" y="302"/>
                    <a:pt x="26113" y="0"/>
                    <a:pt x="25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4644400" y="4213700"/>
              <a:ext cx="623050" cy="616950"/>
            </a:xfrm>
            <a:custGeom>
              <a:rect b="b" l="l" r="r" t="t"/>
              <a:pathLst>
                <a:path extrusionOk="0" h="24678" w="24922">
                  <a:moveTo>
                    <a:pt x="16375" y="0"/>
                  </a:moveTo>
                  <a:lnTo>
                    <a:pt x="881" y="15495"/>
                  </a:lnTo>
                  <a:cubicBezTo>
                    <a:pt x="0" y="16343"/>
                    <a:pt x="0" y="17746"/>
                    <a:pt x="881" y="18594"/>
                  </a:cubicBezTo>
                  <a:lnTo>
                    <a:pt x="6329" y="24041"/>
                  </a:lnTo>
                  <a:cubicBezTo>
                    <a:pt x="6753" y="24465"/>
                    <a:pt x="7315" y="24677"/>
                    <a:pt x="7878" y="24677"/>
                  </a:cubicBezTo>
                  <a:cubicBezTo>
                    <a:pt x="8441" y="24677"/>
                    <a:pt x="9003" y="24465"/>
                    <a:pt x="9427" y="24041"/>
                  </a:cubicBezTo>
                  <a:lnTo>
                    <a:pt x="24922" y="8547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4942875" y="3863025"/>
              <a:ext cx="675250" cy="664650"/>
            </a:xfrm>
            <a:custGeom>
              <a:rect b="b" l="l" r="r" t="t"/>
              <a:pathLst>
                <a:path extrusionOk="0" h="26586" w="27010">
                  <a:moveTo>
                    <a:pt x="12330" y="1"/>
                  </a:moveTo>
                  <a:lnTo>
                    <a:pt x="1696" y="10635"/>
                  </a:lnTo>
                  <a:cubicBezTo>
                    <a:pt x="0" y="12331"/>
                    <a:pt x="0" y="15104"/>
                    <a:pt x="1696" y="16800"/>
                  </a:cubicBezTo>
                  <a:lnTo>
                    <a:pt x="10210" y="25314"/>
                  </a:lnTo>
                  <a:cubicBezTo>
                    <a:pt x="11058" y="26162"/>
                    <a:pt x="12175" y="26586"/>
                    <a:pt x="13293" y="26586"/>
                  </a:cubicBezTo>
                  <a:cubicBezTo>
                    <a:pt x="14410" y="26586"/>
                    <a:pt x="15527" y="26162"/>
                    <a:pt x="16375" y="25314"/>
                  </a:cubicBezTo>
                  <a:lnTo>
                    <a:pt x="27009" y="14680"/>
                  </a:lnTo>
                  <a:lnTo>
                    <a:pt x="12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5066825" y="1326825"/>
              <a:ext cx="3086675" cy="3070800"/>
            </a:xfrm>
            <a:custGeom>
              <a:rect b="b" l="l" r="r" t="t"/>
              <a:pathLst>
                <a:path extrusionOk="0" h="122832" w="123467">
                  <a:moveTo>
                    <a:pt x="95609" y="1"/>
                  </a:moveTo>
                  <a:lnTo>
                    <a:pt x="2675" y="92968"/>
                  </a:lnTo>
                  <a:cubicBezTo>
                    <a:pt x="0" y="95610"/>
                    <a:pt x="0" y="99948"/>
                    <a:pt x="2675" y="102590"/>
                  </a:cubicBezTo>
                  <a:lnTo>
                    <a:pt x="20877" y="120825"/>
                  </a:lnTo>
                  <a:cubicBezTo>
                    <a:pt x="22214" y="122162"/>
                    <a:pt x="23968" y="122831"/>
                    <a:pt x="25717" y="122831"/>
                  </a:cubicBezTo>
                  <a:cubicBezTo>
                    <a:pt x="27466" y="122831"/>
                    <a:pt x="29211" y="122162"/>
                    <a:pt x="30533" y="120825"/>
                  </a:cubicBezTo>
                  <a:lnTo>
                    <a:pt x="123467" y="27891"/>
                  </a:lnTo>
                  <a:lnTo>
                    <a:pt x="95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5066825" y="2196975"/>
              <a:ext cx="2217350" cy="2200650"/>
            </a:xfrm>
            <a:custGeom>
              <a:rect b="b" l="l" r="r" t="t"/>
              <a:pathLst>
                <a:path extrusionOk="0" h="88026" w="88694">
                  <a:moveTo>
                    <a:pt x="60836" y="0"/>
                  </a:moveTo>
                  <a:lnTo>
                    <a:pt x="2675" y="58162"/>
                  </a:lnTo>
                  <a:cubicBezTo>
                    <a:pt x="0" y="60804"/>
                    <a:pt x="0" y="65142"/>
                    <a:pt x="2675" y="67784"/>
                  </a:cubicBezTo>
                  <a:lnTo>
                    <a:pt x="20877" y="86019"/>
                  </a:lnTo>
                  <a:cubicBezTo>
                    <a:pt x="22214" y="87356"/>
                    <a:pt x="23968" y="88025"/>
                    <a:pt x="25717" y="88025"/>
                  </a:cubicBezTo>
                  <a:cubicBezTo>
                    <a:pt x="27466" y="88025"/>
                    <a:pt x="29211" y="87356"/>
                    <a:pt x="30533" y="86019"/>
                  </a:cubicBezTo>
                  <a:lnTo>
                    <a:pt x="88694" y="27858"/>
                  </a:lnTo>
                  <a:lnTo>
                    <a:pt x="60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6805450" y="658950"/>
              <a:ext cx="2015950" cy="2015925"/>
            </a:xfrm>
            <a:custGeom>
              <a:rect b="b" l="l" r="r" t="t"/>
              <a:pathLst>
                <a:path extrusionOk="0" h="80637" w="80638">
                  <a:moveTo>
                    <a:pt x="70003" y="0"/>
                  </a:moveTo>
                  <a:lnTo>
                    <a:pt x="1" y="70003"/>
                  </a:lnTo>
                  <a:lnTo>
                    <a:pt x="10635" y="80637"/>
                  </a:lnTo>
                  <a:lnTo>
                    <a:pt x="80637" y="10634"/>
                  </a:lnTo>
                  <a:lnTo>
                    <a:pt x="70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6235425" y="2196150"/>
              <a:ext cx="1048750" cy="1048750"/>
            </a:xfrm>
            <a:custGeom>
              <a:rect b="b" l="l" r="r" t="t"/>
              <a:pathLst>
                <a:path extrusionOk="0" h="41950" w="41950">
                  <a:moveTo>
                    <a:pt x="14092" y="1"/>
                  </a:moveTo>
                  <a:lnTo>
                    <a:pt x="1" y="14060"/>
                  </a:lnTo>
                  <a:lnTo>
                    <a:pt x="27891" y="41950"/>
                  </a:lnTo>
                  <a:lnTo>
                    <a:pt x="41950" y="27891"/>
                  </a:lnTo>
                  <a:lnTo>
                    <a:pt x="140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8226875" y="153550"/>
              <a:ext cx="1112350" cy="1089100"/>
            </a:xfrm>
            <a:custGeom>
              <a:rect b="b" l="l" r="r" t="t"/>
              <a:pathLst>
                <a:path extrusionOk="0" h="43564" w="44494">
                  <a:moveTo>
                    <a:pt x="10683" y="0"/>
                  </a:moveTo>
                  <a:cubicBezTo>
                    <a:pt x="9468" y="0"/>
                    <a:pt x="8253" y="465"/>
                    <a:pt x="7340" y="1395"/>
                  </a:cubicBezTo>
                  <a:lnTo>
                    <a:pt x="1860" y="6842"/>
                  </a:lnTo>
                  <a:cubicBezTo>
                    <a:pt x="0" y="8702"/>
                    <a:pt x="0" y="11703"/>
                    <a:pt x="1860" y="13562"/>
                  </a:cubicBezTo>
                  <a:lnTo>
                    <a:pt x="30467" y="42169"/>
                  </a:lnTo>
                  <a:cubicBezTo>
                    <a:pt x="31397" y="43099"/>
                    <a:pt x="32612" y="43564"/>
                    <a:pt x="33827" y="43564"/>
                  </a:cubicBezTo>
                  <a:cubicBezTo>
                    <a:pt x="35042" y="43564"/>
                    <a:pt x="36257" y="43099"/>
                    <a:pt x="37187" y="42169"/>
                  </a:cubicBezTo>
                  <a:lnTo>
                    <a:pt x="42634" y="36689"/>
                  </a:lnTo>
                  <a:cubicBezTo>
                    <a:pt x="44494" y="34863"/>
                    <a:pt x="44494" y="31829"/>
                    <a:pt x="42634" y="30002"/>
                  </a:cubicBezTo>
                  <a:lnTo>
                    <a:pt x="14027" y="1395"/>
                  </a:lnTo>
                  <a:cubicBezTo>
                    <a:pt x="13114" y="465"/>
                    <a:pt x="11898" y="0"/>
                    <a:pt x="10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7307000" y="969050"/>
              <a:ext cx="1215925" cy="1194300"/>
            </a:xfrm>
            <a:custGeom>
              <a:rect b="b" l="l" r="r" t="t"/>
              <a:pathLst>
                <a:path extrusionOk="0" h="47772" w="48637">
                  <a:moveTo>
                    <a:pt x="12824" y="0"/>
                  </a:moveTo>
                  <a:cubicBezTo>
                    <a:pt x="11686" y="0"/>
                    <a:pt x="10553" y="432"/>
                    <a:pt x="9688" y="1297"/>
                  </a:cubicBezTo>
                  <a:lnTo>
                    <a:pt x="1729" y="9256"/>
                  </a:lnTo>
                  <a:cubicBezTo>
                    <a:pt x="0" y="11017"/>
                    <a:pt x="0" y="13823"/>
                    <a:pt x="1729" y="15552"/>
                  </a:cubicBezTo>
                  <a:lnTo>
                    <a:pt x="32653" y="46475"/>
                  </a:lnTo>
                  <a:cubicBezTo>
                    <a:pt x="33517" y="47340"/>
                    <a:pt x="34651" y="47772"/>
                    <a:pt x="35788" y="47772"/>
                  </a:cubicBezTo>
                  <a:cubicBezTo>
                    <a:pt x="36926" y="47772"/>
                    <a:pt x="38067" y="47340"/>
                    <a:pt x="38948" y="46475"/>
                  </a:cubicBezTo>
                  <a:lnTo>
                    <a:pt x="46907" y="38516"/>
                  </a:lnTo>
                  <a:cubicBezTo>
                    <a:pt x="48636" y="36787"/>
                    <a:pt x="48636" y="33982"/>
                    <a:pt x="46907" y="32220"/>
                  </a:cubicBezTo>
                  <a:lnTo>
                    <a:pt x="15984" y="1297"/>
                  </a:lnTo>
                  <a:cubicBezTo>
                    <a:pt x="15103" y="432"/>
                    <a:pt x="13961" y="0"/>
                    <a:pt x="12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3" name="Google Shape;1523;p52"/>
          <p:cNvGrpSpPr/>
          <p:nvPr/>
        </p:nvGrpSpPr>
        <p:grpSpPr>
          <a:xfrm>
            <a:off x="7314672" y="1649389"/>
            <a:ext cx="439809" cy="621085"/>
            <a:chOff x="1952275" y="238125"/>
            <a:chExt cx="3695875" cy="5219200"/>
          </a:xfrm>
        </p:grpSpPr>
        <p:sp>
          <p:nvSpPr>
            <p:cNvPr id="1524" name="Google Shape;1524;p52"/>
            <p:cNvSpPr/>
            <p:nvPr/>
          </p:nvSpPr>
          <p:spPr>
            <a:xfrm>
              <a:off x="2232825" y="1766350"/>
              <a:ext cx="3134775" cy="3690975"/>
            </a:xfrm>
            <a:custGeom>
              <a:rect b="b" l="l" r="r" t="t"/>
              <a:pathLst>
                <a:path extrusionOk="0" h="147639" w="125391">
                  <a:moveTo>
                    <a:pt x="0" y="1"/>
                  </a:moveTo>
                  <a:lnTo>
                    <a:pt x="0" y="132894"/>
                  </a:lnTo>
                  <a:cubicBezTo>
                    <a:pt x="0" y="141049"/>
                    <a:pt x="6589" y="147638"/>
                    <a:pt x="14744" y="147638"/>
                  </a:cubicBezTo>
                  <a:lnTo>
                    <a:pt x="110647" y="147638"/>
                  </a:lnTo>
                  <a:cubicBezTo>
                    <a:pt x="118802" y="147638"/>
                    <a:pt x="125391" y="141049"/>
                    <a:pt x="125391" y="132894"/>
                  </a:cubicBezTo>
                  <a:lnTo>
                    <a:pt x="125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2"/>
            <p:cNvSpPr/>
            <p:nvPr/>
          </p:nvSpPr>
          <p:spPr>
            <a:xfrm>
              <a:off x="2142300" y="238125"/>
              <a:ext cx="3315825" cy="1228150"/>
            </a:xfrm>
            <a:custGeom>
              <a:rect b="b" l="l" r="r" t="t"/>
              <a:pathLst>
                <a:path extrusionOk="0" h="49126" w="132633">
                  <a:moveTo>
                    <a:pt x="13635" y="0"/>
                  </a:moveTo>
                  <a:cubicBezTo>
                    <a:pt x="6100" y="0"/>
                    <a:pt x="0" y="6100"/>
                    <a:pt x="0" y="13635"/>
                  </a:cubicBezTo>
                  <a:lnTo>
                    <a:pt x="0" y="49126"/>
                  </a:lnTo>
                  <a:lnTo>
                    <a:pt x="132633" y="49126"/>
                  </a:lnTo>
                  <a:lnTo>
                    <a:pt x="132633" y="13635"/>
                  </a:lnTo>
                  <a:cubicBezTo>
                    <a:pt x="132633" y="6100"/>
                    <a:pt x="126533" y="0"/>
                    <a:pt x="11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2"/>
            <p:cNvSpPr/>
            <p:nvPr/>
          </p:nvSpPr>
          <p:spPr>
            <a:xfrm>
              <a:off x="1952275" y="1383875"/>
              <a:ext cx="3695875" cy="541525"/>
            </a:xfrm>
            <a:custGeom>
              <a:rect b="b" l="l" r="r" t="t"/>
              <a:pathLst>
                <a:path extrusionOk="0" h="21661" w="147835">
                  <a:moveTo>
                    <a:pt x="5514" y="1"/>
                  </a:moveTo>
                  <a:cubicBezTo>
                    <a:pt x="2480" y="1"/>
                    <a:pt x="1" y="2513"/>
                    <a:pt x="1" y="5546"/>
                  </a:cubicBezTo>
                  <a:lnTo>
                    <a:pt x="1" y="16115"/>
                  </a:lnTo>
                  <a:cubicBezTo>
                    <a:pt x="1" y="19181"/>
                    <a:pt x="2480" y="21661"/>
                    <a:pt x="5514" y="21661"/>
                  </a:cubicBezTo>
                  <a:lnTo>
                    <a:pt x="142289" y="21661"/>
                  </a:lnTo>
                  <a:cubicBezTo>
                    <a:pt x="145355" y="21661"/>
                    <a:pt x="147834" y="19181"/>
                    <a:pt x="147834" y="16115"/>
                  </a:cubicBezTo>
                  <a:lnTo>
                    <a:pt x="147834" y="5546"/>
                  </a:lnTo>
                  <a:cubicBezTo>
                    <a:pt x="147834" y="2513"/>
                    <a:pt x="145355" y="1"/>
                    <a:pt x="14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2"/>
            <p:cNvSpPr/>
            <p:nvPr/>
          </p:nvSpPr>
          <p:spPr>
            <a:xfrm>
              <a:off x="2232825" y="2530475"/>
              <a:ext cx="3134775" cy="2926850"/>
            </a:xfrm>
            <a:custGeom>
              <a:rect b="b" l="l" r="r" t="t"/>
              <a:pathLst>
                <a:path extrusionOk="0" h="117074" w="125391">
                  <a:moveTo>
                    <a:pt x="0" y="0"/>
                  </a:moveTo>
                  <a:lnTo>
                    <a:pt x="0" y="102329"/>
                  </a:lnTo>
                  <a:cubicBezTo>
                    <a:pt x="0" y="110484"/>
                    <a:pt x="6622" y="117073"/>
                    <a:pt x="14744" y="117073"/>
                  </a:cubicBezTo>
                  <a:lnTo>
                    <a:pt x="110647" y="117073"/>
                  </a:lnTo>
                  <a:cubicBezTo>
                    <a:pt x="118769" y="117073"/>
                    <a:pt x="125391" y="110484"/>
                    <a:pt x="125391" y="102329"/>
                  </a:cubicBezTo>
                  <a:lnTo>
                    <a:pt x="1253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2"/>
            <p:cNvSpPr/>
            <p:nvPr/>
          </p:nvSpPr>
          <p:spPr>
            <a:xfrm>
              <a:off x="2232825" y="3069525"/>
              <a:ext cx="1317050" cy="1823475"/>
            </a:xfrm>
            <a:custGeom>
              <a:rect b="b" l="l" r="r" t="t"/>
              <a:pathLst>
                <a:path extrusionOk="0" h="72939" w="52682">
                  <a:moveTo>
                    <a:pt x="0" y="0"/>
                  </a:moveTo>
                  <a:lnTo>
                    <a:pt x="0" y="72938"/>
                  </a:lnTo>
                  <a:lnTo>
                    <a:pt x="48375" y="72938"/>
                  </a:lnTo>
                  <a:cubicBezTo>
                    <a:pt x="50757" y="72938"/>
                    <a:pt x="52681" y="71014"/>
                    <a:pt x="52681" y="68632"/>
                  </a:cubicBezTo>
                  <a:lnTo>
                    <a:pt x="52681" y="4306"/>
                  </a:lnTo>
                  <a:cubicBezTo>
                    <a:pt x="52681" y="1925"/>
                    <a:pt x="50757" y="0"/>
                    <a:pt x="48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2"/>
            <p:cNvSpPr/>
            <p:nvPr/>
          </p:nvSpPr>
          <p:spPr>
            <a:xfrm>
              <a:off x="4594500" y="3034450"/>
              <a:ext cx="399625" cy="152525"/>
            </a:xfrm>
            <a:custGeom>
              <a:rect b="b" l="l" r="r" t="t"/>
              <a:pathLst>
                <a:path extrusionOk="0" h="6101" w="15985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cubicBezTo>
                    <a:pt x="0" y="4730"/>
                    <a:pt x="1370" y="6100"/>
                    <a:pt x="3034" y="6100"/>
                  </a:cubicBezTo>
                  <a:lnTo>
                    <a:pt x="12918" y="6100"/>
                  </a:lnTo>
                  <a:cubicBezTo>
                    <a:pt x="14614" y="6100"/>
                    <a:pt x="15984" y="4730"/>
                    <a:pt x="15984" y="3067"/>
                  </a:cubicBezTo>
                  <a:cubicBezTo>
                    <a:pt x="15984" y="1371"/>
                    <a:pt x="14614" y="1"/>
                    <a:pt x="1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2"/>
            <p:cNvSpPr/>
            <p:nvPr/>
          </p:nvSpPr>
          <p:spPr>
            <a:xfrm>
              <a:off x="4594500" y="3615075"/>
              <a:ext cx="399625" cy="152525"/>
            </a:xfrm>
            <a:custGeom>
              <a:rect b="b" l="l" r="r" t="t"/>
              <a:pathLst>
                <a:path extrusionOk="0" h="6101" w="15985">
                  <a:moveTo>
                    <a:pt x="3034" y="1"/>
                  </a:moveTo>
                  <a:cubicBezTo>
                    <a:pt x="1370" y="1"/>
                    <a:pt x="0" y="1371"/>
                    <a:pt x="0" y="3035"/>
                  </a:cubicBezTo>
                  <a:cubicBezTo>
                    <a:pt x="0" y="4731"/>
                    <a:pt x="1370" y="6101"/>
                    <a:pt x="3034" y="6101"/>
                  </a:cubicBezTo>
                  <a:lnTo>
                    <a:pt x="12918" y="6101"/>
                  </a:lnTo>
                  <a:cubicBezTo>
                    <a:pt x="14614" y="6101"/>
                    <a:pt x="15984" y="4731"/>
                    <a:pt x="15984" y="3035"/>
                  </a:cubicBezTo>
                  <a:cubicBezTo>
                    <a:pt x="15984" y="1371"/>
                    <a:pt x="14614" y="1"/>
                    <a:pt x="1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2"/>
            <p:cNvSpPr/>
            <p:nvPr/>
          </p:nvSpPr>
          <p:spPr>
            <a:xfrm>
              <a:off x="4594500" y="4194900"/>
              <a:ext cx="399625" cy="153350"/>
            </a:xfrm>
            <a:custGeom>
              <a:rect b="b" l="l" r="r" t="t"/>
              <a:pathLst>
                <a:path extrusionOk="0" h="6134" w="15985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cubicBezTo>
                    <a:pt x="0" y="4763"/>
                    <a:pt x="1370" y="6133"/>
                    <a:pt x="3034" y="6133"/>
                  </a:cubicBezTo>
                  <a:lnTo>
                    <a:pt x="12918" y="6133"/>
                  </a:lnTo>
                  <a:cubicBezTo>
                    <a:pt x="14614" y="6133"/>
                    <a:pt x="15984" y="4763"/>
                    <a:pt x="15984" y="3067"/>
                  </a:cubicBezTo>
                  <a:cubicBezTo>
                    <a:pt x="15984" y="1371"/>
                    <a:pt x="14614" y="1"/>
                    <a:pt x="1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2"/>
            <p:cNvSpPr/>
            <p:nvPr/>
          </p:nvSpPr>
          <p:spPr>
            <a:xfrm>
              <a:off x="4594500" y="4775525"/>
              <a:ext cx="399625" cy="152525"/>
            </a:xfrm>
            <a:custGeom>
              <a:rect b="b" l="l" r="r" t="t"/>
              <a:pathLst>
                <a:path extrusionOk="0" h="6101" w="15985">
                  <a:moveTo>
                    <a:pt x="3034" y="1"/>
                  </a:moveTo>
                  <a:cubicBezTo>
                    <a:pt x="1370" y="1"/>
                    <a:pt x="0" y="1371"/>
                    <a:pt x="0" y="3067"/>
                  </a:cubicBezTo>
                  <a:cubicBezTo>
                    <a:pt x="0" y="4731"/>
                    <a:pt x="1370" y="6101"/>
                    <a:pt x="3034" y="6101"/>
                  </a:cubicBezTo>
                  <a:lnTo>
                    <a:pt x="12918" y="6101"/>
                  </a:lnTo>
                  <a:cubicBezTo>
                    <a:pt x="14614" y="6101"/>
                    <a:pt x="15984" y="4731"/>
                    <a:pt x="15984" y="3067"/>
                  </a:cubicBezTo>
                  <a:cubicBezTo>
                    <a:pt x="15984" y="1371"/>
                    <a:pt x="14614" y="1"/>
                    <a:pt x="1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3" name="Google Shape;1533;p52"/>
          <p:cNvGrpSpPr/>
          <p:nvPr/>
        </p:nvGrpSpPr>
        <p:grpSpPr>
          <a:xfrm>
            <a:off x="3298131" y="1673572"/>
            <a:ext cx="572700" cy="572700"/>
            <a:chOff x="3287613" y="2464372"/>
            <a:chExt cx="572700" cy="572700"/>
          </a:xfrm>
        </p:grpSpPr>
        <p:sp>
          <p:nvSpPr>
            <p:cNvPr id="1534" name="Google Shape;1534;p52"/>
            <p:cNvSpPr/>
            <p:nvPr/>
          </p:nvSpPr>
          <p:spPr>
            <a:xfrm>
              <a:off x="3287613" y="2464372"/>
              <a:ext cx="572700" cy="5727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5" name="Google Shape;1535;p52"/>
            <p:cNvGrpSpPr/>
            <p:nvPr/>
          </p:nvGrpSpPr>
          <p:grpSpPr>
            <a:xfrm>
              <a:off x="3377217" y="2532850"/>
              <a:ext cx="393510" cy="435779"/>
              <a:chOff x="3377217" y="2532850"/>
              <a:chExt cx="393510" cy="435779"/>
            </a:xfrm>
          </p:grpSpPr>
          <p:sp>
            <p:nvSpPr>
              <p:cNvPr id="1536" name="Google Shape;1536;p52"/>
              <p:cNvSpPr/>
              <p:nvPr/>
            </p:nvSpPr>
            <p:spPr>
              <a:xfrm rot="-1940125">
                <a:off x="3515608" y="2876279"/>
                <a:ext cx="50918" cy="50922"/>
              </a:xfrm>
              <a:custGeom>
                <a:rect b="b" l="l" r="r" t="t"/>
                <a:pathLst>
                  <a:path extrusionOk="0" h="1724" w="1724">
                    <a:moveTo>
                      <a:pt x="211" y="1"/>
                    </a:moveTo>
                    <a:cubicBezTo>
                      <a:pt x="97" y="1"/>
                      <a:pt x="1" y="96"/>
                      <a:pt x="1" y="221"/>
                    </a:cubicBezTo>
                    <a:lnTo>
                      <a:pt x="1" y="1513"/>
                    </a:lnTo>
                    <a:cubicBezTo>
                      <a:pt x="1" y="1628"/>
                      <a:pt x="97" y="1723"/>
                      <a:pt x="211" y="1723"/>
                    </a:cubicBezTo>
                    <a:lnTo>
                      <a:pt x="1513" y="1723"/>
                    </a:lnTo>
                    <a:cubicBezTo>
                      <a:pt x="1628" y="1723"/>
                      <a:pt x="1724" y="1628"/>
                      <a:pt x="1724" y="1513"/>
                    </a:cubicBezTo>
                    <a:lnTo>
                      <a:pt x="1724" y="221"/>
                    </a:lnTo>
                    <a:cubicBezTo>
                      <a:pt x="1724" y="96"/>
                      <a:pt x="1628" y="1"/>
                      <a:pt x="1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52"/>
              <p:cNvSpPr/>
              <p:nvPr/>
            </p:nvSpPr>
            <p:spPr>
              <a:xfrm rot="-1940125">
                <a:off x="3594117" y="2651462"/>
                <a:ext cx="119026" cy="102051"/>
              </a:xfrm>
              <a:custGeom>
                <a:rect b="b" l="l" r="r" t="t"/>
                <a:pathLst>
                  <a:path extrusionOk="0" h="3455" w="4030">
                    <a:moveTo>
                      <a:pt x="2307" y="1"/>
                    </a:moveTo>
                    <a:cubicBezTo>
                      <a:pt x="766" y="1"/>
                      <a:pt x="0" y="1858"/>
                      <a:pt x="1082" y="2949"/>
                    </a:cubicBezTo>
                    <a:cubicBezTo>
                      <a:pt x="1434" y="3298"/>
                      <a:pt x="1866" y="3454"/>
                      <a:pt x="2290" y="3454"/>
                    </a:cubicBezTo>
                    <a:cubicBezTo>
                      <a:pt x="3178" y="3454"/>
                      <a:pt x="4029" y="2767"/>
                      <a:pt x="4029" y="1724"/>
                    </a:cubicBezTo>
                    <a:cubicBezTo>
                      <a:pt x="4029" y="767"/>
                      <a:pt x="3264" y="1"/>
                      <a:pt x="2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52"/>
              <p:cNvSpPr/>
              <p:nvPr/>
            </p:nvSpPr>
            <p:spPr>
              <a:xfrm rot="-1940125">
                <a:off x="3615704" y="2684937"/>
                <a:ext cx="112528" cy="60787"/>
              </a:xfrm>
              <a:custGeom>
                <a:rect b="b" l="l" r="r" t="t"/>
                <a:pathLst>
                  <a:path extrusionOk="0" h="2058" w="3810">
                    <a:moveTo>
                      <a:pt x="211" y="0"/>
                    </a:moveTo>
                    <a:cubicBezTo>
                      <a:pt x="0" y="1062"/>
                      <a:pt x="823" y="2058"/>
                      <a:pt x="1905" y="2058"/>
                    </a:cubicBezTo>
                    <a:cubicBezTo>
                      <a:pt x="2986" y="2058"/>
                      <a:pt x="3809" y="1062"/>
                      <a:pt x="3598" y="0"/>
                    </a:cubicBezTo>
                    <a:lnTo>
                      <a:pt x="3598" y="0"/>
                    </a:lnTo>
                    <a:cubicBezTo>
                      <a:pt x="3445" y="814"/>
                      <a:pt x="2737" y="1407"/>
                      <a:pt x="1905" y="1407"/>
                    </a:cubicBezTo>
                    <a:cubicBezTo>
                      <a:pt x="1072" y="1407"/>
                      <a:pt x="364" y="814"/>
                      <a:pt x="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52"/>
              <p:cNvSpPr/>
              <p:nvPr/>
            </p:nvSpPr>
            <p:spPr>
              <a:xfrm rot="-1940125">
                <a:off x="3475298" y="2595099"/>
                <a:ext cx="172159" cy="331347"/>
              </a:xfrm>
              <a:custGeom>
                <a:rect b="b" l="l" r="r" t="t"/>
                <a:pathLst>
                  <a:path extrusionOk="0" h="11218" w="5829">
                    <a:moveTo>
                      <a:pt x="5603" y="1"/>
                    </a:moveTo>
                    <a:cubicBezTo>
                      <a:pt x="5530" y="1"/>
                      <a:pt x="5464" y="39"/>
                      <a:pt x="5427" y="106"/>
                    </a:cubicBezTo>
                    <a:cubicBezTo>
                      <a:pt x="5015" y="756"/>
                      <a:pt x="4527" y="1359"/>
                      <a:pt x="3972" y="1895"/>
                    </a:cubicBezTo>
                    <a:cubicBezTo>
                      <a:pt x="3139" y="2709"/>
                      <a:pt x="1819" y="3666"/>
                      <a:pt x="211" y="3666"/>
                    </a:cubicBezTo>
                    <a:cubicBezTo>
                      <a:pt x="96" y="3666"/>
                      <a:pt x="0" y="3761"/>
                      <a:pt x="0" y="3876"/>
                    </a:cubicBezTo>
                    <a:lnTo>
                      <a:pt x="0" y="7331"/>
                    </a:lnTo>
                    <a:cubicBezTo>
                      <a:pt x="0" y="7456"/>
                      <a:pt x="96" y="7551"/>
                      <a:pt x="211" y="7551"/>
                    </a:cubicBezTo>
                    <a:cubicBezTo>
                      <a:pt x="1809" y="7551"/>
                      <a:pt x="3139" y="8508"/>
                      <a:pt x="3972" y="9312"/>
                    </a:cubicBezTo>
                    <a:cubicBezTo>
                      <a:pt x="4527" y="9848"/>
                      <a:pt x="5015" y="10451"/>
                      <a:pt x="5427" y="11111"/>
                    </a:cubicBezTo>
                    <a:cubicBezTo>
                      <a:pt x="5467" y="11185"/>
                      <a:pt x="5535" y="11217"/>
                      <a:pt x="5604" y="11217"/>
                    </a:cubicBezTo>
                    <a:cubicBezTo>
                      <a:pt x="5716" y="11217"/>
                      <a:pt x="5829" y="11132"/>
                      <a:pt x="5829" y="10997"/>
                    </a:cubicBezTo>
                    <a:lnTo>
                      <a:pt x="5829" y="211"/>
                    </a:lnTo>
                    <a:cubicBezTo>
                      <a:pt x="5829" y="115"/>
                      <a:pt x="5762" y="29"/>
                      <a:pt x="5666" y="10"/>
                    </a:cubicBezTo>
                    <a:cubicBezTo>
                      <a:pt x="5645" y="4"/>
                      <a:pt x="5624" y="1"/>
                      <a:pt x="56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52"/>
              <p:cNvSpPr/>
              <p:nvPr/>
            </p:nvSpPr>
            <p:spPr>
              <a:xfrm rot="-1940125">
                <a:off x="3528185" y="2777406"/>
                <a:ext cx="171893" cy="133862"/>
              </a:xfrm>
              <a:custGeom>
                <a:rect b="b" l="l" r="r" t="t"/>
                <a:pathLst>
                  <a:path extrusionOk="0" h="4532" w="5820">
                    <a:moveTo>
                      <a:pt x="0" y="1"/>
                    </a:moveTo>
                    <a:lnTo>
                      <a:pt x="0" y="642"/>
                    </a:lnTo>
                    <a:cubicBezTo>
                      <a:pt x="0" y="767"/>
                      <a:pt x="96" y="862"/>
                      <a:pt x="211" y="862"/>
                    </a:cubicBezTo>
                    <a:cubicBezTo>
                      <a:pt x="1809" y="862"/>
                      <a:pt x="3130" y="1819"/>
                      <a:pt x="3962" y="2623"/>
                    </a:cubicBezTo>
                    <a:cubicBezTo>
                      <a:pt x="4518" y="3169"/>
                      <a:pt x="5006" y="3772"/>
                      <a:pt x="5417" y="4422"/>
                    </a:cubicBezTo>
                    <a:cubicBezTo>
                      <a:pt x="5462" y="4498"/>
                      <a:pt x="5534" y="4531"/>
                      <a:pt x="5604" y="4531"/>
                    </a:cubicBezTo>
                    <a:cubicBezTo>
                      <a:pt x="5713" y="4531"/>
                      <a:pt x="5819" y="4451"/>
                      <a:pt x="5819" y="4317"/>
                    </a:cubicBezTo>
                    <a:lnTo>
                      <a:pt x="5819" y="3236"/>
                    </a:lnTo>
                    <a:cubicBezTo>
                      <a:pt x="5819" y="3331"/>
                      <a:pt x="5762" y="3408"/>
                      <a:pt x="5676" y="3437"/>
                    </a:cubicBezTo>
                    <a:cubicBezTo>
                      <a:pt x="5651" y="3447"/>
                      <a:pt x="5625" y="3451"/>
                      <a:pt x="5600" y="3451"/>
                    </a:cubicBezTo>
                    <a:cubicBezTo>
                      <a:pt x="5529" y="3451"/>
                      <a:pt x="5460" y="3412"/>
                      <a:pt x="5417" y="3341"/>
                    </a:cubicBezTo>
                    <a:cubicBezTo>
                      <a:pt x="5417" y="3341"/>
                      <a:pt x="4881" y="2862"/>
                      <a:pt x="3962" y="1982"/>
                    </a:cubicBezTo>
                    <a:cubicBezTo>
                      <a:pt x="3130" y="1178"/>
                      <a:pt x="1809" y="212"/>
                      <a:pt x="211" y="212"/>
                    </a:cubicBezTo>
                    <a:cubicBezTo>
                      <a:pt x="96" y="212"/>
                      <a:pt x="0" y="11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52"/>
              <p:cNvSpPr/>
              <p:nvPr/>
            </p:nvSpPr>
            <p:spPr>
              <a:xfrm rot="-1940125">
                <a:off x="3619126" y="2516909"/>
                <a:ext cx="51184" cy="382210"/>
              </a:xfrm>
              <a:custGeom>
                <a:rect b="b" l="l" r="r" t="t"/>
                <a:pathLst>
                  <a:path extrusionOk="0" h="12940" w="1733">
                    <a:moveTo>
                      <a:pt x="221" y="0"/>
                    </a:moveTo>
                    <a:cubicBezTo>
                      <a:pt x="96" y="0"/>
                      <a:pt x="0" y="96"/>
                      <a:pt x="0" y="211"/>
                    </a:cubicBezTo>
                    <a:lnTo>
                      <a:pt x="0" y="12728"/>
                    </a:lnTo>
                    <a:cubicBezTo>
                      <a:pt x="0" y="12843"/>
                      <a:pt x="96" y="12939"/>
                      <a:pt x="221" y="12939"/>
                    </a:cubicBezTo>
                    <a:lnTo>
                      <a:pt x="1513" y="12939"/>
                    </a:lnTo>
                    <a:cubicBezTo>
                      <a:pt x="1627" y="12939"/>
                      <a:pt x="1733" y="12843"/>
                      <a:pt x="1733" y="12728"/>
                    </a:cubicBezTo>
                    <a:lnTo>
                      <a:pt x="1733" y="211"/>
                    </a:lnTo>
                    <a:cubicBezTo>
                      <a:pt x="1733" y="96"/>
                      <a:pt x="1627" y="0"/>
                      <a:pt x="1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52"/>
              <p:cNvSpPr/>
              <p:nvPr/>
            </p:nvSpPr>
            <p:spPr>
              <a:xfrm rot="-1940125">
                <a:off x="3403972" y="2786873"/>
                <a:ext cx="50918" cy="114811"/>
              </a:xfrm>
              <a:custGeom>
                <a:rect b="b" l="l" r="r" t="t"/>
                <a:pathLst>
                  <a:path extrusionOk="0" h="3887" w="1724">
                    <a:moveTo>
                      <a:pt x="1072" y="1"/>
                    </a:moveTo>
                    <a:cubicBezTo>
                      <a:pt x="479" y="1"/>
                      <a:pt x="1" y="479"/>
                      <a:pt x="1" y="1082"/>
                    </a:cubicBezTo>
                    <a:lnTo>
                      <a:pt x="1" y="2814"/>
                    </a:lnTo>
                    <a:cubicBezTo>
                      <a:pt x="1" y="3408"/>
                      <a:pt x="479" y="3886"/>
                      <a:pt x="1072" y="3886"/>
                    </a:cubicBezTo>
                    <a:lnTo>
                      <a:pt x="1503" y="3886"/>
                    </a:lnTo>
                    <a:cubicBezTo>
                      <a:pt x="1628" y="3886"/>
                      <a:pt x="1723" y="3791"/>
                      <a:pt x="1723" y="3676"/>
                    </a:cubicBezTo>
                    <a:lnTo>
                      <a:pt x="1723" y="221"/>
                    </a:lnTo>
                    <a:cubicBezTo>
                      <a:pt x="1723" y="96"/>
                      <a:pt x="1628" y="1"/>
                      <a:pt x="1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52"/>
              <p:cNvSpPr/>
              <p:nvPr/>
            </p:nvSpPr>
            <p:spPr>
              <a:xfrm rot="-1940125">
                <a:off x="3405314" y="2792420"/>
                <a:ext cx="51184" cy="108874"/>
              </a:xfrm>
              <a:custGeom>
                <a:rect b="b" l="l" r="r" t="t"/>
                <a:pathLst>
                  <a:path extrusionOk="0" h="3686" w="1733">
                    <a:moveTo>
                      <a:pt x="459" y="1"/>
                    </a:moveTo>
                    <a:lnTo>
                      <a:pt x="459" y="1"/>
                    </a:lnTo>
                    <a:cubicBezTo>
                      <a:pt x="172" y="202"/>
                      <a:pt x="0" y="527"/>
                      <a:pt x="0" y="881"/>
                    </a:cubicBezTo>
                    <a:lnTo>
                      <a:pt x="0" y="2613"/>
                    </a:lnTo>
                    <a:cubicBezTo>
                      <a:pt x="0" y="3207"/>
                      <a:pt x="488" y="3685"/>
                      <a:pt x="1081" y="3685"/>
                    </a:cubicBezTo>
                    <a:lnTo>
                      <a:pt x="1512" y="3685"/>
                    </a:lnTo>
                    <a:cubicBezTo>
                      <a:pt x="1627" y="3685"/>
                      <a:pt x="1732" y="3590"/>
                      <a:pt x="1732" y="3475"/>
                    </a:cubicBezTo>
                    <a:lnTo>
                      <a:pt x="1732" y="3035"/>
                    </a:lnTo>
                    <a:lnTo>
                      <a:pt x="1081" y="3035"/>
                    </a:lnTo>
                    <a:cubicBezTo>
                      <a:pt x="727" y="3035"/>
                      <a:pt x="440" y="2747"/>
                      <a:pt x="440" y="2393"/>
                    </a:cubicBezTo>
                    <a:lnTo>
                      <a:pt x="440" y="240"/>
                    </a:lnTo>
                    <a:cubicBezTo>
                      <a:pt x="431" y="154"/>
                      <a:pt x="440" y="77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52"/>
              <p:cNvSpPr/>
              <p:nvPr/>
            </p:nvSpPr>
            <p:spPr>
              <a:xfrm rot="-1940125">
                <a:off x="3440472" y="2759662"/>
                <a:ext cx="63884" cy="114811"/>
              </a:xfrm>
              <a:custGeom>
                <a:rect b="b" l="l" r="r" t="t"/>
                <a:pathLst>
                  <a:path extrusionOk="0" h="3887" w="2163">
                    <a:moveTo>
                      <a:pt x="0" y="1"/>
                    </a:moveTo>
                    <a:lnTo>
                      <a:pt x="0" y="3886"/>
                    </a:lnTo>
                    <a:lnTo>
                      <a:pt x="2163" y="3886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52"/>
              <p:cNvSpPr/>
              <p:nvPr/>
            </p:nvSpPr>
            <p:spPr>
              <a:xfrm rot="-1940125">
                <a:off x="3466029" y="2847800"/>
                <a:ext cx="63884" cy="19258"/>
              </a:xfrm>
              <a:custGeom>
                <a:rect b="b" l="l" r="r" t="t"/>
                <a:pathLst>
                  <a:path extrusionOk="0" h="652" w="2163">
                    <a:moveTo>
                      <a:pt x="0" y="1"/>
                    </a:moveTo>
                    <a:lnTo>
                      <a:pt x="0" y="651"/>
                    </a:lnTo>
                    <a:lnTo>
                      <a:pt x="2163" y="651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52"/>
              <p:cNvSpPr/>
              <p:nvPr/>
            </p:nvSpPr>
            <p:spPr>
              <a:xfrm rot="-1940125">
                <a:off x="3498302" y="2857377"/>
                <a:ext cx="63884" cy="102080"/>
              </a:xfrm>
              <a:custGeom>
                <a:rect b="b" l="l" r="r" t="t"/>
                <a:pathLst>
                  <a:path extrusionOk="0" h="3456" w="2163">
                    <a:moveTo>
                      <a:pt x="10" y="1"/>
                    </a:moveTo>
                    <a:lnTo>
                      <a:pt x="0" y="3245"/>
                    </a:lnTo>
                    <a:cubicBezTo>
                      <a:pt x="0" y="3360"/>
                      <a:pt x="96" y="3456"/>
                      <a:pt x="220" y="3456"/>
                    </a:cubicBezTo>
                    <a:lnTo>
                      <a:pt x="1082" y="3456"/>
                    </a:lnTo>
                    <a:cubicBezTo>
                      <a:pt x="1177" y="3456"/>
                      <a:pt x="1263" y="3389"/>
                      <a:pt x="1292" y="3293"/>
                    </a:cubicBezTo>
                    <a:lnTo>
                      <a:pt x="21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52"/>
              <p:cNvSpPr/>
              <p:nvPr/>
            </p:nvSpPr>
            <p:spPr>
              <a:xfrm rot="-1940125">
                <a:off x="3720829" y="2641830"/>
                <a:ext cx="36210" cy="13026"/>
              </a:xfrm>
              <a:custGeom>
                <a:rect b="b" l="l" r="r" t="t"/>
                <a:pathLst>
                  <a:path extrusionOk="0" h="441" w="1226">
                    <a:moveTo>
                      <a:pt x="288" y="0"/>
                    </a:moveTo>
                    <a:cubicBezTo>
                      <a:pt x="1" y="0"/>
                      <a:pt x="1" y="441"/>
                      <a:pt x="288" y="441"/>
                    </a:cubicBezTo>
                    <a:lnTo>
                      <a:pt x="938" y="441"/>
                    </a:lnTo>
                    <a:cubicBezTo>
                      <a:pt x="1226" y="441"/>
                      <a:pt x="1226" y="0"/>
                      <a:pt x="9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52"/>
              <p:cNvSpPr/>
              <p:nvPr/>
            </p:nvSpPr>
            <p:spPr>
              <a:xfrm rot="-1940125">
                <a:off x="3666041" y="2594187"/>
                <a:ext cx="30864" cy="26554"/>
              </a:xfrm>
              <a:custGeom>
                <a:rect b="b" l="l" r="r" t="t"/>
                <a:pathLst>
                  <a:path extrusionOk="0" h="899" w="1045">
                    <a:moveTo>
                      <a:pt x="732" y="0"/>
                    </a:moveTo>
                    <a:cubicBezTo>
                      <a:pt x="682" y="0"/>
                      <a:pt x="630" y="20"/>
                      <a:pt x="584" y="66"/>
                    </a:cubicBezTo>
                    <a:lnTo>
                      <a:pt x="124" y="525"/>
                    </a:lnTo>
                    <a:cubicBezTo>
                      <a:pt x="0" y="659"/>
                      <a:pt x="86" y="889"/>
                      <a:pt x="278" y="899"/>
                    </a:cubicBezTo>
                    <a:cubicBezTo>
                      <a:pt x="335" y="889"/>
                      <a:pt x="392" y="870"/>
                      <a:pt x="431" y="832"/>
                    </a:cubicBezTo>
                    <a:lnTo>
                      <a:pt x="890" y="372"/>
                    </a:lnTo>
                    <a:cubicBezTo>
                      <a:pt x="1045" y="218"/>
                      <a:pt x="899" y="0"/>
                      <a:pt x="7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52"/>
              <p:cNvSpPr/>
              <p:nvPr/>
            </p:nvSpPr>
            <p:spPr>
              <a:xfrm rot="-1940125">
                <a:off x="3734995" y="2705179"/>
                <a:ext cx="31071" cy="26437"/>
              </a:xfrm>
              <a:custGeom>
                <a:rect b="b" l="l" r="r" t="t"/>
                <a:pathLst>
                  <a:path extrusionOk="0" h="895" w="1052">
                    <a:moveTo>
                      <a:pt x="310" y="0"/>
                    </a:moveTo>
                    <a:cubicBezTo>
                      <a:pt x="141" y="0"/>
                      <a:pt x="1" y="217"/>
                      <a:pt x="161" y="377"/>
                    </a:cubicBezTo>
                    <a:lnTo>
                      <a:pt x="621" y="827"/>
                    </a:lnTo>
                    <a:cubicBezTo>
                      <a:pt x="659" y="875"/>
                      <a:pt x="707" y="894"/>
                      <a:pt x="774" y="894"/>
                    </a:cubicBezTo>
                    <a:cubicBezTo>
                      <a:pt x="956" y="894"/>
                      <a:pt x="1051" y="664"/>
                      <a:pt x="918" y="530"/>
                    </a:cubicBezTo>
                    <a:lnTo>
                      <a:pt x="468" y="71"/>
                    </a:lnTo>
                    <a:cubicBezTo>
                      <a:pt x="418" y="21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53"/>
          <p:cNvSpPr txBox="1"/>
          <p:nvPr>
            <p:ph idx="1" type="subTitle"/>
          </p:nvPr>
        </p:nvSpPr>
        <p:spPr>
          <a:xfrm>
            <a:off x="389138" y="253675"/>
            <a:ext cx="8588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00">
                <a:solidFill>
                  <a:srgbClr val="FF9900"/>
                </a:solidFill>
                <a:latin typeface="Josefin Sans"/>
                <a:ea typeface="Josefin Sans"/>
                <a:cs typeface="Josefin Sans"/>
                <a:sym typeface="Josefin Sans"/>
              </a:rPr>
              <a:t>Objetivos Informacionais</a:t>
            </a:r>
            <a:endParaRPr b="1" sz="2700">
              <a:solidFill>
                <a:srgbClr val="FF99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55" name="Google Shape;1555;p53"/>
          <p:cNvPicPr preferRelativeResize="0"/>
          <p:nvPr/>
        </p:nvPicPr>
        <p:blipFill rotWithShape="1">
          <a:blip r:embed="rId3">
            <a:alphaModFix/>
          </a:blip>
          <a:srcRect b="37949" l="0" r="0" t="0"/>
          <a:stretch/>
        </p:blipFill>
        <p:spPr>
          <a:xfrm>
            <a:off x="2006588" y="1002888"/>
            <a:ext cx="5353249" cy="22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53"/>
          <p:cNvPicPr preferRelativeResize="0"/>
          <p:nvPr/>
        </p:nvPicPr>
        <p:blipFill rotWithShape="1">
          <a:blip r:embed="rId3">
            <a:alphaModFix/>
          </a:blip>
          <a:srcRect b="0" l="0" r="0" t="66458"/>
          <a:stretch/>
        </p:blipFill>
        <p:spPr>
          <a:xfrm>
            <a:off x="1955675" y="3495022"/>
            <a:ext cx="5455074" cy="123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4"/>
          <p:cNvSpPr txBox="1"/>
          <p:nvPr>
            <p:ph idx="1" type="subTitle"/>
          </p:nvPr>
        </p:nvSpPr>
        <p:spPr>
          <a:xfrm>
            <a:off x="277938" y="381475"/>
            <a:ext cx="8588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00">
                <a:latin typeface="Josefin Sans"/>
                <a:ea typeface="Josefin Sans"/>
                <a:cs typeface="Josefin Sans"/>
                <a:sym typeface="Josefin Sans"/>
              </a:rPr>
              <a:t>Sequência Admissível dos Objetivos Informacionais</a:t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62" name="Google Shape;15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863"/>
            <a:ext cx="8839201" cy="2856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5"/>
          <p:cNvSpPr/>
          <p:nvPr/>
        </p:nvSpPr>
        <p:spPr>
          <a:xfrm>
            <a:off x="5800325" y="1332177"/>
            <a:ext cx="1702200" cy="1702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68" name="Google Shape;1568;p55"/>
          <p:cNvSpPr/>
          <p:nvPr/>
        </p:nvSpPr>
        <p:spPr>
          <a:xfrm>
            <a:off x="1637275" y="1332177"/>
            <a:ext cx="1702200" cy="1702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69" name="Google Shape;1569;p55"/>
          <p:cNvSpPr/>
          <p:nvPr/>
        </p:nvSpPr>
        <p:spPr>
          <a:xfrm>
            <a:off x="3633450" y="1246827"/>
            <a:ext cx="1872900" cy="18729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70" name="Google Shape;1570;p5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1571" name="Google Shape;1571;p55"/>
          <p:cNvSpPr txBox="1"/>
          <p:nvPr>
            <p:ph idx="1" type="subTitle"/>
          </p:nvPr>
        </p:nvSpPr>
        <p:spPr>
          <a:xfrm>
            <a:off x="1101625" y="3529675"/>
            <a:ext cx="2775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		Modelo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Entidade-Relacionamento</a:t>
            </a:r>
            <a:endParaRPr sz="1800"/>
          </a:p>
        </p:txBody>
      </p:sp>
      <p:sp>
        <p:nvSpPr>
          <p:cNvPr id="1572" name="Google Shape;1572;p55"/>
          <p:cNvSpPr txBox="1"/>
          <p:nvPr>
            <p:ph idx="3" type="subTitle"/>
          </p:nvPr>
        </p:nvSpPr>
        <p:spPr>
          <a:xfrm>
            <a:off x="1638776" y="1872133"/>
            <a:ext cx="1700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4800"/>
              <a:t>1</a:t>
            </a:r>
            <a:endParaRPr b="0" sz="4800"/>
          </a:p>
        </p:txBody>
      </p:sp>
      <p:sp>
        <p:nvSpPr>
          <p:cNvPr id="1573" name="Google Shape;1573;p55"/>
          <p:cNvSpPr txBox="1"/>
          <p:nvPr>
            <p:ph idx="5" type="subTitle"/>
          </p:nvPr>
        </p:nvSpPr>
        <p:spPr>
          <a:xfrm>
            <a:off x="3718795" y="4031298"/>
            <a:ext cx="1702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Modelo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Relacional</a:t>
            </a:r>
            <a:endParaRPr sz="1800"/>
          </a:p>
        </p:txBody>
      </p:sp>
      <p:sp>
        <p:nvSpPr>
          <p:cNvPr id="1574" name="Google Shape;1574;p55"/>
          <p:cNvSpPr txBox="1"/>
          <p:nvPr>
            <p:ph idx="6" type="subTitle"/>
          </p:nvPr>
        </p:nvSpPr>
        <p:spPr>
          <a:xfrm>
            <a:off x="3718805" y="1845270"/>
            <a:ext cx="1702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4800"/>
              <a:t>2</a:t>
            </a:r>
            <a:endParaRPr b="0" sz="4800"/>
          </a:p>
        </p:txBody>
      </p:sp>
      <p:sp>
        <p:nvSpPr>
          <p:cNvPr id="1575" name="Google Shape;1575;p55"/>
          <p:cNvSpPr txBox="1"/>
          <p:nvPr>
            <p:ph idx="8" type="subTitle"/>
          </p:nvPr>
        </p:nvSpPr>
        <p:spPr>
          <a:xfrm>
            <a:off x="5800315" y="3471473"/>
            <a:ext cx="1702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Modelo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Dimensional</a:t>
            </a:r>
            <a:endParaRPr sz="1800">
              <a:solidFill>
                <a:srgbClr val="242424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76" name="Google Shape;1576;p55"/>
          <p:cNvSpPr txBox="1"/>
          <p:nvPr>
            <p:ph idx="9" type="subTitle"/>
          </p:nvPr>
        </p:nvSpPr>
        <p:spPr>
          <a:xfrm>
            <a:off x="5801071" y="1808520"/>
            <a:ext cx="170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 sz="4800"/>
              <a:t>3</a:t>
            </a:r>
            <a:endParaRPr b="0" sz="4800"/>
          </a:p>
        </p:txBody>
      </p:sp>
      <p:cxnSp>
        <p:nvCxnSpPr>
          <p:cNvPr id="1577" name="Google Shape;1577;p55"/>
          <p:cNvCxnSpPr>
            <a:stCxn id="1568" idx="4"/>
            <a:endCxn id="1571" idx="0"/>
          </p:cNvCxnSpPr>
          <p:nvPr/>
        </p:nvCxnSpPr>
        <p:spPr>
          <a:xfrm>
            <a:off x="2488375" y="3034377"/>
            <a:ext cx="900" cy="495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578" name="Google Shape;1578;p55"/>
          <p:cNvCxnSpPr>
            <a:stCxn id="1569" idx="4"/>
            <a:endCxn id="1573" idx="0"/>
          </p:cNvCxnSpPr>
          <p:nvPr/>
        </p:nvCxnSpPr>
        <p:spPr>
          <a:xfrm>
            <a:off x="4569900" y="3119727"/>
            <a:ext cx="0" cy="91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579" name="Google Shape;1579;p55"/>
          <p:cNvCxnSpPr>
            <a:stCxn id="1567" idx="4"/>
            <a:endCxn id="1575" idx="0"/>
          </p:cNvCxnSpPr>
          <p:nvPr/>
        </p:nvCxnSpPr>
        <p:spPr>
          <a:xfrm>
            <a:off x="6651425" y="3034377"/>
            <a:ext cx="0" cy="43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6"/>
          <p:cNvSpPr txBox="1"/>
          <p:nvPr>
            <p:ph idx="1" type="subTitle"/>
          </p:nvPr>
        </p:nvSpPr>
        <p:spPr>
          <a:xfrm>
            <a:off x="277938" y="381475"/>
            <a:ext cx="8588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85" name="Google Shape;15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25" y="227575"/>
            <a:ext cx="8146550" cy="46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7"/>
          <p:cNvSpPr txBox="1"/>
          <p:nvPr>
            <p:ph idx="1" type="subTitle"/>
          </p:nvPr>
        </p:nvSpPr>
        <p:spPr>
          <a:xfrm>
            <a:off x="277938" y="381475"/>
            <a:ext cx="8588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91" name="Google Shape;15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75" y="328175"/>
            <a:ext cx="7449175" cy="44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58"/>
          <p:cNvSpPr txBox="1"/>
          <p:nvPr>
            <p:ph idx="1" type="subTitle"/>
          </p:nvPr>
        </p:nvSpPr>
        <p:spPr>
          <a:xfrm>
            <a:off x="277938" y="381475"/>
            <a:ext cx="8588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597" name="Google Shape;15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25" y="459500"/>
            <a:ext cx="7562752" cy="4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armacy Slideshow XL by Slidesgo">
  <a:themeElements>
    <a:clrScheme name="Simple Light">
      <a:dk1>
        <a:srgbClr val="424242"/>
      </a:dk1>
      <a:lt1>
        <a:srgbClr val="197270"/>
      </a:lt1>
      <a:dk2>
        <a:srgbClr val="56BCA5"/>
      </a:dk2>
      <a:lt2>
        <a:srgbClr val="6998FF"/>
      </a:lt2>
      <a:accent1>
        <a:srgbClr val="97B8FF"/>
      </a:accent1>
      <a:accent2>
        <a:srgbClr val="FFAA97"/>
      </a:accent2>
      <a:accent3>
        <a:srgbClr val="FFDCD6"/>
      </a:accent3>
      <a:accent4>
        <a:srgbClr val="5B412C"/>
      </a:accent4>
      <a:accent5>
        <a:srgbClr val="A57F66"/>
      </a:accent5>
      <a:accent6>
        <a:srgbClr val="FFFFFF"/>
      </a:accent6>
      <a:hlink>
        <a:srgbClr val="58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