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88F"/>
    <a:srgbClr val="C9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EF37-26A3-407F-808D-CD733762E94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6F9-CC08-4B17-A337-6AE71EC7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5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EF37-26A3-407F-808D-CD733762E94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6F9-CC08-4B17-A337-6AE71EC7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5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EF37-26A3-407F-808D-CD733762E94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6F9-CC08-4B17-A337-6AE71EC7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EF37-26A3-407F-808D-CD733762E94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6F9-CC08-4B17-A337-6AE71EC7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EF37-26A3-407F-808D-CD733762E94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6F9-CC08-4B17-A337-6AE71EC7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5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EF37-26A3-407F-808D-CD733762E94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6F9-CC08-4B17-A337-6AE71EC7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8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EF37-26A3-407F-808D-CD733762E94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6F9-CC08-4B17-A337-6AE71EC7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4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EF37-26A3-407F-808D-CD733762E94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6F9-CC08-4B17-A337-6AE71EC7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7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EF37-26A3-407F-808D-CD733762E94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6F9-CC08-4B17-A337-6AE71EC7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1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EF37-26A3-407F-808D-CD733762E94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6F9-CC08-4B17-A337-6AE71EC7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3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EF37-26A3-407F-808D-CD733762E94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6F9-CC08-4B17-A337-6AE71EC7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1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BEF37-26A3-407F-808D-CD733762E94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4C6F9-CC08-4B17-A337-6AE71EC7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9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05467" y="1120463"/>
            <a:ext cx="9228666" cy="48939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Gateway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405466" y="1717686"/>
            <a:ext cx="1758136" cy="646089"/>
          </a:xfrm>
          <a:prstGeom prst="roundRect">
            <a:avLst/>
          </a:prstGeom>
          <a:solidFill>
            <a:srgbClr val="C95F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Services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238963" y="1686504"/>
            <a:ext cx="2287839" cy="683139"/>
          </a:xfrm>
          <a:prstGeom prst="roundRect">
            <a:avLst/>
          </a:prstGeom>
          <a:solidFill>
            <a:srgbClr val="C95F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Analytics Services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602165" y="1686504"/>
            <a:ext cx="2460009" cy="683139"/>
          </a:xfrm>
          <a:prstGeom prst="roundRect">
            <a:avLst/>
          </a:prstGeom>
          <a:solidFill>
            <a:srgbClr val="C95F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Content Management Services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137536" y="1694921"/>
            <a:ext cx="2496597" cy="668853"/>
          </a:xfrm>
          <a:prstGeom prst="roundRect">
            <a:avLst/>
          </a:prstGeom>
          <a:solidFill>
            <a:srgbClr val="C95F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Sharing and Collaboration Services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405466" y="2487346"/>
            <a:ext cx="1758136" cy="124199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Backgrounders</a:t>
            </a:r>
          </a:p>
          <a:p>
            <a:r>
              <a:rPr lang="en-US" b="1" dirty="0" smtClean="0"/>
              <a:t>Data Server</a:t>
            </a:r>
          </a:p>
          <a:p>
            <a:r>
              <a:rPr lang="en-US" b="1" dirty="0" smtClean="0"/>
              <a:t>Data Engine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238964" y="2483337"/>
            <a:ext cx="2287837" cy="124199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VizQL</a:t>
            </a:r>
            <a:r>
              <a:rPr lang="en-US" b="1" dirty="0" smtClean="0"/>
              <a:t> server</a:t>
            </a:r>
          </a:p>
          <a:p>
            <a:r>
              <a:rPr lang="en-US" b="1" dirty="0" smtClean="0"/>
              <a:t>Cache Server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602165" y="2483337"/>
            <a:ext cx="5031968" cy="124199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Application Server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405466" y="3839027"/>
            <a:ext cx="9228667" cy="48939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Repository and File Store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405466" y="4442118"/>
            <a:ext cx="9228667" cy="48939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Base Installation (Cluster Controller | Coordination Service)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405466" y="5055086"/>
            <a:ext cx="9228667" cy="48939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Windows or Linux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49783" y="5665433"/>
            <a:ext cx="1425370" cy="10032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1199637" y="5750205"/>
            <a:ext cx="1253310" cy="807386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Enterprise Data center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2669141" y="5668054"/>
            <a:ext cx="3834690" cy="10032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772104" y="5747890"/>
            <a:ext cx="1763555" cy="6129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Open Stack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4643429" y="5747890"/>
            <a:ext cx="1752632" cy="6129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VMWare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101186" y="6360858"/>
            <a:ext cx="2862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Private Cloud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65124" y="5671246"/>
            <a:ext cx="4139943" cy="10032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868088" y="5751082"/>
            <a:ext cx="1250543" cy="6129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AWS</a:t>
            </a:r>
            <a:endParaRPr lang="en-US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8247859" y="5756307"/>
            <a:ext cx="1166004" cy="6129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Azure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343824" y="6366668"/>
            <a:ext cx="3429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Public Cloud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543091" y="5747890"/>
            <a:ext cx="1230463" cy="6129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Google Cloud</a:t>
            </a:r>
            <a:endParaRPr lang="en-US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64575" y="1959851"/>
            <a:ext cx="469599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64575" y="2122529"/>
            <a:ext cx="469599" cy="586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192" y="2200949"/>
            <a:ext cx="1398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50+ native</a:t>
            </a:r>
          </a:p>
          <a:p>
            <a:r>
              <a:rPr lang="en-US" sz="1600" dirty="0" smtClean="0"/>
              <a:t>Connectors</a:t>
            </a:r>
            <a:br>
              <a:rPr lang="en-US" sz="1600" dirty="0" smtClean="0"/>
            </a:br>
            <a:r>
              <a:rPr lang="en-US" sz="1600" dirty="0" smtClean="0"/>
              <a:t>ODBC</a:t>
            </a:r>
            <a:br>
              <a:rPr lang="en-US" sz="1600" dirty="0" smtClean="0"/>
            </a:br>
            <a:r>
              <a:rPr lang="en-US" sz="1600" dirty="0" smtClean="0"/>
              <a:t>API to push Data</a:t>
            </a:r>
            <a:endParaRPr lang="en-US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1405467" y="466290"/>
            <a:ext cx="9228666" cy="527410"/>
          </a:xfrm>
          <a:prstGeom prst="roundRect">
            <a:avLst/>
          </a:prstGeom>
          <a:solidFill>
            <a:srgbClr val="6CC8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USERS</a:t>
            </a:r>
            <a:endParaRPr lang="en-US" sz="2400" b="1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0905067" y="1959851"/>
            <a:ext cx="469599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10905067" y="2122529"/>
            <a:ext cx="469599" cy="586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709495" y="2200949"/>
            <a:ext cx="1398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Tableau SDK</a:t>
            </a:r>
            <a:br>
              <a:rPr lang="en-US" sz="1600" i="1" dirty="0" smtClean="0"/>
            </a:br>
            <a:r>
              <a:rPr lang="en-US" sz="1600" i="1" dirty="0" err="1" smtClean="0"/>
              <a:t>Javascript</a:t>
            </a:r>
            <a:r>
              <a:rPr lang="en-US" sz="1600" i="1" dirty="0" smtClean="0"/>
              <a:t> API</a:t>
            </a:r>
            <a:br>
              <a:rPr lang="en-US" sz="1600" i="1" dirty="0" smtClean="0"/>
            </a:br>
            <a:r>
              <a:rPr lang="en-US" sz="1600" i="1" dirty="0" smtClean="0"/>
              <a:t>REST API</a:t>
            </a:r>
            <a:endParaRPr lang="en-US" sz="160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4059261" y="-103201"/>
            <a:ext cx="467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Tableau Server Architecture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06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63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Superan Shree Verma</dc:creator>
  <cp:lastModifiedBy>Superan Shree Verma</cp:lastModifiedBy>
  <cp:revision>40</cp:revision>
  <cp:lastPrinted>2019-01-11T11:29:34Z</cp:lastPrinted>
  <dcterms:created xsi:type="dcterms:W3CDTF">2019-01-11T10:09:34Z</dcterms:created>
  <dcterms:modified xsi:type="dcterms:W3CDTF">2019-01-11T11:29:37Z</dcterms:modified>
</cp:coreProperties>
</file>