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1" r:id="rId8"/>
    <p:sldId id="265" r:id="rId9"/>
    <p:sldId id="263" r:id="rId10"/>
    <p:sldId id="262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310" y="945515"/>
            <a:ext cx="8094980" cy="47167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Problem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6380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Sophia is an average student</a:t>
            </a:r>
            <a:endParaRPr lang="en-US"/>
          </a:p>
          <a:p>
            <a:pPr lvl="1">
              <a:buFont typeface="Wingdings" panose="05000000000000000000" charset="0"/>
              <a:buChar char="v"/>
            </a:pPr>
            <a:r>
              <a:rPr lang="en-US"/>
              <a:t>She has a new subject, science</a:t>
            </a:r>
            <a:endParaRPr lang="en-US"/>
          </a:p>
          <a:p>
            <a:pPr lvl="1">
              <a:buFont typeface="Wingdings" panose="05000000000000000000" charset="0"/>
              <a:buChar char="v"/>
            </a:pPr>
            <a:r>
              <a:rPr lang="en-US"/>
              <a:t>Has trouble</a:t>
            </a:r>
            <a:endParaRPr lang="en-US"/>
          </a:p>
          <a:p>
            <a:pPr lvl="1">
              <a:buFont typeface="Wingdings" panose="05000000000000000000" charset="0"/>
              <a:buChar char="v"/>
            </a:pPr>
            <a:r>
              <a:rPr lang="en-US"/>
              <a:t>Open ended science requires secret language</a:t>
            </a:r>
            <a:endParaRPr lang="en-US"/>
          </a:p>
          <a:p>
            <a:pPr lvl="2">
              <a:buFont typeface="Wingdings" panose="05000000000000000000" charset="0"/>
              <a:buChar char="v"/>
            </a:pPr>
            <a:r>
              <a:rPr lang="en-US"/>
              <a:t>key words, special phrases</a:t>
            </a:r>
            <a:endParaRPr lang="en-US"/>
          </a:p>
          <a:p>
            <a:pPr marL="914400" lvl="2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Our solution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5558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Sciencer an AI powered application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Teachers are shackled</a:t>
            </a:r>
            <a:r>
              <a:rPr lang="en-US" b="1"/>
              <a:t> </a:t>
            </a:r>
            <a:r>
              <a:rPr lang="en-US"/>
              <a:t>by the answer key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Show example answer key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Sciencer can automatically judge how close is the answer </a:t>
            </a:r>
            <a:endParaRPr lang="en-US"/>
          </a:p>
          <a:p>
            <a:pPr marL="800100" lvl="1" indent="-342900">
              <a:buFont typeface="Wingdings" panose="05000000000000000000" charset="0"/>
              <a:buChar char="v"/>
            </a:pPr>
            <a:r>
              <a:rPr lang="en-US"/>
              <a:t>gives feedback to students</a:t>
            </a:r>
            <a:endParaRPr lang="en-US"/>
          </a:p>
          <a:p>
            <a:pPr marL="800100" lvl="1" indent="-342900">
              <a:buFont typeface="Wingdings" panose="05000000000000000000" charset="0"/>
              <a:buChar char="v"/>
            </a:pP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35415" y="1691005"/>
            <a:ext cx="2898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Demonstration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walk through the test page</a:t>
            </a:r>
            <a:endParaRPr lang="en-US"/>
          </a:p>
          <a:p>
            <a:r>
              <a:rPr lang="en-US"/>
              <a:t>1st completely wrong</a:t>
            </a:r>
            <a:endParaRPr lang="en-US"/>
          </a:p>
          <a:p>
            <a:r>
              <a:rPr lang="en-US"/>
              <a:t>2nd 2nd spelling mistake on keyword</a:t>
            </a:r>
            <a:endParaRPr lang="en-US"/>
          </a:p>
          <a:p>
            <a:r>
              <a:rPr lang="en-US"/>
              <a:t>3rd inofensive spelling mistake</a:t>
            </a:r>
            <a:endParaRPr lang="en-US"/>
          </a:p>
          <a:p>
            <a:r>
              <a:rPr lang="en-US"/>
              <a:t>4th correnct</a:t>
            </a:r>
            <a:endParaRPr lang="en-US"/>
          </a:p>
          <a:p>
            <a:r>
              <a:rPr lang="en-US"/>
              <a:t>Students can leave feedback which thea dmin can use to improve the AI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Demonstration, management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Human friendly definition files</a:t>
            </a:r>
            <a:endParaRPr lang="en-US"/>
          </a:p>
          <a:p>
            <a:r>
              <a:rPr lang="en-US"/>
              <a:t>management interface</a:t>
            </a:r>
            <a:endParaRPr lang="en-US"/>
          </a:p>
          <a:p>
            <a:r>
              <a:rPr lang="en-US"/>
              <a:t>Examples and counterexamples</a:t>
            </a:r>
            <a:endParaRPr lang="en-US"/>
          </a:p>
          <a:p>
            <a:r>
              <a:rPr lang="en-US"/>
              <a:t>easy to integrate with other sources of information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Technology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Build upon Watson library for natural language processing</a:t>
            </a:r>
            <a:endParaRPr lang="en-US"/>
          </a:p>
          <a:p>
            <a:r>
              <a:rPr lang="en-US"/>
              <a:t>pyhthon for programming logic</a:t>
            </a:r>
            <a:endParaRPr lang="en-US"/>
          </a:p>
          <a:p>
            <a:r>
              <a:rPr lang="en-US"/>
              <a:t>web design, multiplatform application (Flask, page templates)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Future technical development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Automatic imformation extraction from textbooks and test sheets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Use custom intent datatypes to specify key elements of the answer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School outreach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0" y="-69850"/>
            <a:ext cx="12179300" cy="7751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WPS Presentation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Sophia</dc:creator>
  <cp:lastModifiedBy>Sophia</cp:lastModifiedBy>
  <cp:revision>2</cp:revision>
  <dcterms:created xsi:type="dcterms:W3CDTF">2018-07-14T06:29:09Z</dcterms:created>
  <dcterms:modified xsi:type="dcterms:W3CDTF">2018-07-14T07:10:03Z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