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4" r:id="rId7"/>
    <p:sldId id="261" r:id="rId8"/>
    <p:sldId id="265" r:id="rId9"/>
    <p:sldId id="263" r:id="rId10"/>
    <p:sldId id="262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3310" y="945515"/>
            <a:ext cx="8094980" cy="471678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Problem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90995" cy="435165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Sophia is an average student</a:t>
            </a:r>
            <a:endParaRPr lang="en-US"/>
          </a:p>
          <a:p>
            <a:pPr lvl="1">
              <a:buFont typeface="Wingdings" panose="05000000000000000000" charset="0"/>
              <a:buChar char="v"/>
            </a:pPr>
            <a:r>
              <a:rPr lang="en-US"/>
              <a:t>She has a new subject, science</a:t>
            </a:r>
            <a:endParaRPr lang="en-US"/>
          </a:p>
          <a:p>
            <a:pPr lvl="1">
              <a:buFont typeface="Wingdings" panose="05000000000000000000" charset="0"/>
              <a:buChar char="v"/>
            </a:pPr>
            <a:r>
              <a:rPr lang="en-US"/>
              <a:t>Has trouble</a:t>
            </a:r>
            <a:endParaRPr lang="en-US"/>
          </a:p>
          <a:p>
            <a:pPr lvl="1">
              <a:buFont typeface="Wingdings" panose="05000000000000000000" charset="0"/>
              <a:buChar char="v"/>
            </a:pPr>
            <a:r>
              <a:rPr lang="en-US"/>
              <a:t>Open ended science requires secret language</a:t>
            </a:r>
            <a:endParaRPr lang="en-US"/>
          </a:p>
          <a:p>
            <a:pPr lvl="2">
              <a:buFont typeface="Wingdings" panose="05000000000000000000" charset="0"/>
              <a:buChar char="v"/>
            </a:pPr>
            <a:r>
              <a:rPr lang="en-US"/>
              <a:t>key words, special phrases</a:t>
            </a:r>
            <a:endParaRPr lang="en-US"/>
          </a:p>
          <a:p>
            <a:pPr marL="914400" lvl="2" indent="0">
              <a:buFont typeface="Wingdings" panose="05000000000000000000" charset="0"/>
              <a:buNone/>
            </a:pP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41285" y="1551305"/>
            <a:ext cx="42779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Our solution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55585" cy="435165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Sciencer an AI powered application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Teachers are shackled</a:t>
            </a:r>
            <a:r>
              <a:rPr lang="en-US" b="1"/>
              <a:t> </a:t>
            </a:r>
            <a:r>
              <a:rPr lang="en-US"/>
              <a:t>by the answer key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Show example answer key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Sciencer can automatically judge how close is the answer </a:t>
            </a:r>
            <a:endParaRPr lang="en-US"/>
          </a:p>
          <a:p>
            <a:pPr marL="800100" lvl="1" indent="-342900">
              <a:buFont typeface="Wingdings" panose="05000000000000000000" charset="0"/>
              <a:buChar char="v"/>
            </a:pPr>
            <a:r>
              <a:rPr lang="en-US"/>
              <a:t>gives feedback to students</a:t>
            </a:r>
            <a:endParaRPr lang="en-US"/>
          </a:p>
          <a:p>
            <a:pPr marL="800100" lvl="1" indent="-342900">
              <a:buFont typeface="Wingdings" panose="05000000000000000000" charset="0"/>
              <a:buChar char="v"/>
            </a:pP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035415" y="1691005"/>
            <a:ext cx="28981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Demonstration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128000" cy="435165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Walk through the test page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1st question completely wrong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2nd question spelling mistake on keyword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3rd question inofensive spelling mistake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4th question correct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Students can leave feedback which the admin can use to improve the AI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Demonstration, management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Human friendly definition files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Management interface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Examples and counterexamples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Easy to integrate with other sources of information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Technology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24470" cy="435165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Built upon the Watson library for natural language processing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Python for programming logic also know as the brain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Web design, multiplatform application (Flask, page templates)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795385" y="2734310"/>
            <a:ext cx="2714625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60" y="4705985"/>
            <a:ext cx="1690370" cy="1690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385" y="177800"/>
            <a:ext cx="3027045" cy="227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615" y="4815840"/>
            <a:ext cx="2628900" cy="1471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Future technical development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321165" cy="435165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>
                <a:sym typeface="+mn-ea"/>
              </a:rPr>
              <a:t>Automatic information extraction from textbooks and test sheets</a:t>
            </a:r>
            <a:endParaRPr lang="en-US"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>
                <a:sym typeface="+mn-ea"/>
              </a:rPr>
              <a:t>Use custom intent datatypes to specify key elements of the answer</a:t>
            </a:r>
            <a:endParaRPr lang="en-US"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>
                <a:sym typeface="+mn-ea"/>
              </a:rPr>
              <a:t>Genertate example using tsaurses</a:t>
            </a:r>
            <a:endParaRPr 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>
              <a:sym typeface="+mn-ea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5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Conclusion</a:t>
            </a:r>
            <a:endParaRPr lang="en-US" sz="5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School outreach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-21590" y="-16510"/>
            <a:ext cx="12226290" cy="6887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WPS Presentation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Sophia</dc:creator>
  <cp:lastModifiedBy>Sophia</cp:lastModifiedBy>
  <cp:revision>3</cp:revision>
  <dcterms:created xsi:type="dcterms:W3CDTF">2018-07-14T06:29:09Z</dcterms:created>
  <dcterms:modified xsi:type="dcterms:W3CDTF">2018-07-14T07:31:18Z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1033-10.2.0.5824</vt:lpwstr>
  </property>
</Properties>
</file>