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  <p:sldId id="267" r:id="rId11"/>
    <p:sldId id="26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9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4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6EC1-D589-4710-AC01-7EC713B9955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EC9A-ACE7-4B46-B5BD-16A388825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6EC1-D589-4710-AC01-7EC713B9955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EC9A-ACE7-4B46-B5BD-16A388825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6EC1-D589-4710-AC01-7EC713B9955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EC9A-ACE7-4B46-B5BD-16A388825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6EC1-D589-4710-AC01-7EC713B9955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EC9A-ACE7-4B46-B5BD-16A388825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6EC1-D589-4710-AC01-7EC713B9955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EC9A-ACE7-4B46-B5BD-16A388825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6EC1-D589-4710-AC01-7EC713B9955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EC9A-ACE7-4B46-B5BD-16A388825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6EC1-D589-4710-AC01-7EC713B9955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EC9A-ACE7-4B46-B5BD-16A388825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6EC1-D589-4710-AC01-7EC713B9955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EC9A-ACE7-4B46-B5BD-16A388825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6EC1-D589-4710-AC01-7EC713B9955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EC9A-ACE7-4B46-B5BD-16A388825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6EC1-D589-4710-AC01-7EC713B9955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EC9A-ACE7-4B46-B5BD-16A388825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6EC1-D589-4710-AC01-7EC713B9955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FEC9A-ACE7-4B46-B5BD-16A388825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E6EC1-D589-4710-AC01-7EC713B99550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FEC9A-ACE7-4B46-B5BD-16A3888251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292108"/>
            <a:ext cx="4812269" cy="420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62000"/>
            <a:ext cx="450965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950" y="4476750"/>
            <a:ext cx="71056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029200" y="457200"/>
            <a:ext cx="1143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05400" y="3505200"/>
            <a:ext cx="3276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 smtClean="0"/>
              <a:t>+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Narration style resonated with audience</a:t>
            </a:r>
          </a:p>
          <a:p>
            <a:r>
              <a:rPr lang="en-US" dirty="0" smtClean="0"/>
              <a:t>Magnet game produced “aha moments”</a:t>
            </a:r>
          </a:p>
          <a:p>
            <a:r>
              <a:rPr lang="en-US" dirty="0" smtClean="0"/>
              <a:t>Almost all players got at least some </a:t>
            </a:r>
            <a:r>
              <a:rPr lang="en-US" dirty="0" err="1" smtClean="0"/>
              <a:t>educaional</a:t>
            </a:r>
            <a:r>
              <a:rPr lang="en-US" dirty="0" smtClean="0"/>
              <a:t> benefit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 smtClean="0"/>
              <a:t>–</a:t>
            </a:r>
            <a:endParaRPr lang="en-US" sz="4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Difficulty level was not perfect</a:t>
            </a:r>
          </a:p>
          <a:p>
            <a:r>
              <a:rPr lang="en-US" dirty="0" smtClean="0"/>
              <a:t>Magnets overshadow rest of game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01894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95538" algn="l"/>
              </a:tabLst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Pluses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Minuses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"/>
            <a:ext cx="1676399" cy="1189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1894B"/>
          </a:solidFill>
        </p:spPr>
        <p:txBody>
          <a:bodyPr/>
          <a:lstStyle/>
          <a:p>
            <a:pPr algn="l">
              <a:tabLst>
                <a:tab pos="2395538" algn="l"/>
              </a:tabLst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Words of Wisdom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you suspect even a little bit that your game idea might be scoped too large:</a:t>
            </a:r>
          </a:p>
          <a:p>
            <a:r>
              <a:rPr lang="en-US" dirty="0" smtClean="0"/>
              <a:t>Before coding any new level or game mechanic, either</a:t>
            </a:r>
          </a:p>
          <a:p>
            <a:pPr lvl="1"/>
            <a:r>
              <a:rPr lang="en-US" dirty="0" smtClean="0"/>
              <a:t>Devise a way to develop it rapidly, or</a:t>
            </a:r>
          </a:p>
          <a:p>
            <a:pPr lvl="1"/>
            <a:r>
              <a:rPr lang="en-US" dirty="0" smtClean="0"/>
              <a:t>Scrap the idea.</a:t>
            </a:r>
          </a:p>
          <a:p>
            <a:r>
              <a:rPr lang="en-US" dirty="0" smtClean="0"/>
              <a:t>Once you have a complete game, go back and add in scrapped ideas if time permits.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"/>
            <a:ext cx="1676399" cy="1189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>
              <a:tabLst>
                <a:tab pos="2395538" algn="l"/>
              </a:tabLst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endParaRPr lang="en-US" sz="6000" dirty="0" smtClean="0"/>
          </a:p>
          <a:p>
            <a:pPr algn="ctr">
              <a:buNone/>
            </a:pPr>
            <a:endParaRPr lang="en-US" sz="6000" dirty="0" smtClean="0"/>
          </a:p>
          <a:p>
            <a:pPr algn="ctr">
              <a:buNone/>
            </a:pPr>
            <a:r>
              <a:rPr lang="en-US" sz="6000" dirty="0" smtClean="0"/>
              <a:t>Thank you and have a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sz="6000" dirty="0" smtClean="0"/>
              <a:t>great Thursday!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2977" y="533400"/>
            <a:ext cx="375804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Multiply 5"/>
          <p:cNvSpPr/>
          <p:nvPr/>
        </p:nvSpPr>
        <p:spPr>
          <a:xfrm>
            <a:off x="1447800" y="5105400"/>
            <a:ext cx="2895600" cy="1143000"/>
          </a:xfrm>
          <a:prstGeom prst="mathMultiply">
            <a:avLst>
              <a:gd name="adj1" fmla="val 5063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4419600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B0F0"/>
                </a:solidFill>
                <a:latin typeface="+mj-lt"/>
                <a:cs typeface="Arial" pitchFamily="34" charset="0"/>
              </a:rPr>
              <a:t>sky blue</a:t>
            </a:r>
            <a:endParaRPr lang="en-US" sz="6000" dirty="0">
              <a:solidFill>
                <a:srgbClr val="00B0F0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8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1894B"/>
          </a:solidFill>
        </p:spPr>
        <p:txBody>
          <a:bodyPr/>
          <a:lstStyle/>
          <a:p>
            <a:pPr algn="l">
              <a:tabLst>
                <a:tab pos="2395538" algn="l"/>
              </a:tabLst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Actual Comments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5400" dirty="0" smtClean="0"/>
              <a:t>“Intuitive”</a:t>
            </a:r>
            <a:endParaRPr lang="en-US" sz="5400" dirty="0"/>
          </a:p>
          <a:p>
            <a:pPr algn="r">
              <a:buNone/>
            </a:pPr>
            <a:r>
              <a:rPr lang="en-US" sz="5400" dirty="0" smtClean="0"/>
              <a:t>“Mind-bending”</a:t>
            </a:r>
            <a:endParaRPr lang="en-US" sz="5400" dirty="0"/>
          </a:p>
          <a:p>
            <a:pPr>
              <a:buNone/>
            </a:pPr>
            <a:r>
              <a:rPr lang="en-US" sz="5400" dirty="0" smtClean="0"/>
              <a:t>“Friendly”</a:t>
            </a:r>
            <a:endParaRPr lang="en-US" sz="5400" dirty="0"/>
          </a:p>
          <a:p>
            <a:pPr algn="r">
              <a:buNone/>
            </a:pPr>
            <a:r>
              <a:rPr lang="en-US" sz="5400" dirty="0" smtClean="0"/>
              <a:t>“Tastes like a</a:t>
            </a:r>
          </a:p>
          <a:p>
            <a:pPr algn="r">
              <a:buNone/>
            </a:pPr>
            <a:r>
              <a:rPr lang="en-US" sz="5400" dirty="0" smtClean="0"/>
              <a:t>cool purple”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"/>
            <a:ext cx="1676399" cy="1189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1894B"/>
          </a:solidFill>
        </p:spPr>
        <p:txBody>
          <a:bodyPr/>
          <a:lstStyle/>
          <a:p>
            <a:pPr algn="l">
              <a:tabLst>
                <a:tab pos="2395538" algn="l"/>
              </a:tabLst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Purpose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Inform the public about what </a:t>
            </a:r>
            <a:r>
              <a:rPr lang="en-US" dirty="0" err="1" smtClean="0"/>
              <a:t>synesthesia</a:t>
            </a:r>
            <a:r>
              <a:rPr lang="en-US" dirty="0" smtClean="0"/>
              <a:t> is and why it can be interesting.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Main tools</a:t>
            </a:r>
          </a:p>
          <a:p>
            <a:r>
              <a:rPr lang="en-US" dirty="0" smtClean="0"/>
              <a:t>Procedural rhetoric</a:t>
            </a:r>
          </a:p>
          <a:p>
            <a:r>
              <a:rPr lang="en-US" dirty="0" smtClean="0"/>
              <a:t>Conversation-like narrative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"/>
            <a:ext cx="1676399" cy="1189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1894B"/>
          </a:solidFill>
        </p:spPr>
        <p:txBody>
          <a:bodyPr/>
          <a:lstStyle/>
          <a:p>
            <a:pPr algn="l">
              <a:tabLst>
                <a:tab pos="2395538" algn="l"/>
              </a:tabLst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Technology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err="1" smtClean="0"/>
              <a:t>GameMaker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"/>
            <a:ext cx="1676399" cy="1189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 descr="https://lh3.googleusercontent.com/-gciNIU7_5lY/AAAAAAAAAAI/AAAAAAAAAAA/wTszLbv0BcI/pho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1375" y="2238375"/>
            <a:ext cx="2381250" cy="2381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1894B"/>
          </a:solidFill>
        </p:spPr>
        <p:txBody>
          <a:bodyPr/>
          <a:lstStyle/>
          <a:p>
            <a:pPr algn="l">
              <a:tabLst>
                <a:tab pos="2395538" algn="l"/>
              </a:tabLst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Assets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</a:t>
            </a:r>
          </a:p>
          <a:p>
            <a:pPr lvl="1"/>
            <a:r>
              <a:rPr lang="en-US" dirty="0" smtClean="0"/>
              <a:t>100% original</a:t>
            </a:r>
          </a:p>
          <a:p>
            <a:pPr lvl="1"/>
            <a:r>
              <a:rPr lang="en-US" dirty="0" err="1" smtClean="0"/>
              <a:t>GameMaker</a:t>
            </a:r>
            <a:r>
              <a:rPr lang="en-US" dirty="0" smtClean="0"/>
              <a:t> image editor</a:t>
            </a:r>
          </a:p>
          <a:p>
            <a:r>
              <a:rPr lang="en-US" dirty="0" smtClean="0"/>
              <a:t>Dialogue</a:t>
            </a:r>
          </a:p>
          <a:p>
            <a:pPr lvl="1"/>
            <a:r>
              <a:rPr lang="en-US" dirty="0" smtClean="0"/>
              <a:t>Also original</a:t>
            </a:r>
          </a:p>
          <a:p>
            <a:r>
              <a:rPr lang="en-US" dirty="0" smtClean="0"/>
              <a:t>Sounds</a:t>
            </a:r>
          </a:p>
          <a:p>
            <a:pPr lvl="1"/>
            <a:r>
              <a:rPr lang="en-US" dirty="0" smtClean="0"/>
              <a:t>100% public domain</a:t>
            </a:r>
          </a:p>
          <a:p>
            <a:pPr lvl="1"/>
            <a:r>
              <a:rPr lang="en-US" dirty="0" smtClean="0"/>
              <a:t>freesound.org + filter</a:t>
            </a:r>
          </a:p>
          <a:p>
            <a:pPr lvl="1"/>
            <a:endParaRPr lang="en-US" sz="3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"/>
            <a:ext cx="1676399" cy="1189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352800"/>
            <a:ext cx="3962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1894B"/>
          </a:solidFill>
        </p:spPr>
        <p:txBody>
          <a:bodyPr/>
          <a:lstStyle/>
          <a:p>
            <a:pPr algn="l">
              <a:tabLst>
                <a:tab pos="2395538" algn="l"/>
              </a:tabLst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Survey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"/>
            <a:ext cx="1676399" cy="1189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00200"/>
            <a:ext cx="7239000" cy="5263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1894B"/>
          </a:solidFill>
        </p:spPr>
        <p:txBody>
          <a:bodyPr/>
          <a:lstStyle/>
          <a:p>
            <a:pPr algn="l">
              <a:tabLst>
                <a:tab pos="2395538" algn="l"/>
              </a:tabLst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Survey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"/>
            <a:ext cx="1676399" cy="1189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600200"/>
            <a:ext cx="7772400" cy="477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1894B"/>
          </a:solidFill>
        </p:spPr>
        <p:txBody>
          <a:bodyPr/>
          <a:lstStyle/>
          <a:p>
            <a:pPr algn="l">
              <a:tabLst>
                <a:tab pos="2395538" algn="l"/>
              </a:tabLst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Survey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"/>
            <a:ext cx="1676399" cy="1189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600200"/>
            <a:ext cx="7772400" cy="5285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1894B"/>
          </a:solidFill>
        </p:spPr>
        <p:txBody>
          <a:bodyPr/>
          <a:lstStyle/>
          <a:p>
            <a:pPr algn="l">
              <a:tabLst>
                <a:tab pos="2395538" algn="l"/>
              </a:tabLst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Impact of Survey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Slight decrease in difficulty: hint system</a:t>
            </a:r>
          </a:p>
          <a:p>
            <a:r>
              <a:rPr lang="en-US" dirty="0" smtClean="0"/>
              <a:t>Extra type of </a:t>
            </a:r>
            <a:r>
              <a:rPr lang="en-US" dirty="0" err="1" smtClean="0"/>
              <a:t>synesthesia</a:t>
            </a:r>
            <a:r>
              <a:rPr lang="en-US" dirty="0" smtClean="0"/>
              <a:t> mentioned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"/>
            <a:ext cx="1676399" cy="1189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168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 Actual Comments</vt:lpstr>
      <vt:lpstr> Purpose</vt:lpstr>
      <vt:lpstr> Technology</vt:lpstr>
      <vt:lpstr> Assets</vt:lpstr>
      <vt:lpstr> Survey</vt:lpstr>
      <vt:lpstr> Survey</vt:lpstr>
      <vt:lpstr> Survey</vt:lpstr>
      <vt:lpstr> Impact of Survey</vt:lpstr>
      <vt:lpstr>Slide 10</vt:lpstr>
      <vt:lpstr> Words of Wisdom</vt:lpstr>
      <vt:lpstr>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Craig Bursey</dc:creator>
  <cp:lastModifiedBy>Craig Bursey</cp:lastModifiedBy>
  <cp:revision>8</cp:revision>
  <dcterms:created xsi:type="dcterms:W3CDTF">2016-10-06T06:21:59Z</dcterms:created>
  <dcterms:modified xsi:type="dcterms:W3CDTF">2016-10-06T11:31:46Z</dcterms:modified>
</cp:coreProperties>
</file>