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5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8" autoAdjust="0"/>
  </p:normalViewPr>
  <p:slideViewPr>
    <p:cSldViewPr>
      <p:cViewPr varScale="1">
        <p:scale>
          <a:sx n="42" d="100"/>
          <a:sy n="42" d="100"/>
        </p:scale>
        <p:origin x="7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8A8C5F-2AA3-4D3B-99AC-4A944CE545C9}"/>
              </a:ext>
            </a:extLst>
          </p:cNvPr>
          <p:cNvSpPr txBox="1"/>
          <p:nvPr/>
        </p:nvSpPr>
        <p:spPr>
          <a:xfrm>
            <a:off x="1219200" y="2705100"/>
            <a:ext cx="1531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提供的数据集包含邮件内容（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），人名与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映射（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persons.csv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），别名信息（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aliases.csv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），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emails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文件中只考虑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MetadataTo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MetadataFrom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两列，分别表示收件人和寄件人姓名，但这些姓名包含许多别名，提供预处理代码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preprocess.py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以供参考。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完成这些后，即可由寄件人和收件人为节点构造有向图，不考虑重复边，编写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算法的代码，根据每个节点的入度计算其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值，迭代直到误差小于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10e-8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实验进阶版考虑加入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teleport β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，用以对概率转移矩阵进行修正，解决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dead ends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和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spider trap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的问题。</a:t>
            </a:r>
            <a:endParaRPr lang="en-US" altLang="zh-CN" sz="2800" dirty="0">
              <a:solidFill>
                <a:srgbClr val="545454"/>
              </a:solidFill>
              <a:ea typeface="字由点字典黑 65J"/>
            </a:endParaRPr>
          </a:p>
          <a:p>
            <a:endParaRPr lang="zh-CN" altLang="en-US" sz="2800" dirty="0">
              <a:solidFill>
                <a:srgbClr val="545454"/>
              </a:solidFill>
              <a:ea typeface="字由点字典黑 65J"/>
            </a:endParaRPr>
          </a:p>
          <a:p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输出人名</a:t>
            </a:r>
            <a:r>
              <a:rPr lang="en-US" altLang="zh-CN" sz="2800" dirty="0">
                <a:solidFill>
                  <a:srgbClr val="545454"/>
                </a:solidFill>
                <a:ea typeface="字由点字典黑 65J"/>
              </a:rPr>
              <a:t>id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及其对应的</a:t>
            </a:r>
            <a:r>
              <a:rPr lang="en-US" altLang="zh-CN" sz="2800" dirty="0" err="1">
                <a:solidFill>
                  <a:srgbClr val="545454"/>
                </a:solidFill>
                <a:ea typeface="字由点字典黑 65J"/>
              </a:rPr>
              <a:t>pagerank</a:t>
            </a:r>
            <a:r>
              <a:rPr lang="zh-CN" altLang="en-US" sz="2800" dirty="0">
                <a:solidFill>
                  <a:srgbClr val="545454"/>
                </a:solidFill>
                <a:ea typeface="字由点字典黑 65J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7458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471789-E6AA-4946-9CB1-16DA4865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14945"/>
            <a:ext cx="13106400" cy="74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A48A8-898B-403E-B45E-E8988253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31" y="2274745"/>
            <a:ext cx="116037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7837C-9099-46C6-9850-9C56780F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41259"/>
            <a:ext cx="11353800" cy="85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5FFBC3-11A5-416E-9A85-49A6EEE9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29" y="1181100"/>
            <a:ext cx="1096874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7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D611E4-4486-4E4F-929B-FCC77FE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892105"/>
            <a:ext cx="11353800" cy="8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8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34636" y="0"/>
            <a:ext cx="5715000" cy="1790700"/>
          </a:xfrm>
          <a:prstGeom prst="rect">
            <a:avLst/>
          </a:prstGeom>
          <a:solidFill>
            <a:srgbClr val="0E2D8B"/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57200" y="484045"/>
            <a:ext cx="5029200" cy="791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zh-CN" altLang="en-US" sz="4500" dirty="0">
                <a:solidFill>
                  <a:srgbClr val="FFFFFF"/>
                </a:solidFill>
                <a:ea typeface="字由点字典黑 65J"/>
              </a:rPr>
              <a:t>实验二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BA288-4D0D-44F3-9D89-FA94C5A0B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311"/>
            <a:ext cx="8924925" cy="9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155</Words>
  <Application>Microsoft Office PowerPoint</Application>
  <PresentationFormat>自定义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字由点字典黑 65J</vt:lpstr>
      <vt:lpstr>Calibri</vt:lpstr>
      <vt:lpstr>Arial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胡 沁心</cp:lastModifiedBy>
  <cp:revision>131</cp:revision>
  <dcterms:created xsi:type="dcterms:W3CDTF">2006-08-16T00:00:00Z</dcterms:created>
  <dcterms:modified xsi:type="dcterms:W3CDTF">2023-08-30T12:54:12Z</dcterms:modified>
  <dc:identifier>DAEsILSKdPY</dc:identifier>
</cp:coreProperties>
</file>