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0" r:id="rId2"/>
    <p:sldId id="27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6757" autoAdjust="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02DFF-0749-406C-8EE0-F49F1FF1A4C6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EBDB1-928D-4B34-9967-CFFD01EFF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2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5B01D-BC92-4B76-847B-57C317E95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B431F6-A68A-4079-81CA-357B65F0C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FB148-79A1-40B9-952E-8AB87F1C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D623-DCFE-4605-BC7E-1ED5E8223BE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AA882-6454-4B04-ABAB-0E551531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7F423-3049-45C8-98D2-1A38A3AB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131-98CC-4AC9-A918-20355B4B2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0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33BD8-6751-49F7-92E0-9E4BE486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9EEE92-F7D6-42C9-A873-F9A707D10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4CDE1-4F9A-4418-92F5-FBD448E5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D623-DCFE-4605-BC7E-1ED5E8223BE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9249C-3B26-497C-8B0C-5895B7F5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C9728-D5ED-45B9-A386-88EB0B9D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131-98CC-4AC9-A918-20355B4B2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79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6A1339-5AC1-4641-A7DC-64C110D4A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8E461F-5831-4721-A240-945F82FEE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E399A-F803-4F96-B118-3884AB94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D623-DCFE-4605-BC7E-1ED5E8223BE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045422-A3E7-415F-8569-1B92267D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7651F-3F5B-4B19-BA28-DAA9FA8D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131-98CC-4AC9-A918-20355B4B2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83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6325B-AC8C-4FD5-B2C9-4E180BED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8E483-B781-4FEB-9D68-AB5C3A066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C7725-F635-468C-87AD-603FA7A7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D623-DCFE-4605-BC7E-1ED5E8223BE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BA1DA-45C7-4D72-B0F8-85DAC759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32F4A-3F54-4BB1-B80B-CC63E0D2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131-98CC-4AC9-A918-20355B4B2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14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ED955-A0EC-49B3-B458-A2B56DA8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904149-594E-4838-9A02-9FD3256DF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7562-073D-4354-ADB9-835BB20A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D623-DCFE-4605-BC7E-1ED5E8223BE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269F5-0D32-414C-96CC-E06153E1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63ACC-0D9C-4733-A512-B4700879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131-98CC-4AC9-A918-20355B4B2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98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07749-F924-45A1-BAC5-23974A56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FF686-E91A-421C-8E14-CE328BAC1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E90DFC-12A2-4162-AB18-EAE9043D1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F82331-3EEB-4521-918C-D49C33D9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D623-DCFE-4605-BC7E-1ED5E8223BE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E3F9DF-5AB4-4574-A9FC-F316C854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FD5653-3949-440D-B1DA-72002E14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131-98CC-4AC9-A918-20355B4B2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4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A2062-635D-4036-A322-0F1AEDB3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9F11DF-2333-4AF6-B42C-329E110A2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96FA25-F99E-4430-942D-64CD48EF1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9C0C67-6C0E-476E-8325-0B2D61F4D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F32DA1-13A4-49F4-B72F-EEA4BA645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BCEF43-6833-4D1C-94C3-22F2E674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D623-DCFE-4605-BC7E-1ED5E8223BE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565494-8C56-4AC0-87FF-080A5242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A555EA-B5F4-496C-BB65-29799903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131-98CC-4AC9-A918-20355B4B2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41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03CC8-0833-4205-B8EB-D0852706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260341-DE57-47D2-9986-D9FF587C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D623-DCFE-4605-BC7E-1ED5E8223BE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E9B509-F8A3-4FDB-B725-C4320A8C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2FB4DA-A3F1-440D-8D3C-9D9079AB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131-98CC-4AC9-A918-20355B4B2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7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6944FC-98C4-4603-AA1F-EE1A56E8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D623-DCFE-4605-BC7E-1ED5E8223BE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0DAAEA-1941-46F9-A46C-AAC0F91F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CD90B1-762F-4771-ABC0-661F6E78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131-98CC-4AC9-A918-20355B4B2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8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B2E39-2C7C-4968-A3BA-35B8553F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357B4-9C6A-4C20-A105-73C5ED059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6A783-4595-4B18-8CDC-D8357AA0D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575F2A-3094-49B7-A179-F1199E23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D623-DCFE-4605-BC7E-1ED5E8223BE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52BC52-9665-4831-B274-D2FE1BC7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4AB966-D17B-4796-B4A0-DA32B6F4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131-98CC-4AC9-A918-20355B4B2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5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E82EC-86DC-4A0C-BCD0-46A8E901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028974-4B55-4901-A4AC-588128FF2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2F4094-A70C-4FDE-AFBE-99C3A7F95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BA9524-1CCD-4F83-999B-F4300148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D623-DCFE-4605-BC7E-1ED5E8223BE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4CE7A1-9721-451A-847A-833D5613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7D1D3-F5FA-40AF-B9DF-70AFA8B7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5131-98CC-4AC9-A918-20355B4B2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06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610EE2-8F66-4C18-A924-5BA2971C9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C200B-2E88-429A-8B74-52D3A22EA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E8DBC-652B-4FD0-9A8E-D11329887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DD623-DCFE-4605-BC7E-1ED5E8223BE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1CD7F-8D8A-4396-B345-DF45A570B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787F7-814F-4CAC-A4E5-FED77A1DF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5131-98CC-4AC9-A918-20355B4B2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21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ABF41-A60C-4234-AF3E-D9E5DE3F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实验四 </a:t>
            </a:r>
            <a:r>
              <a:rPr lang="en-US" altLang="zh-CN" b="1"/>
              <a:t>kmeans</a:t>
            </a:r>
            <a:r>
              <a:rPr lang="zh-CN" altLang="en-US" b="1"/>
              <a:t>算法及其实现</a:t>
            </a:r>
            <a:endParaRPr lang="zh-CN" altLang="en-US" b="1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F09A58A-EC96-452D-AD1D-844AF057C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数据集介绍：每一行表示一瓶酒，第</a:t>
            </a:r>
            <a:r>
              <a:rPr lang="en-US" altLang="zh-CN"/>
              <a:t>1</a:t>
            </a:r>
            <a:r>
              <a:rPr lang="zh-CN" altLang="en-US"/>
              <a:t>列表示该酒的种类，其他</a:t>
            </a:r>
            <a:r>
              <a:rPr lang="en-US" altLang="zh-CN"/>
              <a:t>13</a:t>
            </a:r>
            <a:r>
              <a:rPr lang="zh-CN" altLang="en-US"/>
              <a:t>列表示该酒的</a:t>
            </a:r>
            <a:r>
              <a:rPr lang="en-US" altLang="zh-CN"/>
              <a:t>13</a:t>
            </a:r>
            <a:r>
              <a:rPr lang="zh-CN" altLang="en-US"/>
              <a:t>个属性，分别是：</a:t>
            </a:r>
            <a:r>
              <a:rPr lang="en-US" altLang="zh-CN"/>
              <a:t>['</a:t>
            </a:r>
            <a:r>
              <a:rPr lang="zh-CN" altLang="en-US"/>
              <a:t>酒精</a:t>
            </a:r>
            <a:r>
              <a:rPr lang="en-US" altLang="zh-CN"/>
              <a:t>', '</a:t>
            </a:r>
            <a:r>
              <a:rPr lang="zh-CN" altLang="en-US"/>
              <a:t>苹果酸</a:t>
            </a:r>
            <a:r>
              <a:rPr lang="en-US" altLang="zh-CN"/>
              <a:t>', '</a:t>
            </a:r>
            <a:r>
              <a:rPr lang="zh-CN" altLang="en-US"/>
              <a:t>灰</a:t>
            </a:r>
            <a:r>
              <a:rPr lang="en-US" altLang="zh-CN"/>
              <a:t>', '</a:t>
            </a:r>
            <a:r>
              <a:rPr lang="zh-CN" altLang="en-US"/>
              <a:t>灰分的灰度</a:t>
            </a:r>
            <a:r>
              <a:rPr lang="en-US" altLang="zh-CN"/>
              <a:t>', '</a:t>
            </a:r>
            <a:r>
              <a:rPr lang="zh-CN" altLang="en-US"/>
              <a:t>镁</a:t>
            </a:r>
            <a:r>
              <a:rPr lang="en-US" altLang="zh-CN"/>
              <a:t>', '</a:t>
            </a:r>
            <a:r>
              <a:rPr lang="zh-CN" altLang="en-US"/>
              <a:t>总酚</a:t>
            </a:r>
            <a:r>
              <a:rPr lang="en-US" altLang="zh-CN"/>
              <a:t>', '</a:t>
            </a:r>
            <a:r>
              <a:rPr lang="zh-CN" altLang="en-US"/>
              <a:t>黄酮</a:t>
            </a:r>
            <a:r>
              <a:rPr lang="en-US" altLang="zh-CN"/>
              <a:t>', '</a:t>
            </a:r>
            <a:r>
              <a:rPr lang="zh-CN" altLang="en-US"/>
              <a:t>非类黄酮酚</a:t>
            </a:r>
            <a:r>
              <a:rPr lang="en-US" altLang="zh-CN"/>
              <a:t>', '</a:t>
            </a:r>
            <a:r>
              <a:rPr lang="zh-CN" altLang="en-US"/>
              <a:t>原花青素</a:t>
            </a:r>
            <a:r>
              <a:rPr lang="en-US" altLang="zh-CN"/>
              <a:t>', '</a:t>
            </a:r>
            <a:r>
              <a:rPr lang="zh-CN" altLang="en-US"/>
              <a:t>颜色强度</a:t>
            </a:r>
            <a:r>
              <a:rPr lang="en-US" altLang="zh-CN"/>
              <a:t>', '</a:t>
            </a:r>
            <a:r>
              <a:rPr lang="zh-CN" altLang="en-US"/>
              <a:t>色调</a:t>
            </a:r>
            <a:r>
              <a:rPr lang="en-US" altLang="zh-CN"/>
              <a:t>', '</a:t>
            </a:r>
            <a:r>
              <a:rPr lang="zh-CN" altLang="en-US"/>
              <a:t>稀释葡萄酒的</a:t>
            </a:r>
            <a:r>
              <a:rPr lang="en-US" altLang="zh-CN"/>
              <a:t>OD280 / OD315','</a:t>
            </a:r>
            <a:r>
              <a:rPr lang="zh-CN" altLang="en-US"/>
              <a:t>脯氨酸</a:t>
            </a:r>
            <a:r>
              <a:rPr lang="en-US" altLang="zh-CN"/>
              <a:t>']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FBE04E-F93B-45EF-B31D-F52597BB4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1" y="4001294"/>
            <a:ext cx="10973214" cy="275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2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AEE27-3378-404C-BC3E-58C6AC5C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算法流程图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2AC935-788F-49B1-9406-79870251D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340" y="-71860"/>
            <a:ext cx="4424247" cy="692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5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93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实验四 kmeans算法及其实现</vt:lpstr>
      <vt:lpstr>算法流程图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Deng yikang</dc:creator>
  <cp:lastModifiedBy>胡 沁心</cp:lastModifiedBy>
  <cp:revision>41</cp:revision>
  <dcterms:created xsi:type="dcterms:W3CDTF">2020-12-09T23:03:00Z</dcterms:created>
  <dcterms:modified xsi:type="dcterms:W3CDTF">2023-08-30T12:54:41Z</dcterms:modified>
</cp:coreProperties>
</file>