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4" r:id="rId2"/>
    <p:sldId id="268" r:id="rId3"/>
    <p:sldId id="286" r:id="rId4"/>
    <p:sldId id="287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42" d="100"/>
          <a:sy n="42" d="100"/>
        </p:scale>
        <p:origin x="7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A8C5F-2AA3-4D3B-99AC-4A944CE545C9}"/>
              </a:ext>
            </a:extLst>
          </p:cNvPr>
          <p:cNvSpPr txBox="1"/>
          <p:nvPr/>
        </p:nvSpPr>
        <p:spPr>
          <a:xfrm>
            <a:off x="1219200" y="2705100"/>
            <a:ext cx="1531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提供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个预处理过的源文件（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source01-09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）模拟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个分布式节点，每个源文件中包含大量的由英文、数字和字符（不包括逗号）构成的单词，单词由逗号与换行符分割。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要求应用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map-reduce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思想，模拟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节点与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3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节点实现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wordCount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功能，输出对应的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文件和最终的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结果文件。由于源文件较大，要求使用多线程来模拟分布式节点。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学有余力的同学可以在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map-reduce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的基础上添加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combine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shuffle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过程。</a:t>
            </a:r>
          </a:p>
        </p:txBody>
      </p:sp>
    </p:spTree>
    <p:extLst>
      <p:ext uri="{BB962C8B-B14F-4D97-AF65-F5344CB8AC3E}">
        <p14:creationId xmlns:p14="http://schemas.microsoft.com/office/powerpoint/2010/main" val="419157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9F51ED-70A8-44C3-AA8E-6A8C7726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95500"/>
            <a:ext cx="9585805" cy="75771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5389C4-ADC0-434A-AB93-DFE74C57A6D1}"/>
              </a:ext>
            </a:extLst>
          </p:cNvPr>
          <p:cNvSpPr txBox="1"/>
          <p:nvPr/>
        </p:nvSpPr>
        <p:spPr>
          <a:xfrm>
            <a:off x="11125200" y="3086100"/>
            <a:ext cx="548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545454"/>
                </a:solidFill>
                <a:ea typeface="字由点字典黑 65J"/>
              </a:rPr>
              <a:t>最简单的版本可以是三个</a:t>
            </a:r>
            <a:r>
              <a:rPr lang="en-US" altLang="zh-CN" sz="2800">
                <a:solidFill>
                  <a:srgbClr val="545454"/>
                </a:solidFill>
                <a:ea typeface="字由点字典黑 65J"/>
              </a:rPr>
              <a:t>mapper</a:t>
            </a:r>
            <a:r>
              <a:rPr lang="zh-CN" altLang="en-US" sz="2800">
                <a:solidFill>
                  <a:srgbClr val="545454"/>
                </a:solidFill>
                <a:ea typeface="字由点字典黑 65J"/>
              </a:rPr>
              <a:t>输出的文件作为一个</a:t>
            </a:r>
            <a:r>
              <a:rPr lang="en-US" altLang="zh-CN" sz="2800">
                <a:solidFill>
                  <a:srgbClr val="545454"/>
                </a:solidFill>
                <a:ea typeface="字由点字典黑 65J"/>
              </a:rPr>
              <a:t>reducer</a:t>
            </a:r>
            <a:r>
              <a:rPr lang="zh-CN" altLang="en-US" sz="2800">
                <a:solidFill>
                  <a:srgbClr val="545454"/>
                </a:solidFill>
                <a:ea typeface="字由点字典黑 65J"/>
              </a:rPr>
              <a:t>的输入文件。</a:t>
            </a:r>
            <a:endParaRPr lang="en-US" altLang="zh-CN" sz="280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>
                <a:solidFill>
                  <a:srgbClr val="545454"/>
                </a:solidFill>
                <a:ea typeface="字由点字典黑 65J"/>
              </a:rPr>
              <a:t>但是，当每个</a:t>
            </a:r>
            <a:r>
              <a:rPr lang="en-US" altLang="zh-CN" sz="2800">
                <a:solidFill>
                  <a:srgbClr val="545454"/>
                </a:solidFill>
                <a:ea typeface="字由点字典黑 65J"/>
              </a:rPr>
              <a:t>mapper</a:t>
            </a:r>
            <a:r>
              <a:rPr lang="zh-CN" altLang="en-US" sz="2800">
                <a:solidFill>
                  <a:srgbClr val="545454"/>
                </a:solidFill>
                <a:ea typeface="字由点字典黑 65J"/>
              </a:rPr>
              <a:t>输入的文件大小差距很大时，每个</a:t>
            </a:r>
            <a:r>
              <a:rPr lang="en-US" altLang="zh-CN" sz="2800">
                <a:solidFill>
                  <a:srgbClr val="545454"/>
                </a:solidFill>
                <a:ea typeface="字由点字典黑 65J"/>
              </a:rPr>
              <a:t>reducer</a:t>
            </a:r>
            <a:r>
              <a:rPr lang="zh-CN" altLang="en-US" sz="2800">
                <a:solidFill>
                  <a:srgbClr val="545454"/>
                </a:solidFill>
                <a:ea typeface="字由点字典黑 65J"/>
              </a:rPr>
              <a:t>的工作量差异可能会很大。</a:t>
            </a:r>
            <a:endParaRPr lang="en-US" altLang="zh-CN" sz="2800">
              <a:solidFill>
                <a:srgbClr val="545454"/>
              </a:solidFill>
              <a:ea typeface="字由点字典黑 65J"/>
            </a:endParaRPr>
          </a:p>
        </p:txBody>
      </p:sp>
    </p:spTree>
    <p:extLst>
      <p:ext uri="{BB962C8B-B14F-4D97-AF65-F5344CB8AC3E}">
        <p14:creationId xmlns:p14="http://schemas.microsoft.com/office/powerpoint/2010/main" val="423891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A55E27-BFED-440C-A4EF-B2613486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74908"/>
            <a:ext cx="14035088" cy="79783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251267-12FD-4363-B83B-C12132AD3188}"/>
              </a:ext>
            </a:extLst>
          </p:cNvPr>
          <p:cNvSpPr txBox="1"/>
          <p:nvPr/>
        </p:nvSpPr>
        <p:spPr>
          <a:xfrm>
            <a:off x="11506200" y="2324100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545454"/>
                </a:solidFill>
                <a:ea typeface="字由点字典黑 65J"/>
              </a:rPr>
              <a:t>使用</a:t>
            </a:r>
            <a:r>
              <a:rPr lang="en-US" altLang="zh-CN" sz="2800">
                <a:solidFill>
                  <a:srgbClr val="545454"/>
                </a:solidFill>
                <a:ea typeface="字由点字典黑 65J"/>
              </a:rPr>
              <a:t>shuffle</a:t>
            </a:r>
            <a:r>
              <a:rPr lang="zh-CN" altLang="en-US" sz="2800">
                <a:solidFill>
                  <a:srgbClr val="545454"/>
                </a:solidFill>
                <a:ea typeface="字由点字典黑 65J"/>
              </a:rPr>
              <a:t>，一个</a:t>
            </a:r>
            <a:r>
              <a:rPr lang="en-US" altLang="zh-CN" sz="2800">
                <a:solidFill>
                  <a:srgbClr val="545454"/>
                </a:solidFill>
                <a:ea typeface="字由点字典黑 65J"/>
              </a:rPr>
              <a:t>mapper</a:t>
            </a:r>
            <a:r>
              <a:rPr lang="zh-CN" altLang="en-US" sz="2800">
                <a:solidFill>
                  <a:srgbClr val="545454"/>
                </a:solidFill>
                <a:ea typeface="字由点字典黑 65J"/>
              </a:rPr>
              <a:t>将输出平分为多份，分给多个</a:t>
            </a:r>
            <a:r>
              <a:rPr lang="en-US" altLang="zh-CN" sz="2800">
                <a:solidFill>
                  <a:srgbClr val="545454"/>
                </a:solidFill>
                <a:ea typeface="字由点字典黑 65J"/>
              </a:rPr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67622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D8991F-5647-4036-AF70-D183770E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0372"/>
            <a:ext cx="16403782" cy="833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3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173</Words>
  <Application>Microsoft Office PowerPoint</Application>
  <PresentationFormat>自定义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字由点字典黑 65J</vt:lpstr>
      <vt:lpstr>Calibri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胡 沁心</cp:lastModifiedBy>
  <cp:revision>131</cp:revision>
  <dcterms:created xsi:type="dcterms:W3CDTF">2006-08-16T00:00:00Z</dcterms:created>
  <dcterms:modified xsi:type="dcterms:W3CDTF">2023-08-30T12:54:00Z</dcterms:modified>
  <dc:identifier>DAEsILSKdPY</dc:identifier>
</cp:coreProperties>
</file>