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9"/>
  </p:notesMasterIdLst>
  <p:handoutMasterIdLst>
    <p:handoutMasterId r:id="rId30"/>
  </p:handoutMasterIdLst>
  <p:sldIdLst>
    <p:sldId id="256" r:id="rId2"/>
    <p:sldId id="257" r:id="rId3"/>
    <p:sldId id="258" r:id="rId4"/>
    <p:sldId id="297" r:id="rId5"/>
    <p:sldId id="296" r:id="rId6"/>
    <p:sldId id="337" r:id="rId7"/>
    <p:sldId id="300" r:id="rId8"/>
    <p:sldId id="326" r:id="rId9"/>
    <p:sldId id="327" r:id="rId10"/>
    <p:sldId id="303" r:id="rId11"/>
    <p:sldId id="301" r:id="rId12"/>
    <p:sldId id="321" r:id="rId13"/>
    <p:sldId id="323" r:id="rId14"/>
    <p:sldId id="324" r:id="rId15"/>
    <p:sldId id="325" r:id="rId16"/>
    <p:sldId id="322" r:id="rId17"/>
    <p:sldId id="334" r:id="rId18"/>
    <p:sldId id="333" r:id="rId19"/>
    <p:sldId id="335" r:id="rId20"/>
    <p:sldId id="305" r:id="rId21"/>
    <p:sldId id="328" r:id="rId22"/>
    <p:sldId id="329" r:id="rId23"/>
    <p:sldId id="330" r:id="rId24"/>
    <p:sldId id="332" r:id="rId25"/>
    <p:sldId id="331" r:id="rId26"/>
    <p:sldId id="319" r:id="rId27"/>
    <p:sldId id="320" r:id="rId28"/>
  </p:sldIdLst>
  <p:sldSz cx="9144000" cy="6858000" type="screen4x3"/>
  <p:notesSz cx="6858000" cy="9710738"/>
  <p:defaultTextStyle>
    <a:defPPr>
      <a:defRPr lang="zh-CN"/>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5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CCFFCC"/>
    <a:srgbClr val="99FFCC"/>
    <a:srgbClr val="FF00FF"/>
    <a:srgbClr val="9900CC"/>
    <a:srgbClr val="006600"/>
    <a:srgbClr val="4D4D4D"/>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94686" autoAdjust="0"/>
  </p:normalViewPr>
  <p:slideViewPr>
    <p:cSldViewPr>
      <p:cViewPr varScale="1">
        <p:scale>
          <a:sx n="62" d="100"/>
          <a:sy n="62" d="100"/>
        </p:scale>
        <p:origin x="140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2364" y="-72"/>
      </p:cViewPr>
      <p:guideLst>
        <p:guide orient="horz" pos="3059"/>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9F4C800-2F66-4A5A-903A-280013AF3FA4}"/>
              </a:ext>
            </a:extLst>
          </p:cNvPr>
          <p:cNvSpPr>
            <a:spLocks noGrp="1" noChangeArrowheads="1"/>
          </p:cNvSpPr>
          <p:nvPr>
            <p:ph type="hdr" sz="quarter"/>
          </p:nvPr>
        </p:nvSpPr>
        <p:spPr bwMode="auto">
          <a:xfrm>
            <a:off x="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7411" name="Rectangle 3">
            <a:extLst>
              <a:ext uri="{FF2B5EF4-FFF2-40B4-BE49-F238E27FC236}">
                <a16:creationId xmlns:a16="http://schemas.microsoft.com/office/drawing/2014/main" id="{86DFADA4-AD78-4A98-838D-EA0D4CDF83B3}"/>
              </a:ext>
            </a:extLst>
          </p:cNvPr>
          <p:cNvSpPr>
            <a:spLocks noGrp="1" noChangeArrowheads="1"/>
          </p:cNvSpPr>
          <p:nvPr>
            <p:ph type="dt" sz="quarter" idx="1"/>
          </p:nvPr>
        </p:nvSpPr>
        <p:spPr bwMode="auto">
          <a:xfrm>
            <a:off x="388620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7412" name="Rectangle 4">
            <a:extLst>
              <a:ext uri="{FF2B5EF4-FFF2-40B4-BE49-F238E27FC236}">
                <a16:creationId xmlns:a16="http://schemas.microsoft.com/office/drawing/2014/main" id="{BABF2D36-2D00-4373-98B2-1C198BE877F2}"/>
              </a:ext>
            </a:extLst>
          </p:cNvPr>
          <p:cNvSpPr>
            <a:spLocks noGrp="1" noChangeArrowheads="1"/>
          </p:cNvSpPr>
          <p:nvPr>
            <p:ph type="ftr" sz="quarter" idx="2"/>
          </p:nvPr>
        </p:nvSpPr>
        <p:spPr bwMode="auto">
          <a:xfrm>
            <a:off x="0" y="9224963"/>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7413" name="Rectangle 5">
            <a:extLst>
              <a:ext uri="{FF2B5EF4-FFF2-40B4-BE49-F238E27FC236}">
                <a16:creationId xmlns:a16="http://schemas.microsoft.com/office/drawing/2014/main" id="{3E4A7F20-9F57-4152-B920-0E1BB51DF57E}"/>
              </a:ext>
            </a:extLst>
          </p:cNvPr>
          <p:cNvSpPr>
            <a:spLocks noGrp="1" noChangeArrowheads="1"/>
          </p:cNvSpPr>
          <p:nvPr>
            <p:ph type="sldNum" sz="quarter" idx="3"/>
          </p:nvPr>
        </p:nvSpPr>
        <p:spPr bwMode="auto">
          <a:xfrm>
            <a:off x="3886200" y="9224963"/>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646F301-146C-47D2-BB95-7E712F0B7F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A0214D4-13C7-4058-A297-F3C960DFC622}"/>
              </a:ext>
            </a:extLst>
          </p:cNvPr>
          <p:cNvSpPr>
            <a:spLocks noGrp="1" noChangeArrowheads="1"/>
          </p:cNvSpPr>
          <p:nvPr>
            <p:ph type="hdr" sz="quarter"/>
          </p:nvPr>
        </p:nvSpPr>
        <p:spPr bwMode="auto">
          <a:xfrm>
            <a:off x="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6147" name="Rectangle 3">
            <a:extLst>
              <a:ext uri="{FF2B5EF4-FFF2-40B4-BE49-F238E27FC236}">
                <a16:creationId xmlns:a16="http://schemas.microsoft.com/office/drawing/2014/main" id="{12B1C86D-8123-4FAB-A3D7-8A591C2B0B94}"/>
              </a:ext>
            </a:extLst>
          </p:cNvPr>
          <p:cNvSpPr>
            <a:spLocks noGrp="1" noChangeArrowheads="1"/>
          </p:cNvSpPr>
          <p:nvPr>
            <p:ph type="dt" idx="1"/>
          </p:nvPr>
        </p:nvSpPr>
        <p:spPr bwMode="auto">
          <a:xfrm>
            <a:off x="388620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4A3F0FFE-6C88-4A3D-A604-37305D16F10C}"/>
              </a:ext>
            </a:extLst>
          </p:cNvPr>
          <p:cNvSpPr>
            <a:spLocks noChangeArrowheads="1" noTextEdit="1"/>
          </p:cNvSpPr>
          <p:nvPr>
            <p:ph type="sldImg" idx="2"/>
          </p:nvPr>
        </p:nvSpPr>
        <p:spPr bwMode="auto">
          <a:xfrm>
            <a:off x="1001713" y="728663"/>
            <a:ext cx="4854575" cy="3641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DB146ABE-6DC3-43EB-8830-20EC437BCB70}"/>
              </a:ext>
            </a:extLst>
          </p:cNvPr>
          <p:cNvSpPr>
            <a:spLocks noGrp="1" noChangeArrowheads="1"/>
          </p:cNvSpPr>
          <p:nvPr>
            <p:ph type="body" sz="quarter" idx="3"/>
          </p:nvPr>
        </p:nvSpPr>
        <p:spPr bwMode="auto">
          <a:xfrm>
            <a:off x="914400" y="4613275"/>
            <a:ext cx="5029200" cy="436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a:extLst>
              <a:ext uri="{FF2B5EF4-FFF2-40B4-BE49-F238E27FC236}">
                <a16:creationId xmlns:a16="http://schemas.microsoft.com/office/drawing/2014/main" id="{EBCC6B91-8329-4FAE-8B61-32117EDC421D}"/>
              </a:ext>
            </a:extLst>
          </p:cNvPr>
          <p:cNvSpPr>
            <a:spLocks noGrp="1" noChangeArrowheads="1"/>
          </p:cNvSpPr>
          <p:nvPr>
            <p:ph type="ftr" sz="quarter" idx="4"/>
          </p:nvPr>
        </p:nvSpPr>
        <p:spPr bwMode="auto">
          <a:xfrm>
            <a:off x="0" y="9224963"/>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6151" name="Rectangle 7">
            <a:extLst>
              <a:ext uri="{FF2B5EF4-FFF2-40B4-BE49-F238E27FC236}">
                <a16:creationId xmlns:a16="http://schemas.microsoft.com/office/drawing/2014/main" id="{15E596A5-1CB9-46EF-A8B2-BF92DD5953C2}"/>
              </a:ext>
            </a:extLst>
          </p:cNvPr>
          <p:cNvSpPr>
            <a:spLocks noGrp="1" noChangeArrowheads="1"/>
          </p:cNvSpPr>
          <p:nvPr>
            <p:ph type="sldNum" sz="quarter" idx="5"/>
          </p:nvPr>
        </p:nvSpPr>
        <p:spPr bwMode="auto">
          <a:xfrm>
            <a:off x="3886200" y="9224963"/>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F69A0C3-637B-4C12-B0CF-27602D5E0C9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7D4B91FE-9510-4C5E-9D92-79299F138A56}"/>
              </a:ext>
            </a:extLst>
          </p:cNvPr>
          <p:cNvSpPr>
            <a:spLocks noGrp="1" noRot="1" noChangeAspect="1" noChangeArrowheads="1" noTextEdit="1"/>
          </p:cNvSpPr>
          <p:nvPr>
            <p:ph type="sldImg"/>
          </p:nvPr>
        </p:nvSpPr>
        <p:spPr>
          <a:ln/>
        </p:spPr>
      </p:sp>
      <p:sp>
        <p:nvSpPr>
          <p:cNvPr id="26627" name="备注占位符 2">
            <a:extLst>
              <a:ext uri="{FF2B5EF4-FFF2-40B4-BE49-F238E27FC236}">
                <a16:creationId xmlns:a16="http://schemas.microsoft.com/office/drawing/2014/main" id="{561D13D6-D626-4186-AB33-D795793A881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8" name="灯片编号占位符 3">
            <a:extLst>
              <a:ext uri="{FF2B5EF4-FFF2-40B4-BE49-F238E27FC236}">
                <a16:creationId xmlns:a16="http://schemas.microsoft.com/office/drawing/2014/main" id="{AA81E73B-ED58-4F83-A00B-67AC4B839B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52DE99D-0196-487E-A6F3-16CF2E6EC68A}" type="slidenum">
              <a:rPr lang="en-US" altLang="zh-CN" smtClean="0">
                <a:latin typeface="Tahoma" panose="020B0604030504040204" pitchFamily="34" charset="0"/>
              </a:rPr>
              <a:pPr>
                <a:spcBef>
                  <a:spcPct val="0"/>
                </a:spcBef>
              </a:pPr>
              <a:t>21</a:t>
            </a:fld>
            <a:endParaRPr lang="en-US" altLang="zh-CN">
              <a:latin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BD85C458-4261-4728-850F-F996C843F90B}"/>
              </a:ext>
            </a:extLst>
          </p:cNvPr>
          <p:cNvSpPr>
            <a:spLocks noGrp="1" noRot="1" noChangeAspect="1" noChangeArrowheads="1" noTextEdit="1"/>
          </p:cNvSpPr>
          <p:nvPr>
            <p:ph type="sldImg"/>
          </p:nvPr>
        </p:nvSpPr>
        <p:spPr>
          <a:ln/>
        </p:spPr>
      </p:sp>
      <p:sp>
        <p:nvSpPr>
          <p:cNvPr id="28675" name="备注占位符 2">
            <a:extLst>
              <a:ext uri="{FF2B5EF4-FFF2-40B4-BE49-F238E27FC236}">
                <a16:creationId xmlns:a16="http://schemas.microsoft.com/office/drawing/2014/main" id="{953789F0-33F3-4F5D-8D63-E0A095B2677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76" name="灯片编号占位符 3">
            <a:extLst>
              <a:ext uri="{FF2B5EF4-FFF2-40B4-BE49-F238E27FC236}">
                <a16:creationId xmlns:a16="http://schemas.microsoft.com/office/drawing/2014/main" id="{69C663CA-7899-4992-B56B-18ECFFE81F0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AA30656-2B52-451B-B89A-72AE228ACF8D}" type="slidenum">
              <a:rPr lang="en-US" altLang="zh-CN" smtClean="0">
                <a:latin typeface="Tahoma" panose="020B0604030504040204" pitchFamily="34" charset="0"/>
              </a:rPr>
              <a:pPr>
                <a:spcBef>
                  <a:spcPct val="0"/>
                </a:spcBef>
              </a:pPr>
              <a:t>22</a:t>
            </a:fld>
            <a:endParaRPr lang="en-US" altLang="zh-CN">
              <a:latin typeface="Tahoma" panose="020B060403050404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2C4AB972-A083-49B4-BF9D-CE1501D2AC99}"/>
              </a:ext>
            </a:extLst>
          </p:cNvPr>
          <p:cNvSpPr>
            <a:spLocks noGrp="1" noRot="1" noChangeAspect="1" noChangeArrowheads="1" noTextEdit="1"/>
          </p:cNvSpPr>
          <p:nvPr>
            <p:ph type="sldImg"/>
          </p:nvPr>
        </p:nvSpPr>
        <p:spPr>
          <a:ln/>
        </p:spPr>
      </p:sp>
      <p:sp>
        <p:nvSpPr>
          <p:cNvPr id="30723" name="备注占位符 2">
            <a:extLst>
              <a:ext uri="{FF2B5EF4-FFF2-40B4-BE49-F238E27FC236}">
                <a16:creationId xmlns:a16="http://schemas.microsoft.com/office/drawing/2014/main" id="{BF6DE3A5-8CFD-4353-8396-38329A94082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4" name="灯片编号占位符 3">
            <a:extLst>
              <a:ext uri="{FF2B5EF4-FFF2-40B4-BE49-F238E27FC236}">
                <a16:creationId xmlns:a16="http://schemas.microsoft.com/office/drawing/2014/main" id="{ABF12EC7-BB45-4DC9-9396-3A4E239F4DC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3E5521C-33E3-4158-9378-6CC9C79380C3}" type="slidenum">
              <a:rPr lang="en-US" altLang="zh-CN" smtClean="0">
                <a:latin typeface="Tahoma" panose="020B0604030504040204" pitchFamily="34" charset="0"/>
              </a:rPr>
              <a:pPr>
                <a:spcBef>
                  <a:spcPct val="0"/>
                </a:spcBef>
              </a:pPr>
              <a:t>23</a:t>
            </a:fld>
            <a:endParaRPr lang="en-US" altLang="zh-CN">
              <a:latin typeface="Tahoma" panose="020B060403050404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C81F8DE5-928C-4F3A-B80F-CA48BF628C1F}"/>
              </a:ext>
            </a:extLst>
          </p:cNvPr>
          <p:cNvSpPr>
            <a:spLocks noGrp="1" noRot="1" noChangeAspect="1" noChangeArrowheads="1" noTextEdit="1"/>
          </p:cNvSpPr>
          <p:nvPr>
            <p:ph type="sldImg"/>
          </p:nvPr>
        </p:nvSpPr>
        <p:spPr>
          <a:ln/>
        </p:spPr>
      </p:sp>
      <p:sp>
        <p:nvSpPr>
          <p:cNvPr id="32771" name="备注占位符 2">
            <a:extLst>
              <a:ext uri="{FF2B5EF4-FFF2-40B4-BE49-F238E27FC236}">
                <a16:creationId xmlns:a16="http://schemas.microsoft.com/office/drawing/2014/main" id="{02A69F3B-76DA-4A21-8AB6-4FEED8F5521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772" name="灯片编号占位符 3">
            <a:extLst>
              <a:ext uri="{FF2B5EF4-FFF2-40B4-BE49-F238E27FC236}">
                <a16:creationId xmlns:a16="http://schemas.microsoft.com/office/drawing/2014/main" id="{D3691C9C-A099-425B-B14F-443943AC533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9D777DD-F68D-48EE-9E93-1E7F4DFB6536}" type="slidenum">
              <a:rPr lang="en-US" altLang="zh-CN" smtClean="0">
                <a:latin typeface="Tahoma" panose="020B0604030504040204" pitchFamily="34" charset="0"/>
              </a:rPr>
              <a:pPr>
                <a:spcBef>
                  <a:spcPct val="0"/>
                </a:spcBef>
              </a:pPr>
              <a:t>24</a:t>
            </a:fld>
            <a:endParaRPr lang="en-US" altLang="zh-CN">
              <a:latin typeface="Tahoma" panose="020B060403050404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4112E6B8-329F-47F7-A737-D68D20FAD3EF}"/>
              </a:ext>
            </a:extLst>
          </p:cNvPr>
          <p:cNvSpPr>
            <a:spLocks noGrp="1" noRot="1" noChangeAspect="1" noChangeArrowheads="1" noTextEdit="1"/>
          </p:cNvSpPr>
          <p:nvPr>
            <p:ph type="sldImg"/>
          </p:nvPr>
        </p:nvSpPr>
        <p:spPr>
          <a:ln/>
        </p:spPr>
      </p:sp>
      <p:sp>
        <p:nvSpPr>
          <p:cNvPr id="34819" name="备注占位符 2">
            <a:extLst>
              <a:ext uri="{FF2B5EF4-FFF2-40B4-BE49-F238E27FC236}">
                <a16:creationId xmlns:a16="http://schemas.microsoft.com/office/drawing/2014/main" id="{C33C91ED-ACCF-483D-AE66-1C5FBD7A14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20" name="灯片编号占位符 3">
            <a:extLst>
              <a:ext uri="{FF2B5EF4-FFF2-40B4-BE49-F238E27FC236}">
                <a16:creationId xmlns:a16="http://schemas.microsoft.com/office/drawing/2014/main" id="{9417FB4C-0979-4005-859C-17CC5DB86A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8D2073F-D292-4F05-8517-3A867BA78FE6}" type="slidenum">
              <a:rPr lang="en-US" altLang="zh-CN" smtClean="0">
                <a:latin typeface="Tahoma" panose="020B0604030504040204" pitchFamily="34" charset="0"/>
              </a:rPr>
              <a:pPr>
                <a:spcBef>
                  <a:spcPct val="0"/>
                </a:spcBef>
              </a:pPr>
              <a:t>25</a:t>
            </a:fld>
            <a:endParaRPr lang="en-US" altLang="zh-CN">
              <a:latin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8" descr="花">
            <a:extLst>
              <a:ext uri="{FF2B5EF4-FFF2-40B4-BE49-F238E27FC236}">
                <a16:creationId xmlns:a16="http://schemas.microsoft.com/office/drawing/2014/main" id="{BDBEB3DC-A974-459E-AEBC-7DC95B9E4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94075"/>
            <a:ext cx="4800600"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descr="草">
            <a:extLst>
              <a:ext uri="{FF2B5EF4-FFF2-40B4-BE49-F238E27FC236}">
                <a16:creationId xmlns:a16="http://schemas.microsoft.com/office/drawing/2014/main" id="{DDA583CE-37CB-47E9-B334-678F573BD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9" descr="logo001">
            <a:extLst>
              <a:ext uri="{FF2B5EF4-FFF2-40B4-BE49-F238E27FC236}">
                <a16:creationId xmlns:a16="http://schemas.microsoft.com/office/drawing/2014/main" id="{4303BBE6-8351-48E3-BE31-2764320317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28600"/>
            <a:ext cx="29337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8" name="Rectangle 12"/>
          <p:cNvSpPr>
            <a:spLocks noGrp="1" noChangeArrowheads="1"/>
          </p:cNvSpPr>
          <p:nvPr>
            <p:ph type="ctrTitle"/>
          </p:nvPr>
        </p:nvSpPr>
        <p:spPr>
          <a:xfrm>
            <a:off x="914400" y="1600200"/>
            <a:ext cx="7772400" cy="1143000"/>
          </a:xfrm>
        </p:spPr>
        <p:txBody>
          <a:bodyPr/>
          <a:lstStyle>
            <a:lvl1pPr>
              <a:defRPr>
                <a:solidFill>
                  <a:srgbClr val="006600"/>
                </a:solidFill>
              </a:defRPr>
            </a:lvl1pPr>
          </a:lstStyle>
          <a:p>
            <a:r>
              <a:rPr lang="zh-CN" altLang="en-US"/>
              <a:t>单击此处编辑母版标题样式</a:t>
            </a:r>
          </a:p>
        </p:txBody>
      </p:sp>
      <p:sp>
        <p:nvSpPr>
          <p:cNvPr id="4109" name="Rectangle 13"/>
          <p:cNvSpPr>
            <a:spLocks noGrp="1" noChangeArrowheads="1"/>
          </p:cNvSpPr>
          <p:nvPr>
            <p:ph type="subTitle" idx="1"/>
          </p:nvPr>
        </p:nvSpPr>
        <p:spPr>
          <a:xfrm>
            <a:off x="1600200" y="32766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7" name="Rectangle 16">
            <a:extLst>
              <a:ext uri="{FF2B5EF4-FFF2-40B4-BE49-F238E27FC236}">
                <a16:creationId xmlns:a16="http://schemas.microsoft.com/office/drawing/2014/main" id="{5029C25B-1D81-4C55-9CB1-C38C5A340DB7}"/>
              </a:ext>
            </a:extLst>
          </p:cNvPr>
          <p:cNvSpPr>
            <a:spLocks noGrp="1" noChangeArrowheads="1"/>
          </p:cNvSpPr>
          <p:nvPr>
            <p:ph type="sldNum" sz="quarter" idx="10"/>
          </p:nvPr>
        </p:nvSpPr>
        <p:spPr>
          <a:xfrm>
            <a:off x="6858000" y="6248400"/>
            <a:ext cx="1905000" cy="457200"/>
          </a:xfrm>
        </p:spPr>
        <p:txBody>
          <a:bodyPr/>
          <a:lstStyle>
            <a:lvl1pPr>
              <a:defRPr sz="1400" b="0">
                <a:solidFill>
                  <a:schemeClr val="bg2"/>
                </a:solidFill>
              </a:defRPr>
            </a:lvl1pPr>
          </a:lstStyle>
          <a:p>
            <a:pPr>
              <a:defRPr/>
            </a:pPr>
            <a:fld id="{7CC10A29-0C00-4E6D-AA09-748A03E012C0}" type="slidenum">
              <a:rPr lang="en-US" altLang="zh-CN"/>
              <a:pPr>
                <a:defRPr/>
              </a:pPr>
              <a:t>‹#›</a:t>
            </a:fld>
            <a:endParaRPr lang="en-US" altLang="zh-CN"/>
          </a:p>
        </p:txBody>
      </p:sp>
    </p:spTree>
    <p:extLst>
      <p:ext uri="{BB962C8B-B14F-4D97-AF65-F5344CB8AC3E}">
        <p14:creationId xmlns:p14="http://schemas.microsoft.com/office/powerpoint/2010/main" val="193963853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7">
            <a:extLst>
              <a:ext uri="{FF2B5EF4-FFF2-40B4-BE49-F238E27FC236}">
                <a16:creationId xmlns:a16="http://schemas.microsoft.com/office/drawing/2014/main" id="{AA012749-4B13-459D-B4CC-2E20915DCB6E}"/>
              </a:ext>
            </a:extLst>
          </p:cNvPr>
          <p:cNvSpPr>
            <a:spLocks noGrp="1" noChangeArrowheads="1"/>
          </p:cNvSpPr>
          <p:nvPr>
            <p:ph type="sldNum" sz="quarter" idx="10"/>
          </p:nvPr>
        </p:nvSpPr>
        <p:spPr>
          <a:ln/>
        </p:spPr>
        <p:txBody>
          <a:bodyPr/>
          <a:lstStyle>
            <a:lvl1pPr>
              <a:defRPr/>
            </a:lvl1pPr>
          </a:lstStyle>
          <a:p>
            <a:pPr>
              <a:defRPr/>
            </a:pPr>
            <a:fld id="{084D747E-1BF9-4C08-8D74-66A5C362ACF4}" type="slidenum">
              <a:rPr lang="en-US" altLang="zh-CN"/>
              <a:pPr>
                <a:defRPr/>
              </a:pPr>
              <a:t>‹#›</a:t>
            </a:fld>
            <a:endParaRPr lang="en-US" altLang="zh-CN"/>
          </a:p>
        </p:txBody>
      </p:sp>
    </p:spTree>
    <p:extLst>
      <p:ext uri="{BB962C8B-B14F-4D97-AF65-F5344CB8AC3E}">
        <p14:creationId xmlns:p14="http://schemas.microsoft.com/office/powerpoint/2010/main" val="208570757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381000"/>
            <a:ext cx="1951038"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150938" y="381000"/>
            <a:ext cx="5700712"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7">
            <a:extLst>
              <a:ext uri="{FF2B5EF4-FFF2-40B4-BE49-F238E27FC236}">
                <a16:creationId xmlns:a16="http://schemas.microsoft.com/office/drawing/2014/main" id="{00D9CA51-2C74-4B37-8A05-FDBE2B3589BE}"/>
              </a:ext>
            </a:extLst>
          </p:cNvPr>
          <p:cNvSpPr>
            <a:spLocks noGrp="1" noChangeArrowheads="1"/>
          </p:cNvSpPr>
          <p:nvPr>
            <p:ph type="sldNum" sz="quarter" idx="10"/>
          </p:nvPr>
        </p:nvSpPr>
        <p:spPr>
          <a:ln/>
        </p:spPr>
        <p:txBody>
          <a:bodyPr/>
          <a:lstStyle>
            <a:lvl1pPr>
              <a:defRPr/>
            </a:lvl1pPr>
          </a:lstStyle>
          <a:p>
            <a:pPr>
              <a:defRPr/>
            </a:pPr>
            <a:fld id="{B578E478-83EE-4607-A4C3-0CCAA834A110}" type="slidenum">
              <a:rPr lang="en-US" altLang="zh-CN"/>
              <a:pPr>
                <a:defRPr/>
              </a:pPr>
              <a:t>‹#›</a:t>
            </a:fld>
            <a:endParaRPr lang="en-US" altLang="zh-CN"/>
          </a:p>
        </p:txBody>
      </p:sp>
    </p:spTree>
    <p:extLst>
      <p:ext uri="{BB962C8B-B14F-4D97-AF65-F5344CB8AC3E}">
        <p14:creationId xmlns:p14="http://schemas.microsoft.com/office/powerpoint/2010/main" val="48492087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7">
            <a:extLst>
              <a:ext uri="{FF2B5EF4-FFF2-40B4-BE49-F238E27FC236}">
                <a16:creationId xmlns:a16="http://schemas.microsoft.com/office/drawing/2014/main" id="{6F7EE5E8-0518-42B0-A43A-C428BCD1154B}"/>
              </a:ext>
            </a:extLst>
          </p:cNvPr>
          <p:cNvSpPr>
            <a:spLocks noGrp="1" noChangeArrowheads="1"/>
          </p:cNvSpPr>
          <p:nvPr>
            <p:ph type="sldNum" sz="quarter" idx="10"/>
          </p:nvPr>
        </p:nvSpPr>
        <p:spPr>
          <a:ln/>
        </p:spPr>
        <p:txBody>
          <a:bodyPr/>
          <a:lstStyle>
            <a:lvl1pPr>
              <a:defRPr/>
            </a:lvl1pPr>
          </a:lstStyle>
          <a:p>
            <a:pPr>
              <a:defRPr/>
            </a:pPr>
            <a:fld id="{2224B802-4557-4FB5-9F88-790AFB2EFDD3}" type="slidenum">
              <a:rPr lang="en-US" altLang="zh-CN"/>
              <a:pPr>
                <a:defRPr/>
              </a:pPr>
              <a:t>‹#›</a:t>
            </a:fld>
            <a:endParaRPr lang="en-US" altLang="zh-CN"/>
          </a:p>
        </p:txBody>
      </p:sp>
    </p:spTree>
    <p:extLst>
      <p:ext uri="{BB962C8B-B14F-4D97-AF65-F5344CB8AC3E}">
        <p14:creationId xmlns:p14="http://schemas.microsoft.com/office/powerpoint/2010/main" val="344703686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7">
            <a:extLst>
              <a:ext uri="{FF2B5EF4-FFF2-40B4-BE49-F238E27FC236}">
                <a16:creationId xmlns:a16="http://schemas.microsoft.com/office/drawing/2014/main" id="{C44C74F7-B0DD-4CD4-8DDE-5816878E7561}"/>
              </a:ext>
            </a:extLst>
          </p:cNvPr>
          <p:cNvSpPr>
            <a:spLocks noGrp="1" noChangeArrowheads="1"/>
          </p:cNvSpPr>
          <p:nvPr>
            <p:ph type="sldNum" sz="quarter" idx="10"/>
          </p:nvPr>
        </p:nvSpPr>
        <p:spPr>
          <a:ln/>
        </p:spPr>
        <p:txBody>
          <a:bodyPr/>
          <a:lstStyle>
            <a:lvl1pPr>
              <a:defRPr/>
            </a:lvl1pPr>
          </a:lstStyle>
          <a:p>
            <a:pPr>
              <a:defRPr/>
            </a:pPr>
            <a:fld id="{104F63B5-035C-4043-92C4-4875C8D3FD33}" type="slidenum">
              <a:rPr lang="en-US" altLang="zh-CN"/>
              <a:pPr>
                <a:defRPr/>
              </a:pPr>
              <a:t>‹#›</a:t>
            </a:fld>
            <a:endParaRPr lang="en-US" altLang="zh-CN"/>
          </a:p>
        </p:txBody>
      </p:sp>
    </p:spTree>
    <p:extLst>
      <p:ext uri="{BB962C8B-B14F-4D97-AF65-F5344CB8AC3E}">
        <p14:creationId xmlns:p14="http://schemas.microsoft.com/office/powerpoint/2010/main" val="119700192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182688"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5145088"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7">
            <a:extLst>
              <a:ext uri="{FF2B5EF4-FFF2-40B4-BE49-F238E27FC236}">
                <a16:creationId xmlns:a16="http://schemas.microsoft.com/office/drawing/2014/main" id="{22AA6129-5DD4-4B29-8A2A-F0655714C5C9}"/>
              </a:ext>
            </a:extLst>
          </p:cNvPr>
          <p:cNvSpPr>
            <a:spLocks noGrp="1" noChangeArrowheads="1"/>
          </p:cNvSpPr>
          <p:nvPr>
            <p:ph type="sldNum" sz="quarter" idx="10"/>
          </p:nvPr>
        </p:nvSpPr>
        <p:spPr>
          <a:ln/>
        </p:spPr>
        <p:txBody>
          <a:bodyPr/>
          <a:lstStyle>
            <a:lvl1pPr>
              <a:defRPr/>
            </a:lvl1pPr>
          </a:lstStyle>
          <a:p>
            <a:pPr>
              <a:defRPr/>
            </a:pPr>
            <a:fld id="{7380FD91-3A4B-4117-820D-405E4D426C13}" type="slidenum">
              <a:rPr lang="en-US" altLang="zh-CN"/>
              <a:pPr>
                <a:defRPr/>
              </a:pPr>
              <a:t>‹#›</a:t>
            </a:fld>
            <a:endParaRPr lang="en-US" altLang="zh-CN"/>
          </a:p>
        </p:txBody>
      </p:sp>
    </p:spTree>
    <p:extLst>
      <p:ext uri="{BB962C8B-B14F-4D97-AF65-F5344CB8AC3E}">
        <p14:creationId xmlns:p14="http://schemas.microsoft.com/office/powerpoint/2010/main" val="149091091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7">
            <a:extLst>
              <a:ext uri="{FF2B5EF4-FFF2-40B4-BE49-F238E27FC236}">
                <a16:creationId xmlns:a16="http://schemas.microsoft.com/office/drawing/2014/main" id="{E834C96B-1679-4FAD-A3FD-DB2D6FFF02F1}"/>
              </a:ext>
            </a:extLst>
          </p:cNvPr>
          <p:cNvSpPr>
            <a:spLocks noGrp="1" noChangeArrowheads="1"/>
          </p:cNvSpPr>
          <p:nvPr>
            <p:ph type="sldNum" sz="quarter" idx="10"/>
          </p:nvPr>
        </p:nvSpPr>
        <p:spPr>
          <a:ln/>
        </p:spPr>
        <p:txBody>
          <a:bodyPr/>
          <a:lstStyle>
            <a:lvl1pPr>
              <a:defRPr/>
            </a:lvl1pPr>
          </a:lstStyle>
          <a:p>
            <a:pPr>
              <a:defRPr/>
            </a:pPr>
            <a:fld id="{8BBFF9A5-5365-426B-BB42-6AF5FA01F1EE}" type="slidenum">
              <a:rPr lang="en-US" altLang="zh-CN"/>
              <a:pPr>
                <a:defRPr/>
              </a:pPr>
              <a:t>‹#›</a:t>
            </a:fld>
            <a:endParaRPr lang="en-US" altLang="zh-CN"/>
          </a:p>
        </p:txBody>
      </p:sp>
    </p:spTree>
    <p:extLst>
      <p:ext uri="{BB962C8B-B14F-4D97-AF65-F5344CB8AC3E}">
        <p14:creationId xmlns:p14="http://schemas.microsoft.com/office/powerpoint/2010/main" val="333077482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7">
            <a:extLst>
              <a:ext uri="{FF2B5EF4-FFF2-40B4-BE49-F238E27FC236}">
                <a16:creationId xmlns:a16="http://schemas.microsoft.com/office/drawing/2014/main" id="{80852BD9-5C69-453B-9768-F1FA2DB2CC0A}"/>
              </a:ext>
            </a:extLst>
          </p:cNvPr>
          <p:cNvSpPr>
            <a:spLocks noGrp="1" noChangeArrowheads="1"/>
          </p:cNvSpPr>
          <p:nvPr>
            <p:ph type="sldNum" sz="quarter" idx="10"/>
          </p:nvPr>
        </p:nvSpPr>
        <p:spPr>
          <a:ln/>
        </p:spPr>
        <p:txBody>
          <a:bodyPr/>
          <a:lstStyle>
            <a:lvl1pPr>
              <a:defRPr/>
            </a:lvl1pPr>
          </a:lstStyle>
          <a:p>
            <a:pPr>
              <a:defRPr/>
            </a:pPr>
            <a:fld id="{A75ACA6F-150D-4F32-8872-6EBFD78AFE9D}" type="slidenum">
              <a:rPr lang="en-US" altLang="zh-CN"/>
              <a:pPr>
                <a:defRPr/>
              </a:pPr>
              <a:t>‹#›</a:t>
            </a:fld>
            <a:endParaRPr lang="en-US" altLang="zh-CN"/>
          </a:p>
        </p:txBody>
      </p:sp>
    </p:spTree>
    <p:extLst>
      <p:ext uri="{BB962C8B-B14F-4D97-AF65-F5344CB8AC3E}">
        <p14:creationId xmlns:p14="http://schemas.microsoft.com/office/powerpoint/2010/main" val="87139249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A7E3A5AD-D2E1-43FF-9FE6-D399AC4F6EF6}"/>
              </a:ext>
            </a:extLst>
          </p:cNvPr>
          <p:cNvSpPr>
            <a:spLocks noGrp="1" noChangeArrowheads="1"/>
          </p:cNvSpPr>
          <p:nvPr>
            <p:ph type="sldNum" sz="quarter" idx="10"/>
          </p:nvPr>
        </p:nvSpPr>
        <p:spPr>
          <a:ln/>
        </p:spPr>
        <p:txBody>
          <a:bodyPr/>
          <a:lstStyle>
            <a:lvl1pPr>
              <a:defRPr/>
            </a:lvl1pPr>
          </a:lstStyle>
          <a:p>
            <a:pPr>
              <a:defRPr/>
            </a:pPr>
            <a:fld id="{DC1DF0E6-BD5E-45A7-80F8-9AFE22407DAF}" type="slidenum">
              <a:rPr lang="en-US" altLang="zh-CN"/>
              <a:pPr>
                <a:defRPr/>
              </a:pPr>
              <a:t>‹#›</a:t>
            </a:fld>
            <a:endParaRPr lang="en-US" altLang="zh-CN"/>
          </a:p>
        </p:txBody>
      </p:sp>
    </p:spTree>
    <p:extLst>
      <p:ext uri="{BB962C8B-B14F-4D97-AF65-F5344CB8AC3E}">
        <p14:creationId xmlns:p14="http://schemas.microsoft.com/office/powerpoint/2010/main" val="261881258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a:extLst>
              <a:ext uri="{FF2B5EF4-FFF2-40B4-BE49-F238E27FC236}">
                <a16:creationId xmlns:a16="http://schemas.microsoft.com/office/drawing/2014/main" id="{30E040CB-AE40-4A67-A36E-E6604A9A1D53}"/>
              </a:ext>
            </a:extLst>
          </p:cNvPr>
          <p:cNvSpPr>
            <a:spLocks noGrp="1" noChangeArrowheads="1"/>
          </p:cNvSpPr>
          <p:nvPr>
            <p:ph type="sldNum" sz="quarter" idx="10"/>
          </p:nvPr>
        </p:nvSpPr>
        <p:spPr>
          <a:ln/>
        </p:spPr>
        <p:txBody>
          <a:bodyPr/>
          <a:lstStyle>
            <a:lvl1pPr>
              <a:defRPr/>
            </a:lvl1pPr>
          </a:lstStyle>
          <a:p>
            <a:pPr>
              <a:defRPr/>
            </a:pPr>
            <a:fld id="{F1828717-0519-4821-A3DC-38D840F71D11}" type="slidenum">
              <a:rPr lang="en-US" altLang="zh-CN"/>
              <a:pPr>
                <a:defRPr/>
              </a:pPr>
              <a:t>‹#›</a:t>
            </a:fld>
            <a:endParaRPr lang="en-US" altLang="zh-CN"/>
          </a:p>
        </p:txBody>
      </p:sp>
    </p:spTree>
    <p:extLst>
      <p:ext uri="{BB962C8B-B14F-4D97-AF65-F5344CB8AC3E}">
        <p14:creationId xmlns:p14="http://schemas.microsoft.com/office/powerpoint/2010/main" val="376784076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a:extLst>
              <a:ext uri="{FF2B5EF4-FFF2-40B4-BE49-F238E27FC236}">
                <a16:creationId xmlns:a16="http://schemas.microsoft.com/office/drawing/2014/main" id="{AD55556E-1F5B-4C3B-A012-7954B712614E}"/>
              </a:ext>
            </a:extLst>
          </p:cNvPr>
          <p:cNvSpPr>
            <a:spLocks noGrp="1" noChangeArrowheads="1"/>
          </p:cNvSpPr>
          <p:nvPr>
            <p:ph type="sldNum" sz="quarter" idx="10"/>
          </p:nvPr>
        </p:nvSpPr>
        <p:spPr>
          <a:ln/>
        </p:spPr>
        <p:txBody>
          <a:bodyPr/>
          <a:lstStyle>
            <a:lvl1pPr>
              <a:defRPr/>
            </a:lvl1pPr>
          </a:lstStyle>
          <a:p>
            <a:pPr>
              <a:defRPr/>
            </a:pPr>
            <a:fld id="{19D12FB7-6108-4DFB-8C1D-C48ADEF212E5}" type="slidenum">
              <a:rPr lang="en-US" altLang="zh-CN"/>
              <a:pPr>
                <a:defRPr/>
              </a:pPr>
              <a:t>‹#›</a:t>
            </a:fld>
            <a:endParaRPr lang="en-US" altLang="zh-CN"/>
          </a:p>
        </p:txBody>
      </p:sp>
    </p:spTree>
    <p:extLst>
      <p:ext uri="{BB962C8B-B14F-4D97-AF65-F5344CB8AC3E}">
        <p14:creationId xmlns:p14="http://schemas.microsoft.com/office/powerpoint/2010/main" val="30068016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1">
            <a:extLst>
              <a:ext uri="{FF2B5EF4-FFF2-40B4-BE49-F238E27FC236}">
                <a16:creationId xmlns:a16="http://schemas.microsoft.com/office/drawing/2014/main" id="{F1BF4D56-675A-49D7-849C-F4376AED2AAF}"/>
              </a:ext>
            </a:extLst>
          </p:cNvPr>
          <p:cNvSpPr>
            <a:spLocks noChangeArrowheads="1"/>
          </p:cNvSpPr>
          <p:nvPr/>
        </p:nvSpPr>
        <p:spPr bwMode="auto">
          <a:xfrm>
            <a:off x="2438400" y="6315075"/>
            <a:ext cx="6705600" cy="533400"/>
          </a:xfrm>
          <a:prstGeom prst="rect">
            <a:avLst/>
          </a:prstGeom>
          <a:gradFill rotWithShape="0">
            <a:gsLst>
              <a:gs pos="0">
                <a:schemeClr val="bg1"/>
              </a:gs>
              <a:gs pos="100000">
                <a:srgbClr val="8CD32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en-CA" altLang="zh-CN"/>
          </a:p>
        </p:txBody>
      </p:sp>
      <p:pic>
        <p:nvPicPr>
          <p:cNvPr id="1027" name="Picture 14" descr="花">
            <a:extLst>
              <a:ext uri="{FF2B5EF4-FFF2-40B4-BE49-F238E27FC236}">
                <a16:creationId xmlns:a16="http://schemas.microsoft.com/office/drawing/2014/main" id="{D2E939BE-8567-4721-B614-E9E6F86ADC5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049838"/>
            <a:ext cx="2514600"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9">
            <a:extLst>
              <a:ext uri="{FF2B5EF4-FFF2-40B4-BE49-F238E27FC236}">
                <a16:creationId xmlns:a16="http://schemas.microsoft.com/office/drawing/2014/main" id="{088AB7C8-1A93-4C5D-BF4E-D696EA9B349D}"/>
              </a:ext>
            </a:extLst>
          </p:cNvPr>
          <p:cNvSpPr>
            <a:spLocks noGrp="1" noChangeArrowheads="1"/>
          </p:cNvSpPr>
          <p:nvPr>
            <p:ph type="title"/>
          </p:nvPr>
        </p:nvSpPr>
        <p:spPr bwMode="auto">
          <a:xfrm>
            <a:off x="1150938" y="3810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F4DCB291-B797-48E7-AEA8-EAD9BF032E15}"/>
              </a:ext>
            </a:extLst>
          </p:cNvPr>
          <p:cNvSpPr>
            <a:spLocks noGrp="1" noChangeArrowheads="1"/>
          </p:cNvSpPr>
          <p:nvPr>
            <p:ph type="body" idx="1"/>
          </p:nvPr>
        </p:nvSpPr>
        <p:spPr bwMode="auto">
          <a:xfrm>
            <a:off x="1182688" y="1752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0" name="Picture 15" descr="草">
            <a:extLst>
              <a:ext uri="{FF2B5EF4-FFF2-40B4-BE49-F238E27FC236}">
                <a16:creationId xmlns:a16="http://schemas.microsoft.com/office/drawing/2014/main" id="{069E46AE-6A7D-4F2A-9383-089E9FD7EBC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9" name="Rectangle 17">
            <a:extLst>
              <a:ext uri="{FF2B5EF4-FFF2-40B4-BE49-F238E27FC236}">
                <a16:creationId xmlns:a16="http://schemas.microsoft.com/office/drawing/2014/main" id="{F96291C7-6E1F-4B97-9ABA-3EDB813870A8}"/>
              </a:ext>
            </a:extLst>
          </p:cNvPr>
          <p:cNvSpPr>
            <a:spLocks noGrp="1" noChangeArrowheads="1"/>
          </p:cNvSpPr>
          <p:nvPr>
            <p:ph type="sldNum" sz="quarter" idx="4"/>
          </p:nvPr>
        </p:nvSpPr>
        <p:spPr bwMode="auto">
          <a:xfrm>
            <a:off x="6858000" y="6353175"/>
            <a:ext cx="1905000"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800" b="1">
                <a:solidFill>
                  <a:srgbClr val="009900"/>
                </a:solidFill>
              </a:defRPr>
            </a:lvl1pPr>
          </a:lstStyle>
          <a:p>
            <a:pPr>
              <a:defRPr/>
            </a:pPr>
            <a:fld id="{132E611F-6BF2-44AF-B13E-623EEBC2AC94}" type="slidenum">
              <a:rPr lang="en-US" altLang="zh-CN"/>
              <a:pPr>
                <a:defRPr/>
              </a:pPr>
              <a:t>‹#›</a:t>
            </a:fld>
            <a:endParaRPr lang="en-US" altLang="zh-CN"/>
          </a:p>
        </p:txBody>
      </p:sp>
      <p:sp>
        <p:nvSpPr>
          <p:cNvPr id="1032" name="Rectangle 22">
            <a:extLst>
              <a:ext uri="{FF2B5EF4-FFF2-40B4-BE49-F238E27FC236}">
                <a16:creationId xmlns:a16="http://schemas.microsoft.com/office/drawing/2014/main" id="{011322CA-4569-4D10-B68E-00BD0B3C3DC6}"/>
              </a:ext>
            </a:extLst>
          </p:cNvPr>
          <p:cNvSpPr>
            <a:spLocks noChangeArrowheads="1"/>
          </p:cNvSpPr>
          <p:nvPr/>
        </p:nvSpPr>
        <p:spPr bwMode="auto">
          <a:xfrm>
            <a:off x="2333625" y="6372225"/>
            <a:ext cx="2698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sz="1800" b="1">
                <a:solidFill>
                  <a:srgbClr val="069406"/>
                </a:solidFill>
                <a:latin typeface="Times New Roman" panose="02020603050405020304" pitchFamily="18" charset="0"/>
                <a:ea typeface="楷体_GB2312" pitchFamily="49" charset="-122"/>
              </a:rPr>
              <a:t>华中科技大学计算机学院</a:t>
            </a:r>
          </a:p>
        </p:txBody>
      </p:sp>
      <p:sp>
        <p:nvSpPr>
          <p:cNvPr id="1033" name="Rectangle 23">
            <a:extLst>
              <a:ext uri="{FF2B5EF4-FFF2-40B4-BE49-F238E27FC236}">
                <a16:creationId xmlns:a16="http://schemas.microsoft.com/office/drawing/2014/main" id="{AE599877-D17D-42B0-B530-7A6667843A55}"/>
              </a:ext>
            </a:extLst>
          </p:cNvPr>
          <p:cNvSpPr>
            <a:spLocks noChangeArrowheads="1"/>
          </p:cNvSpPr>
          <p:nvPr/>
        </p:nvSpPr>
        <p:spPr bwMode="auto">
          <a:xfrm>
            <a:off x="57150" y="69850"/>
            <a:ext cx="187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z="2000" b="1">
                <a:solidFill>
                  <a:srgbClr val="006600"/>
                </a:solidFill>
                <a:ea typeface="楷体_GB2312" pitchFamily="49" charset="-122"/>
              </a:rPr>
              <a:t>C</a:t>
            </a:r>
            <a:r>
              <a:rPr lang="zh-CN" altLang="en-US" sz="2000" b="1">
                <a:solidFill>
                  <a:srgbClr val="006600"/>
                </a:solidFill>
                <a:latin typeface="Times New Roman" panose="02020603050405020304" pitchFamily="18" charset="0"/>
                <a:ea typeface="楷体_GB2312" pitchFamily="49" charset="-122"/>
              </a:rPr>
              <a:t>语言程序设计</a:t>
            </a:r>
          </a:p>
        </p:txBody>
      </p:sp>
      <p:pic>
        <p:nvPicPr>
          <p:cNvPr id="1034" name="Picture 24" descr="logo001">
            <a:extLst>
              <a:ext uri="{FF2B5EF4-FFF2-40B4-BE49-F238E27FC236}">
                <a16:creationId xmlns:a16="http://schemas.microsoft.com/office/drawing/2014/main" id="{C04D37E2-5B7C-4757-A99F-234C086B641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05600" y="0"/>
            <a:ext cx="2438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6"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file:///C:\tc\TC.EXE"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file:///C:\tc\TC.EXE"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31532;03&#31456;&#12288;&#22522;&#26412;&#30340;&#26631;&#20934;&#36755;&#20837;&#19982;&#36755;&#20986;&#65293;&#36755;&#20986;&#36716;&#25442;&#31526;&#34920;.ppt" TargetMode="External"/><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hyperlink" Target="file:///C:\tc\TC.EX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file:///C:\tc\TC.EX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31532;03&#31456;&#12288;&#22522;&#26412;&#30340;&#26631;&#20934;&#36755;&#20837;&#19982;&#36755;&#20986;&#65293;&#36755;&#20986;&#36716;&#25442;&#31526;&#34920;.ppt" TargetMode="External"/><Relationship Id="rId2" Type="http://schemas.openxmlformats.org/officeDocument/2006/relationships/hyperlink" Target="&#31532;03&#31456;&#12288;&#22522;&#26412;&#30340;&#26631;&#20934;&#36755;&#20837;&#19982;&#36755;&#20986;&#65293;&#36755;&#20986;&#22495;&#23485;&#31526;&#34920;%20.ppt"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31532;03&#31456;&#12288;&#22522;&#26412;&#30340;&#26631;&#20934;&#36755;&#20837;&#19982;&#36755;&#20986;&#65293;&#36755;&#20837;&#36716;&#25442;&#31526;&#34920;.ppt"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5.xml"/><Relationship Id="rId1" Type="http://schemas.openxmlformats.org/officeDocument/2006/relationships/slideLayout" Target="../slideLayouts/slideLayout7.xml"/><Relationship Id="rId4" Type="http://schemas.openxmlformats.org/officeDocument/2006/relationships/slide" Target="slide13.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hyperlink" Target="&#31532;03&#31456;&#12288;&#22522;&#26412;&#30340;&#26631;&#20934;&#36755;&#20837;&#19982;&#36755;&#20986;&#65293;&#23383;&#31526;&#27169;&#24335;&#26174;&#31034;&#22120;.ppt" TargetMode="External"/><Relationship Id="rId2" Type="http://schemas.openxmlformats.org/officeDocument/2006/relationships/hyperlink" Target="file:///C:\tc\TC.EXE" TargetMode="External"/><Relationship Id="rId1" Type="http://schemas.openxmlformats.org/officeDocument/2006/relationships/slideLayout" Target="../slideLayouts/slideLayout7.xml"/><Relationship Id="rId5" Type="http://schemas.openxmlformats.org/officeDocument/2006/relationships/slide" Target="slide3.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hyperlink" Target="file:///C:\tc\TC.EX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61AD896-24AE-499F-97FC-FBB9A303CED3}"/>
              </a:ext>
            </a:extLst>
          </p:cNvPr>
          <p:cNvSpPr>
            <a:spLocks noGrp="1" noChangeArrowheads="1"/>
          </p:cNvSpPr>
          <p:nvPr>
            <p:ph type="ctrTitle"/>
          </p:nvPr>
        </p:nvSpPr>
        <p:spPr>
          <a:xfrm>
            <a:off x="1403350" y="2492375"/>
            <a:ext cx="7235825" cy="838200"/>
          </a:xfrm>
        </p:spPr>
        <p:txBody>
          <a:bodyPr/>
          <a:lstStyle/>
          <a:p>
            <a:pPr algn="ctr" eaLnBrk="1" hangingPunct="1"/>
            <a:r>
              <a:rPr lang="zh-CN" altLang="en-US" sz="4000" b="1">
                <a:latin typeface="黑体" panose="02010609060101010101" pitchFamily="49" charset="-122"/>
                <a:ea typeface="黑体" panose="02010609060101010101" pitchFamily="49" charset="-122"/>
              </a:rPr>
              <a:t>第</a:t>
            </a:r>
            <a:r>
              <a:rPr lang="en-US" altLang="zh-CN" sz="4000" b="1">
                <a:latin typeface="Times New Roman" panose="02020603050405020304" pitchFamily="18" charset="0"/>
                <a:ea typeface="黑体" panose="02010609060101010101" pitchFamily="49" charset="-122"/>
              </a:rPr>
              <a:t>3</a:t>
            </a:r>
            <a:r>
              <a:rPr lang="zh-CN" altLang="en-US" sz="4000" b="1">
                <a:latin typeface="黑体" panose="02010609060101010101" pitchFamily="49" charset="-122"/>
                <a:ea typeface="黑体" panose="02010609060101010101" pitchFamily="49" charset="-122"/>
              </a:rPr>
              <a:t>章　基本的标准输入与输出</a:t>
            </a:r>
            <a:r>
              <a:rPr lang="zh-CN" altLang="en-US"/>
              <a:t> </a:t>
            </a:r>
          </a:p>
        </p:txBody>
      </p:sp>
      <p:sp>
        <p:nvSpPr>
          <p:cNvPr id="5123" name="Rectangle 4">
            <a:extLst>
              <a:ext uri="{FF2B5EF4-FFF2-40B4-BE49-F238E27FC236}">
                <a16:creationId xmlns:a16="http://schemas.microsoft.com/office/drawing/2014/main" id="{FBB450F8-F02B-4D93-8AAD-C6B593D5816C}"/>
              </a:ext>
            </a:extLst>
          </p:cNvPr>
          <p:cNvSpPr>
            <a:spLocks noChangeArrowheads="1"/>
          </p:cNvSpPr>
          <p:nvPr/>
        </p:nvSpPr>
        <p:spPr bwMode="auto">
          <a:xfrm>
            <a:off x="685800" y="1371600"/>
            <a:ext cx="3381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b="1">
                <a:solidFill>
                  <a:schemeClr val="tx2"/>
                </a:solidFill>
              </a:rPr>
              <a:t>C</a:t>
            </a:r>
            <a:r>
              <a:rPr lang="zh-CN" altLang="en-US" sz="3600" b="1">
                <a:solidFill>
                  <a:schemeClr val="tx2"/>
                </a:solidFill>
                <a:latin typeface="Times New Roman" panose="02020603050405020304" pitchFamily="18" charset="0"/>
                <a:ea typeface="黑体" panose="02010609060101010101" pitchFamily="49" charset="-122"/>
              </a:rPr>
              <a:t>语言程序设计</a:t>
            </a:r>
          </a:p>
        </p:txBody>
      </p:sp>
      <p:sp>
        <p:nvSpPr>
          <p:cNvPr id="5124" name="Rectangle 6">
            <a:extLst>
              <a:ext uri="{FF2B5EF4-FFF2-40B4-BE49-F238E27FC236}">
                <a16:creationId xmlns:a16="http://schemas.microsoft.com/office/drawing/2014/main" id="{81C3C732-7484-4939-ACA1-94C618D660D4}"/>
              </a:ext>
            </a:extLst>
          </p:cNvPr>
          <p:cNvSpPr>
            <a:spLocks noChangeArrowheads="1"/>
          </p:cNvSpPr>
          <p:nvPr/>
        </p:nvSpPr>
        <p:spPr bwMode="auto">
          <a:xfrm>
            <a:off x="5353050" y="5105400"/>
            <a:ext cx="2749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t>主讲教师：祝建华 </a:t>
            </a:r>
          </a:p>
        </p:txBody>
      </p:sp>
      <p:pic>
        <p:nvPicPr>
          <p:cNvPr id="5125" name="Picture 11" descr="struct_intro">
            <a:extLst>
              <a:ext uri="{FF2B5EF4-FFF2-40B4-BE49-F238E27FC236}">
                <a16:creationId xmlns:a16="http://schemas.microsoft.com/office/drawing/2014/main" id="{F5BE9317-6503-4FF8-A5FD-AE717B8B6C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850" y="981075"/>
            <a:ext cx="100806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a:extLst>
              <a:ext uri="{FF2B5EF4-FFF2-40B4-BE49-F238E27FC236}">
                <a16:creationId xmlns:a16="http://schemas.microsoft.com/office/drawing/2014/main" id="{30F6A822-5E95-4800-911F-2C3C4362361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3FDEF5D-623F-4B10-9269-D800D1430429}" type="slidenum">
              <a:rPr kumimoji="0" lang="en-US" altLang="zh-CN" sz="1800" smtClean="0">
                <a:solidFill>
                  <a:srgbClr val="009900"/>
                </a:solidFill>
              </a:rPr>
              <a:pPr>
                <a:spcBef>
                  <a:spcPct val="0"/>
                </a:spcBef>
                <a:buClrTx/>
                <a:buSzTx/>
                <a:buFontTx/>
                <a:buNone/>
              </a:pPr>
              <a:t>10</a:t>
            </a:fld>
            <a:endParaRPr kumimoji="0" lang="en-US" altLang="zh-CN" sz="1800">
              <a:solidFill>
                <a:srgbClr val="009900"/>
              </a:solidFill>
            </a:endParaRPr>
          </a:p>
        </p:txBody>
      </p:sp>
      <p:sp>
        <p:nvSpPr>
          <p:cNvPr id="14339" name="Text Box 4">
            <a:extLst>
              <a:ext uri="{FF2B5EF4-FFF2-40B4-BE49-F238E27FC236}">
                <a16:creationId xmlns:a16="http://schemas.microsoft.com/office/drawing/2014/main" id="{38657C38-AF7D-4147-931C-117E55FC0DD2}"/>
              </a:ext>
            </a:extLst>
          </p:cNvPr>
          <p:cNvSpPr txBox="1">
            <a:spLocks noChangeArrowheads="1"/>
          </p:cNvSpPr>
          <p:nvPr/>
        </p:nvSpPr>
        <p:spPr bwMode="auto">
          <a:xfrm>
            <a:off x="762000" y="9556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3.2.1</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字符串输出函数 </a:t>
            </a:r>
          </a:p>
        </p:txBody>
      </p:sp>
      <p:sp>
        <p:nvSpPr>
          <p:cNvPr id="91154" name="Rectangle 18">
            <a:extLst>
              <a:ext uri="{FF2B5EF4-FFF2-40B4-BE49-F238E27FC236}">
                <a16:creationId xmlns:a16="http://schemas.microsoft.com/office/drawing/2014/main" id="{28CC5A0D-B635-42E9-8314-3D44C74A52AF}"/>
              </a:ext>
            </a:extLst>
          </p:cNvPr>
          <p:cNvSpPr>
            <a:spLocks noChangeArrowheads="1"/>
          </p:cNvSpPr>
          <p:nvPr/>
        </p:nvSpPr>
        <p:spPr bwMode="auto">
          <a:xfrm>
            <a:off x="684213" y="1476375"/>
            <a:ext cx="7991475" cy="2960688"/>
          </a:xfrm>
          <a:prstGeom prst="rect">
            <a:avLst/>
          </a:prstGeom>
          <a:noFill/>
          <a:ln w="9525">
            <a:noFill/>
            <a:miter lim="800000"/>
            <a:headEnd/>
            <a:tailEnd/>
          </a:ln>
          <a:effectLst/>
        </p:spPr>
        <p:txBody>
          <a:bodyPr anchor="ctr">
            <a:spAutoFit/>
          </a:bodyPr>
          <a:lstStyle/>
          <a:p>
            <a:pPr eaLnBrk="1" hangingPunct="1">
              <a:defRPr/>
            </a:pPr>
            <a:r>
              <a:rPr lang="en-US" altLang="zh-CN" b="1" dirty="0"/>
              <a:t>       </a:t>
            </a:r>
            <a:r>
              <a:rPr lang="zh-CN" altLang="en-US" sz="2000" b="1" dirty="0">
                <a:solidFill>
                  <a:srgbClr val="FF9900"/>
                </a:solidFill>
                <a:effectLst>
                  <a:outerShdw blurRad="38100" dist="38100" dir="2700000" algn="tl">
                    <a:srgbClr val="C0C0C0"/>
                  </a:outerShdw>
                </a:effectLst>
              </a:rPr>
              <a:t>函数原型</a:t>
            </a:r>
            <a:r>
              <a:rPr lang="zh-CN" altLang="en-US" sz="2000" b="1" dirty="0">
                <a:effectLst>
                  <a:outerShdw blurRad="38100" dist="38100" dir="2700000" algn="tl">
                    <a:srgbClr val="C0C0C0"/>
                  </a:outerShdw>
                </a:effectLst>
              </a:rPr>
              <a:t>为：</a:t>
            </a:r>
          </a:p>
          <a:p>
            <a:pPr algn="ctr" eaLnBrk="1" hangingPunct="1">
              <a:defRPr/>
            </a:pPr>
            <a:r>
              <a:rPr lang="en-US" altLang="zh-CN" sz="2000" b="1" dirty="0" err="1">
                <a:solidFill>
                  <a:srgbClr val="FF00FF"/>
                </a:solidFill>
                <a:effectLst>
                  <a:outerShdw blurRad="38100" dist="38100" dir="2700000" algn="tl">
                    <a:srgbClr val="C0C0C0"/>
                  </a:outerShdw>
                </a:effectLst>
              </a:rPr>
              <a:t>int</a:t>
            </a:r>
            <a:r>
              <a:rPr lang="en-US" altLang="zh-CN" sz="2000" b="1" dirty="0">
                <a:solidFill>
                  <a:srgbClr val="FF00FF"/>
                </a:solidFill>
                <a:effectLst>
                  <a:outerShdw blurRad="38100" dist="38100" dir="2700000" algn="tl">
                    <a:srgbClr val="C0C0C0"/>
                  </a:outerShdw>
                </a:effectLst>
              </a:rPr>
              <a:t> puts(const char *s); </a:t>
            </a:r>
          </a:p>
          <a:p>
            <a:pPr eaLnBrk="1" hangingPunct="1">
              <a:lnSpc>
                <a:spcPct val="120000"/>
              </a:lnSpc>
              <a:spcBef>
                <a:spcPct val="20000"/>
              </a:spcBef>
              <a:defRPr/>
            </a:pPr>
            <a:r>
              <a:rPr lang="en-US" altLang="zh-CN" b="1" dirty="0">
                <a:solidFill>
                  <a:srgbClr val="FF9900"/>
                </a:solidFill>
                <a:effectLst>
                  <a:outerShdw blurRad="38100" dist="38100" dir="2700000" algn="tl">
                    <a:srgbClr val="C0C0C0"/>
                  </a:outerShdw>
                </a:effectLst>
              </a:rPr>
              <a:t>       </a:t>
            </a:r>
            <a:r>
              <a:rPr lang="zh-CN" altLang="en-US" sz="2000" b="1" dirty="0">
                <a:solidFill>
                  <a:srgbClr val="FF9900"/>
                </a:solidFill>
                <a:effectLst>
                  <a:outerShdw blurRad="38100" dist="38100" dir="2700000" algn="tl">
                    <a:srgbClr val="C0C0C0"/>
                  </a:outerShdw>
                </a:effectLst>
              </a:rPr>
              <a:t>功能</a:t>
            </a:r>
            <a:r>
              <a:rPr lang="zh-CN" altLang="en-US" sz="2000" b="1" dirty="0">
                <a:effectLst>
                  <a:outerShdw blurRad="38100" dist="38100" dir="2700000" algn="tl">
                    <a:srgbClr val="C0C0C0"/>
                  </a:outerShdw>
                </a:effectLst>
              </a:rPr>
              <a:t>是将从</a:t>
            </a:r>
            <a:r>
              <a:rPr lang="en-US" altLang="zh-CN" sz="2000" b="1" dirty="0">
                <a:effectLst>
                  <a:outerShdw blurRad="38100" dist="38100" dir="2700000" algn="tl">
                    <a:srgbClr val="C0C0C0"/>
                  </a:outerShdw>
                </a:effectLst>
              </a:rPr>
              <a:t>s</a:t>
            </a:r>
            <a:r>
              <a:rPr lang="zh-CN" altLang="en-US" sz="2000" b="1" dirty="0">
                <a:effectLst>
                  <a:outerShdw blurRad="38100" dist="38100" dir="2700000" algn="tl">
                    <a:srgbClr val="C0C0C0"/>
                  </a:outerShdw>
                </a:effectLst>
              </a:rPr>
              <a:t>所指定的地址读取</a:t>
            </a:r>
            <a:r>
              <a:rPr lang="zh-CN" altLang="en-US" sz="2000" b="1" dirty="0">
                <a:solidFill>
                  <a:srgbClr val="FF9900"/>
                </a:solidFill>
                <a:effectLst>
                  <a:outerShdw blurRad="38100" dist="38100" dir="2700000" algn="tl">
                    <a:srgbClr val="C0C0C0"/>
                  </a:outerShdw>
                </a:effectLst>
              </a:rPr>
              <a:t>字符串</a:t>
            </a:r>
            <a:r>
              <a:rPr lang="zh-CN" altLang="en-US" sz="2000" b="1" dirty="0">
                <a:effectLst>
                  <a:outerShdw blurRad="38100" dist="38100" dir="2700000" algn="tl">
                    <a:srgbClr val="C0C0C0"/>
                  </a:outerShdw>
                </a:effectLst>
              </a:rPr>
              <a:t>输出到标准输出设备，并在串尾输出一个换行符</a:t>
            </a:r>
            <a:r>
              <a:rPr lang="zh-CN" altLang="en-US" sz="2000" b="1" dirty="0">
                <a:effectLst>
                  <a:outerShdw blurRad="38100" dist="38100" dir="2700000" algn="tl">
                    <a:srgbClr val="C0C0C0"/>
                  </a:outerShdw>
                </a:effectLst>
                <a:latin typeface="Times New Roman"/>
              </a:rPr>
              <a:t>’</a:t>
            </a:r>
            <a:r>
              <a:rPr lang="en-US" altLang="zh-CN" sz="2000" b="1" dirty="0">
                <a:effectLst>
                  <a:outerShdw blurRad="38100" dist="38100" dir="2700000" algn="tl">
                    <a:srgbClr val="C0C0C0"/>
                  </a:outerShdw>
                </a:effectLst>
              </a:rPr>
              <a:t>\n</a:t>
            </a:r>
            <a:r>
              <a:rPr lang="en-US" altLang="zh-CN" sz="2000" b="1" dirty="0">
                <a:effectLst>
                  <a:outerShdw blurRad="38100" dist="38100" dir="2700000" algn="tl">
                    <a:srgbClr val="C0C0C0"/>
                  </a:outerShdw>
                </a:effectLst>
                <a:latin typeface="Times New Roman"/>
              </a:rPr>
              <a:t>’</a:t>
            </a:r>
            <a:r>
              <a:rPr lang="en-US" altLang="zh-CN"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a:t>
            </a:r>
            <a:r>
              <a:rPr lang="zh-CN" altLang="en-US" sz="2000" b="1" dirty="0">
                <a:solidFill>
                  <a:srgbClr val="FF9900"/>
                </a:solidFill>
                <a:effectLst>
                  <a:outerShdw blurRad="38100" dist="38100" dir="2700000" algn="tl">
                    <a:srgbClr val="C0C0C0"/>
                  </a:outerShdw>
                </a:effectLst>
              </a:rPr>
              <a:t>函数返回值</a:t>
            </a:r>
            <a:r>
              <a:rPr lang="zh-CN" altLang="en-US" sz="2000" b="1" dirty="0">
                <a:effectLst>
                  <a:outerShdw blurRad="38100" dist="38100" dir="2700000" algn="tl">
                    <a:srgbClr val="C0C0C0"/>
                  </a:outerShdw>
                </a:effectLst>
              </a:rPr>
              <a:t>是输出最后符号</a:t>
            </a:r>
            <a:r>
              <a:rPr lang="en-US" altLang="zh-CN" sz="2000" b="1" dirty="0">
                <a:effectLst>
                  <a:outerShdw blurRad="38100" dist="38100" dir="2700000" algn="tl">
                    <a:srgbClr val="C0C0C0"/>
                  </a:outerShdw>
                </a:effectLst>
              </a:rPr>
              <a:t>ASCII</a:t>
            </a:r>
            <a:r>
              <a:rPr lang="zh-CN" altLang="en-US" sz="2000" b="1" dirty="0">
                <a:effectLst>
                  <a:outerShdw blurRad="38100" dist="38100" dir="2700000" algn="tl">
                    <a:srgbClr val="C0C0C0"/>
                  </a:outerShdw>
                </a:effectLst>
              </a:rPr>
              <a:t>值，如果遇到出错，则返回</a:t>
            </a:r>
            <a:r>
              <a:rPr kumimoji="0" lang="en-US" altLang="zh-CN" sz="2000" b="1" dirty="0">
                <a:solidFill>
                  <a:srgbClr val="008000"/>
                </a:solidFill>
                <a:effectLst>
                  <a:outerShdw blurRad="38100" dist="38100" dir="2700000" algn="tl">
                    <a:srgbClr val="C0C0C0"/>
                  </a:outerShdw>
                </a:effectLst>
              </a:rPr>
              <a:t>EOF</a:t>
            </a:r>
            <a:r>
              <a:rPr lang="zh-CN" altLang="en-US" sz="2000" b="1" dirty="0">
                <a:effectLst>
                  <a:outerShdw blurRad="38100" dist="38100" dir="2700000" algn="tl">
                    <a:srgbClr val="C0C0C0"/>
                  </a:outerShdw>
                </a:effectLst>
              </a:rPr>
              <a:t>。</a:t>
            </a:r>
          </a:p>
          <a:p>
            <a:pPr eaLnBrk="1" hangingPunct="1">
              <a:lnSpc>
                <a:spcPct val="120000"/>
              </a:lnSpc>
              <a:spcBef>
                <a:spcPct val="20000"/>
              </a:spcBef>
              <a:defRPr/>
            </a:pPr>
            <a:r>
              <a:rPr lang="zh-CN" altLang="en-US" sz="2000" b="1" dirty="0">
                <a:effectLst>
                  <a:outerShdw blurRad="38100" dist="38100" dir="2700000" algn="tl">
                    <a:srgbClr val="C0C0C0"/>
                  </a:outerShdw>
                </a:effectLst>
              </a:rPr>
              <a:t>        </a:t>
            </a:r>
            <a:r>
              <a:rPr lang="zh-CN" altLang="en-US" sz="2000" b="1" dirty="0">
                <a:solidFill>
                  <a:srgbClr val="FF9900"/>
                </a:solidFill>
                <a:effectLst>
                  <a:outerShdw blurRad="38100" dist="38100" dir="2700000" algn="tl">
                    <a:srgbClr val="C0C0C0"/>
                  </a:outerShdw>
                </a:effectLst>
              </a:rPr>
              <a:t>函数调用</a:t>
            </a:r>
            <a:r>
              <a:rPr lang="zh-CN" altLang="en-US" sz="2000" b="1" dirty="0">
                <a:effectLst>
                  <a:outerShdw blurRad="38100" dist="38100" dir="2700000" algn="tl">
                    <a:srgbClr val="C0C0C0"/>
                  </a:outerShdw>
                </a:effectLst>
              </a:rPr>
              <a:t>形式为：      </a:t>
            </a:r>
            <a:r>
              <a:rPr lang="en-US" altLang="zh-CN" sz="2000" b="1" dirty="0">
                <a:solidFill>
                  <a:srgbClr val="FF00FF"/>
                </a:solidFill>
                <a:effectLst>
                  <a:outerShdw blurRad="38100" dist="38100" dir="2700000" algn="tl">
                    <a:srgbClr val="C0C0C0"/>
                  </a:outerShdw>
                </a:effectLst>
              </a:rPr>
              <a:t>puts(s) </a:t>
            </a:r>
          </a:p>
          <a:p>
            <a:pPr eaLnBrk="1" hangingPunct="1">
              <a:lnSpc>
                <a:spcPct val="120000"/>
              </a:lnSpc>
              <a:spcBef>
                <a:spcPct val="20000"/>
              </a:spcBef>
              <a:defRPr/>
            </a:pPr>
            <a:r>
              <a:rPr lang="zh-CN" altLang="en-US" sz="2000" b="1" dirty="0">
                <a:effectLst>
                  <a:outerShdw blurRad="38100" dist="38100" dir="2700000" algn="tl">
                    <a:srgbClr val="C0C0C0"/>
                  </a:outerShdw>
                </a:effectLst>
              </a:rPr>
              <a:t>其中，</a:t>
            </a:r>
            <a:r>
              <a:rPr lang="en-US" altLang="zh-CN" sz="2000" b="1" dirty="0">
                <a:effectLst>
                  <a:outerShdw blurRad="38100" dist="38100" dir="2700000" algn="tl">
                    <a:srgbClr val="C0C0C0"/>
                  </a:outerShdw>
                </a:effectLst>
              </a:rPr>
              <a:t>c</a:t>
            </a:r>
            <a:r>
              <a:rPr lang="zh-CN" altLang="en-US" sz="2000" b="1" dirty="0">
                <a:effectLst>
                  <a:outerShdw blurRad="38100" dist="38100" dir="2700000" algn="tl">
                    <a:srgbClr val="C0C0C0"/>
                  </a:outerShdw>
                </a:effectLst>
              </a:rPr>
              <a:t>为</a:t>
            </a:r>
            <a:r>
              <a:rPr lang="en-US" altLang="zh-CN" sz="2000" b="1" dirty="0">
                <a:effectLst>
                  <a:outerShdw blurRad="38100" dist="38100" dir="2700000" algn="tl">
                    <a:srgbClr val="C0C0C0"/>
                  </a:outerShdw>
                </a:effectLst>
              </a:rPr>
              <a:t>char * </a:t>
            </a:r>
            <a:r>
              <a:rPr lang="zh-CN" altLang="en-US" sz="2000" b="1" dirty="0">
                <a:effectLst>
                  <a:outerShdw blurRad="38100" dist="38100" dir="2700000" algn="tl">
                    <a:srgbClr val="C0C0C0"/>
                  </a:outerShdw>
                </a:effectLst>
              </a:rPr>
              <a:t>类型的表达式</a:t>
            </a:r>
            <a:r>
              <a:rPr lang="en-US" altLang="zh-CN" sz="2000" b="1" dirty="0">
                <a:effectLst>
                  <a:outerShdw blurRad="38100" dist="38100" dir="2700000" algn="tl">
                    <a:srgbClr val="C0C0C0"/>
                  </a:outerShdw>
                </a:effectLst>
              </a:rPr>
              <a:t>(</a:t>
            </a:r>
            <a:r>
              <a:rPr lang="zh-CN" altLang="en-US" sz="2000" b="1" dirty="0">
                <a:effectLst>
                  <a:outerShdw blurRad="38100" dist="38100" dir="2700000" algn="tl">
                    <a:srgbClr val="C0C0C0"/>
                  </a:outerShdw>
                </a:effectLst>
              </a:rPr>
              <a:t>称为</a:t>
            </a:r>
            <a:r>
              <a:rPr lang="zh-CN" altLang="en-US" sz="2000" b="1" dirty="0">
                <a:solidFill>
                  <a:srgbClr val="FF9900"/>
                </a:solidFill>
                <a:effectLst>
                  <a:outerShdw blurRad="38100" dist="38100" dir="2700000" algn="tl">
                    <a:srgbClr val="C0C0C0"/>
                  </a:outerShdw>
                </a:effectLst>
              </a:rPr>
              <a:t>实际参数</a:t>
            </a:r>
            <a:r>
              <a:rPr lang="en-US" altLang="zh-CN" sz="2000" b="1" dirty="0">
                <a:effectLst>
                  <a:outerShdw blurRad="38100" dist="38100" dir="2700000" algn="tl">
                    <a:srgbClr val="C0C0C0"/>
                  </a:outerShdw>
                </a:effectLst>
              </a:rPr>
              <a:t>)</a:t>
            </a:r>
            <a:r>
              <a:rPr lang="zh-CN" altLang="en-US" sz="2000" b="1" dirty="0">
                <a:effectLst>
                  <a:outerShdw blurRad="38100" dist="38100" dir="2700000" algn="tl">
                    <a:srgbClr val="C0C0C0"/>
                  </a:outerShdw>
                </a:effectLst>
              </a:rPr>
              <a:t>。</a:t>
            </a:r>
          </a:p>
        </p:txBody>
      </p:sp>
      <p:sp>
        <p:nvSpPr>
          <p:cNvPr id="91155" name="Text Box 19">
            <a:extLst>
              <a:ext uri="{FF2B5EF4-FFF2-40B4-BE49-F238E27FC236}">
                <a16:creationId xmlns:a16="http://schemas.microsoft.com/office/drawing/2014/main" id="{A822924C-8130-411C-AB86-55C70DFCAF5E}"/>
              </a:ext>
            </a:extLst>
          </p:cNvPr>
          <p:cNvSpPr txBox="1">
            <a:spLocks noChangeArrowheads="1"/>
          </p:cNvSpPr>
          <p:nvPr/>
        </p:nvSpPr>
        <p:spPr bwMode="auto">
          <a:xfrm>
            <a:off x="3203575" y="4652963"/>
            <a:ext cx="3384550" cy="1616075"/>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t>#include “stdio.h”</a:t>
            </a:r>
          </a:p>
          <a:p>
            <a:pPr eaLnBrk="1" hangingPunct="1">
              <a:spcBef>
                <a:spcPct val="0"/>
              </a:spcBef>
              <a:buClrTx/>
              <a:buSzTx/>
              <a:buFontTx/>
              <a:buNone/>
            </a:pPr>
            <a:r>
              <a:rPr lang="en-US" altLang="zh-CN" sz="2000"/>
              <a:t>void main(void){</a:t>
            </a:r>
          </a:p>
          <a:p>
            <a:pPr eaLnBrk="1" hangingPunct="1">
              <a:spcBef>
                <a:spcPct val="0"/>
              </a:spcBef>
              <a:buClrTx/>
              <a:buSzTx/>
              <a:buFontTx/>
              <a:buNone/>
            </a:pPr>
            <a:r>
              <a:rPr lang="en-US" altLang="zh-CN" sz="2000"/>
              <a:t>    char *p =“hello!”;</a:t>
            </a:r>
          </a:p>
          <a:p>
            <a:pPr eaLnBrk="1" hangingPunct="1">
              <a:spcBef>
                <a:spcPct val="0"/>
              </a:spcBef>
              <a:buClrTx/>
              <a:buSzTx/>
              <a:buFontTx/>
              <a:buNone/>
            </a:pPr>
            <a:r>
              <a:rPr lang="en-US" altLang="zh-CN" sz="2000"/>
              <a:t>    puts(p);</a:t>
            </a:r>
          </a:p>
          <a:p>
            <a:pPr eaLnBrk="1" hangingPunct="1">
              <a:spcBef>
                <a:spcPct val="0"/>
              </a:spcBef>
              <a:buClrTx/>
              <a:buSzTx/>
              <a:buFontTx/>
              <a:buNone/>
            </a:pPr>
            <a:r>
              <a:rPr lang="en-US" altLang="zh-CN" sz="2000"/>
              <a:t>}</a:t>
            </a:r>
          </a:p>
        </p:txBody>
      </p:sp>
      <p:sp>
        <p:nvSpPr>
          <p:cNvPr id="91157" name="Text Box 21">
            <a:extLst>
              <a:ext uri="{FF2B5EF4-FFF2-40B4-BE49-F238E27FC236}">
                <a16:creationId xmlns:a16="http://schemas.microsoft.com/office/drawing/2014/main" id="{EB04BEFE-95BE-4254-ACEF-EF0E145C2EE9}"/>
              </a:ext>
            </a:extLst>
          </p:cNvPr>
          <p:cNvSpPr txBox="1">
            <a:spLocks noChangeArrowheads="1"/>
          </p:cNvSpPr>
          <p:nvPr/>
        </p:nvSpPr>
        <p:spPr bwMode="auto">
          <a:xfrm>
            <a:off x="7235825" y="5870575"/>
            <a:ext cx="1800225" cy="366713"/>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1800" b="1">
                <a:solidFill>
                  <a:srgbClr val="4D4D4D"/>
                </a:solidFill>
                <a:effectLst>
                  <a:outerShdw blurRad="38100" dist="38100" dir="2700000" algn="tl">
                    <a:srgbClr val="C0C0C0"/>
                  </a:outerShdw>
                </a:effectLst>
                <a:hlinkClick r:id="rId2" action="ppaction://hlinkfile"/>
              </a:rPr>
              <a:t>上机操作演示</a:t>
            </a:r>
            <a:endParaRPr lang="zh-CN" altLang="en-US" sz="1800" b="1">
              <a:solidFill>
                <a:srgbClr val="4D4D4D"/>
              </a:solidFill>
              <a:effectLst>
                <a:outerShdw blurRad="38100" dist="38100" dir="2700000" algn="tl">
                  <a:srgbClr val="C0C0C0"/>
                </a:outerShdw>
              </a:effectLst>
            </a:endParaRPr>
          </a:p>
        </p:txBody>
      </p:sp>
      <p:sp>
        <p:nvSpPr>
          <p:cNvPr id="14343" name="Rectangle 7">
            <a:extLst>
              <a:ext uri="{FF2B5EF4-FFF2-40B4-BE49-F238E27FC236}">
                <a16:creationId xmlns:a16="http://schemas.microsoft.com/office/drawing/2014/main" id="{5BA4C90E-412E-4160-ADB4-831017FBCC3C}"/>
              </a:ext>
            </a:extLst>
          </p:cNvPr>
          <p:cNvSpPr>
            <a:spLocks noChangeArrowheads="1"/>
          </p:cNvSpPr>
          <p:nvPr/>
        </p:nvSpPr>
        <p:spPr bwMode="auto">
          <a:xfrm>
            <a:off x="468313" y="447675"/>
            <a:ext cx="68722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rgbClr val="0000FF"/>
                </a:solidFill>
                <a:latin typeface="Times New Roman" panose="02020603050405020304" pitchFamily="18" charset="0"/>
                <a:ea typeface="黑体" panose="02010609060101010101" pitchFamily="49" charset="-122"/>
              </a:rPr>
              <a:t>3.2</a:t>
            </a:r>
            <a:r>
              <a:rPr lang="zh-CN" altLang="en-US" sz="2800" b="1">
                <a:solidFill>
                  <a:srgbClr val="0000FF"/>
                </a:solidFill>
                <a:latin typeface="Times New Roman" panose="02020603050405020304" pitchFamily="18" charset="0"/>
                <a:ea typeface="黑体" panose="02010609060101010101" pitchFamily="49" charset="-122"/>
              </a:rPr>
              <a:t>　字符串输入与输出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1154">
                                            <p:txEl>
                                              <p:pRg st="3" end="3"/>
                                            </p:txEl>
                                          </p:spTgt>
                                        </p:tgtEl>
                                        <p:attrNameLst>
                                          <p:attrName>style.visibility</p:attrName>
                                        </p:attrNameLst>
                                      </p:cBhvr>
                                      <p:to>
                                        <p:strVal val="visible"/>
                                      </p:to>
                                    </p:set>
                                    <p:animEffect transition="in" filter="blinds(horizontal)">
                                      <p:cBhvr>
                                        <p:cTn id="7" dur="500"/>
                                        <p:tgtEl>
                                          <p:spTgt spid="91154">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1154">
                                            <p:txEl>
                                              <p:pRg st="4" end="4"/>
                                            </p:txEl>
                                          </p:spTgt>
                                        </p:tgtEl>
                                        <p:attrNameLst>
                                          <p:attrName>style.visibility</p:attrName>
                                        </p:attrNameLst>
                                      </p:cBhvr>
                                      <p:to>
                                        <p:strVal val="visible"/>
                                      </p:to>
                                    </p:set>
                                    <p:animEffect transition="in" filter="blinds(horizontal)">
                                      <p:cBhvr>
                                        <p:cTn id="10" dur="500"/>
                                        <p:tgtEl>
                                          <p:spTgt spid="91154">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9" presetClass="entr" presetSubtype="0" fill="hold" grpId="0" nodeType="clickEffect">
                                  <p:stCondLst>
                                    <p:cond delay="0"/>
                                  </p:stCondLst>
                                  <p:childTnLst>
                                    <p:set>
                                      <p:cBhvr>
                                        <p:cTn id="14" dur="1" fill="hold">
                                          <p:stCondLst>
                                            <p:cond delay="0"/>
                                          </p:stCondLst>
                                        </p:cTn>
                                        <p:tgtEl>
                                          <p:spTgt spid="91155"/>
                                        </p:tgtEl>
                                        <p:attrNameLst>
                                          <p:attrName>style.visibility</p:attrName>
                                        </p:attrNameLst>
                                      </p:cBhvr>
                                      <p:to>
                                        <p:strVal val="visible"/>
                                      </p:to>
                                    </p:set>
                                    <p:anim calcmode="lin" valueType="num">
                                      <p:cBhvr>
                                        <p:cTn id="15" dur="1000" fill="hold"/>
                                        <p:tgtEl>
                                          <p:spTgt spid="91155"/>
                                        </p:tgtEl>
                                        <p:attrNameLst>
                                          <p:attrName>ppt_x</p:attrName>
                                        </p:attrNameLst>
                                      </p:cBhvr>
                                      <p:tavLst>
                                        <p:tav tm="0">
                                          <p:val>
                                            <p:strVal val="#ppt_x-.2"/>
                                          </p:val>
                                        </p:tav>
                                        <p:tav tm="100000">
                                          <p:val>
                                            <p:strVal val="#ppt_x"/>
                                          </p:val>
                                        </p:tav>
                                      </p:tavLst>
                                    </p:anim>
                                    <p:anim calcmode="lin" valueType="num">
                                      <p:cBhvr>
                                        <p:cTn id="16" dur="1000" fill="hold"/>
                                        <p:tgtEl>
                                          <p:spTgt spid="91155"/>
                                        </p:tgtEl>
                                        <p:attrNameLst>
                                          <p:attrName>ppt_y</p:attrName>
                                        </p:attrNameLst>
                                      </p:cBhvr>
                                      <p:tavLst>
                                        <p:tav tm="0">
                                          <p:val>
                                            <p:strVal val="#ppt_y"/>
                                          </p:val>
                                        </p:tav>
                                        <p:tav tm="100000">
                                          <p:val>
                                            <p:strVal val="#ppt_y"/>
                                          </p:val>
                                        </p:tav>
                                      </p:tavLst>
                                    </p:anim>
                                    <p:animEffect transition="in" filter="wipe(right)" prLst="gradientSize: 0.1">
                                      <p:cBhvr>
                                        <p:cTn id="17" dur="1000"/>
                                        <p:tgtEl>
                                          <p:spTgt spid="91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5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a:extLst>
              <a:ext uri="{FF2B5EF4-FFF2-40B4-BE49-F238E27FC236}">
                <a16:creationId xmlns:a16="http://schemas.microsoft.com/office/drawing/2014/main" id="{3BE07801-0F26-46D1-9DEE-3F6D7186429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39ABB36-A53D-4969-BBF7-39B05DB9824E}" type="slidenum">
              <a:rPr kumimoji="0" lang="en-US" altLang="zh-CN" sz="1800" smtClean="0">
                <a:solidFill>
                  <a:srgbClr val="009900"/>
                </a:solidFill>
              </a:rPr>
              <a:pPr>
                <a:spcBef>
                  <a:spcPct val="0"/>
                </a:spcBef>
                <a:buClrTx/>
                <a:buSzTx/>
                <a:buFontTx/>
                <a:buNone/>
              </a:pPr>
              <a:t>11</a:t>
            </a:fld>
            <a:endParaRPr kumimoji="0" lang="en-US" altLang="zh-CN" sz="1800">
              <a:solidFill>
                <a:srgbClr val="009900"/>
              </a:solidFill>
            </a:endParaRPr>
          </a:p>
        </p:txBody>
      </p:sp>
      <p:sp>
        <p:nvSpPr>
          <p:cNvPr id="15363" name="Text Box 51">
            <a:extLst>
              <a:ext uri="{FF2B5EF4-FFF2-40B4-BE49-F238E27FC236}">
                <a16:creationId xmlns:a16="http://schemas.microsoft.com/office/drawing/2014/main" id="{FE7C18B4-5819-4183-A5A3-28D3BA183D34}"/>
              </a:ext>
            </a:extLst>
          </p:cNvPr>
          <p:cNvSpPr txBox="1">
            <a:spLocks noChangeArrowheads="1"/>
          </p:cNvSpPr>
          <p:nvPr/>
        </p:nvSpPr>
        <p:spPr bwMode="auto">
          <a:xfrm>
            <a:off x="762000" y="5492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3.2.2</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字符串输入函数</a:t>
            </a:r>
            <a:r>
              <a:rPr lang="zh-CN" altLang="en-US" sz="2400"/>
              <a:t> </a:t>
            </a:r>
          </a:p>
        </p:txBody>
      </p:sp>
      <p:sp>
        <p:nvSpPr>
          <p:cNvPr id="89192" name="Rectangle 104">
            <a:extLst>
              <a:ext uri="{FF2B5EF4-FFF2-40B4-BE49-F238E27FC236}">
                <a16:creationId xmlns:a16="http://schemas.microsoft.com/office/drawing/2014/main" id="{EA429940-0F77-49BB-B70C-B2C0FC87C7B5}"/>
              </a:ext>
            </a:extLst>
          </p:cNvPr>
          <p:cNvSpPr>
            <a:spLocks noChangeArrowheads="1"/>
          </p:cNvSpPr>
          <p:nvPr/>
        </p:nvSpPr>
        <p:spPr bwMode="auto">
          <a:xfrm>
            <a:off x="684213" y="982663"/>
            <a:ext cx="7991475" cy="4070350"/>
          </a:xfrm>
          <a:prstGeom prst="rect">
            <a:avLst/>
          </a:prstGeom>
          <a:noFill/>
          <a:ln w="9525">
            <a:noFill/>
            <a:miter lim="800000"/>
            <a:headEnd/>
            <a:tailEnd/>
          </a:ln>
          <a:effectLst/>
        </p:spPr>
        <p:txBody>
          <a:bodyPr anchor="ctr">
            <a:spAutoFit/>
          </a:bodyPr>
          <a:lstStyle/>
          <a:p>
            <a:pPr eaLnBrk="1" hangingPunct="1">
              <a:defRPr/>
            </a:pPr>
            <a:r>
              <a:rPr lang="en-US" altLang="zh-CN" b="1"/>
              <a:t>      </a:t>
            </a:r>
            <a:r>
              <a:rPr lang="zh-CN" altLang="en-US" sz="2000" b="1">
                <a:solidFill>
                  <a:srgbClr val="FF9900"/>
                </a:solidFill>
                <a:effectLst>
                  <a:outerShdw blurRad="38100" dist="38100" dir="2700000" algn="tl">
                    <a:srgbClr val="C0C0C0"/>
                  </a:outerShdw>
                </a:effectLst>
              </a:rPr>
              <a:t>函数原型</a:t>
            </a:r>
            <a:r>
              <a:rPr lang="zh-CN" altLang="en-US" sz="2000" b="1">
                <a:effectLst>
                  <a:outerShdw blurRad="38100" dist="38100" dir="2700000" algn="tl">
                    <a:srgbClr val="C0C0C0"/>
                  </a:outerShdw>
                </a:effectLst>
              </a:rPr>
              <a:t>为：</a:t>
            </a:r>
          </a:p>
          <a:p>
            <a:pPr algn="ctr" eaLnBrk="1" hangingPunct="1">
              <a:defRPr/>
            </a:pPr>
            <a:r>
              <a:rPr lang="en-US" altLang="zh-CN" sz="2000" b="1">
                <a:solidFill>
                  <a:srgbClr val="FF00FF"/>
                </a:solidFill>
                <a:effectLst>
                  <a:outerShdw blurRad="38100" dist="38100" dir="2700000" algn="tl">
                    <a:srgbClr val="C0C0C0"/>
                  </a:outerShdw>
                </a:effectLst>
              </a:rPr>
              <a:t>char *gets(char *s);</a:t>
            </a:r>
          </a:p>
          <a:p>
            <a:pPr eaLnBrk="1" hangingPunct="1">
              <a:lnSpc>
                <a:spcPct val="120000"/>
              </a:lnSpc>
              <a:spcBef>
                <a:spcPct val="20000"/>
              </a:spcBef>
              <a:defRPr/>
            </a:pPr>
            <a:r>
              <a:rPr lang="en-US" altLang="zh-CN" b="1">
                <a:solidFill>
                  <a:srgbClr val="FF9900"/>
                </a:solidFill>
                <a:effectLst>
                  <a:outerShdw blurRad="38100" dist="38100" dir="2700000" algn="tl">
                    <a:srgbClr val="C0C0C0"/>
                  </a:outerShdw>
                </a:effectLst>
              </a:rPr>
              <a:t>      </a:t>
            </a:r>
            <a:r>
              <a:rPr lang="zh-CN" altLang="en-US" sz="2000" b="1">
                <a:solidFill>
                  <a:srgbClr val="FF9900"/>
                </a:solidFill>
                <a:effectLst>
                  <a:outerShdw blurRad="38100" dist="38100" dir="2700000" algn="tl">
                    <a:srgbClr val="C0C0C0"/>
                  </a:outerShdw>
                </a:effectLst>
              </a:rPr>
              <a:t>功能</a:t>
            </a:r>
            <a:r>
              <a:rPr lang="zh-CN" altLang="en-US" sz="2000" b="1">
                <a:effectLst>
                  <a:outerShdw blurRad="38100" dist="38100" dir="2700000" algn="tl">
                    <a:srgbClr val="C0C0C0"/>
                  </a:outerShdw>
                </a:effectLst>
              </a:rPr>
              <a:t>是从输入流中读取</a:t>
            </a:r>
            <a:r>
              <a:rPr lang="zh-CN" altLang="en-US" sz="2000" b="1">
                <a:solidFill>
                  <a:srgbClr val="FF9900"/>
                </a:solidFill>
                <a:effectLst>
                  <a:outerShdw blurRad="38100" dist="38100" dir="2700000" algn="tl">
                    <a:srgbClr val="C0C0C0"/>
                  </a:outerShdw>
                </a:effectLst>
              </a:rPr>
              <a:t>一行</a:t>
            </a:r>
            <a:r>
              <a:rPr lang="zh-CN" altLang="en-US" sz="2000" b="1">
                <a:effectLst>
                  <a:outerShdw blurRad="38100" dist="38100" dir="2700000" algn="tl">
                    <a:srgbClr val="C0C0C0"/>
                  </a:outerShdw>
                </a:effectLst>
              </a:rPr>
              <a:t>字符存放到</a:t>
            </a:r>
            <a:r>
              <a:rPr lang="en-US" altLang="zh-CN" sz="2000" b="1">
                <a:effectLst>
                  <a:outerShdw blurRad="38100" dist="38100" dir="2700000" algn="tl">
                    <a:srgbClr val="C0C0C0"/>
                  </a:outerShdw>
                </a:effectLst>
              </a:rPr>
              <a:t>s</a:t>
            </a:r>
            <a:r>
              <a:rPr lang="zh-CN" altLang="en-US" sz="2000" b="1">
                <a:effectLst>
                  <a:outerShdw blurRad="38100" dist="38100" dir="2700000" algn="tl">
                    <a:srgbClr val="C0C0C0"/>
                  </a:outerShdw>
                </a:effectLst>
              </a:rPr>
              <a:t>指定的内存缓冲区，结尾的换行字符</a:t>
            </a:r>
            <a:r>
              <a:rPr lang="zh-CN" altLang="en-US" sz="2000" b="1">
                <a:effectLst>
                  <a:outerShdw blurRad="38100" dist="38100" dir="2700000" algn="tl">
                    <a:srgbClr val="C0C0C0"/>
                  </a:outerShdw>
                </a:effectLst>
                <a:latin typeface="Times New Roman"/>
              </a:rPr>
              <a:t>’</a:t>
            </a:r>
            <a:r>
              <a:rPr lang="en-US" altLang="zh-CN" sz="2000" b="1">
                <a:effectLst>
                  <a:outerShdw blurRad="38100" dist="38100" dir="2700000" algn="tl">
                    <a:srgbClr val="C0C0C0"/>
                  </a:outerShdw>
                </a:effectLst>
              </a:rPr>
              <a:t>\n</a:t>
            </a:r>
            <a:r>
              <a:rPr lang="en-US" altLang="zh-CN" sz="2000" b="1">
                <a:effectLst>
                  <a:outerShdw blurRad="38100" dist="38100" dir="2700000" algn="tl">
                    <a:srgbClr val="C0C0C0"/>
                  </a:outerShdw>
                </a:effectLst>
                <a:latin typeface="Times New Roman"/>
              </a:rPr>
              <a:t>’</a:t>
            </a:r>
            <a:r>
              <a:rPr lang="zh-CN" altLang="en-US" sz="2000" b="1">
                <a:effectLst>
                  <a:outerShdw blurRad="38100" dist="38100" dir="2700000" algn="tl">
                    <a:srgbClr val="C0C0C0"/>
                  </a:outerShdw>
                </a:effectLst>
              </a:rPr>
              <a:t>被空字符</a:t>
            </a:r>
            <a:r>
              <a:rPr lang="zh-CN" altLang="en-US" sz="2000" b="1">
                <a:effectLst>
                  <a:outerShdw blurRad="38100" dist="38100" dir="2700000" algn="tl">
                    <a:srgbClr val="C0C0C0"/>
                  </a:outerShdw>
                </a:effectLst>
                <a:latin typeface="Times New Roman"/>
              </a:rPr>
              <a:t>’</a:t>
            </a:r>
            <a:r>
              <a:rPr lang="en-US" altLang="zh-CN" sz="2000" b="1">
                <a:effectLst>
                  <a:outerShdw blurRad="38100" dist="38100" dir="2700000" algn="tl">
                    <a:srgbClr val="C0C0C0"/>
                  </a:outerShdw>
                </a:effectLst>
              </a:rPr>
              <a:t>\0</a:t>
            </a:r>
            <a:r>
              <a:rPr lang="en-US" altLang="zh-CN" sz="2000" b="1">
                <a:effectLst>
                  <a:outerShdw blurRad="38100" dist="38100" dir="2700000" algn="tl">
                    <a:srgbClr val="C0C0C0"/>
                  </a:outerShdw>
                </a:effectLst>
                <a:latin typeface="Times New Roman"/>
              </a:rPr>
              <a:t>’</a:t>
            </a:r>
            <a:r>
              <a:rPr lang="zh-CN" altLang="en-US" sz="2000" b="1">
                <a:effectLst>
                  <a:outerShdw blurRad="38100" dist="38100" dir="2700000" algn="tl">
                    <a:srgbClr val="C0C0C0"/>
                  </a:outerShdw>
                </a:effectLst>
              </a:rPr>
              <a:t>所替换。</a:t>
            </a:r>
            <a:r>
              <a:rPr lang="zh-CN" altLang="en-US" sz="2000" b="1">
                <a:solidFill>
                  <a:srgbClr val="FF9900"/>
                </a:solidFill>
                <a:effectLst>
                  <a:outerShdw blurRad="38100" dist="38100" dir="2700000" algn="tl">
                    <a:srgbClr val="C0C0C0"/>
                  </a:outerShdw>
                </a:effectLst>
              </a:rPr>
              <a:t>函数返回值</a:t>
            </a:r>
            <a:r>
              <a:rPr lang="zh-CN" altLang="en-US" sz="2000" b="1">
                <a:effectLst>
                  <a:outerShdw blurRad="38100" dist="38100" dir="2700000" algn="tl">
                    <a:srgbClr val="C0C0C0"/>
                  </a:outerShdw>
                </a:effectLst>
              </a:rPr>
              <a:t>为该内存缓冲区的首地址即</a:t>
            </a:r>
            <a:r>
              <a:rPr lang="en-US" altLang="zh-CN" sz="2000" b="1">
                <a:effectLst>
                  <a:outerShdw blurRad="38100" dist="38100" dir="2700000" algn="tl">
                    <a:srgbClr val="C0C0C0"/>
                  </a:outerShdw>
                </a:effectLst>
              </a:rPr>
              <a:t>s</a:t>
            </a:r>
            <a:r>
              <a:rPr lang="zh-CN" altLang="en-US" sz="2000" b="1">
                <a:effectLst>
                  <a:outerShdw blurRad="38100" dist="38100" dir="2700000" algn="tl">
                    <a:srgbClr val="C0C0C0"/>
                  </a:outerShdw>
                </a:effectLst>
              </a:rPr>
              <a:t>的值；如果遇到文件尾或出错，则返回空指针</a:t>
            </a:r>
            <a:r>
              <a:rPr kumimoji="0" lang="en-US" altLang="zh-CN" sz="2000" b="1">
                <a:solidFill>
                  <a:srgbClr val="008000"/>
                </a:solidFill>
                <a:effectLst>
                  <a:outerShdw blurRad="38100" dist="38100" dir="2700000" algn="tl">
                    <a:srgbClr val="C0C0C0"/>
                  </a:outerShdw>
                </a:effectLst>
              </a:rPr>
              <a:t>NULL</a:t>
            </a:r>
            <a:r>
              <a:rPr lang="zh-CN" altLang="en-US" sz="2000" b="1">
                <a:effectLst>
                  <a:outerShdw blurRad="38100" dist="38100" dir="2700000" algn="tl">
                    <a:srgbClr val="C0C0C0"/>
                  </a:outerShdw>
                </a:effectLst>
              </a:rPr>
              <a:t>。</a:t>
            </a:r>
          </a:p>
          <a:p>
            <a:pPr eaLnBrk="1" hangingPunct="1">
              <a:lnSpc>
                <a:spcPct val="120000"/>
              </a:lnSpc>
              <a:spcBef>
                <a:spcPct val="20000"/>
              </a:spcBef>
              <a:defRPr/>
            </a:pPr>
            <a:r>
              <a:rPr lang="zh-CN" altLang="en-US" sz="2000" b="1">
                <a:effectLst>
                  <a:outerShdw blurRad="38100" dist="38100" dir="2700000" algn="tl">
                    <a:srgbClr val="C0C0C0"/>
                  </a:outerShdw>
                </a:effectLst>
              </a:rPr>
              <a:t>       </a:t>
            </a:r>
            <a:r>
              <a:rPr lang="zh-CN" altLang="en-US" sz="2000" b="1">
                <a:solidFill>
                  <a:srgbClr val="FF9900"/>
                </a:solidFill>
                <a:effectLst>
                  <a:outerShdw blurRad="38100" dist="38100" dir="2700000" algn="tl">
                    <a:srgbClr val="C0C0C0"/>
                  </a:outerShdw>
                </a:effectLst>
              </a:rPr>
              <a:t>一行</a:t>
            </a:r>
            <a:r>
              <a:rPr lang="zh-CN" altLang="en-US" sz="2000" b="1">
                <a:solidFill>
                  <a:srgbClr val="006600"/>
                </a:solidFill>
                <a:effectLst>
                  <a:outerShdw blurRad="38100" dist="38100" dir="2700000" algn="tl">
                    <a:srgbClr val="C0C0C0"/>
                  </a:outerShdw>
                </a:effectLst>
              </a:rPr>
              <a:t>是从输入流的第一个字符开始直到其后的第一个换行字符</a:t>
            </a:r>
            <a:r>
              <a:rPr lang="zh-CN" altLang="en-US" sz="2000" b="1">
                <a:solidFill>
                  <a:srgbClr val="006600"/>
                </a:solidFill>
                <a:effectLst>
                  <a:outerShdw blurRad="38100" dist="38100" dir="2700000" algn="tl">
                    <a:srgbClr val="C0C0C0"/>
                  </a:outerShdw>
                </a:effectLst>
                <a:latin typeface="Times New Roman"/>
              </a:rPr>
              <a:t>’</a:t>
            </a:r>
            <a:r>
              <a:rPr lang="en-US" altLang="zh-CN" sz="2000" b="1">
                <a:solidFill>
                  <a:srgbClr val="006600"/>
                </a:solidFill>
                <a:effectLst>
                  <a:outerShdw blurRad="38100" dist="38100" dir="2700000" algn="tl">
                    <a:srgbClr val="C0C0C0"/>
                  </a:outerShdw>
                </a:effectLst>
              </a:rPr>
              <a:t>\n</a:t>
            </a:r>
            <a:r>
              <a:rPr lang="en-US" altLang="zh-CN" sz="2000" b="1">
                <a:solidFill>
                  <a:srgbClr val="006600"/>
                </a:solidFill>
                <a:effectLst>
                  <a:outerShdw blurRad="38100" dist="38100" dir="2700000" algn="tl">
                    <a:srgbClr val="C0C0C0"/>
                  </a:outerShdw>
                </a:effectLst>
                <a:latin typeface="Times New Roman"/>
              </a:rPr>
              <a:t>’</a:t>
            </a:r>
            <a:r>
              <a:rPr lang="zh-CN" altLang="en-US" sz="2000" b="1">
                <a:solidFill>
                  <a:srgbClr val="006600"/>
                </a:solidFill>
                <a:effectLst>
                  <a:outerShdw blurRad="38100" dist="38100" dir="2700000" algn="tl">
                    <a:srgbClr val="C0C0C0"/>
                  </a:outerShdw>
                </a:effectLst>
              </a:rPr>
              <a:t>为止的字符序列。</a:t>
            </a:r>
          </a:p>
          <a:p>
            <a:pPr eaLnBrk="1" hangingPunct="1">
              <a:lnSpc>
                <a:spcPct val="120000"/>
              </a:lnSpc>
              <a:spcBef>
                <a:spcPct val="20000"/>
              </a:spcBef>
              <a:defRPr/>
            </a:pPr>
            <a:r>
              <a:rPr lang="zh-CN" altLang="en-US" sz="2000" b="1">
                <a:effectLst>
                  <a:outerShdw blurRad="38100" dist="38100" dir="2700000" algn="tl">
                    <a:srgbClr val="C0C0C0"/>
                  </a:outerShdw>
                </a:effectLst>
              </a:rPr>
              <a:t>       </a:t>
            </a:r>
            <a:r>
              <a:rPr lang="zh-CN" altLang="en-US" sz="2000" b="1">
                <a:solidFill>
                  <a:srgbClr val="FF9900"/>
                </a:solidFill>
                <a:effectLst>
                  <a:outerShdw blurRad="38100" dist="38100" dir="2700000" algn="tl">
                    <a:srgbClr val="C0C0C0"/>
                  </a:outerShdw>
                </a:effectLst>
              </a:rPr>
              <a:t>函数调用</a:t>
            </a:r>
            <a:r>
              <a:rPr lang="zh-CN" altLang="en-US" sz="2000" b="1">
                <a:effectLst>
                  <a:outerShdw blurRad="38100" dist="38100" dir="2700000" algn="tl">
                    <a:srgbClr val="C0C0C0"/>
                  </a:outerShdw>
                </a:effectLst>
              </a:rPr>
              <a:t>形式为：</a:t>
            </a:r>
          </a:p>
          <a:p>
            <a:pPr algn="ctr" eaLnBrk="1" hangingPunct="1">
              <a:lnSpc>
                <a:spcPct val="120000"/>
              </a:lnSpc>
              <a:spcBef>
                <a:spcPct val="20000"/>
              </a:spcBef>
              <a:defRPr/>
            </a:pPr>
            <a:r>
              <a:rPr lang="en-US" altLang="zh-CN" sz="2000" b="1">
                <a:solidFill>
                  <a:srgbClr val="FF00FF"/>
                </a:solidFill>
                <a:effectLst>
                  <a:outerShdw blurRad="38100" dist="38100" dir="2700000" algn="tl">
                    <a:srgbClr val="C0C0C0"/>
                  </a:outerShdw>
                </a:effectLst>
              </a:rPr>
              <a:t>gets(s) </a:t>
            </a:r>
          </a:p>
          <a:p>
            <a:pPr eaLnBrk="1" hangingPunct="1">
              <a:lnSpc>
                <a:spcPct val="120000"/>
              </a:lnSpc>
              <a:spcBef>
                <a:spcPct val="20000"/>
              </a:spcBef>
              <a:defRPr/>
            </a:pPr>
            <a:r>
              <a:rPr lang="zh-CN" altLang="en-US" sz="2000" b="1">
                <a:effectLst>
                  <a:outerShdw blurRad="38100" dist="38100" dir="2700000" algn="tl">
                    <a:srgbClr val="C0C0C0"/>
                  </a:outerShdw>
                </a:effectLst>
              </a:rPr>
              <a:t>其中，</a:t>
            </a:r>
            <a:r>
              <a:rPr lang="en-US" altLang="zh-CN" sz="2000" b="1">
                <a:solidFill>
                  <a:srgbClr val="FF00FF"/>
                </a:solidFill>
                <a:effectLst>
                  <a:outerShdw blurRad="38100" dist="38100" dir="2700000" algn="tl">
                    <a:srgbClr val="C0C0C0"/>
                  </a:outerShdw>
                </a:effectLst>
              </a:rPr>
              <a:t>s</a:t>
            </a:r>
            <a:r>
              <a:rPr lang="zh-CN" altLang="en-US" sz="2000" b="1">
                <a:effectLst>
                  <a:outerShdw blurRad="38100" dist="38100" dir="2700000" algn="tl">
                    <a:srgbClr val="C0C0C0"/>
                  </a:outerShdw>
                </a:effectLst>
              </a:rPr>
              <a:t>为指针类型表达式</a:t>
            </a:r>
            <a:r>
              <a:rPr lang="en-US" altLang="zh-CN" sz="2000" b="1">
                <a:effectLst>
                  <a:outerShdw blurRad="38100" dist="38100" dir="2700000" algn="tl">
                    <a:srgbClr val="C0C0C0"/>
                  </a:outerShdw>
                </a:effectLst>
              </a:rPr>
              <a:t>(</a:t>
            </a:r>
            <a:r>
              <a:rPr lang="zh-CN" altLang="en-US" sz="2000" b="1">
                <a:effectLst>
                  <a:outerShdw blurRad="38100" dist="38100" dir="2700000" algn="tl">
                    <a:srgbClr val="C0C0C0"/>
                  </a:outerShdw>
                </a:effectLst>
              </a:rPr>
              <a:t>称为</a:t>
            </a:r>
            <a:r>
              <a:rPr lang="zh-CN" altLang="en-US" sz="2000" b="1">
                <a:solidFill>
                  <a:srgbClr val="FF9900"/>
                </a:solidFill>
                <a:effectLst>
                  <a:outerShdw blurRad="38100" dist="38100" dir="2700000" algn="tl">
                    <a:srgbClr val="C0C0C0"/>
                  </a:outerShdw>
                </a:effectLst>
              </a:rPr>
              <a:t>实际参数</a:t>
            </a: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a:t>
            </a:r>
          </a:p>
        </p:txBody>
      </p:sp>
      <p:sp>
        <p:nvSpPr>
          <p:cNvPr id="89193" name="Text Box 105">
            <a:extLst>
              <a:ext uri="{FF2B5EF4-FFF2-40B4-BE49-F238E27FC236}">
                <a16:creationId xmlns:a16="http://schemas.microsoft.com/office/drawing/2014/main" id="{21A3E131-BC69-4AA4-9752-02C93CA6C393}"/>
              </a:ext>
            </a:extLst>
          </p:cNvPr>
          <p:cNvSpPr txBox="1">
            <a:spLocks noChangeArrowheads="1"/>
          </p:cNvSpPr>
          <p:nvPr/>
        </p:nvSpPr>
        <p:spPr bwMode="auto">
          <a:xfrm>
            <a:off x="2771775" y="5087938"/>
            <a:ext cx="4824413" cy="1006475"/>
          </a:xfrm>
          <a:prstGeom prst="rect">
            <a:avLst/>
          </a:prstGeom>
          <a:solidFill>
            <a:schemeClr val="accent1">
              <a:alpha val="10001"/>
            </a:schemeClr>
          </a:solidFill>
          <a:ln w="9525">
            <a:noFill/>
            <a:miter lim="800000"/>
            <a:headEnd/>
            <a:tailEnd/>
          </a:ln>
          <a:effectLst/>
        </p:spPr>
        <p:txBody>
          <a:bodyPr>
            <a:spAutoFit/>
          </a:bodyPr>
          <a:lstStyle/>
          <a:p>
            <a:pPr eaLnBrk="1" hangingPunct="1">
              <a:defRPr/>
            </a:pPr>
            <a:r>
              <a:rPr lang="en-US" altLang="zh-CN" sz="2000" b="1">
                <a:solidFill>
                  <a:schemeClr val="folHlink"/>
                </a:solidFill>
                <a:effectLst>
                  <a:outerShdw blurRad="38100" dist="38100" dir="2700000" algn="tl">
                    <a:srgbClr val="000000"/>
                  </a:outerShdw>
                </a:effectLst>
              </a:rPr>
              <a:t>char *p;</a:t>
            </a:r>
          </a:p>
          <a:p>
            <a:pPr eaLnBrk="1" hangingPunct="1">
              <a:defRPr/>
            </a:pPr>
            <a:r>
              <a:rPr lang="en-US" altLang="zh-CN" sz="2000" b="1">
                <a:solidFill>
                  <a:schemeClr val="folHlink"/>
                </a:solidFill>
                <a:effectLst>
                  <a:outerShdw blurRad="38100" dist="38100" dir="2700000" algn="tl">
                    <a:srgbClr val="000000"/>
                  </a:outerShdw>
                </a:effectLst>
              </a:rPr>
              <a:t>p=(char *)malloc(80*sizeof(char));</a:t>
            </a:r>
          </a:p>
          <a:p>
            <a:pPr eaLnBrk="1" hangingPunct="1">
              <a:defRPr/>
            </a:pPr>
            <a:r>
              <a:rPr lang="en-US" altLang="zh-CN" sz="2000" b="1">
                <a:solidFill>
                  <a:schemeClr val="folHlink"/>
                </a:solidFill>
                <a:effectLst>
                  <a:outerShdw blurRad="38100" dist="38100" dir="2700000" algn="tl">
                    <a:srgbClr val="000000"/>
                  </a:outerShdw>
                </a:effectLst>
              </a:rPr>
              <a:t>gets(p);</a:t>
            </a:r>
          </a:p>
        </p:txBody>
      </p:sp>
      <p:sp>
        <p:nvSpPr>
          <p:cNvPr id="89194" name="Text Box 106">
            <a:extLst>
              <a:ext uri="{FF2B5EF4-FFF2-40B4-BE49-F238E27FC236}">
                <a16:creationId xmlns:a16="http://schemas.microsoft.com/office/drawing/2014/main" id="{ED387858-C2C9-49D9-8352-7A8B8177C9F2}"/>
              </a:ext>
            </a:extLst>
          </p:cNvPr>
          <p:cNvSpPr txBox="1">
            <a:spLocks noChangeArrowheads="1"/>
          </p:cNvSpPr>
          <p:nvPr/>
        </p:nvSpPr>
        <p:spPr bwMode="auto">
          <a:xfrm>
            <a:off x="7235825" y="5727700"/>
            <a:ext cx="1800225" cy="366713"/>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1800" b="1">
                <a:solidFill>
                  <a:srgbClr val="4D4D4D"/>
                </a:solidFill>
                <a:effectLst>
                  <a:outerShdw blurRad="38100" dist="38100" dir="2700000" algn="tl">
                    <a:srgbClr val="C0C0C0"/>
                  </a:outerShdw>
                </a:effectLst>
                <a:hlinkClick r:id="rId2" action="ppaction://hlinkfile"/>
              </a:rPr>
              <a:t>上机操作演示</a:t>
            </a:r>
            <a:endParaRPr lang="zh-CN" altLang="en-US" sz="1800" b="1">
              <a:solidFill>
                <a:srgbClr val="4D4D4D"/>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192">
                                            <p:txEl>
                                              <p:pRg st="4" end="4"/>
                                            </p:txEl>
                                          </p:spTgt>
                                        </p:tgtEl>
                                        <p:attrNameLst>
                                          <p:attrName>style.visibility</p:attrName>
                                        </p:attrNameLst>
                                      </p:cBhvr>
                                      <p:to>
                                        <p:strVal val="visible"/>
                                      </p:to>
                                    </p:set>
                                    <p:animEffect transition="in" filter="blinds(horizontal)">
                                      <p:cBhvr>
                                        <p:cTn id="7" dur="500"/>
                                        <p:tgtEl>
                                          <p:spTgt spid="89192">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9192">
                                            <p:txEl>
                                              <p:pRg st="5" end="5"/>
                                            </p:txEl>
                                          </p:spTgt>
                                        </p:tgtEl>
                                        <p:attrNameLst>
                                          <p:attrName>style.visibility</p:attrName>
                                        </p:attrNameLst>
                                      </p:cBhvr>
                                      <p:to>
                                        <p:strVal val="visible"/>
                                      </p:to>
                                    </p:set>
                                    <p:animEffect transition="in" filter="blinds(horizontal)">
                                      <p:cBhvr>
                                        <p:cTn id="10" dur="500"/>
                                        <p:tgtEl>
                                          <p:spTgt spid="89192">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9192">
                                            <p:txEl>
                                              <p:pRg st="6" end="6"/>
                                            </p:txEl>
                                          </p:spTgt>
                                        </p:tgtEl>
                                        <p:attrNameLst>
                                          <p:attrName>style.visibility</p:attrName>
                                        </p:attrNameLst>
                                      </p:cBhvr>
                                      <p:to>
                                        <p:strVal val="visible"/>
                                      </p:to>
                                    </p:set>
                                    <p:animEffect transition="in" filter="blinds(horizontal)">
                                      <p:cBhvr>
                                        <p:cTn id="13" dur="500"/>
                                        <p:tgtEl>
                                          <p:spTgt spid="89192">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9194"/>
                                        </p:tgtEl>
                                        <p:attrNameLst>
                                          <p:attrName>style.visibility</p:attrName>
                                        </p:attrNameLst>
                                      </p:cBhvr>
                                      <p:to>
                                        <p:strVal val="visible"/>
                                      </p:to>
                                    </p:set>
                                    <p:animEffect transition="in" filter="blinds(horizontal)">
                                      <p:cBhvr>
                                        <p:cTn id="18" dur="500"/>
                                        <p:tgtEl>
                                          <p:spTgt spid="89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9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a:extLst>
              <a:ext uri="{FF2B5EF4-FFF2-40B4-BE49-F238E27FC236}">
                <a16:creationId xmlns:a16="http://schemas.microsoft.com/office/drawing/2014/main" id="{A8896794-F508-4070-9CB9-BEDAF12C901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760EFF4-61F6-4B8F-8DF3-053B2F1CD3FE}" type="slidenum">
              <a:rPr kumimoji="0" lang="en-US" altLang="zh-CN" sz="1800" smtClean="0">
                <a:solidFill>
                  <a:srgbClr val="009900"/>
                </a:solidFill>
              </a:rPr>
              <a:pPr>
                <a:spcBef>
                  <a:spcPct val="0"/>
                </a:spcBef>
                <a:buClrTx/>
                <a:buSzTx/>
                <a:buFontTx/>
                <a:buNone/>
              </a:pPr>
              <a:t>12</a:t>
            </a:fld>
            <a:endParaRPr kumimoji="0" lang="en-US" altLang="zh-CN" sz="1800">
              <a:solidFill>
                <a:srgbClr val="009900"/>
              </a:solidFill>
            </a:endParaRPr>
          </a:p>
        </p:txBody>
      </p:sp>
      <p:grpSp>
        <p:nvGrpSpPr>
          <p:cNvPr id="2" name="Group 172">
            <a:extLst>
              <a:ext uri="{FF2B5EF4-FFF2-40B4-BE49-F238E27FC236}">
                <a16:creationId xmlns:a16="http://schemas.microsoft.com/office/drawing/2014/main" id="{164CBAD8-9951-461E-9536-97A4B36F4F1C}"/>
              </a:ext>
            </a:extLst>
          </p:cNvPr>
          <p:cNvGrpSpPr>
            <a:grpSpLocks/>
          </p:cNvGrpSpPr>
          <p:nvPr/>
        </p:nvGrpSpPr>
        <p:grpSpPr bwMode="auto">
          <a:xfrm>
            <a:off x="4281488" y="5373688"/>
            <a:ext cx="1585912" cy="936625"/>
            <a:chOff x="295" y="3294"/>
            <a:chExt cx="999" cy="590"/>
          </a:xfrm>
        </p:grpSpPr>
        <p:pic>
          <p:nvPicPr>
            <p:cNvPr id="16535" name="Picture 170" descr="显示器图片">
              <a:extLst>
                <a:ext uri="{FF2B5EF4-FFF2-40B4-BE49-F238E27FC236}">
                  <a16:creationId xmlns:a16="http://schemas.microsoft.com/office/drawing/2014/main" id="{A39F9A35-9E60-4BE4-93E1-7EF935FBC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 y="3294"/>
              <a:ext cx="999"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36" name="Rectangle 171">
              <a:extLst>
                <a:ext uri="{FF2B5EF4-FFF2-40B4-BE49-F238E27FC236}">
                  <a16:creationId xmlns:a16="http://schemas.microsoft.com/office/drawing/2014/main" id="{F8814C51-6584-4C2E-BE11-65A317604E9C}"/>
                </a:ext>
              </a:extLst>
            </p:cNvPr>
            <p:cNvSpPr>
              <a:spLocks noChangeArrowheads="1"/>
            </p:cNvSpPr>
            <p:nvPr/>
          </p:nvSpPr>
          <p:spPr bwMode="auto">
            <a:xfrm>
              <a:off x="295" y="3294"/>
              <a:ext cx="997" cy="59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grpSp>
      <p:sp>
        <p:nvSpPr>
          <p:cNvPr id="16388" name="Text Box 4">
            <a:extLst>
              <a:ext uri="{FF2B5EF4-FFF2-40B4-BE49-F238E27FC236}">
                <a16:creationId xmlns:a16="http://schemas.microsoft.com/office/drawing/2014/main" id="{421B817E-77CC-40C9-9041-4A0F4B493881}"/>
              </a:ext>
            </a:extLst>
          </p:cNvPr>
          <p:cNvSpPr txBox="1">
            <a:spLocks noChangeArrowheads="1"/>
          </p:cNvSpPr>
          <p:nvPr/>
        </p:nvSpPr>
        <p:spPr bwMode="auto">
          <a:xfrm>
            <a:off x="611188" y="811213"/>
            <a:ext cx="5033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3.3.1</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格式输出函数 </a:t>
            </a:r>
          </a:p>
        </p:txBody>
      </p:sp>
      <p:sp>
        <p:nvSpPr>
          <p:cNvPr id="133125" name="Rectangle 5">
            <a:extLst>
              <a:ext uri="{FF2B5EF4-FFF2-40B4-BE49-F238E27FC236}">
                <a16:creationId xmlns:a16="http://schemas.microsoft.com/office/drawing/2014/main" id="{713875DE-EA5F-4AFE-998D-6C52A1435564}"/>
              </a:ext>
            </a:extLst>
          </p:cNvPr>
          <p:cNvSpPr>
            <a:spLocks noChangeArrowheads="1"/>
          </p:cNvSpPr>
          <p:nvPr/>
        </p:nvSpPr>
        <p:spPr bwMode="auto">
          <a:xfrm>
            <a:off x="684213" y="1260475"/>
            <a:ext cx="7991475" cy="3082925"/>
          </a:xfrm>
          <a:prstGeom prst="rect">
            <a:avLst/>
          </a:prstGeom>
          <a:noFill/>
          <a:ln w="9525">
            <a:noFill/>
            <a:miter lim="800000"/>
            <a:headEnd/>
            <a:tailEnd/>
          </a:ln>
          <a:effectLst/>
        </p:spPr>
        <p:txBody>
          <a:bodyPr anchor="ctr">
            <a:spAutoFit/>
          </a:bodyPr>
          <a:lstStyle/>
          <a:p>
            <a:pPr eaLnBrk="1" hangingPunct="1">
              <a:defRPr/>
            </a:pPr>
            <a:r>
              <a:rPr lang="en-US" altLang="zh-CN" b="1" dirty="0"/>
              <a:t>       </a:t>
            </a:r>
            <a:r>
              <a:rPr lang="zh-CN" altLang="en-US" sz="2000" b="1" dirty="0">
                <a:solidFill>
                  <a:srgbClr val="FF9900"/>
                </a:solidFill>
                <a:effectLst>
                  <a:outerShdw blurRad="38100" dist="38100" dir="2700000" algn="tl">
                    <a:srgbClr val="C0C0C0"/>
                  </a:outerShdw>
                </a:effectLst>
              </a:rPr>
              <a:t>函数原型</a:t>
            </a:r>
            <a:r>
              <a:rPr lang="zh-CN" altLang="en-US" sz="2000" b="1" dirty="0">
                <a:effectLst>
                  <a:outerShdw blurRad="38100" dist="38100" dir="2700000" algn="tl">
                    <a:srgbClr val="C0C0C0"/>
                  </a:outerShdw>
                </a:effectLst>
              </a:rPr>
              <a:t>为：   </a:t>
            </a:r>
            <a:r>
              <a:rPr lang="en-US" altLang="zh-CN" sz="2000" b="1" dirty="0" err="1">
                <a:solidFill>
                  <a:srgbClr val="FF00FF"/>
                </a:solidFill>
                <a:effectLst>
                  <a:outerShdw blurRad="38100" dist="38100" dir="2700000" algn="tl">
                    <a:srgbClr val="C0C0C0"/>
                  </a:outerShdw>
                </a:effectLst>
              </a:rPr>
              <a:t>int</a:t>
            </a:r>
            <a:r>
              <a:rPr lang="en-US" altLang="zh-CN" sz="2000" b="1" dirty="0">
                <a:solidFill>
                  <a:srgbClr val="FF00FF"/>
                </a:solidFill>
                <a:effectLst>
                  <a:outerShdw blurRad="38100" dist="38100" dir="2700000" algn="tl">
                    <a:srgbClr val="C0C0C0"/>
                  </a:outerShdw>
                </a:effectLst>
              </a:rPr>
              <a:t> </a:t>
            </a:r>
            <a:r>
              <a:rPr lang="en-US" altLang="zh-CN" sz="2000" b="1" dirty="0" err="1">
                <a:solidFill>
                  <a:srgbClr val="FF00FF"/>
                </a:solidFill>
                <a:effectLst>
                  <a:outerShdw blurRad="38100" dist="38100" dir="2700000" algn="tl">
                    <a:srgbClr val="C0C0C0"/>
                  </a:outerShdw>
                </a:effectLst>
              </a:rPr>
              <a:t>printf</a:t>
            </a:r>
            <a:r>
              <a:rPr lang="en-US" altLang="zh-CN" sz="2000" b="1" dirty="0">
                <a:solidFill>
                  <a:srgbClr val="FF00FF"/>
                </a:solidFill>
                <a:effectLst>
                  <a:outerShdw blurRad="38100" dist="38100" dir="2700000" algn="tl">
                    <a:srgbClr val="C0C0C0"/>
                  </a:outerShdw>
                </a:effectLst>
              </a:rPr>
              <a:t>(const char *format, ...);</a:t>
            </a:r>
          </a:p>
          <a:p>
            <a:pPr eaLnBrk="1" hangingPunct="1">
              <a:lnSpc>
                <a:spcPct val="120000"/>
              </a:lnSpc>
              <a:spcBef>
                <a:spcPct val="20000"/>
              </a:spcBef>
              <a:defRPr/>
            </a:pPr>
            <a:r>
              <a:rPr lang="en-US" altLang="zh-CN" b="1" dirty="0">
                <a:solidFill>
                  <a:srgbClr val="FF9900"/>
                </a:solidFill>
                <a:effectLst>
                  <a:outerShdw blurRad="38100" dist="38100" dir="2700000" algn="tl">
                    <a:srgbClr val="C0C0C0"/>
                  </a:outerShdw>
                </a:effectLst>
              </a:rPr>
              <a:t>       </a:t>
            </a:r>
            <a:r>
              <a:rPr lang="zh-CN" altLang="en-US" sz="2000" b="1" dirty="0">
                <a:solidFill>
                  <a:srgbClr val="FF9900"/>
                </a:solidFill>
                <a:effectLst>
                  <a:outerShdw blurRad="38100" dist="38100" dir="2700000" algn="tl">
                    <a:srgbClr val="C0C0C0"/>
                  </a:outerShdw>
                </a:effectLst>
              </a:rPr>
              <a:t>功能</a:t>
            </a:r>
            <a:r>
              <a:rPr lang="zh-CN" altLang="en-US" sz="2000" b="1" dirty="0">
                <a:effectLst>
                  <a:outerShdw blurRad="38100" dist="38100" dir="2700000" algn="tl">
                    <a:srgbClr val="C0C0C0"/>
                  </a:outerShdw>
                </a:effectLst>
              </a:rPr>
              <a:t>是将</a:t>
            </a:r>
            <a:r>
              <a:rPr lang="en-US" altLang="zh-CN" b="1" dirty="0">
                <a:solidFill>
                  <a:srgbClr val="FF00FF"/>
                </a:solidFill>
                <a:effectLst>
                  <a:outerShdw blurRad="38100" dist="38100" dir="2700000" algn="tl">
                    <a:srgbClr val="C0C0C0"/>
                  </a:outerShdw>
                </a:effectLst>
              </a:rPr>
              <a:t>...</a:t>
            </a:r>
            <a:r>
              <a:rPr lang="zh-CN" altLang="en-US" sz="2000" b="1" dirty="0">
                <a:effectLst>
                  <a:outerShdw blurRad="38100" dist="38100" dir="2700000" algn="tl">
                    <a:srgbClr val="C0C0C0"/>
                  </a:outerShdw>
                </a:effectLst>
              </a:rPr>
              <a:t>的数据，指定的</a:t>
            </a:r>
            <a:r>
              <a:rPr lang="en-US" altLang="zh-CN" sz="2000" b="1" dirty="0">
                <a:solidFill>
                  <a:srgbClr val="FF00FF"/>
                </a:solidFill>
                <a:effectLst>
                  <a:outerShdw blurRad="38100" dist="38100" dir="2700000" algn="tl">
                    <a:srgbClr val="C0C0C0"/>
                  </a:outerShdw>
                </a:effectLst>
              </a:rPr>
              <a:t>format</a:t>
            </a:r>
            <a:r>
              <a:rPr lang="zh-CN" altLang="en-US" sz="2000" b="1" dirty="0">
                <a:effectLst>
                  <a:outerShdw blurRad="38100" dist="38100" dir="2700000" algn="tl">
                    <a:srgbClr val="C0C0C0"/>
                  </a:outerShdw>
                </a:effectLst>
              </a:rPr>
              <a:t>格式输出到标准输出设备；</a:t>
            </a:r>
            <a:r>
              <a:rPr lang="zh-CN" altLang="en-US" sz="2000" b="1" dirty="0">
                <a:solidFill>
                  <a:srgbClr val="FF9900"/>
                </a:solidFill>
                <a:effectLst>
                  <a:outerShdw blurRad="38100" dist="38100" dir="2700000" algn="tl">
                    <a:srgbClr val="C0C0C0"/>
                  </a:outerShdw>
                </a:effectLst>
              </a:rPr>
              <a:t>函数返回值</a:t>
            </a:r>
            <a:r>
              <a:rPr lang="zh-CN" altLang="en-US" sz="2000" b="1" dirty="0">
                <a:effectLst>
                  <a:outerShdw blurRad="38100" dist="38100" dir="2700000" algn="tl">
                    <a:srgbClr val="C0C0C0"/>
                  </a:outerShdw>
                </a:effectLst>
              </a:rPr>
              <a:t>是实际输出的字符个数</a:t>
            </a:r>
            <a:r>
              <a:rPr lang="zh-CN" altLang="en-US"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a:t>
            </a:r>
          </a:p>
          <a:p>
            <a:pPr eaLnBrk="1" hangingPunct="1">
              <a:lnSpc>
                <a:spcPct val="120000"/>
              </a:lnSpc>
              <a:spcBef>
                <a:spcPct val="20000"/>
              </a:spcBef>
              <a:defRPr/>
            </a:pPr>
            <a:r>
              <a:rPr lang="zh-CN" altLang="en-US" sz="2000" b="1" dirty="0">
                <a:effectLst>
                  <a:outerShdw blurRad="38100" dist="38100" dir="2700000" algn="tl">
                    <a:srgbClr val="C0C0C0"/>
                  </a:outerShdw>
                </a:effectLst>
              </a:rPr>
              <a:t>        </a:t>
            </a:r>
            <a:r>
              <a:rPr lang="zh-CN" altLang="en-US" sz="2000" b="1" dirty="0">
                <a:solidFill>
                  <a:srgbClr val="FF9900"/>
                </a:solidFill>
                <a:effectLst>
                  <a:outerShdw blurRad="38100" dist="38100" dir="2700000" algn="tl">
                    <a:srgbClr val="C0C0C0"/>
                  </a:outerShdw>
                </a:effectLst>
              </a:rPr>
              <a:t>函数调用</a:t>
            </a:r>
            <a:r>
              <a:rPr lang="zh-CN" altLang="en-US" sz="2000" b="1" dirty="0">
                <a:effectLst>
                  <a:outerShdw blurRad="38100" dist="38100" dir="2700000" algn="tl">
                    <a:srgbClr val="C0C0C0"/>
                  </a:outerShdw>
                </a:effectLst>
              </a:rPr>
              <a:t>形式为：</a:t>
            </a:r>
          </a:p>
          <a:p>
            <a:pPr algn="ctr" eaLnBrk="1" hangingPunct="1">
              <a:lnSpc>
                <a:spcPct val="120000"/>
              </a:lnSpc>
              <a:spcBef>
                <a:spcPct val="20000"/>
              </a:spcBef>
              <a:defRPr/>
            </a:pPr>
            <a:r>
              <a:rPr lang="en-US" altLang="zh-CN" sz="2000" b="1" dirty="0" err="1">
                <a:solidFill>
                  <a:srgbClr val="FF00FF"/>
                </a:solidFill>
                <a:effectLst>
                  <a:outerShdw blurRad="38100" dist="38100" dir="2700000" algn="tl">
                    <a:srgbClr val="C0C0C0"/>
                  </a:outerShdw>
                </a:effectLst>
              </a:rPr>
              <a:t>printf</a:t>
            </a:r>
            <a:r>
              <a:rPr lang="en-US" altLang="zh-CN" sz="2000" b="1" dirty="0">
                <a:solidFill>
                  <a:srgbClr val="FF00FF"/>
                </a:solidFill>
                <a:effectLst>
                  <a:outerShdw blurRad="38100" dist="38100" dir="2700000" algn="tl">
                    <a:srgbClr val="C0C0C0"/>
                  </a:outerShdw>
                </a:effectLst>
              </a:rPr>
              <a:t>(</a:t>
            </a:r>
            <a:r>
              <a:rPr lang="zh-CN" altLang="en-US" sz="2000" b="1" dirty="0">
                <a:solidFill>
                  <a:srgbClr val="FF00FF"/>
                </a:solidFill>
                <a:effectLst>
                  <a:outerShdw blurRad="38100" dist="38100" dir="2700000" algn="tl">
                    <a:srgbClr val="C0C0C0"/>
                  </a:outerShdw>
                </a:effectLst>
              </a:rPr>
              <a:t>格式字符串</a:t>
            </a:r>
            <a:r>
              <a:rPr lang="en-US" altLang="zh-CN" sz="2000" b="1" dirty="0">
                <a:solidFill>
                  <a:srgbClr val="FF00FF"/>
                </a:solidFill>
                <a:effectLst>
                  <a:outerShdw blurRad="38100" dist="38100" dir="2700000" algn="tl">
                    <a:srgbClr val="C0C0C0"/>
                  </a:outerShdw>
                </a:effectLst>
              </a:rPr>
              <a:t>,</a:t>
            </a:r>
            <a:r>
              <a:rPr lang="zh-CN" altLang="en-US" sz="2000" b="1" dirty="0">
                <a:solidFill>
                  <a:srgbClr val="FF00FF"/>
                </a:solidFill>
                <a:effectLst>
                  <a:outerShdw blurRad="38100" dist="38100" dir="2700000" algn="tl">
                    <a:srgbClr val="C0C0C0"/>
                  </a:outerShdw>
                </a:effectLst>
              </a:rPr>
              <a:t>表达式</a:t>
            </a:r>
            <a:r>
              <a:rPr lang="en-US" altLang="zh-CN" sz="2000" b="1" baseline="-25000" dirty="0">
                <a:solidFill>
                  <a:srgbClr val="FF00FF"/>
                </a:solidFill>
                <a:effectLst>
                  <a:outerShdw blurRad="38100" dist="38100" dir="2700000" algn="tl">
                    <a:srgbClr val="C0C0C0"/>
                  </a:outerShdw>
                </a:effectLst>
              </a:rPr>
              <a:t>1</a:t>
            </a:r>
            <a:r>
              <a:rPr lang="en-US" altLang="zh-CN" sz="2000" b="1" dirty="0">
                <a:solidFill>
                  <a:srgbClr val="FF00FF"/>
                </a:solidFill>
                <a:effectLst>
                  <a:outerShdw blurRad="38100" dist="38100" dir="2700000" algn="tl">
                    <a:srgbClr val="C0C0C0"/>
                  </a:outerShdw>
                </a:effectLst>
              </a:rPr>
              <a:t>, </a:t>
            </a:r>
            <a:r>
              <a:rPr lang="zh-CN" altLang="en-US" sz="2000" b="1" dirty="0">
                <a:solidFill>
                  <a:srgbClr val="FF00FF"/>
                </a:solidFill>
                <a:effectLst>
                  <a:outerShdw blurRad="38100" dist="38100" dir="2700000" algn="tl">
                    <a:srgbClr val="C0C0C0"/>
                  </a:outerShdw>
                </a:effectLst>
              </a:rPr>
              <a:t>表达式</a:t>
            </a:r>
            <a:r>
              <a:rPr lang="en-US" altLang="zh-CN" sz="2000" b="1" baseline="-25000" dirty="0">
                <a:solidFill>
                  <a:srgbClr val="FF00FF"/>
                </a:solidFill>
                <a:effectLst>
                  <a:outerShdw blurRad="38100" dist="38100" dir="2700000" algn="tl">
                    <a:srgbClr val="C0C0C0"/>
                  </a:outerShdw>
                </a:effectLst>
              </a:rPr>
              <a:t>2</a:t>
            </a:r>
            <a:r>
              <a:rPr lang="en-US" altLang="zh-CN" sz="2000" b="1" dirty="0">
                <a:solidFill>
                  <a:srgbClr val="FF00FF"/>
                </a:solidFill>
                <a:effectLst>
                  <a:outerShdw blurRad="38100" dist="38100" dir="2700000" algn="tl">
                    <a:srgbClr val="C0C0C0"/>
                  </a:outerShdw>
                </a:effectLst>
              </a:rPr>
              <a:t>, ..., </a:t>
            </a:r>
            <a:r>
              <a:rPr lang="zh-CN" altLang="en-US" sz="2000" b="1" dirty="0">
                <a:solidFill>
                  <a:srgbClr val="FF00FF"/>
                </a:solidFill>
                <a:effectLst>
                  <a:outerShdw blurRad="38100" dist="38100" dir="2700000" algn="tl">
                    <a:srgbClr val="C0C0C0"/>
                  </a:outerShdw>
                </a:effectLst>
              </a:rPr>
              <a:t>表达式</a:t>
            </a:r>
            <a:r>
              <a:rPr lang="en-US" altLang="zh-CN" sz="2000" b="1" baseline="-25000" dirty="0">
                <a:solidFill>
                  <a:srgbClr val="FF00FF"/>
                </a:solidFill>
                <a:effectLst>
                  <a:outerShdw blurRad="38100" dist="38100" dir="2700000" algn="tl">
                    <a:srgbClr val="C0C0C0"/>
                  </a:outerShdw>
                </a:effectLst>
              </a:rPr>
              <a:t>n</a:t>
            </a:r>
            <a:r>
              <a:rPr lang="en-US" altLang="zh-CN" sz="2000" b="1" dirty="0">
                <a:solidFill>
                  <a:srgbClr val="FF00FF"/>
                </a:solidFill>
                <a:effectLst>
                  <a:outerShdw blurRad="38100" dist="38100" dir="2700000" algn="tl">
                    <a:srgbClr val="C0C0C0"/>
                  </a:outerShdw>
                </a:effectLst>
              </a:rPr>
              <a:t>) </a:t>
            </a:r>
          </a:p>
          <a:p>
            <a:pPr eaLnBrk="1" hangingPunct="1">
              <a:lnSpc>
                <a:spcPct val="120000"/>
              </a:lnSpc>
              <a:spcBef>
                <a:spcPct val="20000"/>
              </a:spcBef>
              <a:defRPr/>
            </a:pPr>
            <a:r>
              <a:rPr lang="zh-CN" altLang="en-US" sz="2000" b="1" dirty="0">
                <a:effectLst>
                  <a:outerShdw blurRad="38100" dist="38100" dir="2700000" algn="tl">
                    <a:srgbClr val="C0C0C0"/>
                  </a:outerShdw>
                </a:effectLst>
              </a:rPr>
              <a:t>其中，</a:t>
            </a:r>
            <a:r>
              <a:rPr lang="zh-CN" altLang="en-US" sz="2000" b="1" dirty="0">
                <a:solidFill>
                  <a:srgbClr val="FF00FF"/>
                </a:solidFill>
                <a:effectLst>
                  <a:outerShdw blurRad="38100" dist="38100" dir="2700000" algn="tl">
                    <a:srgbClr val="C0C0C0"/>
                  </a:outerShdw>
                </a:effectLst>
              </a:rPr>
              <a:t>表达式</a:t>
            </a:r>
            <a:r>
              <a:rPr lang="en-US" altLang="zh-CN" sz="2000" b="1" baseline="-25000" dirty="0" err="1">
                <a:solidFill>
                  <a:srgbClr val="FF00FF"/>
                </a:solidFill>
                <a:effectLst>
                  <a:outerShdw blurRad="38100" dist="38100" dir="2700000" algn="tl">
                    <a:srgbClr val="C0C0C0"/>
                  </a:outerShdw>
                </a:effectLst>
              </a:rPr>
              <a:t>i</a:t>
            </a:r>
            <a:r>
              <a:rPr lang="zh-CN" altLang="en-US" sz="2000" b="1" dirty="0">
                <a:effectLst>
                  <a:outerShdw blurRad="38100" dist="38100" dir="2700000" algn="tl">
                    <a:srgbClr val="C0C0C0"/>
                  </a:outerShdw>
                </a:effectLst>
              </a:rPr>
              <a:t>为基本类型或指针类型</a:t>
            </a:r>
            <a:r>
              <a:rPr lang="en-US" altLang="zh-CN" sz="2000" b="1" dirty="0">
                <a:effectLst>
                  <a:outerShdw blurRad="38100" dist="38100" dir="2700000" algn="tl">
                    <a:srgbClr val="C0C0C0"/>
                  </a:outerShdw>
                </a:effectLst>
              </a:rPr>
              <a:t>(</a:t>
            </a:r>
            <a:r>
              <a:rPr lang="zh-CN" altLang="en-US" sz="2000" b="1" dirty="0">
                <a:effectLst>
                  <a:outerShdw blurRad="38100" dist="38100" dir="2700000" algn="tl">
                    <a:srgbClr val="C0C0C0"/>
                  </a:outerShdw>
                </a:effectLst>
              </a:rPr>
              <a:t>称为</a:t>
            </a:r>
            <a:r>
              <a:rPr lang="zh-CN" altLang="en-US" sz="2000" b="1" dirty="0">
                <a:solidFill>
                  <a:srgbClr val="FF9900"/>
                </a:solidFill>
                <a:effectLst>
                  <a:outerShdw blurRad="38100" dist="38100" dir="2700000" algn="tl">
                    <a:srgbClr val="C0C0C0"/>
                  </a:outerShdw>
                </a:effectLst>
              </a:rPr>
              <a:t>实际参数</a:t>
            </a:r>
            <a:r>
              <a:rPr lang="en-US" altLang="zh-CN" sz="2000" b="1" dirty="0">
                <a:effectLst>
                  <a:outerShdw blurRad="38100" dist="38100" dir="2700000" algn="tl">
                    <a:srgbClr val="C0C0C0"/>
                  </a:outerShdw>
                </a:effectLst>
              </a:rPr>
              <a:t>)</a:t>
            </a:r>
            <a:r>
              <a:rPr lang="zh-CN" altLang="en-US" sz="2000" b="1" dirty="0">
                <a:effectLst>
                  <a:outerShdw blurRad="38100" dist="38100" dir="2700000" algn="tl">
                    <a:srgbClr val="C0C0C0"/>
                  </a:outerShdw>
                </a:effectLst>
              </a:rPr>
              <a:t>，其值为输出的数据；</a:t>
            </a:r>
            <a:r>
              <a:rPr lang="zh-CN" altLang="en-US" sz="2000" b="1" dirty="0">
                <a:solidFill>
                  <a:srgbClr val="FF00FF"/>
                </a:solidFill>
                <a:effectLst>
                  <a:outerShdw blurRad="38100" dist="38100" dir="2700000" algn="tl">
                    <a:srgbClr val="C0C0C0"/>
                  </a:outerShdw>
                </a:effectLst>
              </a:rPr>
              <a:t>格式字符串</a:t>
            </a:r>
            <a:r>
              <a:rPr lang="zh-CN" altLang="en-US" sz="2000" b="1" dirty="0">
                <a:effectLst>
                  <a:outerShdw blurRad="38100" dist="38100" dir="2700000" algn="tl">
                    <a:srgbClr val="C0C0C0"/>
                  </a:outerShdw>
                </a:effectLst>
              </a:rPr>
              <a:t>使用</a:t>
            </a:r>
            <a:r>
              <a:rPr lang="zh-CN" altLang="en-US" sz="2000" b="1" dirty="0">
                <a:effectLst>
                  <a:outerShdw blurRad="38100" dist="38100" dir="2700000" algn="tl">
                    <a:srgbClr val="C0C0C0"/>
                  </a:outerShdw>
                </a:effectLst>
                <a:hlinkClick r:id="rId3" action="ppaction://hlinkpres?slideindex=1&amp;slidetitle="/>
              </a:rPr>
              <a:t>输出转换符</a:t>
            </a:r>
            <a:r>
              <a:rPr lang="zh-CN" altLang="en-US" sz="2000" b="1" dirty="0">
                <a:effectLst>
                  <a:outerShdw blurRad="38100" dist="38100" dir="2700000" algn="tl">
                    <a:srgbClr val="C0C0C0"/>
                  </a:outerShdw>
                </a:effectLst>
              </a:rPr>
              <a:t>指定数据输出格式。</a:t>
            </a:r>
          </a:p>
        </p:txBody>
      </p:sp>
      <p:sp>
        <p:nvSpPr>
          <p:cNvPr id="133127" name="Text Box 7">
            <a:extLst>
              <a:ext uri="{FF2B5EF4-FFF2-40B4-BE49-F238E27FC236}">
                <a16:creationId xmlns:a16="http://schemas.microsoft.com/office/drawing/2014/main" id="{530CD652-B8B9-40CE-974B-53C70B56E4E2}"/>
              </a:ext>
            </a:extLst>
          </p:cNvPr>
          <p:cNvSpPr txBox="1">
            <a:spLocks noChangeArrowheads="1"/>
          </p:cNvSpPr>
          <p:nvPr/>
        </p:nvSpPr>
        <p:spPr bwMode="auto">
          <a:xfrm>
            <a:off x="7235825" y="5870575"/>
            <a:ext cx="1800225" cy="366713"/>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1800" b="1">
                <a:solidFill>
                  <a:srgbClr val="4D4D4D"/>
                </a:solidFill>
                <a:effectLst>
                  <a:outerShdw blurRad="38100" dist="38100" dir="2700000" algn="tl">
                    <a:srgbClr val="C0C0C0"/>
                  </a:outerShdw>
                </a:effectLst>
                <a:hlinkClick r:id="rId4" action="ppaction://hlinkfile"/>
              </a:rPr>
              <a:t>上机操作演示</a:t>
            </a:r>
            <a:endParaRPr lang="zh-CN" altLang="en-US" sz="1800" b="1">
              <a:solidFill>
                <a:srgbClr val="4D4D4D"/>
              </a:solidFill>
              <a:effectLst>
                <a:outerShdw blurRad="38100" dist="38100" dir="2700000" algn="tl">
                  <a:srgbClr val="C0C0C0"/>
                </a:outerShdw>
              </a:effectLst>
            </a:endParaRPr>
          </a:p>
        </p:txBody>
      </p:sp>
      <p:sp>
        <p:nvSpPr>
          <p:cNvPr id="133128" name="Text Box 8">
            <a:extLst>
              <a:ext uri="{FF2B5EF4-FFF2-40B4-BE49-F238E27FC236}">
                <a16:creationId xmlns:a16="http://schemas.microsoft.com/office/drawing/2014/main" id="{73A2CF90-0A2D-4402-9571-1983C4BAE8E7}"/>
              </a:ext>
            </a:extLst>
          </p:cNvPr>
          <p:cNvSpPr txBox="1">
            <a:spLocks noChangeArrowheads="1"/>
          </p:cNvSpPr>
          <p:nvPr/>
        </p:nvSpPr>
        <p:spPr bwMode="auto">
          <a:xfrm>
            <a:off x="2193925" y="4824413"/>
            <a:ext cx="5473700" cy="396875"/>
          </a:xfrm>
          <a:prstGeom prst="rect">
            <a:avLst/>
          </a:prstGeom>
          <a:solidFill>
            <a:schemeClr val="accent1">
              <a:alpha val="10001"/>
            </a:schemeClr>
          </a:solidFill>
          <a:ln w="9525">
            <a:noFill/>
            <a:miter lim="800000"/>
            <a:headEnd/>
            <a:tailEnd/>
          </a:ln>
          <a:effectLst/>
        </p:spPr>
        <p:txBody>
          <a:bodyPr>
            <a:spAutoFit/>
          </a:bodyPr>
          <a:lstStyle/>
          <a:p>
            <a:pPr algn="ctr" eaLnBrk="1" hangingPunct="1">
              <a:spcBef>
                <a:spcPct val="50000"/>
              </a:spcBef>
              <a:defRPr/>
            </a:pPr>
            <a:r>
              <a:rPr lang="en-US" altLang="zh-CN" sz="2000" b="1">
                <a:solidFill>
                  <a:schemeClr val="tx2"/>
                </a:solidFill>
                <a:effectLst>
                  <a:outerShdw blurRad="38100" dist="38100" dir="2700000" algn="tl">
                    <a:srgbClr val="000000"/>
                  </a:outerShdw>
                </a:effectLst>
              </a:rPr>
              <a:t>printf( “x=</a:t>
            </a:r>
            <a:r>
              <a:rPr lang="en-US" altLang="zh-CN" sz="2000" b="1">
                <a:solidFill>
                  <a:srgbClr val="FF0000"/>
                </a:solidFill>
                <a:effectLst>
                  <a:outerShdw blurRad="38100" dist="38100" dir="2700000" algn="tl">
                    <a:srgbClr val="000000"/>
                  </a:outerShdw>
                </a:effectLst>
              </a:rPr>
              <a:t>%d</a:t>
            </a:r>
            <a:r>
              <a:rPr lang="en-US" altLang="zh-CN" sz="2000" b="1">
                <a:solidFill>
                  <a:schemeClr val="tx2"/>
                </a:solidFill>
                <a:effectLst>
                  <a:outerShdw blurRad="38100" dist="38100" dir="2700000" algn="tl">
                    <a:srgbClr val="000000"/>
                  </a:outerShdw>
                </a:effectLst>
              </a:rPr>
              <a:t>,y=</a:t>
            </a:r>
            <a:r>
              <a:rPr lang="en-US" altLang="zh-CN" sz="2000" b="1">
                <a:solidFill>
                  <a:srgbClr val="FF0000"/>
                </a:solidFill>
                <a:effectLst>
                  <a:outerShdw blurRad="38100" dist="38100" dir="2700000" algn="tl">
                    <a:srgbClr val="000000"/>
                  </a:outerShdw>
                </a:effectLst>
              </a:rPr>
              <a:t>%d</a:t>
            </a:r>
            <a:r>
              <a:rPr lang="en-US" altLang="zh-CN" sz="2000" b="1">
                <a:solidFill>
                  <a:schemeClr val="tx2"/>
                </a:solidFill>
                <a:effectLst>
                  <a:outerShdw blurRad="38100" dist="38100" dir="2700000" algn="tl">
                    <a:srgbClr val="000000"/>
                  </a:outerShdw>
                </a:effectLst>
              </a:rPr>
              <a:t>\n”, 314 , 27 );</a:t>
            </a:r>
          </a:p>
        </p:txBody>
      </p:sp>
      <p:graphicFrame>
        <p:nvGraphicFramePr>
          <p:cNvPr id="133156" name="Group 36">
            <a:extLst>
              <a:ext uri="{FF2B5EF4-FFF2-40B4-BE49-F238E27FC236}">
                <a16:creationId xmlns:a16="http://schemas.microsoft.com/office/drawing/2014/main" id="{16D36BBA-71A7-43A3-9708-A5623F0FC99C}"/>
              </a:ext>
            </a:extLst>
          </p:cNvPr>
          <p:cNvGraphicFramePr>
            <a:graphicFrameLocks noGrp="1"/>
          </p:cNvGraphicFramePr>
          <p:nvPr/>
        </p:nvGraphicFramePr>
        <p:xfrm>
          <a:off x="2841625" y="5686425"/>
          <a:ext cx="2184400" cy="396875"/>
        </p:xfrm>
        <a:graphic>
          <a:graphicData uri="http://schemas.openxmlformats.org/drawingml/2006/table">
            <a:tbl>
              <a:tblPr/>
              <a:tblGrid>
                <a:gridCol w="436563">
                  <a:extLst>
                    <a:ext uri="{9D8B030D-6E8A-4147-A177-3AD203B41FA5}">
                      <a16:colId xmlns:a16="http://schemas.microsoft.com/office/drawing/2014/main" val="2269623655"/>
                    </a:ext>
                  </a:extLst>
                </a:gridCol>
                <a:gridCol w="438150">
                  <a:extLst>
                    <a:ext uri="{9D8B030D-6E8A-4147-A177-3AD203B41FA5}">
                      <a16:colId xmlns:a16="http://schemas.microsoft.com/office/drawing/2014/main" val="2558550541"/>
                    </a:ext>
                  </a:extLst>
                </a:gridCol>
                <a:gridCol w="434975">
                  <a:extLst>
                    <a:ext uri="{9D8B030D-6E8A-4147-A177-3AD203B41FA5}">
                      <a16:colId xmlns:a16="http://schemas.microsoft.com/office/drawing/2014/main" val="2315610166"/>
                    </a:ext>
                  </a:extLst>
                </a:gridCol>
                <a:gridCol w="438150">
                  <a:extLst>
                    <a:ext uri="{9D8B030D-6E8A-4147-A177-3AD203B41FA5}">
                      <a16:colId xmlns:a16="http://schemas.microsoft.com/office/drawing/2014/main" val="1516574345"/>
                    </a:ext>
                  </a:extLst>
                </a:gridCol>
                <a:gridCol w="436562">
                  <a:extLst>
                    <a:ext uri="{9D8B030D-6E8A-4147-A177-3AD203B41FA5}">
                      <a16:colId xmlns:a16="http://schemas.microsoft.com/office/drawing/2014/main" val="323087669"/>
                    </a:ext>
                  </a:extLst>
                </a:gridCol>
              </a:tblGrid>
              <a:tr h="3968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EAEAEA"/>
                          </a:solidFill>
                          <a:effectLst>
                            <a:outerShdw blurRad="38100" dist="38100" dir="2700000" algn="tl">
                              <a:srgbClr val="C0C0C0"/>
                            </a:outerShdw>
                          </a:effectLst>
                          <a:latin typeface="Tahoma" panose="020B0604030504040204" pitchFamily="34" charset="0"/>
                          <a:ea typeface="宋体" panose="02010600030101010101" pitchFamily="2" charset="-122"/>
                        </a:rPr>
                        <a:t>x</a:t>
                      </a: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EAEAEA"/>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EAEAEA"/>
                          </a:solidFill>
                          <a:effectLst>
                            <a:outerShdw blurRad="38100" dist="38100" dir="2700000" algn="tl">
                              <a:srgbClr val="C0C0C0"/>
                            </a:outerShdw>
                          </a:effectLst>
                          <a:latin typeface="Tahoma" panose="020B0604030504040204" pitchFamily="34" charset="0"/>
                          <a:ea typeface="宋体" panose="02010600030101010101" pitchFamily="2" charset="-122"/>
                        </a:rPr>
                        <a:t>3</a:t>
                      </a: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EAEAEA"/>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EAEAEA"/>
                          </a:solidFill>
                          <a:effectLst>
                            <a:outerShdw blurRad="38100" dist="38100" dir="2700000" algn="tl">
                              <a:srgbClr val="C0C0C0"/>
                            </a:outerShdw>
                          </a:effectLst>
                          <a:latin typeface="Tahoma" panose="020B0604030504040204" pitchFamily="34" charset="0"/>
                          <a:ea typeface="宋体" panose="02010600030101010101" pitchFamily="2" charset="-122"/>
                        </a:rPr>
                        <a:t>4</a:t>
                      </a: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41976616"/>
                  </a:ext>
                </a:extLst>
              </a:tr>
            </a:tbl>
          </a:graphicData>
        </a:graphic>
      </p:graphicFrame>
      <p:sp>
        <p:nvSpPr>
          <p:cNvPr id="133157" name="Line 37">
            <a:extLst>
              <a:ext uri="{FF2B5EF4-FFF2-40B4-BE49-F238E27FC236}">
                <a16:creationId xmlns:a16="http://schemas.microsoft.com/office/drawing/2014/main" id="{32C87EBE-2680-4289-BEA5-4A5081140E6A}"/>
              </a:ext>
            </a:extLst>
          </p:cNvPr>
          <p:cNvSpPr>
            <a:spLocks noChangeShapeType="1"/>
          </p:cNvSpPr>
          <p:nvPr/>
        </p:nvSpPr>
        <p:spPr bwMode="auto">
          <a:xfrm>
            <a:off x="2843213" y="6165850"/>
            <a:ext cx="431800" cy="0"/>
          </a:xfrm>
          <a:prstGeom prst="line">
            <a:avLst/>
          </a:prstGeom>
          <a:noFill/>
          <a:ln w="57150">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33174" name="Group 54">
            <a:extLst>
              <a:ext uri="{FF2B5EF4-FFF2-40B4-BE49-F238E27FC236}">
                <a16:creationId xmlns:a16="http://schemas.microsoft.com/office/drawing/2014/main" id="{D0A63546-B5DA-428A-B522-BAA46A447508}"/>
              </a:ext>
            </a:extLst>
          </p:cNvPr>
          <p:cNvGraphicFramePr>
            <a:graphicFrameLocks noGrp="1"/>
          </p:cNvGraphicFramePr>
          <p:nvPr/>
        </p:nvGraphicFramePr>
        <p:xfrm>
          <a:off x="5021263" y="5695950"/>
          <a:ext cx="2184400" cy="396875"/>
        </p:xfrm>
        <a:graphic>
          <a:graphicData uri="http://schemas.openxmlformats.org/drawingml/2006/table">
            <a:tbl>
              <a:tblPr/>
              <a:tblGrid>
                <a:gridCol w="465137">
                  <a:extLst>
                    <a:ext uri="{9D8B030D-6E8A-4147-A177-3AD203B41FA5}">
                      <a16:colId xmlns:a16="http://schemas.microsoft.com/office/drawing/2014/main" val="1463617260"/>
                    </a:ext>
                  </a:extLst>
                </a:gridCol>
                <a:gridCol w="409575">
                  <a:extLst>
                    <a:ext uri="{9D8B030D-6E8A-4147-A177-3AD203B41FA5}">
                      <a16:colId xmlns:a16="http://schemas.microsoft.com/office/drawing/2014/main" val="4271641692"/>
                    </a:ext>
                  </a:extLst>
                </a:gridCol>
                <a:gridCol w="434975">
                  <a:extLst>
                    <a:ext uri="{9D8B030D-6E8A-4147-A177-3AD203B41FA5}">
                      <a16:colId xmlns:a16="http://schemas.microsoft.com/office/drawing/2014/main" val="2791349152"/>
                    </a:ext>
                  </a:extLst>
                </a:gridCol>
                <a:gridCol w="438150">
                  <a:extLst>
                    <a:ext uri="{9D8B030D-6E8A-4147-A177-3AD203B41FA5}">
                      <a16:colId xmlns:a16="http://schemas.microsoft.com/office/drawing/2014/main" val="1088740929"/>
                    </a:ext>
                  </a:extLst>
                </a:gridCol>
                <a:gridCol w="436563">
                  <a:extLst>
                    <a:ext uri="{9D8B030D-6E8A-4147-A177-3AD203B41FA5}">
                      <a16:colId xmlns:a16="http://schemas.microsoft.com/office/drawing/2014/main" val="145106748"/>
                    </a:ext>
                  </a:extLst>
                </a:gridCol>
              </a:tblGrid>
              <a:tr h="3968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EAEAEA"/>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EAEAEA"/>
                          </a:solidFill>
                          <a:effectLst>
                            <a:outerShdw blurRad="38100" dist="38100" dir="2700000" algn="tl">
                              <a:srgbClr val="C0C0C0"/>
                            </a:outerShdw>
                          </a:effectLst>
                          <a:latin typeface="Tahoma" panose="020B0604030504040204" pitchFamily="34" charset="0"/>
                          <a:ea typeface="宋体" panose="02010600030101010101" pitchFamily="2" charset="-122"/>
                        </a:rPr>
                        <a:t>y</a:t>
                      </a: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EAEAEA"/>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EAEAEA"/>
                          </a:solidFill>
                          <a:effectLst>
                            <a:outerShdw blurRad="38100" dist="38100" dir="2700000" algn="tl">
                              <a:srgbClr val="C0C0C0"/>
                            </a:outerShdw>
                          </a:effectLst>
                          <a:latin typeface="Tahoma" panose="020B0604030504040204" pitchFamily="34" charset="0"/>
                          <a:ea typeface="宋体" panose="02010600030101010101" pitchFamily="2" charset="-122"/>
                        </a:rPr>
                        <a:t>2</a:t>
                      </a: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EAEAEA"/>
                          </a:solidFill>
                          <a:effectLst>
                            <a:outerShdw blurRad="38100" dist="38100" dir="2700000" algn="tl">
                              <a:srgbClr val="C0C0C0"/>
                            </a:outerShdw>
                          </a:effectLst>
                          <a:latin typeface="Tahoma" panose="020B0604030504040204" pitchFamily="34" charset="0"/>
                          <a:ea typeface="宋体" panose="02010600030101010101" pitchFamily="2" charset="-122"/>
                        </a:rPr>
                        <a:t>7</a:t>
                      </a: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2844155"/>
                  </a:ext>
                </a:extLst>
              </a:tr>
            </a:tbl>
          </a:graphicData>
        </a:graphic>
      </p:graphicFrame>
      <p:grpSp>
        <p:nvGrpSpPr>
          <p:cNvPr id="3" name="Group 96">
            <a:extLst>
              <a:ext uri="{FF2B5EF4-FFF2-40B4-BE49-F238E27FC236}">
                <a16:creationId xmlns:a16="http://schemas.microsoft.com/office/drawing/2014/main" id="{991F1497-B464-4128-9BD1-5BB820DC4530}"/>
              </a:ext>
            </a:extLst>
          </p:cNvPr>
          <p:cNvGrpSpPr>
            <a:grpSpLocks/>
          </p:cNvGrpSpPr>
          <p:nvPr/>
        </p:nvGrpSpPr>
        <p:grpSpPr bwMode="auto">
          <a:xfrm>
            <a:off x="3698875" y="4525963"/>
            <a:ext cx="2752725" cy="1158875"/>
            <a:chOff x="2336" y="2857"/>
            <a:chExt cx="1734" cy="730"/>
          </a:xfrm>
        </p:grpSpPr>
        <p:grpSp>
          <p:nvGrpSpPr>
            <p:cNvPr id="16529" name="Group 95">
              <a:extLst>
                <a:ext uri="{FF2B5EF4-FFF2-40B4-BE49-F238E27FC236}">
                  <a16:creationId xmlns:a16="http://schemas.microsoft.com/office/drawing/2014/main" id="{CE38F5F0-1404-4543-AC34-B8B3F20F6A65}"/>
                </a:ext>
              </a:extLst>
            </p:cNvPr>
            <p:cNvGrpSpPr>
              <a:grpSpLocks/>
            </p:cNvGrpSpPr>
            <p:nvPr/>
          </p:nvGrpSpPr>
          <p:grpSpPr bwMode="auto">
            <a:xfrm>
              <a:off x="2336" y="2976"/>
              <a:ext cx="817" cy="611"/>
              <a:chOff x="2334" y="2959"/>
              <a:chExt cx="817" cy="611"/>
            </a:xfrm>
          </p:grpSpPr>
          <p:sp>
            <p:nvSpPr>
              <p:cNvPr id="16532" name="AutoShape 38">
                <a:extLst>
                  <a:ext uri="{FF2B5EF4-FFF2-40B4-BE49-F238E27FC236}">
                    <a16:creationId xmlns:a16="http://schemas.microsoft.com/office/drawing/2014/main" id="{19E16AF5-3590-4E04-AF55-3939507A4F6A}"/>
                  </a:ext>
                </a:extLst>
              </p:cNvPr>
              <p:cNvSpPr>
                <a:spLocks/>
              </p:cNvSpPr>
              <p:nvPr/>
            </p:nvSpPr>
            <p:spPr bwMode="auto">
              <a:xfrm rot="5400000">
                <a:off x="2698" y="3116"/>
                <a:ext cx="90" cy="817"/>
              </a:xfrm>
              <a:prstGeom prst="leftBrace">
                <a:avLst>
                  <a:gd name="adj1" fmla="val 75648"/>
                  <a:gd name="adj2" fmla="val 51773"/>
                </a:avLst>
              </a:prstGeom>
              <a:noFill/>
              <a:ln w="34925">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16533" name="Oval 55">
                <a:extLst>
                  <a:ext uri="{FF2B5EF4-FFF2-40B4-BE49-F238E27FC236}">
                    <a16:creationId xmlns:a16="http://schemas.microsoft.com/office/drawing/2014/main" id="{8705A429-43BB-4C8B-8161-118C75AFD96C}"/>
                  </a:ext>
                </a:extLst>
              </p:cNvPr>
              <p:cNvSpPr>
                <a:spLocks noChangeArrowheads="1"/>
              </p:cNvSpPr>
              <p:nvPr/>
            </p:nvSpPr>
            <p:spPr bwMode="auto">
              <a:xfrm>
                <a:off x="2516" y="2959"/>
                <a:ext cx="296" cy="363"/>
              </a:xfrm>
              <a:prstGeom prst="ellipse">
                <a:avLst/>
              </a:prstGeom>
              <a:noFill/>
              <a:ln w="38100">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16534" name="Line 58">
                <a:extLst>
                  <a:ext uri="{FF2B5EF4-FFF2-40B4-BE49-F238E27FC236}">
                    <a16:creationId xmlns:a16="http://schemas.microsoft.com/office/drawing/2014/main" id="{F30959FF-439B-4E75-9AD0-3B4C9073B42E}"/>
                  </a:ext>
                </a:extLst>
              </p:cNvPr>
              <p:cNvSpPr>
                <a:spLocks noChangeShapeType="1"/>
              </p:cNvSpPr>
              <p:nvPr/>
            </p:nvSpPr>
            <p:spPr bwMode="auto">
              <a:xfrm flipH="1" flipV="1">
                <a:off x="2606" y="3322"/>
                <a:ext cx="146" cy="136"/>
              </a:xfrm>
              <a:prstGeom prst="line">
                <a:avLst/>
              </a:prstGeom>
              <a:noFill/>
              <a:ln w="28575">
                <a:solidFill>
                  <a:srgbClr val="008080"/>
                </a:solidFill>
                <a:prstDash val="sysDot"/>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6530" name="Oval 60">
              <a:extLst>
                <a:ext uri="{FF2B5EF4-FFF2-40B4-BE49-F238E27FC236}">
                  <a16:creationId xmlns:a16="http://schemas.microsoft.com/office/drawing/2014/main" id="{ACF3E305-ABF6-478A-BFAA-BDBC9B0E8008}"/>
                </a:ext>
              </a:extLst>
            </p:cNvPr>
            <p:cNvSpPr>
              <a:spLocks noChangeArrowheads="1"/>
            </p:cNvSpPr>
            <p:nvPr/>
          </p:nvSpPr>
          <p:spPr bwMode="auto">
            <a:xfrm>
              <a:off x="3696" y="2973"/>
              <a:ext cx="374" cy="363"/>
            </a:xfrm>
            <a:prstGeom prst="ellipse">
              <a:avLst/>
            </a:prstGeom>
            <a:noFill/>
            <a:ln w="38100">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16531" name="Freeform 62">
              <a:extLst>
                <a:ext uri="{FF2B5EF4-FFF2-40B4-BE49-F238E27FC236}">
                  <a16:creationId xmlns:a16="http://schemas.microsoft.com/office/drawing/2014/main" id="{396BD31A-BF98-4C49-B727-343D145368B0}"/>
                </a:ext>
              </a:extLst>
            </p:cNvPr>
            <p:cNvSpPr>
              <a:spLocks/>
            </p:cNvSpPr>
            <p:nvPr/>
          </p:nvSpPr>
          <p:spPr bwMode="auto">
            <a:xfrm>
              <a:off x="2744" y="2857"/>
              <a:ext cx="1088" cy="144"/>
            </a:xfrm>
            <a:custGeom>
              <a:avLst/>
              <a:gdLst>
                <a:gd name="T0" fmla="*/ 1088 w 1088"/>
                <a:gd name="T1" fmla="*/ 98 h 144"/>
                <a:gd name="T2" fmla="*/ 635 w 1088"/>
                <a:gd name="T3" fmla="*/ 8 h 144"/>
                <a:gd name="T4" fmla="*/ 0 w 1088"/>
                <a:gd name="T5" fmla="*/ 144 h 144"/>
                <a:gd name="T6" fmla="*/ 0 60000 65536"/>
                <a:gd name="T7" fmla="*/ 0 60000 65536"/>
                <a:gd name="T8" fmla="*/ 0 60000 65536"/>
                <a:gd name="T9" fmla="*/ 0 w 1088"/>
                <a:gd name="T10" fmla="*/ 0 h 144"/>
                <a:gd name="T11" fmla="*/ 1088 w 1088"/>
                <a:gd name="T12" fmla="*/ 144 h 144"/>
              </a:gdLst>
              <a:ahLst/>
              <a:cxnLst>
                <a:cxn ang="T6">
                  <a:pos x="T0" y="T1"/>
                </a:cxn>
                <a:cxn ang="T7">
                  <a:pos x="T2" y="T3"/>
                </a:cxn>
                <a:cxn ang="T8">
                  <a:pos x="T4" y="T5"/>
                </a:cxn>
              </a:cxnLst>
              <a:rect l="T9" t="T10" r="T11" b="T12"/>
              <a:pathLst>
                <a:path w="1088" h="144">
                  <a:moveTo>
                    <a:pt x="1088" y="98"/>
                  </a:moveTo>
                  <a:cubicBezTo>
                    <a:pt x="952" y="49"/>
                    <a:pt x="816" y="0"/>
                    <a:pt x="635" y="8"/>
                  </a:cubicBezTo>
                  <a:cubicBezTo>
                    <a:pt x="454" y="16"/>
                    <a:pt x="227" y="80"/>
                    <a:pt x="0" y="144"/>
                  </a:cubicBezTo>
                </a:path>
              </a:pathLst>
            </a:custGeom>
            <a:noFill/>
            <a:ln w="38100" cap="flat" cmpd="sng">
              <a:solidFill>
                <a:srgbClr val="008080"/>
              </a:solidFill>
              <a:prstDash val="sysDot"/>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 name="Group 154">
            <a:extLst>
              <a:ext uri="{FF2B5EF4-FFF2-40B4-BE49-F238E27FC236}">
                <a16:creationId xmlns:a16="http://schemas.microsoft.com/office/drawing/2014/main" id="{AF85585C-F6F9-47A6-986B-FF6CCA89B51E}"/>
              </a:ext>
            </a:extLst>
          </p:cNvPr>
          <p:cNvGrpSpPr>
            <a:grpSpLocks/>
          </p:cNvGrpSpPr>
          <p:nvPr/>
        </p:nvGrpSpPr>
        <p:grpSpPr bwMode="auto">
          <a:xfrm>
            <a:off x="4894263" y="4508500"/>
            <a:ext cx="2322512" cy="1249363"/>
            <a:chOff x="3082" y="2795"/>
            <a:chExt cx="1463" cy="787"/>
          </a:xfrm>
        </p:grpSpPr>
        <p:grpSp>
          <p:nvGrpSpPr>
            <p:cNvPr id="16523" name="Group 153">
              <a:extLst>
                <a:ext uri="{FF2B5EF4-FFF2-40B4-BE49-F238E27FC236}">
                  <a16:creationId xmlns:a16="http://schemas.microsoft.com/office/drawing/2014/main" id="{14A3DD92-F08E-448B-AD71-F02C00CB3024}"/>
                </a:ext>
              </a:extLst>
            </p:cNvPr>
            <p:cNvGrpSpPr>
              <a:grpSpLocks/>
            </p:cNvGrpSpPr>
            <p:nvPr/>
          </p:nvGrpSpPr>
          <p:grpSpPr bwMode="auto">
            <a:xfrm>
              <a:off x="3082" y="2940"/>
              <a:ext cx="1463" cy="642"/>
              <a:chOff x="3082" y="2959"/>
              <a:chExt cx="1463" cy="642"/>
            </a:xfrm>
          </p:grpSpPr>
          <p:sp>
            <p:nvSpPr>
              <p:cNvPr id="16525" name="Oval 56">
                <a:extLst>
                  <a:ext uri="{FF2B5EF4-FFF2-40B4-BE49-F238E27FC236}">
                    <a16:creationId xmlns:a16="http://schemas.microsoft.com/office/drawing/2014/main" id="{7C23617C-4034-414A-AA71-2A13EF750E50}"/>
                  </a:ext>
                </a:extLst>
              </p:cNvPr>
              <p:cNvSpPr>
                <a:spLocks noChangeArrowheads="1"/>
              </p:cNvSpPr>
              <p:nvPr/>
            </p:nvSpPr>
            <p:spPr bwMode="auto">
              <a:xfrm>
                <a:off x="3082" y="2959"/>
                <a:ext cx="296" cy="363"/>
              </a:xfrm>
              <a:prstGeom prst="ellipse">
                <a:avLst/>
              </a:prstGeom>
              <a:noFill/>
              <a:ln w="38100">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16526" name="AutoShape 57">
                <a:extLst>
                  <a:ext uri="{FF2B5EF4-FFF2-40B4-BE49-F238E27FC236}">
                    <a16:creationId xmlns:a16="http://schemas.microsoft.com/office/drawing/2014/main" id="{10DE2FFE-8480-4137-9B0E-FC4F6B19A784}"/>
                  </a:ext>
                </a:extLst>
              </p:cNvPr>
              <p:cNvSpPr>
                <a:spLocks/>
              </p:cNvSpPr>
              <p:nvPr/>
            </p:nvSpPr>
            <p:spPr bwMode="auto">
              <a:xfrm rot="5400000">
                <a:off x="4187" y="3244"/>
                <a:ext cx="137" cy="578"/>
              </a:xfrm>
              <a:prstGeom prst="leftBrace">
                <a:avLst>
                  <a:gd name="adj1" fmla="val 35158"/>
                  <a:gd name="adj2" fmla="val 50000"/>
                </a:avLst>
              </a:prstGeom>
              <a:noFill/>
              <a:ln w="34925">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16527" name="Line 59">
                <a:extLst>
                  <a:ext uri="{FF2B5EF4-FFF2-40B4-BE49-F238E27FC236}">
                    <a16:creationId xmlns:a16="http://schemas.microsoft.com/office/drawing/2014/main" id="{7FFEB423-ACA5-4FF0-A85E-61A13BC0C9DC}"/>
                  </a:ext>
                </a:extLst>
              </p:cNvPr>
              <p:cNvSpPr>
                <a:spLocks noChangeShapeType="1"/>
              </p:cNvSpPr>
              <p:nvPr/>
            </p:nvSpPr>
            <p:spPr bwMode="auto">
              <a:xfrm flipH="1" flipV="1">
                <a:off x="3287" y="3322"/>
                <a:ext cx="952" cy="136"/>
              </a:xfrm>
              <a:prstGeom prst="line">
                <a:avLst/>
              </a:prstGeom>
              <a:noFill/>
              <a:ln w="38100">
                <a:solidFill>
                  <a:srgbClr val="339966"/>
                </a:solidFill>
                <a:prstDash val="sysDot"/>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28" name="Oval 61">
                <a:extLst>
                  <a:ext uri="{FF2B5EF4-FFF2-40B4-BE49-F238E27FC236}">
                    <a16:creationId xmlns:a16="http://schemas.microsoft.com/office/drawing/2014/main" id="{0CA88F6A-C377-47ED-9DD7-F812635F8C40}"/>
                  </a:ext>
                </a:extLst>
              </p:cNvPr>
              <p:cNvSpPr>
                <a:spLocks noChangeArrowheads="1"/>
              </p:cNvSpPr>
              <p:nvPr/>
            </p:nvSpPr>
            <p:spPr bwMode="auto">
              <a:xfrm>
                <a:off x="4149" y="2961"/>
                <a:ext cx="296" cy="363"/>
              </a:xfrm>
              <a:prstGeom prst="ellipse">
                <a:avLst/>
              </a:prstGeom>
              <a:noFill/>
              <a:ln w="38100">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grpSp>
        <p:sp>
          <p:nvSpPr>
            <p:cNvPr id="16524" name="Freeform 63">
              <a:extLst>
                <a:ext uri="{FF2B5EF4-FFF2-40B4-BE49-F238E27FC236}">
                  <a16:creationId xmlns:a16="http://schemas.microsoft.com/office/drawing/2014/main" id="{889ED6A2-7C74-41C4-B78E-81BB72A7CA0B}"/>
                </a:ext>
              </a:extLst>
            </p:cNvPr>
            <p:cNvSpPr>
              <a:spLocks/>
            </p:cNvSpPr>
            <p:nvPr/>
          </p:nvSpPr>
          <p:spPr bwMode="auto">
            <a:xfrm>
              <a:off x="3379" y="2795"/>
              <a:ext cx="952" cy="190"/>
            </a:xfrm>
            <a:custGeom>
              <a:avLst/>
              <a:gdLst>
                <a:gd name="T0" fmla="*/ 952 w 952"/>
                <a:gd name="T1" fmla="*/ 144 h 190"/>
                <a:gd name="T2" fmla="*/ 499 w 952"/>
                <a:gd name="T3" fmla="*/ 8 h 190"/>
                <a:gd name="T4" fmla="*/ 0 w 952"/>
                <a:gd name="T5" fmla="*/ 190 h 190"/>
                <a:gd name="T6" fmla="*/ 0 60000 65536"/>
                <a:gd name="T7" fmla="*/ 0 60000 65536"/>
                <a:gd name="T8" fmla="*/ 0 60000 65536"/>
                <a:gd name="T9" fmla="*/ 0 w 952"/>
                <a:gd name="T10" fmla="*/ 0 h 190"/>
                <a:gd name="T11" fmla="*/ 952 w 952"/>
                <a:gd name="T12" fmla="*/ 190 h 190"/>
              </a:gdLst>
              <a:ahLst/>
              <a:cxnLst>
                <a:cxn ang="T6">
                  <a:pos x="T0" y="T1"/>
                </a:cxn>
                <a:cxn ang="T7">
                  <a:pos x="T2" y="T3"/>
                </a:cxn>
                <a:cxn ang="T8">
                  <a:pos x="T4" y="T5"/>
                </a:cxn>
              </a:cxnLst>
              <a:rect l="T9" t="T10" r="T11" b="T12"/>
              <a:pathLst>
                <a:path w="952" h="190">
                  <a:moveTo>
                    <a:pt x="952" y="144"/>
                  </a:moveTo>
                  <a:cubicBezTo>
                    <a:pt x="805" y="72"/>
                    <a:pt x="658" y="0"/>
                    <a:pt x="499" y="8"/>
                  </a:cubicBezTo>
                  <a:cubicBezTo>
                    <a:pt x="340" y="16"/>
                    <a:pt x="170" y="103"/>
                    <a:pt x="0" y="190"/>
                  </a:cubicBezTo>
                </a:path>
              </a:pathLst>
            </a:custGeom>
            <a:noFill/>
            <a:ln w="38100" cap="flat" cmpd="sng">
              <a:solidFill>
                <a:srgbClr val="008080"/>
              </a:solidFill>
              <a:prstDash val="sysDot"/>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133186" name="AutoShape 66">
            <a:extLst>
              <a:ext uri="{FF2B5EF4-FFF2-40B4-BE49-F238E27FC236}">
                <a16:creationId xmlns:a16="http://schemas.microsoft.com/office/drawing/2014/main" id="{E946CC56-1599-4C20-B848-383AEBFBE55C}"/>
              </a:ext>
            </a:extLst>
          </p:cNvPr>
          <p:cNvSpPr>
            <a:spLocks noChangeArrowheads="1"/>
          </p:cNvSpPr>
          <p:nvPr/>
        </p:nvSpPr>
        <p:spPr bwMode="auto">
          <a:xfrm>
            <a:off x="3635375" y="5157788"/>
            <a:ext cx="144463" cy="287337"/>
          </a:xfrm>
          <a:prstGeom prst="upArrow">
            <a:avLst>
              <a:gd name="adj1" fmla="val 50000"/>
              <a:gd name="adj2" fmla="val 49725"/>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graphicFrame>
        <p:nvGraphicFramePr>
          <p:cNvPr id="133187" name="Group 67">
            <a:extLst>
              <a:ext uri="{FF2B5EF4-FFF2-40B4-BE49-F238E27FC236}">
                <a16:creationId xmlns:a16="http://schemas.microsoft.com/office/drawing/2014/main" id="{7677DDA4-341E-4162-A232-D7001993ADFA}"/>
              </a:ext>
            </a:extLst>
          </p:cNvPr>
          <p:cNvGraphicFramePr>
            <a:graphicFrameLocks noGrp="1"/>
          </p:cNvGraphicFramePr>
          <p:nvPr/>
        </p:nvGraphicFramePr>
        <p:xfrm>
          <a:off x="2843213" y="5697538"/>
          <a:ext cx="2184400" cy="396875"/>
        </p:xfrm>
        <a:graphic>
          <a:graphicData uri="http://schemas.openxmlformats.org/drawingml/2006/table">
            <a:tbl>
              <a:tblPr/>
              <a:tblGrid>
                <a:gridCol w="436562">
                  <a:extLst>
                    <a:ext uri="{9D8B030D-6E8A-4147-A177-3AD203B41FA5}">
                      <a16:colId xmlns:a16="http://schemas.microsoft.com/office/drawing/2014/main" val="594322062"/>
                    </a:ext>
                  </a:extLst>
                </a:gridCol>
                <a:gridCol w="438150">
                  <a:extLst>
                    <a:ext uri="{9D8B030D-6E8A-4147-A177-3AD203B41FA5}">
                      <a16:colId xmlns:a16="http://schemas.microsoft.com/office/drawing/2014/main" val="1345094833"/>
                    </a:ext>
                  </a:extLst>
                </a:gridCol>
                <a:gridCol w="434975">
                  <a:extLst>
                    <a:ext uri="{9D8B030D-6E8A-4147-A177-3AD203B41FA5}">
                      <a16:colId xmlns:a16="http://schemas.microsoft.com/office/drawing/2014/main" val="4199860957"/>
                    </a:ext>
                  </a:extLst>
                </a:gridCol>
                <a:gridCol w="438150">
                  <a:extLst>
                    <a:ext uri="{9D8B030D-6E8A-4147-A177-3AD203B41FA5}">
                      <a16:colId xmlns:a16="http://schemas.microsoft.com/office/drawing/2014/main" val="661619897"/>
                    </a:ext>
                  </a:extLst>
                </a:gridCol>
                <a:gridCol w="436563">
                  <a:extLst>
                    <a:ext uri="{9D8B030D-6E8A-4147-A177-3AD203B41FA5}">
                      <a16:colId xmlns:a16="http://schemas.microsoft.com/office/drawing/2014/main" val="4115021574"/>
                    </a:ext>
                  </a:extLst>
                </a:gridCol>
              </a:tblGrid>
              <a:tr h="3968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rPr>
                        <a:t>x</a:t>
                      </a: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FF0066"/>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FF0066"/>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FF0066"/>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15935424"/>
                  </a:ext>
                </a:extLst>
              </a:tr>
            </a:tbl>
          </a:graphicData>
        </a:graphic>
      </p:graphicFrame>
      <p:graphicFrame>
        <p:nvGraphicFramePr>
          <p:cNvPr id="133201" name="Group 81">
            <a:extLst>
              <a:ext uri="{FF2B5EF4-FFF2-40B4-BE49-F238E27FC236}">
                <a16:creationId xmlns:a16="http://schemas.microsoft.com/office/drawing/2014/main" id="{1E93104D-46E9-4734-837F-F4B69269F3C6}"/>
              </a:ext>
            </a:extLst>
          </p:cNvPr>
          <p:cNvGraphicFramePr>
            <a:graphicFrameLocks noGrp="1"/>
          </p:cNvGraphicFramePr>
          <p:nvPr/>
        </p:nvGraphicFramePr>
        <p:xfrm>
          <a:off x="2847975" y="5697538"/>
          <a:ext cx="2184400" cy="396875"/>
        </p:xfrm>
        <a:graphic>
          <a:graphicData uri="http://schemas.openxmlformats.org/drawingml/2006/table">
            <a:tbl>
              <a:tblPr/>
              <a:tblGrid>
                <a:gridCol w="436563">
                  <a:extLst>
                    <a:ext uri="{9D8B030D-6E8A-4147-A177-3AD203B41FA5}">
                      <a16:colId xmlns:a16="http://schemas.microsoft.com/office/drawing/2014/main" val="2176375424"/>
                    </a:ext>
                  </a:extLst>
                </a:gridCol>
                <a:gridCol w="438150">
                  <a:extLst>
                    <a:ext uri="{9D8B030D-6E8A-4147-A177-3AD203B41FA5}">
                      <a16:colId xmlns:a16="http://schemas.microsoft.com/office/drawing/2014/main" val="458071883"/>
                    </a:ext>
                  </a:extLst>
                </a:gridCol>
                <a:gridCol w="434975">
                  <a:extLst>
                    <a:ext uri="{9D8B030D-6E8A-4147-A177-3AD203B41FA5}">
                      <a16:colId xmlns:a16="http://schemas.microsoft.com/office/drawing/2014/main" val="272338836"/>
                    </a:ext>
                  </a:extLst>
                </a:gridCol>
                <a:gridCol w="438150">
                  <a:extLst>
                    <a:ext uri="{9D8B030D-6E8A-4147-A177-3AD203B41FA5}">
                      <a16:colId xmlns:a16="http://schemas.microsoft.com/office/drawing/2014/main" val="256666883"/>
                    </a:ext>
                  </a:extLst>
                </a:gridCol>
                <a:gridCol w="436562">
                  <a:extLst>
                    <a:ext uri="{9D8B030D-6E8A-4147-A177-3AD203B41FA5}">
                      <a16:colId xmlns:a16="http://schemas.microsoft.com/office/drawing/2014/main" val="1103666388"/>
                    </a:ext>
                  </a:extLst>
                </a:gridCol>
              </a:tblGrid>
              <a:tr h="3968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FF0066"/>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FF0066"/>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FF0066"/>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81027690"/>
                  </a:ext>
                </a:extLst>
              </a:tr>
            </a:tbl>
          </a:graphicData>
        </a:graphic>
      </p:graphicFrame>
      <p:graphicFrame>
        <p:nvGraphicFramePr>
          <p:cNvPr id="133217" name="Group 97">
            <a:extLst>
              <a:ext uri="{FF2B5EF4-FFF2-40B4-BE49-F238E27FC236}">
                <a16:creationId xmlns:a16="http://schemas.microsoft.com/office/drawing/2014/main" id="{ECAB9E83-3A5D-4F02-B4EE-D4992442082E}"/>
              </a:ext>
            </a:extLst>
          </p:cNvPr>
          <p:cNvGraphicFramePr>
            <a:graphicFrameLocks noGrp="1"/>
          </p:cNvGraphicFramePr>
          <p:nvPr/>
        </p:nvGraphicFramePr>
        <p:xfrm>
          <a:off x="2847975" y="5699125"/>
          <a:ext cx="2184400" cy="396875"/>
        </p:xfrm>
        <a:graphic>
          <a:graphicData uri="http://schemas.openxmlformats.org/drawingml/2006/table">
            <a:tbl>
              <a:tblPr/>
              <a:tblGrid>
                <a:gridCol w="436563">
                  <a:extLst>
                    <a:ext uri="{9D8B030D-6E8A-4147-A177-3AD203B41FA5}">
                      <a16:colId xmlns:a16="http://schemas.microsoft.com/office/drawing/2014/main" val="2200625468"/>
                    </a:ext>
                  </a:extLst>
                </a:gridCol>
                <a:gridCol w="438150">
                  <a:extLst>
                    <a:ext uri="{9D8B030D-6E8A-4147-A177-3AD203B41FA5}">
                      <a16:colId xmlns:a16="http://schemas.microsoft.com/office/drawing/2014/main" val="777252934"/>
                    </a:ext>
                  </a:extLst>
                </a:gridCol>
                <a:gridCol w="434975">
                  <a:extLst>
                    <a:ext uri="{9D8B030D-6E8A-4147-A177-3AD203B41FA5}">
                      <a16:colId xmlns:a16="http://schemas.microsoft.com/office/drawing/2014/main" val="2125047192"/>
                    </a:ext>
                  </a:extLst>
                </a:gridCol>
                <a:gridCol w="438150">
                  <a:extLst>
                    <a:ext uri="{9D8B030D-6E8A-4147-A177-3AD203B41FA5}">
                      <a16:colId xmlns:a16="http://schemas.microsoft.com/office/drawing/2014/main" val="3068736553"/>
                    </a:ext>
                  </a:extLst>
                </a:gridCol>
                <a:gridCol w="436562">
                  <a:extLst>
                    <a:ext uri="{9D8B030D-6E8A-4147-A177-3AD203B41FA5}">
                      <a16:colId xmlns:a16="http://schemas.microsoft.com/office/drawing/2014/main" val="2779245024"/>
                    </a:ext>
                  </a:extLst>
                </a:gridCol>
              </a:tblGrid>
              <a:tr h="3968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66"/>
                          </a:solidFill>
                          <a:effectLst>
                            <a:outerShdw blurRad="38100" dist="38100" dir="2700000" algn="tl">
                              <a:srgbClr val="C0C0C0"/>
                            </a:outerShdw>
                          </a:effectLst>
                          <a:latin typeface="Tahoma" panose="020B0604030504040204" pitchFamily="34" charset="0"/>
                          <a:ea typeface="宋体" panose="02010600030101010101" pitchFamily="2" charset="-122"/>
                        </a:rPr>
                        <a:t>3</a:t>
                      </a: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66"/>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66"/>
                          </a:solidFill>
                          <a:effectLst>
                            <a:outerShdw blurRad="38100" dist="38100" dir="2700000" algn="tl">
                              <a:srgbClr val="C0C0C0"/>
                            </a:outerShdw>
                          </a:effectLst>
                          <a:latin typeface="Tahoma" panose="020B0604030504040204" pitchFamily="34" charset="0"/>
                          <a:ea typeface="宋体" panose="02010600030101010101" pitchFamily="2" charset="-122"/>
                        </a:rPr>
                        <a:t>4</a:t>
                      </a: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19962767"/>
                  </a:ext>
                </a:extLst>
              </a:tr>
            </a:tbl>
          </a:graphicData>
        </a:graphic>
      </p:graphicFrame>
      <p:graphicFrame>
        <p:nvGraphicFramePr>
          <p:cNvPr id="133231" name="Group 111">
            <a:extLst>
              <a:ext uri="{FF2B5EF4-FFF2-40B4-BE49-F238E27FC236}">
                <a16:creationId xmlns:a16="http://schemas.microsoft.com/office/drawing/2014/main" id="{CE10D60A-4F09-470A-84FD-C90FC735D2C8}"/>
              </a:ext>
            </a:extLst>
          </p:cNvPr>
          <p:cNvGraphicFramePr>
            <a:graphicFrameLocks noGrp="1"/>
          </p:cNvGraphicFramePr>
          <p:nvPr/>
        </p:nvGraphicFramePr>
        <p:xfrm>
          <a:off x="5022850" y="5699125"/>
          <a:ext cx="2184400" cy="396875"/>
        </p:xfrm>
        <a:graphic>
          <a:graphicData uri="http://schemas.openxmlformats.org/drawingml/2006/table">
            <a:tbl>
              <a:tblPr/>
              <a:tblGrid>
                <a:gridCol w="465138">
                  <a:extLst>
                    <a:ext uri="{9D8B030D-6E8A-4147-A177-3AD203B41FA5}">
                      <a16:colId xmlns:a16="http://schemas.microsoft.com/office/drawing/2014/main" val="1845812185"/>
                    </a:ext>
                  </a:extLst>
                </a:gridCol>
                <a:gridCol w="409575">
                  <a:extLst>
                    <a:ext uri="{9D8B030D-6E8A-4147-A177-3AD203B41FA5}">
                      <a16:colId xmlns:a16="http://schemas.microsoft.com/office/drawing/2014/main" val="3495639611"/>
                    </a:ext>
                  </a:extLst>
                </a:gridCol>
                <a:gridCol w="434975">
                  <a:extLst>
                    <a:ext uri="{9D8B030D-6E8A-4147-A177-3AD203B41FA5}">
                      <a16:colId xmlns:a16="http://schemas.microsoft.com/office/drawing/2014/main" val="1199696888"/>
                    </a:ext>
                  </a:extLst>
                </a:gridCol>
                <a:gridCol w="438150">
                  <a:extLst>
                    <a:ext uri="{9D8B030D-6E8A-4147-A177-3AD203B41FA5}">
                      <a16:colId xmlns:a16="http://schemas.microsoft.com/office/drawing/2014/main" val="276077424"/>
                    </a:ext>
                  </a:extLst>
                </a:gridCol>
                <a:gridCol w="436562">
                  <a:extLst>
                    <a:ext uri="{9D8B030D-6E8A-4147-A177-3AD203B41FA5}">
                      <a16:colId xmlns:a16="http://schemas.microsoft.com/office/drawing/2014/main" val="754472873"/>
                    </a:ext>
                  </a:extLst>
                </a:gridCol>
              </a:tblGrid>
              <a:tr h="3968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FF0066"/>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FF0066"/>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92814464"/>
                  </a:ext>
                </a:extLst>
              </a:tr>
            </a:tbl>
          </a:graphicData>
        </a:graphic>
      </p:graphicFrame>
      <p:graphicFrame>
        <p:nvGraphicFramePr>
          <p:cNvPr id="133245" name="Group 125">
            <a:extLst>
              <a:ext uri="{FF2B5EF4-FFF2-40B4-BE49-F238E27FC236}">
                <a16:creationId xmlns:a16="http://schemas.microsoft.com/office/drawing/2014/main" id="{6B676990-B92A-4C41-ACD7-1F30A5A1A998}"/>
              </a:ext>
            </a:extLst>
          </p:cNvPr>
          <p:cNvGraphicFramePr>
            <a:graphicFrameLocks noGrp="1"/>
          </p:cNvGraphicFramePr>
          <p:nvPr/>
        </p:nvGraphicFramePr>
        <p:xfrm>
          <a:off x="5021263" y="5699125"/>
          <a:ext cx="2184400" cy="396875"/>
        </p:xfrm>
        <a:graphic>
          <a:graphicData uri="http://schemas.openxmlformats.org/drawingml/2006/table">
            <a:tbl>
              <a:tblPr/>
              <a:tblGrid>
                <a:gridCol w="465137">
                  <a:extLst>
                    <a:ext uri="{9D8B030D-6E8A-4147-A177-3AD203B41FA5}">
                      <a16:colId xmlns:a16="http://schemas.microsoft.com/office/drawing/2014/main" val="2656291413"/>
                    </a:ext>
                  </a:extLst>
                </a:gridCol>
                <a:gridCol w="409575">
                  <a:extLst>
                    <a:ext uri="{9D8B030D-6E8A-4147-A177-3AD203B41FA5}">
                      <a16:colId xmlns:a16="http://schemas.microsoft.com/office/drawing/2014/main" val="911617235"/>
                    </a:ext>
                  </a:extLst>
                </a:gridCol>
                <a:gridCol w="434975">
                  <a:extLst>
                    <a:ext uri="{9D8B030D-6E8A-4147-A177-3AD203B41FA5}">
                      <a16:colId xmlns:a16="http://schemas.microsoft.com/office/drawing/2014/main" val="3938277314"/>
                    </a:ext>
                  </a:extLst>
                </a:gridCol>
                <a:gridCol w="438150">
                  <a:extLst>
                    <a:ext uri="{9D8B030D-6E8A-4147-A177-3AD203B41FA5}">
                      <a16:colId xmlns:a16="http://schemas.microsoft.com/office/drawing/2014/main" val="3426253537"/>
                    </a:ext>
                  </a:extLst>
                </a:gridCol>
                <a:gridCol w="436563">
                  <a:extLst>
                    <a:ext uri="{9D8B030D-6E8A-4147-A177-3AD203B41FA5}">
                      <a16:colId xmlns:a16="http://schemas.microsoft.com/office/drawing/2014/main" val="3082782477"/>
                    </a:ext>
                  </a:extLst>
                </a:gridCol>
              </a:tblGrid>
              <a:tr h="3968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rPr>
                        <a:t>y</a:t>
                      </a: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FF0066"/>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FF0066"/>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666945574"/>
                  </a:ext>
                </a:extLst>
              </a:tr>
            </a:tbl>
          </a:graphicData>
        </a:graphic>
      </p:graphicFrame>
      <p:graphicFrame>
        <p:nvGraphicFramePr>
          <p:cNvPr id="133259" name="Group 139">
            <a:extLst>
              <a:ext uri="{FF2B5EF4-FFF2-40B4-BE49-F238E27FC236}">
                <a16:creationId xmlns:a16="http://schemas.microsoft.com/office/drawing/2014/main" id="{C7BAF2C4-9F73-4557-A899-C0F37D519E4A}"/>
              </a:ext>
            </a:extLst>
          </p:cNvPr>
          <p:cNvGraphicFramePr>
            <a:graphicFrameLocks noGrp="1"/>
          </p:cNvGraphicFramePr>
          <p:nvPr/>
        </p:nvGraphicFramePr>
        <p:xfrm>
          <a:off x="5021263" y="5699125"/>
          <a:ext cx="2184400" cy="396875"/>
        </p:xfrm>
        <a:graphic>
          <a:graphicData uri="http://schemas.openxmlformats.org/drawingml/2006/table">
            <a:tbl>
              <a:tblPr/>
              <a:tblGrid>
                <a:gridCol w="465137">
                  <a:extLst>
                    <a:ext uri="{9D8B030D-6E8A-4147-A177-3AD203B41FA5}">
                      <a16:colId xmlns:a16="http://schemas.microsoft.com/office/drawing/2014/main" val="4051854504"/>
                    </a:ext>
                  </a:extLst>
                </a:gridCol>
                <a:gridCol w="409575">
                  <a:extLst>
                    <a:ext uri="{9D8B030D-6E8A-4147-A177-3AD203B41FA5}">
                      <a16:colId xmlns:a16="http://schemas.microsoft.com/office/drawing/2014/main" val="2873255585"/>
                    </a:ext>
                  </a:extLst>
                </a:gridCol>
                <a:gridCol w="434975">
                  <a:extLst>
                    <a:ext uri="{9D8B030D-6E8A-4147-A177-3AD203B41FA5}">
                      <a16:colId xmlns:a16="http://schemas.microsoft.com/office/drawing/2014/main" val="1689443577"/>
                    </a:ext>
                  </a:extLst>
                </a:gridCol>
                <a:gridCol w="438150">
                  <a:extLst>
                    <a:ext uri="{9D8B030D-6E8A-4147-A177-3AD203B41FA5}">
                      <a16:colId xmlns:a16="http://schemas.microsoft.com/office/drawing/2014/main" val="3516057262"/>
                    </a:ext>
                  </a:extLst>
                </a:gridCol>
                <a:gridCol w="436563">
                  <a:extLst>
                    <a:ext uri="{9D8B030D-6E8A-4147-A177-3AD203B41FA5}">
                      <a16:colId xmlns:a16="http://schemas.microsoft.com/office/drawing/2014/main" val="2892551929"/>
                    </a:ext>
                  </a:extLst>
                </a:gridCol>
              </a:tblGrid>
              <a:tr h="3968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FF0066"/>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FF0066"/>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40672349"/>
                  </a:ext>
                </a:extLst>
              </a:tr>
            </a:tbl>
          </a:graphicData>
        </a:graphic>
      </p:graphicFrame>
      <p:graphicFrame>
        <p:nvGraphicFramePr>
          <p:cNvPr id="133275" name="Group 155">
            <a:extLst>
              <a:ext uri="{FF2B5EF4-FFF2-40B4-BE49-F238E27FC236}">
                <a16:creationId xmlns:a16="http://schemas.microsoft.com/office/drawing/2014/main" id="{42C8E491-2BB2-427A-9AB5-909542A806D0}"/>
              </a:ext>
            </a:extLst>
          </p:cNvPr>
          <p:cNvGraphicFramePr>
            <a:graphicFrameLocks noGrp="1"/>
          </p:cNvGraphicFramePr>
          <p:nvPr/>
        </p:nvGraphicFramePr>
        <p:xfrm>
          <a:off x="5021263" y="5689600"/>
          <a:ext cx="2184400" cy="396875"/>
        </p:xfrm>
        <a:graphic>
          <a:graphicData uri="http://schemas.openxmlformats.org/drawingml/2006/table">
            <a:tbl>
              <a:tblPr/>
              <a:tblGrid>
                <a:gridCol w="465137">
                  <a:extLst>
                    <a:ext uri="{9D8B030D-6E8A-4147-A177-3AD203B41FA5}">
                      <a16:colId xmlns:a16="http://schemas.microsoft.com/office/drawing/2014/main" val="2743204857"/>
                    </a:ext>
                  </a:extLst>
                </a:gridCol>
                <a:gridCol w="409575">
                  <a:extLst>
                    <a:ext uri="{9D8B030D-6E8A-4147-A177-3AD203B41FA5}">
                      <a16:colId xmlns:a16="http://schemas.microsoft.com/office/drawing/2014/main" val="1414531005"/>
                    </a:ext>
                  </a:extLst>
                </a:gridCol>
                <a:gridCol w="434975">
                  <a:extLst>
                    <a:ext uri="{9D8B030D-6E8A-4147-A177-3AD203B41FA5}">
                      <a16:colId xmlns:a16="http://schemas.microsoft.com/office/drawing/2014/main" val="1905757398"/>
                    </a:ext>
                  </a:extLst>
                </a:gridCol>
                <a:gridCol w="438150">
                  <a:extLst>
                    <a:ext uri="{9D8B030D-6E8A-4147-A177-3AD203B41FA5}">
                      <a16:colId xmlns:a16="http://schemas.microsoft.com/office/drawing/2014/main" val="2848225429"/>
                    </a:ext>
                  </a:extLst>
                </a:gridCol>
                <a:gridCol w="436563">
                  <a:extLst>
                    <a:ext uri="{9D8B030D-6E8A-4147-A177-3AD203B41FA5}">
                      <a16:colId xmlns:a16="http://schemas.microsoft.com/office/drawing/2014/main" val="3833799557"/>
                    </a:ext>
                  </a:extLst>
                </a:gridCol>
              </a:tblGrid>
              <a:tr h="3968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66"/>
                          </a:solidFill>
                          <a:effectLst>
                            <a:outerShdw blurRad="38100" dist="38100" dir="2700000" algn="tl">
                              <a:srgbClr val="C0C0C0"/>
                            </a:outerShdw>
                          </a:effectLst>
                          <a:latin typeface="Tahoma" panose="020B0604030504040204" pitchFamily="34" charset="0"/>
                          <a:ea typeface="宋体" panose="02010600030101010101" pitchFamily="2" charset="-122"/>
                        </a:rPr>
                        <a:t>2</a:t>
                      </a: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66"/>
                          </a:solidFill>
                          <a:effectLst>
                            <a:outerShdw blurRad="38100" dist="38100" dir="2700000" algn="tl">
                              <a:srgbClr val="C0C0C0"/>
                            </a:outerShdw>
                          </a:effectLst>
                          <a:latin typeface="Tahoma" panose="020B0604030504040204" pitchFamily="34" charset="0"/>
                          <a:ea typeface="宋体" panose="02010600030101010101" pitchFamily="2" charset="-122"/>
                        </a:rPr>
                        <a:t>7</a:t>
                      </a:r>
                    </a:p>
                  </a:txBody>
                  <a:tcPr marT="45793" marB="45793"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12700" cap="flat" cmpd="sng" algn="ctr">
                      <a:solidFill>
                        <a:srgbClr val="969696"/>
                      </a:solidFill>
                      <a:prstDash val="solid"/>
                      <a:miter lim="800000"/>
                      <a:headEnd type="none" w="med" len="med"/>
                      <a:tailEnd type="none" w="med" len="med"/>
                    </a:lnT>
                    <a:lnB w="12700" cap="flat" cmpd="sng" algn="ctr">
                      <a:solidFill>
                        <a:srgbClr val="96969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2170414"/>
                  </a:ext>
                </a:extLst>
              </a:tr>
            </a:tbl>
          </a:graphicData>
        </a:graphic>
      </p:graphicFrame>
      <p:sp>
        <p:nvSpPr>
          <p:cNvPr id="16522" name="Rectangle 7">
            <a:extLst>
              <a:ext uri="{FF2B5EF4-FFF2-40B4-BE49-F238E27FC236}">
                <a16:creationId xmlns:a16="http://schemas.microsoft.com/office/drawing/2014/main" id="{A1242C88-3923-4D9B-9780-C7D0825F4781}"/>
              </a:ext>
            </a:extLst>
          </p:cNvPr>
          <p:cNvSpPr>
            <a:spLocks noChangeArrowheads="1"/>
          </p:cNvSpPr>
          <p:nvPr/>
        </p:nvSpPr>
        <p:spPr bwMode="auto">
          <a:xfrm>
            <a:off x="468313" y="333375"/>
            <a:ext cx="68722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rgbClr val="0000FF"/>
                </a:solidFill>
                <a:latin typeface="Times New Roman" panose="02020603050405020304" pitchFamily="18" charset="0"/>
                <a:ea typeface="黑体" panose="02010609060101010101" pitchFamily="49" charset="-122"/>
              </a:rPr>
              <a:t>3.3</a:t>
            </a:r>
            <a:r>
              <a:rPr lang="zh-CN" altLang="en-US" sz="2800" b="1">
                <a:solidFill>
                  <a:srgbClr val="0000FF"/>
                </a:solidFill>
                <a:latin typeface="Times New Roman" panose="02020603050405020304" pitchFamily="18" charset="0"/>
                <a:ea typeface="黑体" panose="02010609060101010101" pitchFamily="49" charset="-122"/>
              </a:rPr>
              <a:t>　格式化输入与输出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25">
                                            <p:txEl>
                                              <p:pRg st="2" end="2"/>
                                            </p:txEl>
                                          </p:spTgt>
                                        </p:tgtEl>
                                        <p:attrNameLst>
                                          <p:attrName>style.visibility</p:attrName>
                                        </p:attrNameLst>
                                      </p:cBhvr>
                                      <p:to>
                                        <p:strVal val="visible"/>
                                      </p:to>
                                    </p:set>
                                    <p:animEffect transition="in" filter="blinds(horizontal)">
                                      <p:cBhvr>
                                        <p:cTn id="7" dur="500"/>
                                        <p:tgtEl>
                                          <p:spTgt spid="13312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3125">
                                            <p:txEl>
                                              <p:pRg st="3" end="3"/>
                                            </p:txEl>
                                          </p:spTgt>
                                        </p:tgtEl>
                                        <p:attrNameLst>
                                          <p:attrName>style.visibility</p:attrName>
                                        </p:attrNameLst>
                                      </p:cBhvr>
                                      <p:to>
                                        <p:strVal val="visible"/>
                                      </p:to>
                                    </p:set>
                                    <p:animEffect transition="in" filter="blinds(horizontal)">
                                      <p:cBhvr>
                                        <p:cTn id="10" dur="500"/>
                                        <p:tgtEl>
                                          <p:spTgt spid="13312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3125">
                                            <p:txEl>
                                              <p:pRg st="4" end="4"/>
                                            </p:txEl>
                                          </p:spTgt>
                                        </p:tgtEl>
                                        <p:attrNameLst>
                                          <p:attrName>style.visibility</p:attrName>
                                        </p:attrNameLst>
                                      </p:cBhvr>
                                      <p:to>
                                        <p:strVal val="visible"/>
                                      </p:to>
                                    </p:set>
                                    <p:animEffect transition="in" filter="blinds(horizontal)">
                                      <p:cBhvr>
                                        <p:cTn id="13" dur="500"/>
                                        <p:tgtEl>
                                          <p:spTgt spid="133125">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9" presetClass="entr" presetSubtype="0" fill="hold" grpId="0" nodeType="clickEffect">
                                  <p:stCondLst>
                                    <p:cond delay="0"/>
                                  </p:stCondLst>
                                  <p:childTnLst>
                                    <p:set>
                                      <p:cBhvr>
                                        <p:cTn id="17" dur="1" fill="hold">
                                          <p:stCondLst>
                                            <p:cond delay="0"/>
                                          </p:stCondLst>
                                        </p:cTn>
                                        <p:tgtEl>
                                          <p:spTgt spid="133128"/>
                                        </p:tgtEl>
                                        <p:attrNameLst>
                                          <p:attrName>style.visibility</p:attrName>
                                        </p:attrNameLst>
                                      </p:cBhvr>
                                      <p:to>
                                        <p:strVal val="visible"/>
                                      </p:to>
                                    </p:set>
                                    <p:anim calcmode="lin" valueType="num">
                                      <p:cBhvr>
                                        <p:cTn id="18" dur="1000" fill="hold"/>
                                        <p:tgtEl>
                                          <p:spTgt spid="133128"/>
                                        </p:tgtEl>
                                        <p:attrNameLst>
                                          <p:attrName>ppt_x</p:attrName>
                                        </p:attrNameLst>
                                      </p:cBhvr>
                                      <p:tavLst>
                                        <p:tav tm="0">
                                          <p:val>
                                            <p:strVal val="#ppt_x-.2"/>
                                          </p:val>
                                        </p:tav>
                                        <p:tav tm="100000">
                                          <p:val>
                                            <p:strVal val="#ppt_x"/>
                                          </p:val>
                                        </p:tav>
                                      </p:tavLst>
                                    </p:anim>
                                    <p:anim calcmode="lin" valueType="num">
                                      <p:cBhvr>
                                        <p:cTn id="19" dur="1000" fill="hold"/>
                                        <p:tgtEl>
                                          <p:spTgt spid="133128"/>
                                        </p:tgtEl>
                                        <p:attrNameLst>
                                          <p:attrName>ppt_y</p:attrName>
                                        </p:attrNameLst>
                                      </p:cBhvr>
                                      <p:tavLst>
                                        <p:tav tm="0">
                                          <p:val>
                                            <p:strVal val="#ppt_y"/>
                                          </p:val>
                                        </p:tav>
                                        <p:tav tm="100000">
                                          <p:val>
                                            <p:strVal val="#ppt_y"/>
                                          </p:val>
                                        </p:tav>
                                      </p:tavLst>
                                    </p:anim>
                                    <p:animEffect transition="in" filter="wipe(right)" prLst="gradientSize: 0.1">
                                      <p:cBhvr>
                                        <p:cTn id="20" dur="1000"/>
                                        <p:tgtEl>
                                          <p:spTgt spid="13312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9"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ppt_x</p:attrName>
                                        </p:attrNameLst>
                                      </p:cBhvr>
                                      <p:tavLst>
                                        <p:tav tm="0">
                                          <p:val>
                                            <p:strVal val="#ppt_x-.2"/>
                                          </p:val>
                                        </p:tav>
                                        <p:tav tm="100000">
                                          <p:val>
                                            <p:strVal val="#ppt_x"/>
                                          </p:val>
                                        </p:tav>
                                      </p:tavLst>
                                    </p:anim>
                                    <p:anim calcmode="lin" valueType="num">
                                      <p:cBhvr>
                                        <p:cTn id="26"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9" presetClass="entr" presetSubtype="0" fill="hold" grpId="0" nodeType="clickEffect">
                                  <p:stCondLst>
                                    <p:cond delay="0"/>
                                  </p:stCondLst>
                                  <p:childTnLst>
                                    <p:set>
                                      <p:cBhvr>
                                        <p:cTn id="31" dur="1" fill="hold">
                                          <p:stCondLst>
                                            <p:cond delay="0"/>
                                          </p:stCondLst>
                                        </p:cTn>
                                        <p:tgtEl>
                                          <p:spTgt spid="133186"/>
                                        </p:tgtEl>
                                        <p:attrNameLst>
                                          <p:attrName>style.visibility</p:attrName>
                                        </p:attrNameLst>
                                      </p:cBhvr>
                                      <p:to>
                                        <p:strVal val="visible"/>
                                      </p:to>
                                    </p:set>
                                    <p:anim calcmode="lin" valueType="num">
                                      <p:cBhvr>
                                        <p:cTn id="32" dur="1000" fill="hold"/>
                                        <p:tgtEl>
                                          <p:spTgt spid="133186"/>
                                        </p:tgtEl>
                                        <p:attrNameLst>
                                          <p:attrName>ppt_x</p:attrName>
                                        </p:attrNameLst>
                                      </p:cBhvr>
                                      <p:tavLst>
                                        <p:tav tm="0">
                                          <p:val>
                                            <p:strVal val="#ppt_x-.2"/>
                                          </p:val>
                                        </p:tav>
                                        <p:tav tm="100000">
                                          <p:val>
                                            <p:strVal val="#ppt_x"/>
                                          </p:val>
                                        </p:tav>
                                      </p:tavLst>
                                    </p:anim>
                                    <p:anim calcmode="lin" valueType="num">
                                      <p:cBhvr>
                                        <p:cTn id="33" dur="1000" fill="hold"/>
                                        <p:tgtEl>
                                          <p:spTgt spid="133186"/>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3318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9" presetClass="entr" presetSubtype="0" fill="hold" nodeType="clickEffect">
                                  <p:stCondLst>
                                    <p:cond delay="0"/>
                                  </p:stCondLst>
                                  <p:childTnLst>
                                    <p:set>
                                      <p:cBhvr>
                                        <p:cTn id="38" dur="1" fill="hold">
                                          <p:stCondLst>
                                            <p:cond delay="0"/>
                                          </p:stCondLst>
                                        </p:cTn>
                                        <p:tgtEl>
                                          <p:spTgt spid="133156"/>
                                        </p:tgtEl>
                                        <p:attrNameLst>
                                          <p:attrName>style.visibility</p:attrName>
                                        </p:attrNameLst>
                                      </p:cBhvr>
                                      <p:to>
                                        <p:strVal val="visible"/>
                                      </p:to>
                                    </p:set>
                                    <p:anim calcmode="lin" valueType="num">
                                      <p:cBhvr>
                                        <p:cTn id="39" dur="1000" fill="hold"/>
                                        <p:tgtEl>
                                          <p:spTgt spid="133156"/>
                                        </p:tgtEl>
                                        <p:attrNameLst>
                                          <p:attrName>ppt_x</p:attrName>
                                        </p:attrNameLst>
                                      </p:cBhvr>
                                      <p:tavLst>
                                        <p:tav tm="0">
                                          <p:val>
                                            <p:strVal val="#ppt_x-.2"/>
                                          </p:val>
                                        </p:tav>
                                        <p:tav tm="100000">
                                          <p:val>
                                            <p:strVal val="#ppt_x"/>
                                          </p:val>
                                        </p:tav>
                                      </p:tavLst>
                                    </p:anim>
                                    <p:anim calcmode="lin" valueType="num">
                                      <p:cBhvr>
                                        <p:cTn id="40" dur="1000" fill="hold"/>
                                        <p:tgtEl>
                                          <p:spTgt spid="133156"/>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33156"/>
                                        </p:tgtEl>
                                      </p:cBhvr>
                                    </p:animEffect>
                                  </p:childTnLst>
                                </p:cTn>
                              </p:par>
                              <p:par>
                                <p:cTn id="42" presetID="29" presetClass="entr" presetSubtype="0" fill="hold" nodeType="withEffect">
                                  <p:stCondLst>
                                    <p:cond delay="0"/>
                                  </p:stCondLst>
                                  <p:childTnLst>
                                    <p:set>
                                      <p:cBhvr>
                                        <p:cTn id="43" dur="1" fill="hold">
                                          <p:stCondLst>
                                            <p:cond delay="0"/>
                                          </p:stCondLst>
                                        </p:cTn>
                                        <p:tgtEl>
                                          <p:spTgt spid="133157"/>
                                        </p:tgtEl>
                                        <p:attrNameLst>
                                          <p:attrName>style.visibility</p:attrName>
                                        </p:attrNameLst>
                                      </p:cBhvr>
                                      <p:to>
                                        <p:strVal val="visible"/>
                                      </p:to>
                                    </p:set>
                                    <p:anim calcmode="lin" valueType="num">
                                      <p:cBhvr>
                                        <p:cTn id="44" dur="1000" fill="hold"/>
                                        <p:tgtEl>
                                          <p:spTgt spid="133157"/>
                                        </p:tgtEl>
                                        <p:attrNameLst>
                                          <p:attrName>ppt_x</p:attrName>
                                        </p:attrNameLst>
                                      </p:cBhvr>
                                      <p:tavLst>
                                        <p:tav tm="0">
                                          <p:val>
                                            <p:strVal val="#ppt_x-.2"/>
                                          </p:val>
                                        </p:tav>
                                        <p:tav tm="100000">
                                          <p:val>
                                            <p:strVal val="#ppt_x"/>
                                          </p:val>
                                        </p:tav>
                                      </p:tavLst>
                                    </p:anim>
                                    <p:anim calcmode="lin" valueType="num">
                                      <p:cBhvr>
                                        <p:cTn id="45" dur="1000" fill="hold"/>
                                        <p:tgtEl>
                                          <p:spTgt spid="133157"/>
                                        </p:tgtEl>
                                        <p:attrNameLst>
                                          <p:attrName>ppt_y</p:attrName>
                                        </p:attrNameLst>
                                      </p:cBhvr>
                                      <p:tavLst>
                                        <p:tav tm="0">
                                          <p:val>
                                            <p:strVal val="#ppt_y"/>
                                          </p:val>
                                        </p:tav>
                                        <p:tav tm="100000">
                                          <p:val>
                                            <p:strVal val="#ppt_y"/>
                                          </p:val>
                                        </p:tav>
                                      </p:tavLst>
                                    </p:anim>
                                    <p:animEffect transition="in" filter="wipe(right)" prLst="gradientSize: 0.1">
                                      <p:cBhvr>
                                        <p:cTn id="46" dur="1000"/>
                                        <p:tgtEl>
                                          <p:spTgt spid="133157"/>
                                        </p:tgtEl>
                                      </p:cBhvr>
                                    </p:animEffect>
                                  </p:childTnLst>
                                </p:cTn>
                              </p:par>
                              <p:par>
                                <p:cTn id="47" presetID="29" presetClass="entr" presetSubtype="0" fill="hold" nodeType="withEffect">
                                  <p:stCondLst>
                                    <p:cond delay="0"/>
                                  </p:stCondLst>
                                  <p:childTnLst>
                                    <p:set>
                                      <p:cBhvr>
                                        <p:cTn id="48" dur="1" fill="hold">
                                          <p:stCondLst>
                                            <p:cond delay="0"/>
                                          </p:stCondLst>
                                        </p:cTn>
                                        <p:tgtEl>
                                          <p:spTgt spid="133174"/>
                                        </p:tgtEl>
                                        <p:attrNameLst>
                                          <p:attrName>style.visibility</p:attrName>
                                        </p:attrNameLst>
                                      </p:cBhvr>
                                      <p:to>
                                        <p:strVal val="visible"/>
                                      </p:to>
                                    </p:set>
                                    <p:anim calcmode="lin" valueType="num">
                                      <p:cBhvr>
                                        <p:cTn id="49" dur="1000" fill="hold"/>
                                        <p:tgtEl>
                                          <p:spTgt spid="133174"/>
                                        </p:tgtEl>
                                        <p:attrNameLst>
                                          <p:attrName>ppt_x</p:attrName>
                                        </p:attrNameLst>
                                      </p:cBhvr>
                                      <p:tavLst>
                                        <p:tav tm="0">
                                          <p:val>
                                            <p:strVal val="#ppt_x-.2"/>
                                          </p:val>
                                        </p:tav>
                                        <p:tav tm="100000">
                                          <p:val>
                                            <p:strVal val="#ppt_x"/>
                                          </p:val>
                                        </p:tav>
                                      </p:tavLst>
                                    </p:anim>
                                    <p:anim calcmode="lin" valueType="num">
                                      <p:cBhvr>
                                        <p:cTn id="50" dur="1000" fill="hold"/>
                                        <p:tgtEl>
                                          <p:spTgt spid="133174"/>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3317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133187"/>
                                        </p:tgtEl>
                                        <p:attrNameLst>
                                          <p:attrName>style.visibility</p:attrName>
                                        </p:attrNameLst>
                                      </p:cBhvr>
                                      <p:to>
                                        <p:strVal val="visible"/>
                                      </p:to>
                                    </p:set>
                                    <p:animEffect transition="in" filter="blinds(horizontal)">
                                      <p:cBhvr>
                                        <p:cTn id="56" dur="500"/>
                                        <p:tgtEl>
                                          <p:spTgt spid="13318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0" presetClass="path" presetSubtype="0" accel="50000" decel="50000" fill="hold" nodeType="clickEffect">
                                  <p:stCondLst>
                                    <p:cond delay="0"/>
                                  </p:stCondLst>
                                  <p:childTnLst>
                                    <p:animMotion origin="layout" path="M 1.38889E-6 -4.07407E-6 L 0.04739 -4.07407E-6 " pathEditMode="relative" ptsTypes="AA">
                                      <p:cBhvr>
                                        <p:cTn id="60" dur="2000" fill="hold"/>
                                        <p:tgtEl>
                                          <p:spTgt spid="133157"/>
                                        </p:tgtEl>
                                        <p:attrNameLst>
                                          <p:attrName>ppt_x</p:attrName>
                                          <p:attrName>ppt_y</p:attrName>
                                        </p:attrNameLst>
                                      </p:cBhvr>
                                    </p:animMotion>
                                  </p:childTnLst>
                                </p:cTn>
                              </p:par>
                            </p:childTnLst>
                          </p:cTn>
                        </p:par>
                      </p:childTnLst>
                    </p:cTn>
                  </p:par>
                  <p:par>
                    <p:cTn id="61" fill="hold" nodeType="clickPar">
                      <p:stCondLst>
                        <p:cond delay="indefinite"/>
                      </p:stCondLst>
                      <p:childTnLst>
                        <p:par>
                          <p:cTn id="62" fill="hold" nodeType="withGroup">
                            <p:stCondLst>
                              <p:cond delay="0"/>
                            </p:stCondLst>
                            <p:childTnLst>
                              <p:par>
                                <p:cTn id="63" presetID="0" presetClass="path" presetSubtype="0" accel="50000" decel="50000" fill="hold" grpId="1" nodeType="clickEffect">
                                  <p:stCondLst>
                                    <p:cond delay="0"/>
                                  </p:stCondLst>
                                  <p:childTnLst>
                                    <p:animMotion origin="layout" path="M 0.00018 3.33333E-6 L 0.02379 3.33333E-6 " pathEditMode="relative" ptsTypes="AA">
                                      <p:cBhvr>
                                        <p:cTn id="64" dur="2000" fill="hold"/>
                                        <p:tgtEl>
                                          <p:spTgt spid="133186"/>
                                        </p:tgtEl>
                                        <p:attrNameLst>
                                          <p:attrName>ppt_x</p:attrName>
                                          <p:attrName>ppt_y</p:attrName>
                                        </p:attrNameLst>
                                      </p:cBhvr>
                                    </p:animMotion>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nodeType="clickEffect">
                                  <p:stCondLst>
                                    <p:cond delay="0"/>
                                  </p:stCondLst>
                                  <p:childTnLst>
                                    <p:set>
                                      <p:cBhvr>
                                        <p:cTn id="68" dur="1" fill="hold">
                                          <p:stCondLst>
                                            <p:cond delay="0"/>
                                          </p:stCondLst>
                                        </p:cTn>
                                        <p:tgtEl>
                                          <p:spTgt spid="133201"/>
                                        </p:tgtEl>
                                        <p:attrNameLst>
                                          <p:attrName>style.visibility</p:attrName>
                                        </p:attrNameLst>
                                      </p:cBhvr>
                                      <p:to>
                                        <p:strVal val="visible"/>
                                      </p:to>
                                    </p:set>
                                    <p:animEffect transition="in" filter="blinds(horizontal)">
                                      <p:cBhvr>
                                        <p:cTn id="69" dur="500"/>
                                        <p:tgtEl>
                                          <p:spTgt spid="13320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0" presetClass="path" presetSubtype="0" accel="50000" decel="50000" fill="hold" nodeType="clickEffect">
                                  <p:stCondLst>
                                    <p:cond delay="0"/>
                                  </p:stCondLst>
                                  <p:childTnLst>
                                    <p:animMotion origin="layout" path="M 0.04739 -4.07407E-6 L 0.09462 -4.07407E-6 " pathEditMode="relative" rAng="0" ptsTypes="AA">
                                      <p:cBhvr>
                                        <p:cTn id="73" dur="2000" fill="hold"/>
                                        <p:tgtEl>
                                          <p:spTgt spid="133157"/>
                                        </p:tgtEl>
                                        <p:attrNameLst>
                                          <p:attrName>ppt_x</p:attrName>
                                          <p:attrName>ppt_y</p:attrName>
                                        </p:attrNameLst>
                                      </p:cBhvr>
                                      <p:rCtr x="2361" y="0"/>
                                    </p:animMotion>
                                  </p:childTnLst>
                                </p:cTn>
                              </p:par>
                            </p:childTnLst>
                          </p:cTn>
                        </p:par>
                      </p:childTnLst>
                    </p:cTn>
                  </p:par>
                  <p:par>
                    <p:cTn id="74" fill="hold" nodeType="clickPar">
                      <p:stCondLst>
                        <p:cond delay="indefinite"/>
                      </p:stCondLst>
                      <p:childTnLst>
                        <p:par>
                          <p:cTn id="75" fill="hold" nodeType="withGroup">
                            <p:stCondLst>
                              <p:cond delay="0"/>
                            </p:stCondLst>
                            <p:childTnLst>
                              <p:par>
                                <p:cTn id="76" presetID="0" presetClass="path" presetSubtype="0" accel="50000" decel="50000" fill="hold" grpId="2" nodeType="clickEffect">
                                  <p:stCondLst>
                                    <p:cond delay="0"/>
                                  </p:stCondLst>
                                  <p:childTnLst>
                                    <p:animMotion origin="layout" path="M 0.02379 3.33333E-6 L 0.0632 3.33333E-6 " pathEditMode="relative" ptsTypes="AA">
                                      <p:cBhvr>
                                        <p:cTn id="77" dur="2000" fill="hold"/>
                                        <p:tgtEl>
                                          <p:spTgt spid="133186"/>
                                        </p:tgtEl>
                                        <p:attrNameLst>
                                          <p:attrName>ppt_x</p:attrName>
                                          <p:attrName>ppt_y</p:attrName>
                                        </p:attrNameLst>
                                      </p:cBhvr>
                                    </p:animMotion>
                                  </p:childTnLst>
                                </p:cTn>
                              </p:par>
                            </p:childTnLst>
                          </p:cTn>
                        </p:par>
                      </p:childTnLst>
                    </p:cTn>
                  </p:par>
                  <p:par>
                    <p:cTn id="78" fill="hold" nodeType="clickPar">
                      <p:stCondLst>
                        <p:cond delay="indefinite"/>
                      </p:stCondLst>
                      <p:childTnLst>
                        <p:par>
                          <p:cTn id="79" fill="hold" nodeType="withGroup">
                            <p:stCondLst>
                              <p:cond delay="0"/>
                            </p:stCondLst>
                            <p:childTnLst>
                              <p:par>
                                <p:cTn id="80" presetID="29" presetClass="entr" presetSubtype="0" fill="hold" nodeType="clickEffect">
                                  <p:stCondLst>
                                    <p:cond delay="0"/>
                                  </p:stCondLst>
                                  <p:childTnLst>
                                    <p:set>
                                      <p:cBhvr>
                                        <p:cTn id="81" dur="1" fill="hold">
                                          <p:stCondLst>
                                            <p:cond delay="0"/>
                                          </p:stCondLst>
                                        </p:cTn>
                                        <p:tgtEl>
                                          <p:spTgt spid="3"/>
                                        </p:tgtEl>
                                        <p:attrNameLst>
                                          <p:attrName>style.visibility</p:attrName>
                                        </p:attrNameLst>
                                      </p:cBhvr>
                                      <p:to>
                                        <p:strVal val="visible"/>
                                      </p:to>
                                    </p:set>
                                    <p:anim calcmode="lin" valueType="num">
                                      <p:cBhvr>
                                        <p:cTn id="82" dur="1000" fill="hold"/>
                                        <p:tgtEl>
                                          <p:spTgt spid="3"/>
                                        </p:tgtEl>
                                        <p:attrNameLst>
                                          <p:attrName>ppt_x</p:attrName>
                                        </p:attrNameLst>
                                      </p:cBhvr>
                                      <p:tavLst>
                                        <p:tav tm="0">
                                          <p:val>
                                            <p:strVal val="#ppt_x-.2"/>
                                          </p:val>
                                        </p:tav>
                                        <p:tav tm="100000">
                                          <p:val>
                                            <p:strVal val="#ppt_x"/>
                                          </p:val>
                                        </p:tav>
                                      </p:tavLst>
                                    </p:anim>
                                    <p:anim calcmode="lin" valueType="num">
                                      <p:cBhvr>
                                        <p:cTn id="8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84" dur="1000"/>
                                        <p:tgtEl>
                                          <p:spTgt spid="3"/>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nodeType="clickEffect">
                                  <p:stCondLst>
                                    <p:cond delay="0"/>
                                  </p:stCondLst>
                                  <p:childTnLst>
                                    <p:set>
                                      <p:cBhvr>
                                        <p:cTn id="88" dur="1" fill="hold">
                                          <p:stCondLst>
                                            <p:cond delay="0"/>
                                          </p:stCondLst>
                                        </p:cTn>
                                        <p:tgtEl>
                                          <p:spTgt spid="133217"/>
                                        </p:tgtEl>
                                        <p:attrNameLst>
                                          <p:attrName>style.visibility</p:attrName>
                                        </p:attrNameLst>
                                      </p:cBhvr>
                                      <p:to>
                                        <p:strVal val="visible"/>
                                      </p:to>
                                    </p:set>
                                    <p:animEffect transition="in" filter="blinds(horizontal)">
                                      <p:cBhvr>
                                        <p:cTn id="89" dur="500"/>
                                        <p:tgtEl>
                                          <p:spTgt spid="133217"/>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0" presetClass="path" presetSubtype="0" accel="50000" decel="50000" fill="hold" nodeType="clickEffect">
                                  <p:stCondLst>
                                    <p:cond delay="0"/>
                                  </p:stCondLst>
                                  <p:childTnLst>
                                    <p:animMotion origin="layout" path="M 0.09462 -4.07407E-6 L 0.24427 -4.07407E-6 " pathEditMode="relative" rAng="0" ptsTypes="AA">
                                      <p:cBhvr>
                                        <p:cTn id="93" dur="2000" fill="hold"/>
                                        <p:tgtEl>
                                          <p:spTgt spid="133157"/>
                                        </p:tgtEl>
                                        <p:attrNameLst>
                                          <p:attrName>ppt_x</p:attrName>
                                          <p:attrName>ppt_y</p:attrName>
                                        </p:attrNameLst>
                                      </p:cBhvr>
                                      <p:rCtr x="7483" y="0"/>
                                    </p:animMotion>
                                  </p:childTnLst>
                                </p:cTn>
                              </p:par>
                            </p:childTnLst>
                          </p:cTn>
                        </p:par>
                      </p:childTnLst>
                    </p:cTn>
                  </p:par>
                  <p:par>
                    <p:cTn id="94" fill="hold" nodeType="clickPar">
                      <p:stCondLst>
                        <p:cond delay="indefinite"/>
                      </p:stCondLst>
                      <p:childTnLst>
                        <p:par>
                          <p:cTn id="95" fill="hold" nodeType="withGroup">
                            <p:stCondLst>
                              <p:cond delay="0"/>
                            </p:stCondLst>
                            <p:childTnLst>
                              <p:par>
                                <p:cTn id="96" presetID="0" presetClass="path" presetSubtype="0" accel="50000" decel="50000" fill="hold" grpId="3" nodeType="clickEffect">
                                  <p:stCondLst>
                                    <p:cond delay="0"/>
                                  </p:stCondLst>
                                  <p:childTnLst>
                                    <p:animMotion origin="layout" path="M 0.0632 3.33333E-6 L 0.08681 3.33333E-6 " pathEditMode="relative" ptsTypes="AA">
                                      <p:cBhvr>
                                        <p:cTn id="97" dur="2000" fill="hold"/>
                                        <p:tgtEl>
                                          <p:spTgt spid="133186"/>
                                        </p:tgtEl>
                                        <p:attrNameLst>
                                          <p:attrName>ppt_x</p:attrName>
                                          <p:attrName>ppt_y</p:attrName>
                                        </p:attrNameLst>
                                      </p:cBhvr>
                                    </p:animMotion>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nodeType="clickEffect">
                                  <p:stCondLst>
                                    <p:cond delay="0"/>
                                  </p:stCondLst>
                                  <p:childTnLst>
                                    <p:set>
                                      <p:cBhvr>
                                        <p:cTn id="101" dur="1" fill="hold">
                                          <p:stCondLst>
                                            <p:cond delay="0"/>
                                          </p:stCondLst>
                                        </p:cTn>
                                        <p:tgtEl>
                                          <p:spTgt spid="133231"/>
                                        </p:tgtEl>
                                        <p:attrNameLst>
                                          <p:attrName>style.visibility</p:attrName>
                                        </p:attrNameLst>
                                      </p:cBhvr>
                                      <p:to>
                                        <p:strVal val="visible"/>
                                      </p:to>
                                    </p:set>
                                    <p:animEffect transition="in" filter="blinds(horizontal)">
                                      <p:cBhvr>
                                        <p:cTn id="102" dur="500"/>
                                        <p:tgtEl>
                                          <p:spTgt spid="13323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0" presetClass="path" presetSubtype="0" accel="50000" decel="50000" fill="hold" nodeType="clickEffect">
                                  <p:stCondLst>
                                    <p:cond delay="0"/>
                                  </p:stCondLst>
                                  <p:childTnLst>
                                    <p:animMotion origin="layout" path="M 0.24427 -4.07407E-6 L 0.29149 -4.07407E-6 " pathEditMode="relative" ptsTypes="AA">
                                      <p:cBhvr>
                                        <p:cTn id="106" dur="2000" fill="hold"/>
                                        <p:tgtEl>
                                          <p:spTgt spid="133157"/>
                                        </p:tgtEl>
                                        <p:attrNameLst>
                                          <p:attrName>ppt_x</p:attrName>
                                          <p:attrName>ppt_y</p:attrName>
                                        </p:attrNameLst>
                                      </p:cBhvr>
                                    </p:animMotion>
                                  </p:childTnLst>
                                </p:cTn>
                              </p:par>
                            </p:childTnLst>
                          </p:cTn>
                        </p:par>
                      </p:childTnLst>
                    </p:cTn>
                  </p:par>
                  <p:par>
                    <p:cTn id="107" fill="hold" nodeType="clickPar">
                      <p:stCondLst>
                        <p:cond delay="indefinite"/>
                      </p:stCondLst>
                      <p:childTnLst>
                        <p:par>
                          <p:cTn id="108" fill="hold" nodeType="withGroup">
                            <p:stCondLst>
                              <p:cond delay="0"/>
                            </p:stCondLst>
                            <p:childTnLst>
                              <p:par>
                                <p:cTn id="109" presetID="0" presetClass="path" presetSubtype="0" accel="50000" decel="50000" fill="hold" grpId="4" nodeType="clickEffect">
                                  <p:stCondLst>
                                    <p:cond delay="0"/>
                                  </p:stCondLst>
                                  <p:childTnLst>
                                    <p:animMotion origin="layout" path="M 0.08681 3.33333E-6 L 0.10243 3.33333E-6 " pathEditMode="relative" rAng="0" ptsTypes="AA">
                                      <p:cBhvr>
                                        <p:cTn id="110" dur="2000" fill="hold"/>
                                        <p:tgtEl>
                                          <p:spTgt spid="133186"/>
                                        </p:tgtEl>
                                        <p:attrNameLst>
                                          <p:attrName>ppt_x</p:attrName>
                                          <p:attrName>ppt_y</p:attrName>
                                        </p:attrNameLst>
                                      </p:cBhvr>
                                      <p:rCtr x="781" y="0"/>
                                    </p:animMotion>
                                  </p:childTnLst>
                                </p:cTn>
                              </p:par>
                            </p:childTnLst>
                          </p:cTn>
                        </p:par>
                      </p:childTnLst>
                    </p:cTn>
                  </p:par>
                  <p:par>
                    <p:cTn id="111" fill="hold" nodeType="clickPar">
                      <p:stCondLst>
                        <p:cond delay="indefinite"/>
                      </p:stCondLst>
                      <p:childTnLst>
                        <p:par>
                          <p:cTn id="112" fill="hold" nodeType="withGroup">
                            <p:stCondLst>
                              <p:cond delay="0"/>
                            </p:stCondLst>
                            <p:childTnLst>
                              <p:par>
                                <p:cTn id="113" presetID="3" presetClass="entr" presetSubtype="10" fill="hold" nodeType="clickEffect">
                                  <p:stCondLst>
                                    <p:cond delay="0"/>
                                  </p:stCondLst>
                                  <p:childTnLst>
                                    <p:set>
                                      <p:cBhvr>
                                        <p:cTn id="114" dur="1" fill="hold">
                                          <p:stCondLst>
                                            <p:cond delay="0"/>
                                          </p:stCondLst>
                                        </p:cTn>
                                        <p:tgtEl>
                                          <p:spTgt spid="133245"/>
                                        </p:tgtEl>
                                        <p:attrNameLst>
                                          <p:attrName>style.visibility</p:attrName>
                                        </p:attrNameLst>
                                      </p:cBhvr>
                                      <p:to>
                                        <p:strVal val="visible"/>
                                      </p:to>
                                    </p:set>
                                    <p:animEffect transition="in" filter="blinds(horizontal)">
                                      <p:cBhvr>
                                        <p:cTn id="115" dur="500"/>
                                        <p:tgtEl>
                                          <p:spTgt spid="13324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0" presetClass="path" presetSubtype="0" accel="50000" decel="50000" fill="hold" nodeType="clickEffect">
                                  <p:stCondLst>
                                    <p:cond delay="0"/>
                                  </p:stCondLst>
                                  <p:childTnLst>
                                    <p:animMotion origin="layout" path="M 0.29149 -4.07407E-6 L 0.33871 -4.07407E-6 " pathEditMode="relative" ptsTypes="AA">
                                      <p:cBhvr>
                                        <p:cTn id="119" dur="2000" fill="hold"/>
                                        <p:tgtEl>
                                          <p:spTgt spid="133157"/>
                                        </p:tgtEl>
                                        <p:attrNameLst>
                                          <p:attrName>ppt_x</p:attrName>
                                          <p:attrName>ppt_y</p:attrName>
                                        </p:attrNameLst>
                                      </p:cBhvr>
                                    </p:animMotion>
                                  </p:childTnLst>
                                </p:cTn>
                              </p:par>
                            </p:childTnLst>
                          </p:cTn>
                        </p:par>
                      </p:childTnLst>
                    </p:cTn>
                  </p:par>
                  <p:par>
                    <p:cTn id="120" fill="hold" nodeType="clickPar">
                      <p:stCondLst>
                        <p:cond delay="indefinite"/>
                      </p:stCondLst>
                      <p:childTnLst>
                        <p:par>
                          <p:cTn id="121" fill="hold" nodeType="withGroup">
                            <p:stCondLst>
                              <p:cond delay="0"/>
                            </p:stCondLst>
                            <p:childTnLst>
                              <p:par>
                                <p:cTn id="122" presetID="0" presetClass="path" presetSubtype="0" accel="50000" decel="50000" fill="hold" grpId="5" nodeType="clickEffect">
                                  <p:stCondLst>
                                    <p:cond delay="0"/>
                                  </p:stCondLst>
                                  <p:childTnLst>
                                    <p:animMotion origin="layout" path="M 0.10243 3.33333E-6 L 0.12604 3.33333E-6 " pathEditMode="relative" rAng="0" ptsTypes="AA">
                                      <p:cBhvr>
                                        <p:cTn id="123" dur="2000" fill="hold"/>
                                        <p:tgtEl>
                                          <p:spTgt spid="133186"/>
                                        </p:tgtEl>
                                        <p:attrNameLst>
                                          <p:attrName>ppt_x</p:attrName>
                                          <p:attrName>ppt_y</p:attrName>
                                        </p:attrNameLst>
                                      </p:cBhvr>
                                      <p:rCtr x="1181" y="0"/>
                                    </p:animMotion>
                                  </p:childTnLst>
                                </p:cTn>
                              </p:par>
                            </p:childTnLst>
                          </p:cTn>
                        </p:par>
                      </p:childTnLst>
                    </p:cTn>
                  </p:par>
                  <p:par>
                    <p:cTn id="124" fill="hold" nodeType="clickPar">
                      <p:stCondLst>
                        <p:cond delay="indefinite"/>
                      </p:stCondLst>
                      <p:childTnLst>
                        <p:par>
                          <p:cTn id="125" fill="hold" nodeType="withGroup">
                            <p:stCondLst>
                              <p:cond delay="0"/>
                            </p:stCondLst>
                            <p:childTnLst>
                              <p:par>
                                <p:cTn id="126" presetID="3" presetClass="entr" presetSubtype="10" fill="hold" nodeType="clickEffect">
                                  <p:stCondLst>
                                    <p:cond delay="0"/>
                                  </p:stCondLst>
                                  <p:childTnLst>
                                    <p:set>
                                      <p:cBhvr>
                                        <p:cTn id="127" dur="1" fill="hold">
                                          <p:stCondLst>
                                            <p:cond delay="0"/>
                                          </p:stCondLst>
                                        </p:cTn>
                                        <p:tgtEl>
                                          <p:spTgt spid="133259"/>
                                        </p:tgtEl>
                                        <p:attrNameLst>
                                          <p:attrName>style.visibility</p:attrName>
                                        </p:attrNameLst>
                                      </p:cBhvr>
                                      <p:to>
                                        <p:strVal val="visible"/>
                                      </p:to>
                                    </p:set>
                                    <p:animEffect transition="in" filter="blinds(horizontal)">
                                      <p:cBhvr>
                                        <p:cTn id="128" dur="500"/>
                                        <p:tgtEl>
                                          <p:spTgt spid="133259"/>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0" presetClass="path" presetSubtype="0" accel="50000" decel="50000" fill="hold" nodeType="clickEffect">
                                  <p:stCondLst>
                                    <p:cond delay="0"/>
                                  </p:stCondLst>
                                  <p:childTnLst>
                                    <p:animMotion origin="layout" path="M 0.33871 -4.07407E-6 L 0.38594 -4.07407E-6 " pathEditMode="relative" ptsTypes="AA">
                                      <p:cBhvr>
                                        <p:cTn id="132" dur="2000" fill="hold"/>
                                        <p:tgtEl>
                                          <p:spTgt spid="133157"/>
                                        </p:tgtEl>
                                        <p:attrNameLst>
                                          <p:attrName>ppt_x</p:attrName>
                                          <p:attrName>ppt_y</p:attrName>
                                        </p:attrNameLst>
                                      </p:cBhvr>
                                    </p:animMotion>
                                  </p:childTnLst>
                                </p:cTn>
                              </p:par>
                            </p:childTnLst>
                          </p:cTn>
                        </p:par>
                      </p:childTnLst>
                    </p:cTn>
                  </p:par>
                  <p:par>
                    <p:cTn id="133" fill="hold" nodeType="clickPar">
                      <p:stCondLst>
                        <p:cond delay="indefinite"/>
                      </p:stCondLst>
                      <p:childTnLst>
                        <p:par>
                          <p:cTn id="134" fill="hold" nodeType="withGroup">
                            <p:stCondLst>
                              <p:cond delay="0"/>
                            </p:stCondLst>
                            <p:childTnLst>
                              <p:par>
                                <p:cTn id="135" presetID="0" presetClass="path" presetSubtype="0" accel="50000" decel="50000" fill="hold" grpId="6" nodeType="clickEffect">
                                  <p:stCondLst>
                                    <p:cond delay="0"/>
                                  </p:stCondLst>
                                  <p:childTnLst>
                                    <p:animMotion origin="layout" path="M 0.11823 3.33333E-6 L 0.15764 3.33333E-6 " pathEditMode="relative" rAng="0" ptsTypes="AA">
                                      <p:cBhvr>
                                        <p:cTn id="136" dur="2000" fill="hold"/>
                                        <p:tgtEl>
                                          <p:spTgt spid="133186"/>
                                        </p:tgtEl>
                                        <p:attrNameLst>
                                          <p:attrName>ppt_x</p:attrName>
                                          <p:attrName>ppt_y</p:attrName>
                                        </p:attrNameLst>
                                      </p:cBhvr>
                                      <p:rCtr x="1962" y="0"/>
                                    </p:animMotion>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9" presetClass="entr" presetSubtype="0" fill="hold" nodeType="clickEffect">
                                  <p:stCondLst>
                                    <p:cond delay="0"/>
                                  </p:stCondLst>
                                  <p:childTnLst>
                                    <p:set>
                                      <p:cBhvr>
                                        <p:cTn id="140" dur="1" fill="hold">
                                          <p:stCondLst>
                                            <p:cond delay="0"/>
                                          </p:stCondLst>
                                        </p:cTn>
                                        <p:tgtEl>
                                          <p:spTgt spid="5"/>
                                        </p:tgtEl>
                                        <p:attrNameLst>
                                          <p:attrName>style.visibility</p:attrName>
                                        </p:attrNameLst>
                                      </p:cBhvr>
                                      <p:to>
                                        <p:strVal val="visible"/>
                                      </p:to>
                                    </p:set>
                                    <p:anim calcmode="lin" valueType="num">
                                      <p:cBhvr>
                                        <p:cTn id="141" dur="1000" fill="hold"/>
                                        <p:tgtEl>
                                          <p:spTgt spid="5"/>
                                        </p:tgtEl>
                                        <p:attrNameLst>
                                          <p:attrName>ppt_x</p:attrName>
                                        </p:attrNameLst>
                                      </p:cBhvr>
                                      <p:tavLst>
                                        <p:tav tm="0">
                                          <p:val>
                                            <p:strVal val="#ppt_x-.2"/>
                                          </p:val>
                                        </p:tav>
                                        <p:tav tm="100000">
                                          <p:val>
                                            <p:strVal val="#ppt_x"/>
                                          </p:val>
                                        </p:tav>
                                      </p:tavLst>
                                    </p:anim>
                                    <p:anim calcmode="lin" valueType="num">
                                      <p:cBhvr>
                                        <p:cTn id="142"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43" dur="1000"/>
                                        <p:tgtEl>
                                          <p:spTgt spid="5"/>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3" presetClass="entr" presetSubtype="10" fill="hold" nodeType="clickEffect">
                                  <p:stCondLst>
                                    <p:cond delay="0"/>
                                  </p:stCondLst>
                                  <p:childTnLst>
                                    <p:set>
                                      <p:cBhvr>
                                        <p:cTn id="147" dur="1" fill="hold">
                                          <p:stCondLst>
                                            <p:cond delay="0"/>
                                          </p:stCondLst>
                                        </p:cTn>
                                        <p:tgtEl>
                                          <p:spTgt spid="133275"/>
                                        </p:tgtEl>
                                        <p:attrNameLst>
                                          <p:attrName>style.visibility</p:attrName>
                                        </p:attrNameLst>
                                      </p:cBhvr>
                                      <p:to>
                                        <p:strVal val="visible"/>
                                      </p:to>
                                    </p:set>
                                    <p:animEffect transition="in" filter="blinds(horizontal)">
                                      <p:cBhvr>
                                        <p:cTn id="148" dur="500"/>
                                        <p:tgtEl>
                                          <p:spTgt spid="133275"/>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0" presetClass="path" presetSubtype="0" accel="50000" decel="50000" fill="hold" nodeType="clickEffect">
                                  <p:stCondLst>
                                    <p:cond delay="0"/>
                                  </p:stCondLst>
                                  <p:childTnLst>
                                    <p:animMotion origin="layout" path="M 0.38594 -4.07407E-6 L 0.47257 -4.07407E-6 " pathEditMode="relative" ptsTypes="AA">
                                      <p:cBhvr>
                                        <p:cTn id="152" dur="2000" fill="hold"/>
                                        <p:tgtEl>
                                          <p:spTgt spid="133157"/>
                                        </p:tgtEl>
                                        <p:attrNameLst>
                                          <p:attrName>ppt_x</p:attrName>
                                          <p:attrName>ppt_y</p:attrName>
                                        </p:attrNameLst>
                                      </p:cBhvr>
                                    </p:animMotion>
                                  </p:childTnLst>
                                </p:cTn>
                              </p:par>
                            </p:childTnLst>
                          </p:cTn>
                        </p:par>
                      </p:childTnLst>
                    </p:cTn>
                  </p:par>
                  <p:par>
                    <p:cTn id="153" fill="hold" nodeType="clickPar">
                      <p:stCondLst>
                        <p:cond delay="indefinite"/>
                      </p:stCondLst>
                      <p:childTnLst>
                        <p:par>
                          <p:cTn id="154" fill="hold" nodeType="withGroup">
                            <p:stCondLst>
                              <p:cond delay="0"/>
                            </p:stCondLst>
                            <p:childTnLst>
                              <p:par>
                                <p:cTn id="155" presetID="0" presetClass="path" presetSubtype="0" accel="50000" decel="50000" fill="hold" grpId="7" nodeType="clickEffect">
                                  <p:stCondLst>
                                    <p:cond delay="0"/>
                                  </p:stCondLst>
                                  <p:childTnLst>
                                    <p:animMotion origin="layout" path="M 0.15764 3.33333E-6 L 0.21268 3.33333E-6 " pathEditMode="relative" rAng="0" ptsTypes="AA">
                                      <p:cBhvr>
                                        <p:cTn id="156" dur="2000" fill="hold"/>
                                        <p:tgtEl>
                                          <p:spTgt spid="133186"/>
                                        </p:tgtEl>
                                        <p:attrNameLst>
                                          <p:attrName>ppt_x</p:attrName>
                                          <p:attrName>ppt_y</p:attrName>
                                        </p:attrNameLst>
                                      </p:cBhvr>
                                      <p:rCtr x="2743" y="0"/>
                                    </p:animMotion>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xit" presetSubtype="0" fill="hold" nodeType="clickEffect">
                                  <p:stCondLst>
                                    <p:cond delay="0"/>
                                  </p:stCondLst>
                                  <p:childTnLst>
                                    <p:set>
                                      <p:cBhvr>
                                        <p:cTn id="160" dur="1" fill="hold">
                                          <p:stCondLst>
                                            <p:cond delay="0"/>
                                          </p:stCondLst>
                                        </p:cTn>
                                        <p:tgtEl>
                                          <p:spTgt spid="1331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8" grpId="0" animBg="1"/>
      <p:bldP spid="133186" grpId="0" animBg="1"/>
      <p:bldP spid="133186" grpId="1" animBg="1"/>
      <p:bldP spid="133186" grpId="2" animBg="1"/>
      <p:bldP spid="133186" grpId="3" animBg="1"/>
      <p:bldP spid="133186" grpId="4" animBg="1"/>
      <p:bldP spid="133186" grpId="5" animBg="1"/>
      <p:bldP spid="133186" grpId="6" animBg="1"/>
      <p:bldP spid="133186" grpId="7"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a:extLst>
              <a:ext uri="{FF2B5EF4-FFF2-40B4-BE49-F238E27FC236}">
                <a16:creationId xmlns:a16="http://schemas.microsoft.com/office/drawing/2014/main" id="{CEB1C394-B97A-4977-9210-0256DF877CD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96CB80B-67BA-4C7A-B648-762F6B9D4EB3}" type="slidenum">
              <a:rPr kumimoji="0" lang="en-US" altLang="zh-CN" sz="1800" smtClean="0">
                <a:solidFill>
                  <a:srgbClr val="009900"/>
                </a:solidFill>
              </a:rPr>
              <a:pPr>
                <a:spcBef>
                  <a:spcPct val="0"/>
                </a:spcBef>
                <a:buClrTx/>
                <a:buSzTx/>
                <a:buFontTx/>
                <a:buNone/>
              </a:pPr>
              <a:t>13</a:t>
            </a:fld>
            <a:endParaRPr kumimoji="0" lang="en-US" altLang="zh-CN" sz="1800">
              <a:solidFill>
                <a:srgbClr val="009900"/>
              </a:solidFill>
            </a:endParaRPr>
          </a:p>
        </p:txBody>
      </p:sp>
      <p:sp>
        <p:nvSpPr>
          <p:cNvPr id="135173" name="Rectangle 5">
            <a:extLst>
              <a:ext uri="{FF2B5EF4-FFF2-40B4-BE49-F238E27FC236}">
                <a16:creationId xmlns:a16="http://schemas.microsoft.com/office/drawing/2014/main" id="{77C98AB3-60E0-4055-B659-115722E13B82}"/>
              </a:ext>
            </a:extLst>
          </p:cNvPr>
          <p:cNvSpPr>
            <a:spLocks noChangeArrowheads="1"/>
          </p:cNvSpPr>
          <p:nvPr/>
        </p:nvSpPr>
        <p:spPr bwMode="auto">
          <a:xfrm>
            <a:off x="827088" y="836613"/>
            <a:ext cx="7489825" cy="4286250"/>
          </a:xfrm>
          <a:prstGeom prst="rect">
            <a:avLst/>
          </a:prstGeom>
          <a:noFill/>
          <a:ln w="9525">
            <a:noFill/>
            <a:miter lim="800000"/>
            <a:headEnd/>
            <a:tailEnd/>
          </a:ln>
          <a:effectLst/>
        </p:spPr>
        <p:txBody>
          <a:bodyPr anchor="ctr">
            <a:spAutoFit/>
          </a:bodyPr>
          <a:lstStyle/>
          <a:p>
            <a:pPr indent="266700" eaLnBrk="1" hangingPunct="1">
              <a:lnSpc>
                <a:spcPct val="120000"/>
              </a:lnSpc>
              <a:spcBef>
                <a:spcPct val="20000"/>
              </a:spcBef>
              <a:buFont typeface="Wingdings" pitchFamily="2" charset="2"/>
              <a:buChar char="u"/>
              <a:defRPr/>
            </a:pPr>
            <a:r>
              <a:rPr lang="zh-CN" altLang="en-US" sz="2000" b="1">
                <a:effectLst>
                  <a:outerShdw blurRad="38100" dist="38100" dir="2700000" algn="tl">
                    <a:srgbClr val="C0C0C0"/>
                  </a:outerShdw>
                </a:effectLst>
              </a:rPr>
              <a:t>转换说明</a:t>
            </a:r>
            <a:r>
              <a:rPr lang="en-US" altLang="zh-CN" sz="2000" b="1">
                <a:effectLst>
                  <a:outerShdw blurRad="38100" dist="38100" dir="2700000" algn="tl">
                    <a:srgbClr val="C0C0C0"/>
                  </a:outerShdw>
                </a:effectLst>
              </a:rPr>
              <a:t>%d</a:t>
            </a:r>
            <a:r>
              <a:rPr lang="zh-CN" altLang="en-US" sz="2000" b="1">
                <a:effectLst>
                  <a:outerShdw blurRad="38100" dist="38100" dir="2700000" algn="tl">
                    <a:srgbClr val="C0C0C0"/>
                  </a:outerShdw>
                </a:effectLst>
              </a:rPr>
              <a:t>和</a:t>
            </a:r>
            <a:r>
              <a:rPr lang="en-US" altLang="zh-CN" sz="2000" b="1">
                <a:effectLst>
                  <a:outerShdw blurRad="38100" dist="38100" dir="2700000" algn="tl">
                    <a:srgbClr val="C0C0C0"/>
                  </a:outerShdw>
                </a:effectLst>
              </a:rPr>
              <a:t>%u</a:t>
            </a:r>
            <a:r>
              <a:rPr lang="zh-CN" altLang="en-US" sz="2000" b="1">
                <a:effectLst>
                  <a:outerShdw blurRad="38100" dist="38100" dir="2700000" algn="tl">
                    <a:srgbClr val="C0C0C0"/>
                  </a:outerShdw>
                </a:effectLst>
              </a:rPr>
              <a:t>的区别</a:t>
            </a:r>
          </a:p>
          <a:p>
            <a:pPr indent="266700" eaLnBrk="1" hangingPunct="1">
              <a:lnSpc>
                <a:spcPct val="120000"/>
              </a:lnSpc>
              <a:spcBef>
                <a:spcPct val="20000"/>
              </a:spcBef>
              <a:buFont typeface="Wingdings" pitchFamily="2" charset="2"/>
              <a:buNone/>
              <a:defRPr/>
            </a:pPr>
            <a:r>
              <a:rPr lang="zh-CN" altLang="en-US" sz="2000" b="1">
                <a:effectLst>
                  <a:outerShdw blurRad="38100" dist="38100" dir="2700000" algn="tl">
                    <a:srgbClr val="C0C0C0"/>
                  </a:outerShdw>
                </a:effectLst>
              </a:rPr>
              <a:t>           </a:t>
            </a:r>
            <a:r>
              <a:rPr lang="en-US" altLang="zh-CN" sz="2000" b="1">
                <a:solidFill>
                  <a:schemeClr val="tx2"/>
                </a:solidFill>
                <a:effectLst>
                  <a:outerShdw blurRad="38100" dist="38100" dir="2700000" algn="tl">
                    <a:srgbClr val="C0C0C0"/>
                  </a:outerShdw>
                </a:effectLst>
              </a:rPr>
              <a:t>int i = 100;</a:t>
            </a:r>
          </a:p>
          <a:p>
            <a:pPr indent="266700" eaLnBrk="1" hangingPunct="1">
              <a:lnSpc>
                <a:spcPct val="120000"/>
              </a:lnSpc>
              <a:spcBef>
                <a:spcPct val="20000"/>
              </a:spcBef>
              <a:defRPr/>
            </a:pPr>
            <a:r>
              <a:rPr lang="en-US" altLang="zh-CN" sz="2000" b="1">
                <a:solidFill>
                  <a:schemeClr val="tx2"/>
                </a:solidFill>
                <a:effectLst>
                  <a:outerShdw blurRad="38100" dist="38100" dir="2700000" algn="tl">
                    <a:srgbClr val="C0C0C0"/>
                  </a:outerShdw>
                </a:effectLst>
              </a:rPr>
              <a:t>           unsigned j = 100;</a:t>
            </a:r>
          </a:p>
          <a:p>
            <a:pPr indent="266700" eaLnBrk="1" hangingPunct="1">
              <a:lnSpc>
                <a:spcPct val="120000"/>
              </a:lnSpc>
              <a:spcBef>
                <a:spcPct val="20000"/>
              </a:spcBef>
              <a:defRPr/>
            </a:pPr>
            <a:r>
              <a:rPr lang="en-US" altLang="zh-CN" sz="2000" b="1">
                <a:solidFill>
                  <a:schemeClr val="tx2"/>
                </a:solidFill>
                <a:effectLst>
                  <a:outerShdw blurRad="38100" dist="38100" dir="2700000" algn="tl">
                    <a:srgbClr val="C0C0C0"/>
                  </a:outerShdw>
                </a:effectLst>
              </a:rPr>
              <a:t>           printf(</a:t>
            </a:r>
            <a:r>
              <a:rPr lang="en-US" altLang="zh-CN" sz="2000" b="1">
                <a:solidFill>
                  <a:schemeClr val="tx2"/>
                </a:solidFill>
                <a:effectLst>
                  <a:outerShdw blurRad="38100" dist="38100" dir="2700000" algn="tl">
                    <a:srgbClr val="C0C0C0"/>
                  </a:outerShdw>
                </a:effectLst>
                <a:latin typeface="Times New Roman"/>
              </a:rPr>
              <a:t>“</a:t>
            </a:r>
            <a:r>
              <a:rPr lang="en-US" altLang="zh-CN" sz="2000" b="1">
                <a:solidFill>
                  <a:schemeClr val="tx2"/>
                </a:solidFill>
                <a:effectLst>
                  <a:outerShdw blurRad="38100" dist="38100" dir="2700000" algn="tl">
                    <a:srgbClr val="C0C0C0"/>
                  </a:outerShdw>
                </a:effectLst>
              </a:rPr>
              <a:t>%d,%u</a:t>
            </a:r>
            <a:r>
              <a:rPr lang="en-US" altLang="zh-CN" sz="2000" b="1">
                <a:solidFill>
                  <a:schemeClr val="tx2"/>
                </a:solidFill>
                <a:effectLst>
                  <a:outerShdw blurRad="38100" dist="38100" dir="2700000" algn="tl">
                    <a:srgbClr val="C0C0C0"/>
                  </a:outerShdw>
                </a:effectLst>
                <a:latin typeface="Times New Roman"/>
              </a:rPr>
              <a:t>”</a:t>
            </a:r>
            <a:r>
              <a:rPr lang="en-US" altLang="zh-CN" sz="2000" b="1">
                <a:solidFill>
                  <a:schemeClr val="tx2"/>
                </a:solidFill>
                <a:effectLst>
                  <a:outerShdw blurRad="38100" dist="38100" dir="2700000" algn="tl">
                    <a:srgbClr val="C0C0C0"/>
                  </a:outerShdw>
                </a:effectLst>
              </a:rPr>
              <a:t>, i, i);       </a:t>
            </a:r>
            <a:r>
              <a:rPr lang="en-US" altLang="zh-CN" sz="1600" b="1">
                <a:solidFill>
                  <a:schemeClr val="tx2"/>
                </a:solidFill>
                <a:effectLst>
                  <a:outerShdw blurRad="38100" dist="38100" dir="2700000" algn="tl">
                    <a:srgbClr val="C0C0C0"/>
                  </a:outerShdw>
                </a:effectLst>
              </a:rPr>
              <a:t>  </a:t>
            </a:r>
            <a:r>
              <a:rPr lang="zh-CN" altLang="en-US" sz="2000" b="1">
                <a:solidFill>
                  <a:schemeClr val="tx2"/>
                </a:solidFill>
                <a:effectLst>
                  <a:outerShdw blurRad="38100" dist="38100" dir="2700000" algn="tl">
                    <a:srgbClr val="C0C0C0"/>
                  </a:outerShdw>
                </a:effectLst>
              </a:rPr>
              <a:t>输出</a:t>
            </a:r>
            <a:r>
              <a:rPr lang="en-US" altLang="zh-CN" sz="2000" b="1">
                <a:solidFill>
                  <a:schemeClr val="tx2"/>
                </a:solidFill>
                <a:effectLst>
                  <a:outerShdw blurRad="38100" dist="38100" dir="2700000" algn="tl">
                    <a:srgbClr val="C0C0C0"/>
                  </a:outerShdw>
                </a:effectLst>
              </a:rPr>
              <a:t>100,100</a:t>
            </a:r>
          </a:p>
          <a:p>
            <a:pPr indent="266700" eaLnBrk="1" hangingPunct="1">
              <a:lnSpc>
                <a:spcPct val="120000"/>
              </a:lnSpc>
              <a:spcBef>
                <a:spcPct val="20000"/>
              </a:spcBef>
              <a:defRPr/>
            </a:pPr>
            <a:r>
              <a:rPr lang="en-US" altLang="zh-CN" sz="2000" b="1">
                <a:solidFill>
                  <a:schemeClr val="tx2"/>
                </a:solidFill>
                <a:effectLst>
                  <a:outerShdw blurRad="38100" dist="38100" dir="2700000" algn="tl">
                    <a:srgbClr val="C0C0C0"/>
                  </a:outerShdw>
                </a:effectLst>
              </a:rPr>
              <a:t>           printf(</a:t>
            </a:r>
            <a:r>
              <a:rPr lang="en-US" altLang="zh-CN" sz="2000" b="1">
                <a:solidFill>
                  <a:schemeClr val="tx2"/>
                </a:solidFill>
                <a:effectLst>
                  <a:outerShdw blurRad="38100" dist="38100" dir="2700000" algn="tl">
                    <a:srgbClr val="C0C0C0"/>
                  </a:outerShdw>
                </a:effectLst>
                <a:latin typeface="Times New Roman"/>
              </a:rPr>
              <a:t>“</a:t>
            </a:r>
            <a:r>
              <a:rPr lang="en-US" altLang="zh-CN" sz="2000" b="1">
                <a:solidFill>
                  <a:schemeClr val="tx2"/>
                </a:solidFill>
                <a:effectLst>
                  <a:outerShdw blurRad="38100" dist="38100" dir="2700000" algn="tl">
                    <a:srgbClr val="C0C0C0"/>
                  </a:outerShdw>
                </a:effectLst>
              </a:rPr>
              <a:t>%d,%u</a:t>
            </a:r>
            <a:r>
              <a:rPr lang="en-US" altLang="zh-CN" sz="2000" b="1">
                <a:solidFill>
                  <a:schemeClr val="tx2"/>
                </a:solidFill>
                <a:effectLst>
                  <a:outerShdw blurRad="38100" dist="38100" dir="2700000" algn="tl">
                    <a:srgbClr val="C0C0C0"/>
                  </a:outerShdw>
                </a:effectLst>
                <a:latin typeface="Times New Roman"/>
              </a:rPr>
              <a:t>”</a:t>
            </a:r>
            <a:r>
              <a:rPr lang="en-US" altLang="zh-CN" sz="2000" b="1">
                <a:solidFill>
                  <a:schemeClr val="tx2"/>
                </a:solidFill>
                <a:effectLst>
                  <a:outerShdw blurRad="38100" dist="38100" dir="2700000" algn="tl">
                    <a:srgbClr val="C0C0C0"/>
                  </a:outerShdw>
                </a:effectLst>
              </a:rPr>
              <a:t>, j, j);        </a:t>
            </a:r>
            <a:r>
              <a:rPr lang="zh-CN" altLang="en-US" sz="2000" b="1">
                <a:solidFill>
                  <a:schemeClr val="tx2"/>
                </a:solidFill>
                <a:effectLst>
                  <a:outerShdw blurRad="38100" dist="38100" dir="2700000" algn="tl">
                    <a:srgbClr val="C0C0C0"/>
                  </a:outerShdw>
                </a:effectLst>
              </a:rPr>
              <a:t>输出</a:t>
            </a:r>
            <a:r>
              <a:rPr lang="en-US" altLang="zh-CN" sz="2000" b="1">
                <a:solidFill>
                  <a:schemeClr val="tx2"/>
                </a:solidFill>
                <a:effectLst>
                  <a:outerShdw blurRad="38100" dist="38100" dir="2700000" algn="tl">
                    <a:srgbClr val="C0C0C0"/>
                  </a:outerShdw>
                </a:effectLst>
              </a:rPr>
              <a:t>100,100</a:t>
            </a:r>
          </a:p>
          <a:p>
            <a:pPr indent="266700" eaLnBrk="1" hangingPunct="1">
              <a:lnSpc>
                <a:spcPct val="120000"/>
              </a:lnSpc>
              <a:spcBef>
                <a:spcPct val="20000"/>
              </a:spcBef>
              <a:defRPr/>
            </a:pPr>
            <a:endParaRPr lang="en-US" altLang="zh-CN" sz="2000" b="1">
              <a:solidFill>
                <a:schemeClr val="tx2"/>
              </a:solidFill>
              <a:effectLst>
                <a:outerShdw blurRad="38100" dist="38100" dir="2700000" algn="tl">
                  <a:srgbClr val="C0C0C0"/>
                </a:outerShdw>
              </a:effectLst>
            </a:endParaRPr>
          </a:p>
          <a:p>
            <a:pPr indent="266700" eaLnBrk="1" hangingPunct="1">
              <a:lnSpc>
                <a:spcPct val="120000"/>
              </a:lnSpc>
              <a:spcBef>
                <a:spcPct val="20000"/>
              </a:spcBef>
              <a:defRPr/>
            </a:pPr>
            <a:r>
              <a:rPr lang="en-US" altLang="zh-CN" sz="2000" b="1">
                <a:solidFill>
                  <a:schemeClr val="tx2"/>
                </a:solidFill>
                <a:effectLst>
                  <a:outerShdw blurRad="38100" dist="38100" dir="2700000" algn="tl">
                    <a:srgbClr val="C0C0C0"/>
                  </a:outerShdw>
                </a:effectLst>
              </a:rPr>
              <a:t>           int i = ~0;</a:t>
            </a:r>
          </a:p>
          <a:p>
            <a:pPr indent="266700" eaLnBrk="1" hangingPunct="1">
              <a:lnSpc>
                <a:spcPct val="120000"/>
              </a:lnSpc>
              <a:spcBef>
                <a:spcPct val="20000"/>
              </a:spcBef>
              <a:defRPr/>
            </a:pPr>
            <a:r>
              <a:rPr lang="en-US" altLang="zh-CN" sz="2000" b="1">
                <a:solidFill>
                  <a:schemeClr val="tx2"/>
                </a:solidFill>
                <a:effectLst>
                  <a:outerShdw blurRad="38100" dist="38100" dir="2700000" algn="tl">
                    <a:srgbClr val="C0C0C0"/>
                  </a:outerShdw>
                </a:effectLst>
              </a:rPr>
              <a:t>           unsigned j = ~0;</a:t>
            </a:r>
          </a:p>
          <a:p>
            <a:pPr indent="266700" eaLnBrk="1" hangingPunct="1">
              <a:lnSpc>
                <a:spcPct val="120000"/>
              </a:lnSpc>
              <a:spcBef>
                <a:spcPct val="20000"/>
              </a:spcBef>
              <a:defRPr/>
            </a:pPr>
            <a:r>
              <a:rPr lang="en-US" altLang="zh-CN" sz="2000" b="1">
                <a:solidFill>
                  <a:schemeClr val="tx2"/>
                </a:solidFill>
                <a:effectLst>
                  <a:outerShdw blurRad="38100" dist="38100" dir="2700000" algn="tl">
                    <a:srgbClr val="C0C0C0"/>
                  </a:outerShdw>
                </a:effectLst>
              </a:rPr>
              <a:t>           printf(</a:t>
            </a:r>
            <a:r>
              <a:rPr lang="en-US" altLang="zh-CN" sz="2000" b="1">
                <a:solidFill>
                  <a:schemeClr val="tx2"/>
                </a:solidFill>
                <a:effectLst>
                  <a:outerShdw blurRad="38100" dist="38100" dir="2700000" algn="tl">
                    <a:srgbClr val="C0C0C0"/>
                  </a:outerShdw>
                </a:effectLst>
                <a:latin typeface="Times New Roman"/>
              </a:rPr>
              <a:t>“</a:t>
            </a:r>
            <a:r>
              <a:rPr lang="en-US" altLang="zh-CN" sz="2000" b="1">
                <a:solidFill>
                  <a:schemeClr val="tx2"/>
                </a:solidFill>
                <a:effectLst>
                  <a:outerShdw blurRad="38100" dist="38100" dir="2700000" algn="tl">
                    <a:srgbClr val="C0C0C0"/>
                  </a:outerShdw>
                </a:effectLst>
              </a:rPr>
              <a:t>%d,%u</a:t>
            </a:r>
            <a:r>
              <a:rPr lang="en-US" altLang="zh-CN" sz="2000" b="1">
                <a:solidFill>
                  <a:schemeClr val="tx2"/>
                </a:solidFill>
                <a:effectLst>
                  <a:outerShdw blurRad="38100" dist="38100" dir="2700000" algn="tl">
                    <a:srgbClr val="C0C0C0"/>
                  </a:outerShdw>
                </a:effectLst>
                <a:latin typeface="Times New Roman"/>
              </a:rPr>
              <a:t>”</a:t>
            </a:r>
            <a:r>
              <a:rPr lang="en-US" altLang="zh-CN" sz="2000" b="1">
                <a:solidFill>
                  <a:schemeClr val="tx2"/>
                </a:solidFill>
                <a:effectLst>
                  <a:outerShdw blurRad="38100" dist="38100" dir="2700000" algn="tl">
                    <a:srgbClr val="C0C0C0"/>
                  </a:outerShdw>
                </a:effectLst>
              </a:rPr>
              <a:t>, i, i);	       </a:t>
            </a:r>
            <a:r>
              <a:rPr lang="zh-CN" altLang="en-US" sz="2000" b="1">
                <a:solidFill>
                  <a:schemeClr val="tx2"/>
                </a:solidFill>
                <a:effectLst>
                  <a:outerShdw blurRad="38100" dist="38100" dir="2700000" algn="tl">
                    <a:srgbClr val="C0C0C0"/>
                  </a:outerShdw>
                </a:effectLst>
              </a:rPr>
              <a:t>输出</a:t>
            </a:r>
            <a:r>
              <a:rPr lang="en-US" altLang="zh-CN" sz="2000" b="1">
                <a:solidFill>
                  <a:schemeClr val="tx2"/>
                </a:solidFill>
                <a:effectLst>
                  <a:outerShdw blurRad="38100" dist="38100" dir="2700000" algn="tl">
                    <a:srgbClr val="C0C0C0"/>
                  </a:outerShdw>
                </a:effectLst>
              </a:rPr>
              <a:t>-1,65535</a:t>
            </a:r>
          </a:p>
          <a:p>
            <a:pPr indent="266700" eaLnBrk="1" hangingPunct="1">
              <a:lnSpc>
                <a:spcPct val="120000"/>
              </a:lnSpc>
              <a:spcBef>
                <a:spcPct val="20000"/>
              </a:spcBef>
              <a:defRPr/>
            </a:pPr>
            <a:r>
              <a:rPr lang="en-US" altLang="zh-CN" sz="2000" b="1">
                <a:solidFill>
                  <a:schemeClr val="tx2"/>
                </a:solidFill>
                <a:effectLst>
                  <a:outerShdw blurRad="38100" dist="38100" dir="2700000" algn="tl">
                    <a:srgbClr val="C0C0C0"/>
                  </a:outerShdw>
                </a:effectLst>
              </a:rPr>
              <a:t>           printf(</a:t>
            </a:r>
            <a:r>
              <a:rPr lang="en-US" altLang="zh-CN" sz="2000" b="1">
                <a:solidFill>
                  <a:schemeClr val="tx2"/>
                </a:solidFill>
                <a:effectLst>
                  <a:outerShdw blurRad="38100" dist="38100" dir="2700000" algn="tl">
                    <a:srgbClr val="C0C0C0"/>
                  </a:outerShdw>
                </a:effectLst>
                <a:latin typeface="Times New Roman"/>
              </a:rPr>
              <a:t>“</a:t>
            </a:r>
            <a:r>
              <a:rPr lang="en-US" altLang="zh-CN" sz="2000" b="1">
                <a:solidFill>
                  <a:schemeClr val="tx2"/>
                </a:solidFill>
                <a:effectLst>
                  <a:outerShdw blurRad="38100" dist="38100" dir="2700000" algn="tl">
                    <a:srgbClr val="C0C0C0"/>
                  </a:outerShdw>
                </a:effectLst>
              </a:rPr>
              <a:t>%d,%u</a:t>
            </a:r>
            <a:r>
              <a:rPr lang="en-US" altLang="zh-CN" sz="2000" b="1">
                <a:solidFill>
                  <a:schemeClr val="tx2"/>
                </a:solidFill>
                <a:effectLst>
                  <a:outerShdw blurRad="38100" dist="38100" dir="2700000" algn="tl">
                    <a:srgbClr val="C0C0C0"/>
                  </a:outerShdw>
                </a:effectLst>
                <a:latin typeface="Times New Roman"/>
              </a:rPr>
              <a:t>”</a:t>
            </a:r>
            <a:r>
              <a:rPr lang="en-US" altLang="zh-CN" sz="2000" b="1">
                <a:solidFill>
                  <a:schemeClr val="tx2"/>
                </a:solidFill>
                <a:effectLst>
                  <a:outerShdw blurRad="38100" dist="38100" dir="2700000" algn="tl">
                    <a:srgbClr val="C0C0C0"/>
                  </a:outerShdw>
                </a:effectLst>
              </a:rPr>
              <a:t>, j, j);	       </a:t>
            </a:r>
            <a:r>
              <a:rPr lang="zh-CN" altLang="en-US" sz="2000" b="1">
                <a:solidFill>
                  <a:schemeClr val="tx2"/>
                </a:solidFill>
                <a:effectLst>
                  <a:outerShdw blurRad="38100" dist="38100" dir="2700000" algn="tl">
                    <a:srgbClr val="C0C0C0"/>
                  </a:outerShdw>
                </a:effectLst>
              </a:rPr>
              <a:t>输出</a:t>
            </a:r>
            <a:r>
              <a:rPr lang="en-US" altLang="zh-CN" sz="2000" b="1">
                <a:solidFill>
                  <a:schemeClr val="tx2"/>
                </a:solidFill>
                <a:effectLst>
                  <a:outerShdw blurRad="38100" dist="38100" dir="2700000" algn="tl">
                    <a:srgbClr val="C0C0C0"/>
                  </a:outerShdw>
                </a:effectLst>
              </a:rPr>
              <a:t>-1,65535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5173">
                                            <p:txEl>
                                              <p:pRg st="1" end="1"/>
                                            </p:txEl>
                                          </p:spTgt>
                                        </p:tgtEl>
                                        <p:attrNameLst>
                                          <p:attrName>style.visibility</p:attrName>
                                        </p:attrNameLst>
                                      </p:cBhvr>
                                      <p:to>
                                        <p:strVal val="visible"/>
                                      </p:to>
                                    </p:set>
                                    <p:animEffect transition="in" filter="blinds(horizontal)">
                                      <p:cBhvr>
                                        <p:cTn id="7" dur="500"/>
                                        <p:tgtEl>
                                          <p:spTgt spid="13517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5173">
                                            <p:txEl>
                                              <p:pRg st="2" end="2"/>
                                            </p:txEl>
                                          </p:spTgt>
                                        </p:tgtEl>
                                        <p:attrNameLst>
                                          <p:attrName>style.visibility</p:attrName>
                                        </p:attrNameLst>
                                      </p:cBhvr>
                                      <p:to>
                                        <p:strVal val="visible"/>
                                      </p:to>
                                    </p:set>
                                    <p:animEffect transition="in" filter="blinds(horizontal)">
                                      <p:cBhvr>
                                        <p:cTn id="10" dur="500"/>
                                        <p:tgtEl>
                                          <p:spTgt spid="13517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5173">
                                            <p:txEl>
                                              <p:pRg st="3" end="3"/>
                                            </p:txEl>
                                          </p:spTgt>
                                        </p:tgtEl>
                                        <p:attrNameLst>
                                          <p:attrName>style.visibility</p:attrName>
                                        </p:attrNameLst>
                                      </p:cBhvr>
                                      <p:to>
                                        <p:strVal val="visible"/>
                                      </p:to>
                                    </p:set>
                                    <p:animEffect transition="in" filter="blinds(horizontal)">
                                      <p:cBhvr>
                                        <p:cTn id="13" dur="500"/>
                                        <p:tgtEl>
                                          <p:spTgt spid="13517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5173">
                                            <p:txEl>
                                              <p:pRg st="4" end="4"/>
                                            </p:txEl>
                                          </p:spTgt>
                                        </p:tgtEl>
                                        <p:attrNameLst>
                                          <p:attrName>style.visibility</p:attrName>
                                        </p:attrNameLst>
                                      </p:cBhvr>
                                      <p:to>
                                        <p:strVal val="visible"/>
                                      </p:to>
                                    </p:set>
                                    <p:animEffect transition="in" filter="blinds(horizontal)">
                                      <p:cBhvr>
                                        <p:cTn id="16" dur="500"/>
                                        <p:tgtEl>
                                          <p:spTgt spid="135173">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35173">
                                            <p:txEl>
                                              <p:pRg st="6" end="6"/>
                                            </p:txEl>
                                          </p:spTgt>
                                        </p:tgtEl>
                                        <p:attrNameLst>
                                          <p:attrName>style.visibility</p:attrName>
                                        </p:attrNameLst>
                                      </p:cBhvr>
                                      <p:to>
                                        <p:strVal val="visible"/>
                                      </p:to>
                                    </p:set>
                                    <p:animEffect transition="in" filter="blinds(horizontal)">
                                      <p:cBhvr>
                                        <p:cTn id="21" dur="500"/>
                                        <p:tgtEl>
                                          <p:spTgt spid="135173">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35173">
                                            <p:txEl>
                                              <p:pRg st="7" end="7"/>
                                            </p:txEl>
                                          </p:spTgt>
                                        </p:tgtEl>
                                        <p:attrNameLst>
                                          <p:attrName>style.visibility</p:attrName>
                                        </p:attrNameLst>
                                      </p:cBhvr>
                                      <p:to>
                                        <p:strVal val="visible"/>
                                      </p:to>
                                    </p:set>
                                    <p:animEffect transition="in" filter="blinds(horizontal)">
                                      <p:cBhvr>
                                        <p:cTn id="24" dur="500"/>
                                        <p:tgtEl>
                                          <p:spTgt spid="135173">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35173">
                                            <p:txEl>
                                              <p:pRg st="8" end="8"/>
                                            </p:txEl>
                                          </p:spTgt>
                                        </p:tgtEl>
                                        <p:attrNameLst>
                                          <p:attrName>style.visibility</p:attrName>
                                        </p:attrNameLst>
                                      </p:cBhvr>
                                      <p:to>
                                        <p:strVal val="visible"/>
                                      </p:to>
                                    </p:set>
                                    <p:animEffect transition="in" filter="blinds(horizontal)">
                                      <p:cBhvr>
                                        <p:cTn id="27" dur="500"/>
                                        <p:tgtEl>
                                          <p:spTgt spid="135173">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35173">
                                            <p:txEl>
                                              <p:pRg st="9" end="9"/>
                                            </p:txEl>
                                          </p:spTgt>
                                        </p:tgtEl>
                                        <p:attrNameLst>
                                          <p:attrName>style.visibility</p:attrName>
                                        </p:attrNameLst>
                                      </p:cBhvr>
                                      <p:to>
                                        <p:strVal val="visible"/>
                                      </p:to>
                                    </p:set>
                                    <p:animEffect transition="in" filter="blinds(horizontal)">
                                      <p:cBhvr>
                                        <p:cTn id="30" dur="500"/>
                                        <p:tgtEl>
                                          <p:spTgt spid="13517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a:extLst>
              <a:ext uri="{FF2B5EF4-FFF2-40B4-BE49-F238E27FC236}">
                <a16:creationId xmlns:a16="http://schemas.microsoft.com/office/drawing/2014/main" id="{776B75D9-DB8B-4BB0-8127-C553FA31D7E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EC49D51-BC2A-4E50-9421-D1783E3BB257}" type="slidenum">
              <a:rPr kumimoji="0" lang="en-US" altLang="zh-CN" sz="1800" smtClean="0">
                <a:solidFill>
                  <a:srgbClr val="009900"/>
                </a:solidFill>
              </a:rPr>
              <a:pPr>
                <a:spcBef>
                  <a:spcPct val="0"/>
                </a:spcBef>
                <a:buClrTx/>
                <a:buSzTx/>
                <a:buFontTx/>
                <a:buNone/>
              </a:pPr>
              <a:t>14</a:t>
            </a:fld>
            <a:endParaRPr kumimoji="0" lang="en-US" altLang="zh-CN" sz="1800">
              <a:solidFill>
                <a:srgbClr val="009900"/>
              </a:solidFill>
            </a:endParaRPr>
          </a:p>
        </p:txBody>
      </p:sp>
      <p:sp>
        <p:nvSpPr>
          <p:cNvPr id="136197" name="Rectangle 5">
            <a:extLst>
              <a:ext uri="{FF2B5EF4-FFF2-40B4-BE49-F238E27FC236}">
                <a16:creationId xmlns:a16="http://schemas.microsoft.com/office/drawing/2014/main" id="{C50D042B-B364-4661-AD56-9643E336ACFC}"/>
              </a:ext>
            </a:extLst>
          </p:cNvPr>
          <p:cNvSpPr>
            <a:spLocks noChangeArrowheads="1"/>
          </p:cNvSpPr>
          <p:nvPr/>
        </p:nvSpPr>
        <p:spPr bwMode="auto">
          <a:xfrm>
            <a:off x="792163" y="620713"/>
            <a:ext cx="8316912" cy="4918075"/>
          </a:xfrm>
          <a:prstGeom prst="rect">
            <a:avLst/>
          </a:prstGeom>
          <a:solidFill>
            <a:schemeClr val="bg1">
              <a:alpha val="80000"/>
            </a:schemeClr>
          </a:solidFill>
          <a:ln w="9525">
            <a:noFill/>
            <a:miter lim="800000"/>
            <a:headEnd/>
            <a:tailEnd/>
          </a:ln>
          <a:effectLst/>
        </p:spPr>
        <p:txBody>
          <a:bodyPr anchor="ctr">
            <a:spAutoFit/>
          </a:bodyPr>
          <a:lstStyle/>
          <a:p>
            <a:pPr indent="266700" eaLnBrk="1" hangingPunct="1">
              <a:lnSpc>
                <a:spcPct val="120000"/>
              </a:lnSpc>
              <a:buFont typeface="Wingdings" pitchFamily="2" charset="2"/>
              <a:buChar char="u"/>
              <a:defRPr/>
            </a:pPr>
            <a:r>
              <a:rPr lang="en-US" altLang="zh-CN" sz="2000" b="1" dirty="0">
                <a:effectLst>
                  <a:outerShdw blurRad="38100" dist="38100" dir="2700000" algn="tl">
                    <a:srgbClr val="C0C0C0"/>
                  </a:outerShdw>
                </a:effectLst>
              </a:rPr>
              <a:t>%f</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%e</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%g</a:t>
            </a:r>
            <a:r>
              <a:rPr lang="zh-CN" altLang="en-US" sz="2000" b="1" dirty="0">
                <a:effectLst>
                  <a:outerShdw blurRad="38100" dist="38100" dir="2700000" algn="tl">
                    <a:srgbClr val="C0C0C0"/>
                  </a:outerShdw>
                </a:effectLst>
              </a:rPr>
              <a:t>三种转换说明在缺省域宽说明时的输出精度</a:t>
            </a:r>
            <a:r>
              <a:rPr lang="zh-CN" altLang="en-US" dirty="0"/>
              <a:t> </a:t>
            </a:r>
            <a:endParaRPr lang="zh-CN" altLang="en-US" sz="2000" b="1" dirty="0">
              <a:effectLst>
                <a:outerShdw blurRad="38100" dist="38100" dir="2700000" algn="tl">
                  <a:srgbClr val="C0C0C0"/>
                </a:outerShdw>
              </a:effectLst>
            </a:endParaRPr>
          </a:p>
          <a:p>
            <a:pPr indent="266700" eaLnBrk="1" hangingPunct="1">
              <a:lnSpc>
                <a:spcPct val="120000"/>
              </a:lnSpc>
              <a:buFont typeface="Wingdings" pitchFamily="2" charset="2"/>
              <a:buNone/>
              <a:defRPr/>
            </a:pPr>
            <a:r>
              <a:rPr lang="zh-CN" altLang="en-US" b="1" dirty="0">
                <a:effectLst>
                  <a:outerShdw blurRad="38100" dist="38100" dir="2700000" algn="tl">
                    <a:srgbClr val="C0C0C0"/>
                  </a:outerShdw>
                </a:effectLst>
              </a:rPr>
              <a:t>      </a:t>
            </a:r>
            <a:r>
              <a:rPr lang="en-US" altLang="zh-CN" sz="2000" b="1" dirty="0">
                <a:solidFill>
                  <a:srgbClr val="006600"/>
                </a:solidFill>
                <a:effectLst>
                  <a:outerShdw blurRad="38100" dist="38100" dir="2700000" algn="tl">
                    <a:srgbClr val="C0C0C0"/>
                  </a:outerShdw>
                </a:effectLst>
              </a:rPr>
              <a:t>%f</a:t>
            </a:r>
            <a:r>
              <a:rPr lang="zh-CN" altLang="en-US" sz="2000" b="1" dirty="0">
                <a:solidFill>
                  <a:srgbClr val="006600"/>
                </a:solidFill>
                <a:effectLst>
                  <a:outerShdw blurRad="38100" dist="38100" dir="2700000" algn="tl">
                    <a:srgbClr val="C0C0C0"/>
                  </a:outerShdw>
                </a:effectLst>
              </a:rPr>
              <a:t>小数部分为</a:t>
            </a:r>
            <a:r>
              <a:rPr lang="en-US" altLang="zh-CN" sz="2000" b="1" dirty="0">
                <a:solidFill>
                  <a:srgbClr val="006600"/>
                </a:solidFill>
                <a:effectLst>
                  <a:outerShdw blurRad="38100" dist="38100" dir="2700000" algn="tl">
                    <a:srgbClr val="C0C0C0"/>
                  </a:outerShdw>
                </a:effectLst>
              </a:rPr>
              <a:t>6</a:t>
            </a:r>
            <a:r>
              <a:rPr lang="zh-CN" altLang="en-US" sz="2000" b="1" dirty="0">
                <a:solidFill>
                  <a:srgbClr val="006600"/>
                </a:solidFill>
                <a:effectLst>
                  <a:outerShdw blurRad="38100" dist="38100" dir="2700000" algn="tl">
                    <a:srgbClr val="C0C0C0"/>
                  </a:outerShdw>
                </a:effectLst>
              </a:rPr>
              <a:t>位</a:t>
            </a:r>
            <a:r>
              <a:rPr lang="en-US" altLang="zh-CN" sz="2000" b="1" dirty="0">
                <a:solidFill>
                  <a:srgbClr val="006600"/>
                </a:solidFill>
                <a:effectLst>
                  <a:outerShdw blurRad="38100" dist="38100" dir="2700000" algn="tl">
                    <a:srgbClr val="C0C0C0"/>
                  </a:outerShdw>
                </a:effectLst>
              </a:rPr>
              <a:t>;</a:t>
            </a:r>
            <a:r>
              <a:rPr lang="en-US" altLang="zh-CN" dirty="0">
                <a:solidFill>
                  <a:srgbClr val="006600"/>
                </a:solidFill>
              </a:rPr>
              <a:t> </a:t>
            </a:r>
          </a:p>
          <a:p>
            <a:pPr indent="266700" eaLnBrk="1" hangingPunct="1">
              <a:lnSpc>
                <a:spcPct val="120000"/>
              </a:lnSpc>
              <a:buFont typeface="Wingdings" pitchFamily="2" charset="2"/>
              <a:buNone/>
              <a:defRPr/>
            </a:pPr>
            <a:r>
              <a:rPr lang="en-US" altLang="zh-CN" sz="2000" b="1" dirty="0">
                <a:solidFill>
                  <a:srgbClr val="006600"/>
                </a:solidFill>
                <a:effectLst>
                  <a:outerShdw blurRad="38100" dist="38100" dir="2700000" algn="tl">
                    <a:srgbClr val="C0C0C0"/>
                  </a:outerShdw>
                </a:effectLst>
              </a:rPr>
              <a:t>       %e</a:t>
            </a:r>
            <a:r>
              <a:rPr lang="zh-CN" altLang="en-US" sz="2000" b="1" dirty="0">
                <a:solidFill>
                  <a:srgbClr val="006600"/>
                </a:solidFill>
                <a:effectLst>
                  <a:outerShdw blurRad="38100" dist="38100" dir="2700000" algn="tl">
                    <a:srgbClr val="C0C0C0"/>
                  </a:outerShdw>
                </a:effectLst>
              </a:rPr>
              <a:t>输出指数形式，尾数为</a:t>
            </a:r>
            <a:r>
              <a:rPr lang="en-US" altLang="zh-CN" sz="2000" b="1" dirty="0">
                <a:solidFill>
                  <a:srgbClr val="006600"/>
                </a:solidFill>
                <a:effectLst>
                  <a:outerShdw blurRad="38100" dist="38100" dir="2700000" algn="tl">
                    <a:srgbClr val="C0C0C0"/>
                  </a:outerShdw>
                </a:effectLst>
              </a:rPr>
              <a:t>6</a:t>
            </a:r>
            <a:r>
              <a:rPr lang="zh-CN" altLang="en-US" sz="2000" b="1" dirty="0">
                <a:solidFill>
                  <a:srgbClr val="006600"/>
                </a:solidFill>
                <a:effectLst>
                  <a:outerShdw blurRad="38100" dist="38100" dir="2700000" algn="tl">
                    <a:srgbClr val="C0C0C0"/>
                  </a:outerShdw>
                </a:effectLst>
              </a:rPr>
              <a:t>个有效数字，包括</a:t>
            </a:r>
            <a:r>
              <a:rPr lang="en-US" altLang="zh-CN" sz="2000" b="1" dirty="0">
                <a:solidFill>
                  <a:srgbClr val="006600"/>
                </a:solidFill>
                <a:effectLst>
                  <a:outerShdw blurRad="38100" dist="38100" dir="2700000" algn="tl">
                    <a:srgbClr val="C0C0C0"/>
                  </a:outerShdw>
                </a:effectLst>
              </a:rPr>
              <a:t>1</a:t>
            </a:r>
            <a:r>
              <a:rPr lang="zh-CN" altLang="en-US" sz="2000" b="1" dirty="0">
                <a:solidFill>
                  <a:srgbClr val="006600"/>
                </a:solidFill>
                <a:effectLst>
                  <a:outerShdw blurRad="38100" dist="38100" dir="2700000" algn="tl">
                    <a:srgbClr val="C0C0C0"/>
                  </a:outerShdw>
                </a:effectLst>
              </a:rPr>
              <a:t>位非零的整数部分和</a:t>
            </a:r>
            <a:r>
              <a:rPr lang="en-US" altLang="zh-CN" sz="2000" b="1" dirty="0">
                <a:solidFill>
                  <a:srgbClr val="006600"/>
                </a:solidFill>
                <a:effectLst>
                  <a:outerShdw blurRad="38100" dist="38100" dir="2700000" algn="tl">
                    <a:srgbClr val="C0C0C0"/>
                  </a:outerShdw>
                </a:effectLst>
              </a:rPr>
              <a:t>5</a:t>
            </a:r>
            <a:r>
              <a:rPr lang="zh-CN" altLang="en-US" sz="2000" b="1" dirty="0">
                <a:solidFill>
                  <a:srgbClr val="006600"/>
                </a:solidFill>
                <a:effectLst>
                  <a:outerShdw blurRad="38100" dist="38100" dir="2700000" algn="tl">
                    <a:srgbClr val="C0C0C0"/>
                  </a:outerShdw>
                </a:effectLst>
              </a:rPr>
              <a:t>位小数</a:t>
            </a:r>
            <a:r>
              <a:rPr lang="en-US" altLang="zh-CN" sz="2000" b="1" dirty="0">
                <a:solidFill>
                  <a:srgbClr val="006600"/>
                </a:solidFill>
                <a:effectLst>
                  <a:outerShdw blurRad="38100" dist="38100" dir="2700000" algn="tl">
                    <a:srgbClr val="C0C0C0"/>
                  </a:outerShdw>
                </a:effectLst>
              </a:rPr>
              <a:t>;</a:t>
            </a:r>
          </a:p>
          <a:p>
            <a:pPr indent="266700" eaLnBrk="1" hangingPunct="1">
              <a:lnSpc>
                <a:spcPct val="120000"/>
              </a:lnSpc>
              <a:buFont typeface="Wingdings" pitchFamily="2" charset="2"/>
              <a:buNone/>
              <a:defRPr/>
            </a:pPr>
            <a:r>
              <a:rPr lang="en-US" altLang="zh-CN" sz="2000" b="1" dirty="0">
                <a:solidFill>
                  <a:srgbClr val="006600"/>
                </a:solidFill>
                <a:effectLst>
                  <a:outerShdw blurRad="38100" dist="38100" dir="2700000" algn="tl">
                    <a:srgbClr val="C0C0C0"/>
                  </a:outerShdw>
                </a:effectLst>
              </a:rPr>
              <a:t>       %g</a:t>
            </a:r>
            <a:r>
              <a:rPr lang="zh-CN" altLang="en-US" sz="2000" b="1" dirty="0">
                <a:solidFill>
                  <a:srgbClr val="006600"/>
                </a:solidFill>
                <a:effectLst>
                  <a:outerShdw blurRad="38100" dist="38100" dir="2700000" algn="tl">
                    <a:srgbClr val="C0C0C0"/>
                  </a:outerShdw>
                </a:effectLst>
              </a:rPr>
              <a:t>选取</a:t>
            </a:r>
            <a:r>
              <a:rPr lang="en-US" altLang="zh-CN" sz="2000" b="1" dirty="0">
                <a:solidFill>
                  <a:srgbClr val="006600"/>
                </a:solidFill>
                <a:effectLst>
                  <a:outerShdw blurRad="38100" dist="38100" dir="2700000" algn="tl">
                    <a:srgbClr val="C0C0C0"/>
                  </a:outerShdw>
                </a:effectLst>
              </a:rPr>
              <a:t>%f</a:t>
            </a:r>
            <a:r>
              <a:rPr lang="zh-CN" altLang="en-US" sz="2000" b="1" dirty="0">
                <a:solidFill>
                  <a:srgbClr val="006600"/>
                </a:solidFill>
                <a:effectLst>
                  <a:outerShdw blurRad="38100" dist="38100" dir="2700000" algn="tl">
                    <a:srgbClr val="C0C0C0"/>
                  </a:outerShdw>
                </a:effectLst>
              </a:rPr>
              <a:t>和</a:t>
            </a:r>
            <a:r>
              <a:rPr lang="en-US" altLang="zh-CN" sz="2000" b="1" dirty="0">
                <a:solidFill>
                  <a:srgbClr val="006600"/>
                </a:solidFill>
                <a:effectLst>
                  <a:outerShdw blurRad="38100" dist="38100" dir="2700000" algn="tl">
                    <a:srgbClr val="C0C0C0"/>
                  </a:outerShdw>
                </a:effectLst>
              </a:rPr>
              <a:t>%e</a:t>
            </a:r>
            <a:r>
              <a:rPr lang="zh-CN" altLang="en-US" sz="2000" b="1" dirty="0">
                <a:solidFill>
                  <a:srgbClr val="006600"/>
                </a:solidFill>
                <a:effectLst>
                  <a:outerShdw blurRad="38100" dist="38100" dir="2700000" algn="tl">
                    <a:srgbClr val="C0C0C0"/>
                  </a:outerShdw>
                </a:effectLst>
              </a:rPr>
              <a:t>输出去掉无意义的</a:t>
            </a:r>
            <a:r>
              <a:rPr lang="en-US" altLang="zh-CN" sz="2000" b="1" dirty="0">
                <a:solidFill>
                  <a:srgbClr val="006600"/>
                </a:solidFill>
                <a:effectLst>
                  <a:outerShdw blurRad="38100" dist="38100" dir="2700000" algn="tl">
                    <a:srgbClr val="C0C0C0"/>
                  </a:outerShdw>
                </a:effectLst>
              </a:rPr>
              <a:t>0</a:t>
            </a:r>
            <a:r>
              <a:rPr lang="zh-CN" altLang="en-US" sz="2000" b="1" dirty="0">
                <a:solidFill>
                  <a:srgbClr val="006600"/>
                </a:solidFill>
                <a:effectLst>
                  <a:outerShdw blurRad="38100" dist="38100" dir="2700000" algn="tl">
                    <a:srgbClr val="C0C0C0"/>
                  </a:outerShdw>
                </a:effectLst>
              </a:rPr>
              <a:t>后，宽度较小的那种格式进行输出（至多保留</a:t>
            </a:r>
            <a:r>
              <a:rPr lang="en-US" altLang="zh-CN" sz="2000" b="1" dirty="0">
                <a:solidFill>
                  <a:srgbClr val="006600"/>
                </a:solidFill>
                <a:effectLst>
                  <a:outerShdw blurRad="38100" dist="38100" dir="2700000" algn="tl">
                    <a:srgbClr val="C0C0C0"/>
                  </a:outerShdw>
                </a:effectLst>
              </a:rPr>
              <a:t>6</a:t>
            </a:r>
            <a:r>
              <a:rPr lang="zh-CN" altLang="en-US" sz="2000" b="1" dirty="0">
                <a:solidFill>
                  <a:srgbClr val="006600"/>
                </a:solidFill>
                <a:effectLst>
                  <a:outerShdw blurRad="38100" dist="38100" dir="2700000" algn="tl">
                    <a:srgbClr val="C0C0C0"/>
                  </a:outerShdw>
                </a:effectLst>
              </a:rPr>
              <a:t>为有效数字）。</a:t>
            </a:r>
            <a:r>
              <a:rPr lang="zh-CN" altLang="en-US" sz="2000" dirty="0"/>
              <a:t>  </a:t>
            </a:r>
          </a:p>
          <a:p>
            <a:pPr indent="266700" eaLnBrk="1" hangingPunct="1">
              <a:spcBef>
                <a:spcPct val="50000"/>
              </a:spcBef>
              <a:defRPr/>
            </a:pPr>
            <a:r>
              <a:rPr lang="en-US" altLang="zh-CN" sz="2000" b="1" dirty="0">
                <a:solidFill>
                  <a:schemeClr val="tx2"/>
                </a:solidFill>
                <a:effectLst>
                  <a:outerShdw blurRad="38100" dist="38100" dir="2700000" algn="tl">
                    <a:srgbClr val="C0C0C0"/>
                  </a:outerShdw>
                </a:effectLst>
              </a:rPr>
              <a:t>double x=12.00004951, y=12.4951, z=12000000.4951;</a:t>
            </a:r>
          </a:p>
          <a:p>
            <a:pPr indent="266700" eaLnBrk="1" hangingPunct="1">
              <a:spcBef>
                <a:spcPct val="20000"/>
              </a:spcBef>
              <a:defRPr/>
            </a:pPr>
            <a:r>
              <a:rPr lang="pt-BR" altLang="zh-CN" sz="2000" b="1" dirty="0">
                <a:solidFill>
                  <a:schemeClr val="tx2"/>
                </a:solidFill>
                <a:effectLst>
                  <a:outerShdw blurRad="38100" dist="38100" dir="2700000" algn="tl">
                    <a:srgbClr val="C0C0C0"/>
                  </a:outerShdw>
                </a:effectLst>
              </a:rPr>
              <a:t>printf(</a:t>
            </a:r>
            <a:r>
              <a:rPr lang="pt-BR" altLang="zh-CN" sz="2000" b="1" dirty="0">
                <a:solidFill>
                  <a:schemeClr val="tx2"/>
                </a:solidFill>
                <a:effectLst>
                  <a:outerShdw blurRad="38100" dist="38100" dir="2700000" algn="tl">
                    <a:srgbClr val="C0C0C0"/>
                  </a:outerShdw>
                </a:effectLst>
                <a:latin typeface="Times New Roman"/>
              </a:rPr>
              <a:t>“</a:t>
            </a:r>
            <a:r>
              <a:rPr lang="pt-BR" altLang="zh-CN" sz="2000" b="1" dirty="0">
                <a:solidFill>
                  <a:schemeClr val="tx2"/>
                </a:solidFill>
                <a:effectLst>
                  <a:outerShdw blurRad="38100" dist="38100" dir="2700000" algn="tl">
                    <a:srgbClr val="C0C0C0"/>
                  </a:outerShdw>
                </a:effectLst>
              </a:rPr>
              <a:t>%f\t%e\t</a:t>
            </a:r>
            <a:r>
              <a:rPr lang="pt-BR" altLang="zh-CN" sz="2000" b="1" dirty="0">
                <a:solidFill>
                  <a:srgbClr val="FF00FF"/>
                </a:solidFill>
                <a:effectLst>
                  <a:outerShdw blurRad="38100" dist="38100" dir="2700000" algn="tl">
                    <a:srgbClr val="C0C0C0"/>
                  </a:outerShdw>
                </a:effectLst>
              </a:rPr>
              <a:t>%g</a:t>
            </a:r>
            <a:r>
              <a:rPr lang="pt-BR" altLang="zh-CN" sz="2000" b="1" dirty="0">
                <a:solidFill>
                  <a:schemeClr val="tx2"/>
                </a:solidFill>
                <a:effectLst>
                  <a:outerShdw blurRad="38100" dist="38100" dir="2700000" algn="tl">
                    <a:srgbClr val="C0C0C0"/>
                  </a:outerShdw>
                </a:effectLst>
              </a:rPr>
              <a:t>\n%f\t%e\t</a:t>
            </a:r>
            <a:r>
              <a:rPr lang="pt-BR" altLang="zh-CN" sz="2000" b="1" dirty="0">
                <a:solidFill>
                  <a:srgbClr val="FF00FF"/>
                </a:solidFill>
                <a:effectLst>
                  <a:outerShdw blurRad="38100" dist="38100" dir="2700000" algn="tl">
                    <a:srgbClr val="C0C0C0"/>
                  </a:outerShdw>
                </a:effectLst>
              </a:rPr>
              <a:t>%g</a:t>
            </a:r>
            <a:r>
              <a:rPr lang="pt-BR" altLang="zh-CN" sz="2000" b="1" dirty="0">
                <a:solidFill>
                  <a:schemeClr val="tx2"/>
                </a:solidFill>
                <a:effectLst>
                  <a:outerShdw blurRad="38100" dist="38100" dir="2700000" algn="tl">
                    <a:srgbClr val="C0C0C0"/>
                  </a:outerShdw>
                </a:effectLst>
              </a:rPr>
              <a:t>\n</a:t>
            </a:r>
            <a:r>
              <a:rPr lang="pt-BR" altLang="zh-CN" sz="2000" b="1" dirty="0">
                <a:solidFill>
                  <a:schemeClr val="tx2"/>
                </a:solidFill>
                <a:effectLst>
                  <a:outerShdw blurRad="38100" dist="38100" dir="2700000" algn="tl">
                    <a:srgbClr val="C0C0C0"/>
                  </a:outerShdw>
                </a:effectLst>
                <a:latin typeface="Times New Roman"/>
              </a:rPr>
              <a:t>”</a:t>
            </a:r>
            <a:r>
              <a:rPr lang="pt-BR" altLang="zh-CN" sz="2000" b="1" dirty="0">
                <a:solidFill>
                  <a:schemeClr val="tx2"/>
                </a:solidFill>
                <a:effectLst>
                  <a:outerShdw blurRad="38100" dist="38100" dir="2700000" algn="tl">
                    <a:srgbClr val="C0C0C0"/>
                  </a:outerShdw>
                </a:effectLst>
              </a:rPr>
              <a:t>, x, x, x, y, y, y);</a:t>
            </a:r>
          </a:p>
          <a:p>
            <a:pPr indent="266700" eaLnBrk="1" hangingPunct="1">
              <a:spcBef>
                <a:spcPct val="20000"/>
              </a:spcBef>
              <a:defRPr/>
            </a:pPr>
            <a:r>
              <a:rPr lang="pt-BR" altLang="zh-CN" sz="2000" b="1" dirty="0">
                <a:solidFill>
                  <a:schemeClr val="tx2"/>
                </a:solidFill>
                <a:effectLst>
                  <a:outerShdw blurRad="38100" dist="38100" dir="2700000" algn="tl">
                    <a:srgbClr val="C0C0C0"/>
                  </a:outerShdw>
                </a:effectLst>
              </a:rPr>
              <a:t>printf(</a:t>
            </a:r>
            <a:r>
              <a:rPr lang="pt-BR" altLang="zh-CN" sz="2000" b="1" dirty="0">
                <a:solidFill>
                  <a:schemeClr val="tx2"/>
                </a:solidFill>
                <a:effectLst>
                  <a:outerShdw blurRad="38100" dist="38100" dir="2700000" algn="tl">
                    <a:srgbClr val="C0C0C0"/>
                  </a:outerShdw>
                </a:effectLst>
                <a:latin typeface="Times New Roman"/>
              </a:rPr>
              <a:t>“</a:t>
            </a:r>
            <a:r>
              <a:rPr lang="pt-BR" altLang="zh-CN" sz="2000" b="1" dirty="0">
                <a:solidFill>
                  <a:schemeClr val="tx2"/>
                </a:solidFill>
                <a:effectLst>
                  <a:outerShdw blurRad="38100" dist="38100" dir="2700000" algn="tl">
                    <a:srgbClr val="C0C0C0"/>
                  </a:outerShdw>
                </a:effectLst>
              </a:rPr>
              <a:t>%f\t%e\t</a:t>
            </a:r>
            <a:r>
              <a:rPr lang="pt-BR" altLang="zh-CN" sz="2000" b="1" dirty="0">
                <a:solidFill>
                  <a:srgbClr val="FF00FF"/>
                </a:solidFill>
                <a:effectLst>
                  <a:outerShdw blurRad="38100" dist="38100" dir="2700000" algn="tl">
                    <a:srgbClr val="C0C0C0"/>
                  </a:outerShdw>
                </a:effectLst>
              </a:rPr>
              <a:t>%g</a:t>
            </a:r>
            <a:r>
              <a:rPr lang="pt-BR" altLang="zh-CN" sz="2000" b="1" dirty="0">
                <a:solidFill>
                  <a:schemeClr val="tx2"/>
                </a:solidFill>
                <a:effectLst>
                  <a:outerShdw blurRad="38100" dist="38100" dir="2700000" algn="tl">
                    <a:srgbClr val="C0C0C0"/>
                  </a:outerShdw>
                </a:effectLst>
              </a:rPr>
              <a:t>\n</a:t>
            </a:r>
            <a:r>
              <a:rPr lang="pt-BR" altLang="zh-CN" sz="2000" b="1" dirty="0">
                <a:solidFill>
                  <a:schemeClr val="tx2"/>
                </a:solidFill>
                <a:effectLst>
                  <a:outerShdw blurRad="38100" dist="38100" dir="2700000" algn="tl">
                    <a:srgbClr val="C0C0C0"/>
                  </a:outerShdw>
                </a:effectLst>
                <a:latin typeface="Times New Roman"/>
              </a:rPr>
              <a:t>”</a:t>
            </a:r>
            <a:r>
              <a:rPr lang="pt-BR" altLang="zh-CN" sz="2000" b="1" dirty="0">
                <a:solidFill>
                  <a:schemeClr val="tx2"/>
                </a:solidFill>
                <a:effectLst>
                  <a:outerShdw blurRad="38100" dist="38100" dir="2700000" algn="tl">
                    <a:srgbClr val="C0C0C0"/>
                  </a:outerShdw>
                </a:effectLst>
              </a:rPr>
              <a:t>, z, z, z);</a:t>
            </a:r>
          </a:p>
          <a:p>
            <a:pPr indent="266700" eaLnBrk="1" hangingPunct="1">
              <a:lnSpc>
                <a:spcPct val="120000"/>
              </a:lnSpc>
              <a:spcBef>
                <a:spcPct val="50000"/>
              </a:spcBef>
              <a:defRPr/>
            </a:pPr>
            <a:r>
              <a:rPr lang="pt-BR" altLang="zh-CN" sz="2000" b="1" dirty="0">
                <a:solidFill>
                  <a:schemeClr val="tx2"/>
                </a:solidFill>
                <a:effectLst>
                  <a:outerShdw blurRad="38100" dist="38100" dir="2700000" algn="tl">
                    <a:srgbClr val="C0C0C0"/>
                  </a:outerShdw>
                </a:effectLst>
              </a:rPr>
              <a:t>12.000050           1.20000e+01            </a:t>
            </a:r>
            <a:r>
              <a:rPr lang="pt-BR" altLang="zh-CN" sz="2000" b="1" dirty="0">
                <a:solidFill>
                  <a:srgbClr val="FF00FF"/>
                </a:solidFill>
                <a:effectLst>
                  <a:outerShdw blurRad="38100" dist="38100" dir="2700000" algn="tl">
                    <a:srgbClr val="C0C0C0"/>
                  </a:outerShdw>
                </a:effectLst>
              </a:rPr>
              <a:t>12</a:t>
            </a:r>
          </a:p>
          <a:p>
            <a:pPr indent="266700" eaLnBrk="1" hangingPunct="1">
              <a:lnSpc>
                <a:spcPct val="120000"/>
              </a:lnSpc>
              <a:defRPr/>
            </a:pPr>
            <a:r>
              <a:rPr lang="pt-BR" altLang="zh-CN" sz="2000" b="1" dirty="0">
                <a:solidFill>
                  <a:schemeClr val="tx2"/>
                </a:solidFill>
                <a:effectLst>
                  <a:outerShdw blurRad="38100" dist="38100" dir="2700000" algn="tl">
                    <a:srgbClr val="C0C0C0"/>
                  </a:outerShdw>
                </a:effectLst>
              </a:rPr>
              <a:t>12.495100	     1.24951e+01            </a:t>
            </a:r>
            <a:r>
              <a:rPr lang="pt-BR" altLang="zh-CN" sz="2000" b="1" dirty="0">
                <a:solidFill>
                  <a:srgbClr val="FF00FF"/>
                </a:solidFill>
                <a:effectLst>
                  <a:outerShdw blurRad="38100" dist="38100" dir="2700000" algn="tl">
                    <a:srgbClr val="C0C0C0"/>
                  </a:outerShdw>
                </a:effectLst>
              </a:rPr>
              <a:t>12.4951</a:t>
            </a:r>
          </a:p>
          <a:p>
            <a:pPr indent="266700" eaLnBrk="1" hangingPunct="1">
              <a:lnSpc>
                <a:spcPct val="120000"/>
              </a:lnSpc>
              <a:defRPr/>
            </a:pPr>
            <a:r>
              <a:rPr lang="pt-BR" altLang="zh-CN" sz="2000" b="1" dirty="0">
                <a:solidFill>
                  <a:schemeClr val="tx2"/>
                </a:solidFill>
                <a:effectLst>
                  <a:outerShdw blurRad="38100" dist="38100" dir="2700000" algn="tl">
                    <a:srgbClr val="C0C0C0"/>
                  </a:outerShdw>
                </a:effectLst>
              </a:rPr>
              <a:t>12000000.495100          1.20000e+07          </a:t>
            </a:r>
            <a:r>
              <a:rPr lang="pt-BR" altLang="zh-CN" sz="2000" b="1" dirty="0">
                <a:solidFill>
                  <a:srgbClr val="FF00FF"/>
                </a:solidFill>
                <a:effectLst>
                  <a:outerShdw blurRad="38100" dist="38100" dir="2700000" algn="tl">
                    <a:srgbClr val="C0C0C0"/>
                  </a:outerShdw>
                </a:effectLst>
              </a:rPr>
              <a:t>1.2e+07</a:t>
            </a:r>
            <a:endParaRPr lang="en-US" altLang="zh-CN" sz="2000" b="1" dirty="0">
              <a:solidFill>
                <a:srgbClr val="FF00FF"/>
              </a:solidFill>
              <a:effectLst>
                <a:outerShdw blurRad="38100" dist="38100" dir="2700000" algn="tl">
                  <a:srgbClr val="C0C0C0"/>
                </a:outerShdw>
              </a:effectLst>
            </a:endParaRPr>
          </a:p>
        </p:txBody>
      </p:sp>
      <p:sp>
        <p:nvSpPr>
          <p:cNvPr id="136198" name="Text Box 6">
            <a:extLst>
              <a:ext uri="{FF2B5EF4-FFF2-40B4-BE49-F238E27FC236}">
                <a16:creationId xmlns:a16="http://schemas.microsoft.com/office/drawing/2014/main" id="{66313DA4-AC90-403D-98C4-04568CBEC8A6}"/>
              </a:ext>
            </a:extLst>
          </p:cNvPr>
          <p:cNvSpPr txBox="1">
            <a:spLocks noChangeArrowheads="1"/>
          </p:cNvSpPr>
          <p:nvPr/>
        </p:nvSpPr>
        <p:spPr bwMode="auto">
          <a:xfrm>
            <a:off x="7235825" y="5870575"/>
            <a:ext cx="1800225" cy="366713"/>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1800" b="1">
                <a:solidFill>
                  <a:srgbClr val="4D4D4D"/>
                </a:solidFill>
                <a:effectLst>
                  <a:outerShdw blurRad="38100" dist="38100" dir="2700000" algn="tl">
                    <a:srgbClr val="C0C0C0"/>
                  </a:outerShdw>
                </a:effectLst>
                <a:hlinkClick r:id="rId2" action="ppaction://hlinkfile"/>
              </a:rPr>
              <a:t>上机操作演示</a:t>
            </a:r>
            <a:endParaRPr lang="zh-CN" altLang="en-US" sz="1800" b="1">
              <a:solidFill>
                <a:srgbClr val="4D4D4D"/>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6197">
                                            <p:txEl>
                                              <p:pRg st="1" end="1"/>
                                            </p:txEl>
                                          </p:spTgt>
                                        </p:tgtEl>
                                        <p:attrNameLst>
                                          <p:attrName>style.visibility</p:attrName>
                                        </p:attrNameLst>
                                      </p:cBhvr>
                                      <p:to>
                                        <p:strVal val="visible"/>
                                      </p:to>
                                    </p:set>
                                    <p:animEffect transition="in" filter="blinds(horizontal)">
                                      <p:cBhvr>
                                        <p:cTn id="7" dur="500"/>
                                        <p:tgtEl>
                                          <p:spTgt spid="13619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6197">
                                            <p:txEl>
                                              <p:pRg st="2" end="2"/>
                                            </p:txEl>
                                          </p:spTgt>
                                        </p:tgtEl>
                                        <p:attrNameLst>
                                          <p:attrName>style.visibility</p:attrName>
                                        </p:attrNameLst>
                                      </p:cBhvr>
                                      <p:to>
                                        <p:strVal val="visible"/>
                                      </p:to>
                                    </p:set>
                                    <p:animEffect transition="in" filter="blinds(horizontal)">
                                      <p:cBhvr>
                                        <p:cTn id="12" dur="500"/>
                                        <p:tgtEl>
                                          <p:spTgt spid="13619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6197">
                                            <p:txEl>
                                              <p:pRg st="3" end="3"/>
                                            </p:txEl>
                                          </p:spTgt>
                                        </p:tgtEl>
                                        <p:attrNameLst>
                                          <p:attrName>style.visibility</p:attrName>
                                        </p:attrNameLst>
                                      </p:cBhvr>
                                      <p:to>
                                        <p:strVal val="visible"/>
                                      </p:to>
                                    </p:set>
                                    <p:animEffect transition="in" filter="blinds(horizontal)">
                                      <p:cBhvr>
                                        <p:cTn id="17" dur="500"/>
                                        <p:tgtEl>
                                          <p:spTgt spid="136197">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36197">
                                            <p:txEl>
                                              <p:pRg st="9" end="9"/>
                                            </p:txEl>
                                          </p:spTgt>
                                        </p:tgtEl>
                                        <p:attrNameLst>
                                          <p:attrName>style.visibility</p:attrName>
                                        </p:attrNameLst>
                                      </p:cBhvr>
                                      <p:to>
                                        <p:strVal val="visible"/>
                                      </p:to>
                                    </p:set>
                                    <p:animEffect transition="in" filter="blinds(horizontal)">
                                      <p:cBhvr>
                                        <p:cTn id="20" dur="500"/>
                                        <p:tgtEl>
                                          <p:spTgt spid="136197">
                                            <p:txEl>
                                              <p:pRg st="9" end="9"/>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36197">
                                            <p:txEl>
                                              <p:pRg st="4" end="4"/>
                                            </p:txEl>
                                          </p:spTgt>
                                        </p:tgtEl>
                                        <p:attrNameLst>
                                          <p:attrName>style.visibility</p:attrName>
                                        </p:attrNameLst>
                                      </p:cBhvr>
                                      <p:to>
                                        <p:strVal val="visible"/>
                                      </p:to>
                                    </p:set>
                                    <p:animEffect transition="in" filter="blinds(horizontal)">
                                      <p:cBhvr>
                                        <p:cTn id="23" dur="500"/>
                                        <p:tgtEl>
                                          <p:spTgt spid="136197">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36197">
                                            <p:txEl>
                                              <p:pRg st="5" end="5"/>
                                            </p:txEl>
                                          </p:spTgt>
                                        </p:tgtEl>
                                        <p:attrNameLst>
                                          <p:attrName>style.visibility</p:attrName>
                                        </p:attrNameLst>
                                      </p:cBhvr>
                                      <p:to>
                                        <p:strVal val="visible"/>
                                      </p:to>
                                    </p:set>
                                    <p:animEffect transition="in" filter="blinds(horizontal)">
                                      <p:cBhvr>
                                        <p:cTn id="26" dur="500"/>
                                        <p:tgtEl>
                                          <p:spTgt spid="136197">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36197">
                                            <p:txEl>
                                              <p:pRg st="6" end="6"/>
                                            </p:txEl>
                                          </p:spTgt>
                                        </p:tgtEl>
                                        <p:attrNameLst>
                                          <p:attrName>style.visibility</p:attrName>
                                        </p:attrNameLst>
                                      </p:cBhvr>
                                      <p:to>
                                        <p:strVal val="visible"/>
                                      </p:to>
                                    </p:set>
                                    <p:animEffect transition="in" filter="blinds(horizontal)">
                                      <p:cBhvr>
                                        <p:cTn id="29" dur="500"/>
                                        <p:tgtEl>
                                          <p:spTgt spid="136197">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36197">
                                            <p:txEl>
                                              <p:pRg st="7" end="7"/>
                                            </p:txEl>
                                          </p:spTgt>
                                        </p:tgtEl>
                                        <p:attrNameLst>
                                          <p:attrName>style.visibility</p:attrName>
                                        </p:attrNameLst>
                                      </p:cBhvr>
                                      <p:to>
                                        <p:strVal val="visible"/>
                                      </p:to>
                                    </p:set>
                                    <p:animEffect transition="in" filter="blinds(horizontal)">
                                      <p:cBhvr>
                                        <p:cTn id="32" dur="500"/>
                                        <p:tgtEl>
                                          <p:spTgt spid="136197">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36197">
                                            <p:txEl>
                                              <p:pRg st="8" end="8"/>
                                            </p:txEl>
                                          </p:spTgt>
                                        </p:tgtEl>
                                        <p:attrNameLst>
                                          <p:attrName>style.visibility</p:attrName>
                                        </p:attrNameLst>
                                      </p:cBhvr>
                                      <p:to>
                                        <p:strVal val="visible"/>
                                      </p:to>
                                    </p:set>
                                    <p:animEffect transition="in" filter="blinds(horizontal)">
                                      <p:cBhvr>
                                        <p:cTn id="35" dur="500"/>
                                        <p:tgtEl>
                                          <p:spTgt spid="13619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a:extLst>
              <a:ext uri="{FF2B5EF4-FFF2-40B4-BE49-F238E27FC236}">
                <a16:creationId xmlns:a16="http://schemas.microsoft.com/office/drawing/2014/main" id="{07B3E038-101E-4542-9E8F-C0CE1C1FE34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BE37983-2469-41C9-BB05-05DF58590944}" type="slidenum">
              <a:rPr kumimoji="0" lang="en-US" altLang="zh-CN" sz="1800" smtClean="0">
                <a:solidFill>
                  <a:srgbClr val="009900"/>
                </a:solidFill>
              </a:rPr>
              <a:pPr>
                <a:spcBef>
                  <a:spcPct val="0"/>
                </a:spcBef>
                <a:buClrTx/>
                <a:buSzTx/>
                <a:buFontTx/>
                <a:buNone/>
              </a:pPr>
              <a:t>15</a:t>
            </a:fld>
            <a:endParaRPr kumimoji="0" lang="en-US" altLang="zh-CN" sz="1800">
              <a:solidFill>
                <a:srgbClr val="009900"/>
              </a:solidFill>
            </a:endParaRPr>
          </a:p>
        </p:txBody>
      </p:sp>
      <p:sp>
        <p:nvSpPr>
          <p:cNvPr id="137221" name="Rectangle 5">
            <a:extLst>
              <a:ext uri="{FF2B5EF4-FFF2-40B4-BE49-F238E27FC236}">
                <a16:creationId xmlns:a16="http://schemas.microsoft.com/office/drawing/2014/main" id="{4220A46C-A30E-498F-8994-2877AFBFDD54}"/>
              </a:ext>
            </a:extLst>
          </p:cNvPr>
          <p:cNvSpPr>
            <a:spLocks noChangeArrowheads="1"/>
          </p:cNvSpPr>
          <p:nvPr/>
        </p:nvSpPr>
        <p:spPr bwMode="auto">
          <a:xfrm>
            <a:off x="827088" y="620713"/>
            <a:ext cx="7705725" cy="4848225"/>
          </a:xfrm>
          <a:prstGeom prst="rect">
            <a:avLst/>
          </a:prstGeom>
          <a:solidFill>
            <a:schemeClr val="bg1">
              <a:alpha val="80000"/>
            </a:schemeClr>
          </a:solidFill>
          <a:ln w="9525">
            <a:noFill/>
            <a:miter lim="800000"/>
            <a:headEnd/>
            <a:tailEnd/>
          </a:ln>
          <a:effectLst/>
        </p:spPr>
        <p:txBody>
          <a:bodyPr anchor="ctr">
            <a:spAutoFit/>
          </a:bodyPr>
          <a:lstStyle/>
          <a:p>
            <a:pPr indent="266700" eaLnBrk="1" hangingPunct="1">
              <a:lnSpc>
                <a:spcPct val="120000"/>
              </a:lnSpc>
              <a:spcBef>
                <a:spcPct val="20000"/>
              </a:spcBef>
              <a:buFont typeface="Wingdings" pitchFamily="2" charset="2"/>
              <a:buChar char="u"/>
              <a:defRPr/>
            </a:pPr>
            <a:r>
              <a:rPr lang="zh-CN" altLang="en-US" sz="2000" b="1" dirty="0">
                <a:effectLst>
                  <a:outerShdw blurRad="38100" dist="38100" dir="2700000" algn="tl">
                    <a:srgbClr val="C0C0C0"/>
                  </a:outerShdw>
                </a:effectLst>
              </a:rPr>
              <a:t>几个特殊转换字符的用法</a:t>
            </a:r>
            <a:r>
              <a:rPr lang="zh-CN" altLang="en-US" dirty="0"/>
              <a:t> </a:t>
            </a:r>
            <a:endParaRPr lang="zh-CN" altLang="en-US" sz="2000" b="1" dirty="0">
              <a:effectLst>
                <a:outerShdw blurRad="38100" dist="38100" dir="2700000" algn="tl">
                  <a:srgbClr val="C0C0C0"/>
                </a:outerShdw>
              </a:effectLst>
            </a:endParaRPr>
          </a:p>
          <a:p>
            <a:pPr indent="266700" eaLnBrk="1" hangingPunct="1">
              <a:lnSpc>
                <a:spcPct val="120000"/>
              </a:lnSpc>
              <a:spcBef>
                <a:spcPct val="20000"/>
              </a:spcBef>
              <a:defRPr/>
            </a:pPr>
            <a:r>
              <a:rPr lang="zh-CN" altLang="en-US" sz="2000" b="1" dirty="0">
                <a:effectLst>
                  <a:outerShdw blurRad="38100" dist="38100" dir="2700000" algn="tl">
                    <a:srgbClr val="C0C0C0"/>
                  </a:outerShdw>
                </a:effectLst>
              </a:rPr>
              <a:t>       例</a:t>
            </a:r>
            <a:r>
              <a:rPr lang="pt-BR" altLang="zh-CN" sz="2000" b="1" dirty="0">
                <a:effectLst>
                  <a:outerShdw blurRad="38100" dist="38100" dir="2700000" algn="tl">
                    <a:srgbClr val="C0C0C0"/>
                  </a:outerShdw>
                </a:effectLst>
              </a:rPr>
              <a:t>3.5  </a:t>
            </a:r>
            <a:r>
              <a:rPr lang="zh-CN" altLang="pt-BR" sz="2000" b="1" dirty="0">
                <a:effectLst>
                  <a:outerShdw blurRad="38100" dist="38100" dir="2700000" algn="tl">
                    <a:srgbClr val="C0C0C0"/>
                  </a:outerShdw>
                </a:effectLst>
              </a:rPr>
              <a:t>转换字符</a:t>
            </a:r>
            <a:r>
              <a:rPr lang="pt-BR" altLang="zh-CN" sz="2000" b="1" dirty="0">
                <a:effectLst>
                  <a:outerShdw blurRad="38100" dist="38100" dir="2700000" algn="tl">
                    <a:srgbClr val="C0C0C0"/>
                  </a:outerShdw>
                </a:effectLst>
              </a:rPr>
              <a:t>n</a:t>
            </a:r>
            <a:r>
              <a:rPr lang="zh-CN" altLang="pt-BR" sz="2000" b="1" dirty="0">
                <a:effectLst>
                  <a:outerShdw blurRad="38100" dist="38100" dir="2700000" algn="tl">
                    <a:srgbClr val="C0C0C0"/>
                  </a:outerShdw>
                </a:effectLst>
              </a:rPr>
              <a:t>的用法：</a:t>
            </a:r>
            <a:r>
              <a:rPr lang="en-US" altLang="zh-CN" sz="2000" b="1" dirty="0">
                <a:solidFill>
                  <a:srgbClr val="006600"/>
                </a:solidFill>
                <a:effectLst>
                  <a:outerShdw blurRad="38100" dist="38100" dir="2700000" algn="tl">
                    <a:srgbClr val="C0C0C0"/>
                  </a:outerShdw>
                </a:effectLst>
              </a:rPr>
              <a:t>%n</a:t>
            </a:r>
            <a:r>
              <a:rPr lang="zh-CN" altLang="en-US" sz="2000" b="1" dirty="0">
                <a:solidFill>
                  <a:srgbClr val="006600"/>
                </a:solidFill>
                <a:effectLst>
                  <a:outerShdw blurRad="38100" dist="38100" dir="2700000" algn="tl">
                    <a:srgbClr val="C0C0C0"/>
                  </a:outerShdw>
                </a:effectLst>
              </a:rPr>
              <a:t>之前已输出字符数存入内存</a:t>
            </a:r>
            <a:r>
              <a:rPr lang="zh-CN" altLang="en-US" sz="2000" b="1" dirty="0">
                <a:effectLst>
                  <a:outerShdw blurRad="38100" dist="38100" dir="2700000" algn="tl">
                    <a:srgbClr val="C0C0C0"/>
                  </a:outerShdw>
                </a:effectLst>
              </a:rPr>
              <a:t>。</a:t>
            </a:r>
            <a:r>
              <a:rPr lang="zh-CN" altLang="en-US" dirty="0"/>
              <a:t> </a:t>
            </a:r>
            <a:endParaRPr lang="pt-BR" altLang="zh-CN" sz="2000" b="1" dirty="0">
              <a:effectLst>
                <a:outerShdw blurRad="38100" dist="38100" dir="2700000" algn="tl">
                  <a:srgbClr val="C0C0C0"/>
                </a:outerShdw>
              </a:effectLst>
            </a:endParaRPr>
          </a:p>
          <a:p>
            <a:pPr indent="266700" eaLnBrk="1" hangingPunct="1">
              <a:lnSpc>
                <a:spcPct val="120000"/>
              </a:lnSpc>
              <a:spcBef>
                <a:spcPct val="20000"/>
              </a:spcBef>
              <a:defRPr/>
            </a:pPr>
            <a:r>
              <a:rPr lang="zh-CN" altLang="pt-BR" sz="2000" b="1" dirty="0">
                <a:effectLst>
                  <a:outerShdw blurRad="38100" dist="38100" dir="2700000" algn="tl">
                    <a:srgbClr val="C0C0C0"/>
                  </a:outerShdw>
                </a:effectLst>
              </a:rPr>
              <a:t>                 </a:t>
            </a:r>
            <a:r>
              <a:rPr lang="zh-CN" altLang="pt-BR" sz="2000" b="1" dirty="0">
                <a:solidFill>
                  <a:schemeClr val="tx2"/>
                </a:solidFill>
                <a:effectLst>
                  <a:outerShdw blurRad="38100" dist="38100" dir="2700000" algn="tl">
                    <a:srgbClr val="C0C0C0"/>
                  </a:outerShdw>
                </a:effectLst>
              </a:rPr>
              <a:t>设变量说明为</a:t>
            </a:r>
            <a:r>
              <a:rPr lang="en-US" altLang="zh-CN" sz="2000" b="1" dirty="0" err="1">
                <a:solidFill>
                  <a:schemeClr val="tx2"/>
                </a:solidFill>
                <a:effectLst>
                  <a:outerShdw blurRad="38100" dist="38100" dir="2700000" algn="tl">
                    <a:srgbClr val="C0C0C0"/>
                  </a:outerShdw>
                </a:effectLst>
              </a:rPr>
              <a:t>int</a:t>
            </a:r>
            <a:r>
              <a:rPr lang="en-US" altLang="zh-CN" sz="2000" b="1" dirty="0">
                <a:solidFill>
                  <a:schemeClr val="tx2"/>
                </a:solidFill>
                <a:effectLst>
                  <a:outerShdw blurRad="38100" dist="38100" dir="2700000" algn="tl">
                    <a:srgbClr val="C0C0C0"/>
                  </a:outerShdw>
                </a:effectLst>
              </a:rPr>
              <a:t> x;</a:t>
            </a:r>
            <a:r>
              <a:rPr lang="zh-CN" altLang="en-US" sz="2000" b="1" dirty="0">
                <a:solidFill>
                  <a:schemeClr val="tx2"/>
                </a:solidFill>
                <a:effectLst>
                  <a:outerShdw blurRad="38100" dist="38100" dir="2700000" algn="tl">
                    <a:srgbClr val="C0C0C0"/>
                  </a:outerShdw>
                </a:effectLst>
              </a:rPr>
              <a:t>，依次执行下面两个语句：</a:t>
            </a:r>
            <a:endParaRPr lang="zh-CN" altLang="pt-BR" sz="2000" b="1" dirty="0">
              <a:solidFill>
                <a:schemeClr val="tx2"/>
              </a:solidFill>
              <a:effectLst>
                <a:outerShdw blurRad="38100" dist="38100" dir="2700000" algn="tl">
                  <a:srgbClr val="C0C0C0"/>
                </a:outerShdw>
              </a:effectLst>
            </a:endParaRPr>
          </a:p>
          <a:p>
            <a:pPr indent="266700" eaLnBrk="1" hangingPunct="1">
              <a:lnSpc>
                <a:spcPct val="120000"/>
              </a:lnSpc>
              <a:spcBef>
                <a:spcPct val="20000"/>
              </a:spcBef>
              <a:defRPr/>
            </a:pPr>
            <a:r>
              <a:rPr lang="pt-BR" altLang="zh-CN" sz="2000" b="1" dirty="0">
                <a:solidFill>
                  <a:schemeClr val="tx2"/>
                </a:solidFill>
                <a:effectLst>
                  <a:outerShdw blurRad="38100" dist="38100" dir="2700000" algn="tl">
                    <a:srgbClr val="C0C0C0"/>
                  </a:outerShdw>
                </a:effectLst>
              </a:rPr>
              <a:t>                            printf(</a:t>
            </a:r>
            <a:r>
              <a:rPr lang="pt-BR" altLang="zh-CN" sz="2000" b="1" dirty="0">
                <a:solidFill>
                  <a:schemeClr val="tx2"/>
                </a:solidFill>
                <a:effectLst>
                  <a:outerShdw blurRad="38100" dist="38100" dir="2700000" algn="tl">
                    <a:srgbClr val="C0C0C0"/>
                  </a:outerShdw>
                </a:effectLst>
                <a:latin typeface="Times New Roman"/>
              </a:rPr>
              <a:t>“</a:t>
            </a:r>
            <a:r>
              <a:rPr lang="pt-BR" altLang="zh-CN" sz="2000" b="1" dirty="0">
                <a:solidFill>
                  <a:schemeClr val="tx2"/>
                </a:solidFill>
                <a:effectLst>
                  <a:outerShdw blurRad="38100" dist="38100" dir="2700000" algn="tl">
                    <a:srgbClr val="C0C0C0"/>
                  </a:outerShdw>
                </a:effectLst>
              </a:rPr>
              <a:t>abc%n</a:t>
            </a:r>
            <a:r>
              <a:rPr lang="pt-BR" altLang="zh-CN" sz="2000" b="1" dirty="0">
                <a:solidFill>
                  <a:schemeClr val="tx2"/>
                </a:solidFill>
                <a:effectLst>
                  <a:outerShdw blurRad="38100" dist="38100" dir="2700000" algn="tl">
                    <a:srgbClr val="C0C0C0"/>
                  </a:outerShdw>
                </a:effectLst>
                <a:latin typeface="Times New Roman"/>
              </a:rPr>
              <a:t>”</a:t>
            </a:r>
            <a:r>
              <a:rPr lang="pt-BR" altLang="zh-CN" sz="2000" b="1" dirty="0">
                <a:solidFill>
                  <a:schemeClr val="tx2"/>
                </a:solidFill>
                <a:effectLst>
                  <a:outerShdw blurRad="38100" dist="38100" dir="2700000" algn="tl">
                    <a:srgbClr val="C0C0C0"/>
                  </a:outerShdw>
                </a:effectLst>
              </a:rPr>
              <a:t>, &amp;x);    </a:t>
            </a:r>
            <a:r>
              <a:rPr lang="zh-CN" altLang="pt-BR" sz="2000" b="1" dirty="0">
                <a:solidFill>
                  <a:schemeClr val="tx2"/>
                </a:solidFill>
                <a:effectLst>
                  <a:outerShdw blurRad="38100" dist="38100" dir="2700000" algn="tl">
                    <a:srgbClr val="C0C0C0"/>
                  </a:outerShdw>
                </a:effectLst>
              </a:rPr>
              <a:t>输出：</a:t>
            </a:r>
            <a:r>
              <a:rPr lang="pt-BR" altLang="zh-CN" sz="2000" b="1" dirty="0">
                <a:solidFill>
                  <a:schemeClr val="tx2"/>
                </a:solidFill>
                <a:effectLst>
                  <a:outerShdw blurRad="38100" dist="38100" dir="2700000" algn="tl">
                    <a:srgbClr val="C0C0C0"/>
                  </a:outerShdw>
                </a:effectLst>
              </a:rPr>
              <a:t>abc</a:t>
            </a:r>
            <a:endParaRPr lang="en-US" altLang="zh-CN" sz="2000" b="1" dirty="0">
              <a:solidFill>
                <a:schemeClr val="tx2"/>
              </a:solidFill>
              <a:effectLst>
                <a:outerShdw blurRad="38100" dist="38100" dir="2700000" algn="tl">
                  <a:srgbClr val="C0C0C0"/>
                </a:outerShdw>
              </a:effectLst>
            </a:endParaRPr>
          </a:p>
          <a:p>
            <a:pPr indent="266700" eaLnBrk="1" hangingPunct="1">
              <a:lnSpc>
                <a:spcPct val="120000"/>
              </a:lnSpc>
              <a:spcBef>
                <a:spcPct val="20000"/>
              </a:spcBef>
              <a:defRPr/>
            </a:pPr>
            <a:r>
              <a:rPr lang="en-US" altLang="zh-CN" sz="2000" b="1" dirty="0">
                <a:solidFill>
                  <a:schemeClr val="tx2"/>
                </a:solidFill>
                <a:effectLst>
                  <a:outerShdw blurRad="38100" dist="38100" dir="2700000" algn="tl">
                    <a:srgbClr val="C0C0C0"/>
                  </a:outerShdw>
                </a:effectLst>
              </a:rPr>
              <a:t>                            </a:t>
            </a:r>
            <a:r>
              <a:rPr lang="en-US" altLang="zh-CN" sz="2000" b="1" dirty="0" err="1">
                <a:solidFill>
                  <a:schemeClr val="tx2"/>
                </a:solidFill>
                <a:effectLst>
                  <a:outerShdw blurRad="38100" dist="38100" dir="2700000" algn="tl">
                    <a:srgbClr val="C0C0C0"/>
                  </a:outerShdw>
                </a:effectLst>
              </a:rPr>
              <a:t>printf</a:t>
            </a:r>
            <a:r>
              <a:rPr lang="en-US" altLang="zh-CN" sz="2000" b="1" dirty="0">
                <a:solidFill>
                  <a:schemeClr val="tx2"/>
                </a:solidFill>
                <a:effectLst>
                  <a:outerShdw blurRad="38100" dist="38100" dir="2700000" algn="tl">
                    <a:srgbClr val="C0C0C0"/>
                  </a:outerShdw>
                </a:effectLst>
              </a:rPr>
              <a:t>(</a:t>
            </a:r>
            <a:r>
              <a:rPr lang="en-US" altLang="zh-CN" sz="2000" b="1" dirty="0">
                <a:solidFill>
                  <a:schemeClr val="tx2"/>
                </a:solidFill>
                <a:effectLst>
                  <a:outerShdw blurRad="38100" dist="38100" dir="2700000" algn="tl">
                    <a:srgbClr val="C0C0C0"/>
                  </a:outerShdw>
                </a:effectLst>
                <a:latin typeface="Times New Roman"/>
              </a:rPr>
              <a:t>“</a:t>
            </a:r>
            <a:r>
              <a:rPr lang="en-US" altLang="zh-CN" sz="2000" b="1" dirty="0">
                <a:solidFill>
                  <a:schemeClr val="tx2"/>
                </a:solidFill>
                <a:effectLst>
                  <a:outerShdw blurRad="38100" dist="38100" dir="2700000" algn="tl">
                    <a:srgbClr val="C0C0C0"/>
                  </a:outerShdw>
                </a:effectLst>
              </a:rPr>
              <a:t>x=%d</a:t>
            </a:r>
            <a:r>
              <a:rPr lang="en-US" altLang="zh-CN" sz="2000" b="1" dirty="0">
                <a:solidFill>
                  <a:schemeClr val="tx2"/>
                </a:solidFill>
                <a:effectLst>
                  <a:outerShdw blurRad="38100" dist="38100" dir="2700000" algn="tl">
                    <a:srgbClr val="C0C0C0"/>
                  </a:outerShdw>
                </a:effectLst>
                <a:latin typeface="Times New Roman"/>
              </a:rPr>
              <a:t>”</a:t>
            </a:r>
            <a:r>
              <a:rPr lang="en-US" altLang="zh-CN" sz="2000" b="1" dirty="0">
                <a:solidFill>
                  <a:schemeClr val="tx2"/>
                </a:solidFill>
                <a:effectLst>
                  <a:outerShdw blurRad="38100" dist="38100" dir="2700000" algn="tl">
                    <a:srgbClr val="C0C0C0"/>
                  </a:outerShdw>
                </a:effectLst>
              </a:rPr>
              <a:t>, x);        </a:t>
            </a:r>
            <a:r>
              <a:rPr lang="zh-CN" altLang="en-US" sz="2000" b="1" dirty="0">
                <a:solidFill>
                  <a:schemeClr val="tx2"/>
                </a:solidFill>
                <a:effectLst>
                  <a:outerShdw blurRad="38100" dist="38100" dir="2700000" algn="tl">
                    <a:srgbClr val="C0C0C0"/>
                  </a:outerShdw>
                </a:effectLst>
              </a:rPr>
              <a:t>输出：</a:t>
            </a:r>
            <a:r>
              <a:rPr lang="en-US" altLang="zh-CN" sz="2000" b="1" dirty="0">
                <a:solidFill>
                  <a:schemeClr val="tx2"/>
                </a:solidFill>
                <a:effectLst>
                  <a:outerShdw blurRad="38100" dist="38100" dir="2700000" algn="tl">
                    <a:srgbClr val="C0C0C0"/>
                  </a:outerShdw>
                </a:effectLst>
              </a:rPr>
              <a:t>x=</a:t>
            </a:r>
            <a:r>
              <a:rPr lang="en-US" altLang="zh-CN" sz="2000" b="1" dirty="0">
                <a:solidFill>
                  <a:srgbClr val="FF0000"/>
                </a:solidFill>
                <a:effectLst>
                  <a:outerShdw blurRad="38100" dist="38100" dir="2700000" algn="tl">
                    <a:srgbClr val="C0C0C0"/>
                  </a:outerShdw>
                </a:effectLst>
              </a:rPr>
              <a:t>3</a:t>
            </a:r>
          </a:p>
          <a:p>
            <a:pPr indent="266700" eaLnBrk="1" hangingPunct="1">
              <a:lnSpc>
                <a:spcPct val="120000"/>
              </a:lnSpc>
              <a:spcBef>
                <a:spcPct val="20000"/>
              </a:spcBef>
              <a:defRPr/>
            </a:pP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例</a:t>
            </a:r>
            <a:r>
              <a:rPr lang="en-US" altLang="zh-CN" sz="2000" b="1" dirty="0">
                <a:effectLst>
                  <a:outerShdw blurRad="38100" dist="38100" dir="2700000" algn="tl">
                    <a:srgbClr val="C0C0C0"/>
                  </a:outerShdw>
                </a:effectLst>
              </a:rPr>
              <a:t>3.6 </a:t>
            </a:r>
            <a:r>
              <a:rPr lang="zh-CN" altLang="en-US" sz="2000" b="1" dirty="0">
                <a:effectLst>
                  <a:outerShdw blurRad="38100" dist="38100" dir="2700000" algn="tl">
                    <a:srgbClr val="C0C0C0"/>
                  </a:outerShdw>
                </a:effectLst>
              </a:rPr>
              <a:t>转换字符</a:t>
            </a:r>
            <a:r>
              <a:rPr lang="en-US" altLang="zh-CN" sz="2000" b="1" dirty="0">
                <a:effectLst>
                  <a:outerShdw blurRad="38100" dist="38100" dir="2700000" algn="tl">
                    <a:srgbClr val="C0C0C0"/>
                  </a:outerShdw>
                </a:effectLst>
              </a:rPr>
              <a:t>%</a:t>
            </a:r>
            <a:r>
              <a:rPr lang="zh-CN" altLang="en-US" sz="2000" b="1" dirty="0">
                <a:effectLst>
                  <a:outerShdw blurRad="38100" dist="38100" dir="2700000" algn="tl">
                    <a:srgbClr val="C0C0C0"/>
                  </a:outerShdw>
                </a:effectLst>
              </a:rPr>
              <a:t>的用法：</a:t>
            </a:r>
            <a:r>
              <a:rPr lang="zh-CN" altLang="en-US" sz="2000" b="1" dirty="0">
                <a:solidFill>
                  <a:srgbClr val="006600"/>
                </a:solidFill>
                <a:effectLst>
                  <a:outerShdw blurRad="38100" dist="38100" dir="2700000" algn="tl">
                    <a:srgbClr val="C0C0C0"/>
                  </a:outerShdw>
                </a:effectLst>
              </a:rPr>
              <a:t>如果</a:t>
            </a:r>
            <a:r>
              <a:rPr lang="en-US" altLang="zh-CN" sz="2000" b="1" dirty="0">
                <a:solidFill>
                  <a:srgbClr val="006600"/>
                </a:solidFill>
                <a:effectLst>
                  <a:outerShdw blurRad="38100" dist="38100" dir="2700000" algn="tl">
                    <a:srgbClr val="C0C0C0"/>
                  </a:outerShdw>
                </a:effectLst>
              </a:rPr>
              <a:t>%%</a:t>
            </a:r>
            <a:r>
              <a:rPr lang="zh-CN" altLang="en-US" sz="2000" b="1" dirty="0">
                <a:solidFill>
                  <a:srgbClr val="006600"/>
                </a:solidFill>
                <a:effectLst>
                  <a:outerShdw blurRad="38100" dist="38100" dir="2700000" algn="tl">
                    <a:srgbClr val="C0C0C0"/>
                  </a:outerShdw>
                </a:effectLst>
              </a:rPr>
              <a:t>，则输出一个</a:t>
            </a:r>
            <a:r>
              <a:rPr lang="en-US" altLang="zh-CN" sz="2000" b="1" dirty="0">
                <a:solidFill>
                  <a:srgbClr val="006600"/>
                </a:solidFill>
                <a:effectLst>
                  <a:outerShdw blurRad="38100" dist="38100" dir="2700000" algn="tl">
                    <a:srgbClr val="C0C0C0"/>
                  </a:outerShdw>
                </a:effectLst>
              </a:rPr>
              <a:t>%</a:t>
            </a:r>
            <a:r>
              <a:rPr lang="zh-CN" altLang="en-US" sz="2000" b="1" dirty="0">
                <a:solidFill>
                  <a:srgbClr val="006600"/>
                </a:solidFill>
                <a:effectLst>
                  <a:outerShdw blurRad="38100" dist="38100" dir="2700000" algn="tl">
                    <a:srgbClr val="C0C0C0"/>
                  </a:outerShdw>
                </a:effectLst>
              </a:rPr>
              <a:t>；如果</a:t>
            </a:r>
            <a:r>
              <a:rPr lang="en-US" altLang="zh-CN" sz="2000" b="1" dirty="0">
                <a:solidFill>
                  <a:srgbClr val="006600"/>
                </a:solidFill>
                <a:effectLst>
                  <a:outerShdw blurRad="38100" dist="38100" dir="2700000" algn="tl">
                    <a:srgbClr val="C0C0C0"/>
                  </a:outerShdw>
                </a:effectLst>
              </a:rPr>
              <a:t>%</a:t>
            </a:r>
            <a:r>
              <a:rPr lang="zh-CN" altLang="en-US" sz="2000" b="1" dirty="0">
                <a:solidFill>
                  <a:srgbClr val="006600"/>
                </a:solidFill>
                <a:effectLst>
                  <a:outerShdw blurRad="38100" dist="38100" dir="2700000" algn="tl">
                    <a:srgbClr val="C0C0C0"/>
                  </a:outerShdw>
                </a:effectLst>
              </a:rPr>
              <a:t>与其后字符不构成转换说明，大多数编译系统作为字符输出。</a:t>
            </a:r>
          </a:p>
          <a:p>
            <a:pPr indent="266700" eaLnBrk="1" hangingPunct="1">
              <a:lnSpc>
                <a:spcPct val="120000"/>
              </a:lnSpc>
              <a:spcBef>
                <a:spcPct val="20000"/>
              </a:spcBef>
              <a:defRPr/>
            </a:pPr>
            <a:r>
              <a:rPr lang="zh-CN" altLang="en-US" sz="2000" b="1" dirty="0">
                <a:solidFill>
                  <a:schemeClr val="tx2"/>
                </a:solidFill>
                <a:effectLst>
                  <a:outerShdw blurRad="38100" dist="38100" dir="2700000" algn="tl">
                    <a:srgbClr val="C0C0C0"/>
                  </a:outerShdw>
                </a:effectLst>
              </a:rPr>
              <a:t>                            </a:t>
            </a:r>
            <a:r>
              <a:rPr lang="en-US" altLang="zh-CN" sz="2000" b="1" dirty="0" err="1">
                <a:solidFill>
                  <a:schemeClr val="tx2"/>
                </a:solidFill>
                <a:effectLst>
                  <a:outerShdw blurRad="38100" dist="38100" dir="2700000" algn="tl">
                    <a:srgbClr val="C0C0C0"/>
                  </a:outerShdw>
                </a:effectLst>
              </a:rPr>
              <a:t>printf</a:t>
            </a:r>
            <a:r>
              <a:rPr lang="en-US" altLang="zh-CN" sz="2000" b="1" dirty="0">
                <a:solidFill>
                  <a:schemeClr val="tx2"/>
                </a:solidFill>
                <a:effectLst>
                  <a:outerShdw blurRad="38100" dist="38100" dir="2700000" algn="tl">
                    <a:srgbClr val="C0C0C0"/>
                  </a:outerShdw>
                </a:effectLst>
              </a:rPr>
              <a:t>(</a:t>
            </a:r>
            <a:r>
              <a:rPr lang="en-US" altLang="zh-CN" sz="2000" b="1" dirty="0">
                <a:solidFill>
                  <a:schemeClr val="tx2"/>
                </a:solidFill>
                <a:effectLst>
                  <a:outerShdw blurRad="38100" dist="38100" dir="2700000" algn="tl">
                    <a:srgbClr val="C0C0C0"/>
                  </a:outerShdw>
                </a:effectLst>
                <a:latin typeface="Times New Roman"/>
              </a:rPr>
              <a:t>“</a:t>
            </a:r>
            <a:r>
              <a:rPr lang="en-US" altLang="zh-CN" sz="2000" b="1" dirty="0">
                <a:solidFill>
                  <a:schemeClr val="tx2"/>
                </a:solidFill>
                <a:effectLst>
                  <a:outerShdw blurRad="38100" dist="38100" dir="2700000" algn="tl">
                    <a:srgbClr val="C0C0C0"/>
                  </a:outerShdw>
                </a:effectLst>
              </a:rPr>
              <a:t>%d</a:t>
            </a:r>
            <a:r>
              <a:rPr lang="en-US" altLang="zh-CN" sz="2000" b="1" dirty="0">
                <a:solidFill>
                  <a:srgbClr val="FF0000"/>
                </a:solidFill>
                <a:effectLst>
                  <a:outerShdw blurRad="38100" dist="38100" dir="2700000" algn="tl">
                    <a:srgbClr val="C0C0C0"/>
                  </a:outerShdw>
                </a:effectLst>
              </a:rPr>
              <a:t>%%</a:t>
            </a:r>
            <a:r>
              <a:rPr lang="en-US" altLang="zh-CN" sz="2000" b="1" dirty="0">
                <a:solidFill>
                  <a:schemeClr val="tx2"/>
                </a:solidFill>
                <a:effectLst>
                  <a:outerShdw blurRad="38100" dist="38100" dir="2700000" algn="tl">
                    <a:srgbClr val="C0C0C0"/>
                  </a:outerShdw>
                </a:effectLst>
              </a:rPr>
              <a:t>100</a:t>
            </a:r>
            <a:r>
              <a:rPr lang="en-US" altLang="zh-CN" sz="2000" b="1" dirty="0">
                <a:solidFill>
                  <a:schemeClr val="tx2"/>
                </a:solidFill>
                <a:effectLst>
                  <a:outerShdw blurRad="38100" dist="38100" dir="2700000" algn="tl">
                    <a:srgbClr val="C0C0C0"/>
                  </a:outerShdw>
                </a:effectLst>
                <a:latin typeface="Times New Roman"/>
              </a:rPr>
              <a:t>”</a:t>
            </a:r>
            <a:r>
              <a:rPr lang="en-US" altLang="zh-CN" sz="2000" b="1" dirty="0">
                <a:solidFill>
                  <a:schemeClr val="tx2"/>
                </a:solidFill>
                <a:effectLst>
                  <a:outerShdw blurRad="38100" dist="38100" dir="2700000" algn="tl">
                    <a:srgbClr val="C0C0C0"/>
                  </a:outerShdw>
                </a:effectLst>
              </a:rPr>
              <a:t>, 3);   </a:t>
            </a:r>
            <a:r>
              <a:rPr lang="zh-CN" altLang="en-US" sz="2000" b="1" dirty="0">
                <a:solidFill>
                  <a:schemeClr val="tx2"/>
                </a:solidFill>
                <a:effectLst>
                  <a:outerShdw blurRad="38100" dist="38100" dir="2700000" algn="tl">
                    <a:srgbClr val="C0C0C0"/>
                  </a:outerShdw>
                </a:effectLst>
              </a:rPr>
              <a:t>输出</a:t>
            </a:r>
            <a:r>
              <a:rPr lang="en-US" altLang="zh-CN" sz="2000" b="1" dirty="0">
                <a:solidFill>
                  <a:schemeClr val="tx2"/>
                </a:solidFill>
                <a:effectLst>
                  <a:outerShdw blurRad="38100" dist="38100" dir="2700000" algn="tl">
                    <a:srgbClr val="C0C0C0"/>
                  </a:outerShdw>
                </a:effectLst>
              </a:rPr>
              <a:t>3</a:t>
            </a:r>
            <a:r>
              <a:rPr lang="en-US" altLang="zh-CN" sz="2000" b="1" dirty="0">
                <a:solidFill>
                  <a:srgbClr val="FF0000"/>
                </a:solidFill>
                <a:effectLst>
                  <a:outerShdw blurRad="38100" dist="38100" dir="2700000" algn="tl">
                    <a:srgbClr val="C0C0C0"/>
                  </a:outerShdw>
                </a:effectLst>
              </a:rPr>
              <a:t>%</a:t>
            </a:r>
            <a:r>
              <a:rPr lang="en-US" altLang="zh-CN" sz="2000" b="1" dirty="0">
                <a:solidFill>
                  <a:schemeClr val="tx2"/>
                </a:solidFill>
                <a:effectLst>
                  <a:outerShdw blurRad="38100" dist="38100" dir="2700000" algn="tl">
                    <a:srgbClr val="C0C0C0"/>
                  </a:outerShdw>
                </a:effectLst>
              </a:rPr>
              <a:t>100</a:t>
            </a:r>
          </a:p>
          <a:p>
            <a:pPr indent="266700" eaLnBrk="1" hangingPunct="1">
              <a:lnSpc>
                <a:spcPct val="120000"/>
              </a:lnSpc>
              <a:spcBef>
                <a:spcPct val="20000"/>
              </a:spcBef>
              <a:buFont typeface="Wingdings" pitchFamily="2" charset="2"/>
              <a:buChar char="u"/>
              <a:defRPr/>
            </a:pPr>
            <a:r>
              <a:rPr lang="zh-CN" altLang="en-US" sz="2000" b="1" dirty="0">
                <a:effectLst>
                  <a:outerShdw blurRad="38100" dist="38100" dir="2700000" algn="tl">
                    <a:srgbClr val="C0C0C0"/>
                  </a:outerShdw>
                </a:effectLst>
              </a:rPr>
              <a:t>转换说明与输出参数不一致</a:t>
            </a:r>
            <a:r>
              <a:rPr lang="zh-CN" altLang="en-US" dirty="0"/>
              <a:t> </a:t>
            </a:r>
          </a:p>
          <a:p>
            <a:pPr indent="266700" eaLnBrk="1" hangingPunct="1">
              <a:lnSpc>
                <a:spcPct val="120000"/>
              </a:lnSpc>
              <a:buFont typeface="Wingdings" pitchFamily="2" charset="2"/>
              <a:buNone/>
              <a:defRPr/>
            </a:pPr>
            <a:r>
              <a:rPr lang="zh-CN" altLang="en-US" sz="2000" b="1" dirty="0">
                <a:effectLst>
                  <a:outerShdw blurRad="38100" dist="38100" dir="2700000" algn="tl">
                    <a:srgbClr val="C0C0C0"/>
                  </a:outerShdw>
                </a:effectLst>
              </a:rPr>
              <a:t>       </a:t>
            </a:r>
            <a:r>
              <a:rPr lang="zh-CN" altLang="en-US" sz="2000" b="1" dirty="0">
                <a:solidFill>
                  <a:srgbClr val="006600"/>
                </a:solidFill>
                <a:effectLst>
                  <a:outerShdw blurRad="38100" dist="38100" dir="2700000" algn="tl">
                    <a:srgbClr val="C0C0C0"/>
                  </a:outerShdw>
                </a:effectLst>
              </a:rPr>
              <a:t>转换说明个数＞数据项个数，则会输出错误的数据；</a:t>
            </a:r>
          </a:p>
          <a:p>
            <a:pPr indent="266700" eaLnBrk="1" hangingPunct="1">
              <a:lnSpc>
                <a:spcPct val="120000"/>
              </a:lnSpc>
              <a:buFont typeface="Wingdings" pitchFamily="2" charset="2"/>
              <a:buNone/>
              <a:defRPr/>
            </a:pPr>
            <a:r>
              <a:rPr lang="zh-CN" altLang="en-US" sz="2000" b="1" dirty="0">
                <a:solidFill>
                  <a:srgbClr val="006600"/>
                </a:solidFill>
                <a:effectLst>
                  <a:outerShdw blurRad="38100" dist="38100" dir="2700000" algn="tl">
                    <a:srgbClr val="C0C0C0"/>
                  </a:outerShdw>
                </a:effectLst>
              </a:rPr>
              <a:t>       转换说明个数</a:t>
            </a:r>
            <a:r>
              <a:rPr lang="zh-CN" altLang="zh-CN" sz="2000" b="1" dirty="0">
                <a:solidFill>
                  <a:srgbClr val="006600"/>
                </a:solidFill>
                <a:effectLst>
                  <a:outerShdw blurRad="38100" dist="38100" dir="2700000" algn="tl">
                    <a:srgbClr val="C0C0C0"/>
                  </a:outerShdw>
                </a:effectLst>
              </a:rPr>
              <a:t>＜</a:t>
            </a:r>
            <a:r>
              <a:rPr lang="zh-CN" altLang="en-US" sz="2000" b="1" dirty="0">
                <a:solidFill>
                  <a:srgbClr val="006600"/>
                </a:solidFill>
                <a:effectLst>
                  <a:outerShdw blurRad="38100" dist="38100" dir="2700000" algn="tl">
                    <a:srgbClr val="C0C0C0"/>
                  </a:outerShdw>
                </a:effectLst>
              </a:rPr>
              <a:t>数据项个数，则多的数据不被输出。</a:t>
            </a:r>
            <a:r>
              <a:rPr lang="zh-CN" altLang="en-US" dirty="0">
                <a:solidFill>
                  <a:srgbClr val="006600"/>
                </a:solidFill>
              </a:rPr>
              <a:t> </a:t>
            </a:r>
          </a:p>
        </p:txBody>
      </p:sp>
      <p:grpSp>
        <p:nvGrpSpPr>
          <p:cNvPr id="2" name="Group 8">
            <a:extLst>
              <a:ext uri="{FF2B5EF4-FFF2-40B4-BE49-F238E27FC236}">
                <a16:creationId xmlns:a16="http://schemas.microsoft.com/office/drawing/2014/main" id="{4C40A9DA-22C7-4048-890D-E1710C410E75}"/>
              </a:ext>
            </a:extLst>
          </p:cNvPr>
          <p:cNvGrpSpPr>
            <a:grpSpLocks/>
          </p:cNvGrpSpPr>
          <p:nvPr/>
        </p:nvGrpSpPr>
        <p:grpSpPr bwMode="auto">
          <a:xfrm>
            <a:off x="5973763" y="981075"/>
            <a:ext cx="2701925" cy="1708150"/>
            <a:chOff x="3424" y="879"/>
            <a:chExt cx="1702" cy="1100"/>
          </a:xfrm>
        </p:grpSpPr>
        <p:sp>
          <p:nvSpPr>
            <p:cNvPr id="19461" name="Oval 6">
              <a:extLst>
                <a:ext uri="{FF2B5EF4-FFF2-40B4-BE49-F238E27FC236}">
                  <a16:creationId xmlns:a16="http://schemas.microsoft.com/office/drawing/2014/main" id="{E71AA052-56AA-45BB-9132-54914DF45452}"/>
                </a:ext>
              </a:extLst>
            </p:cNvPr>
            <p:cNvSpPr>
              <a:spLocks noChangeArrowheads="1"/>
            </p:cNvSpPr>
            <p:nvPr/>
          </p:nvSpPr>
          <p:spPr bwMode="auto">
            <a:xfrm>
              <a:off x="3424" y="879"/>
              <a:ext cx="998" cy="499"/>
            </a:xfrm>
            <a:prstGeom prst="ellipse">
              <a:avLst/>
            </a:prstGeom>
            <a:noFill/>
            <a:ln w="28575">
              <a:solidFill>
                <a:srgbClr val="008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19462" name="Freeform 7">
              <a:extLst>
                <a:ext uri="{FF2B5EF4-FFF2-40B4-BE49-F238E27FC236}">
                  <a16:creationId xmlns:a16="http://schemas.microsoft.com/office/drawing/2014/main" id="{EEFCC135-A1AE-4C3A-AF77-357CA39BD040}"/>
                </a:ext>
              </a:extLst>
            </p:cNvPr>
            <p:cNvSpPr>
              <a:spLocks/>
            </p:cNvSpPr>
            <p:nvPr/>
          </p:nvSpPr>
          <p:spPr bwMode="auto">
            <a:xfrm>
              <a:off x="4332" y="1253"/>
              <a:ext cx="794" cy="726"/>
            </a:xfrm>
            <a:custGeom>
              <a:avLst/>
              <a:gdLst>
                <a:gd name="T0" fmla="*/ 0 w 794"/>
                <a:gd name="T1" fmla="*/ 0 h 726"/>
                <a:gd name="T2" fmla="*/ 771 w 794"/>
                <a:gd name="T3" fmla="*/ 227 h 726"/>
                <a:gd name="T4" fmla="*/ 136 w 794"/>
                <a:gd name="T5" fmla="*/ 726 h 726"/>
                <a:gd name="T6" fmla="*/ 0 60000 65536"/>
                <a:gd name="T7" fmla="*/ 0 60000 65536"/>
                <a:gd name="T8" fmla="*/ 0 60000 65536"/>
                <a:gd name="T9" fmla="*/ 0 w 794"/>
                <a:gd name="T10" fmla="*/ 0 h 726"/>
                <a:gd name="T11" fmla="*/ 794 w 794"/>
                <a:gd name="T12" fmla="*/ 726 h 726"/>
              </a:gdLst>
              <a:ahLst/>
              <a:cxnLst>
                <a:cxn ang="T6">
                  <a:pos x="T0" y="T1"/>
                </a:cxn>
                <a:cxn ang="T7">
                  <a:pos x="T2" y="T3"/>
                </a:cxn>
                <a:cxn ang="T8">
                  <a:pos x="T4" y="T5"/>
                </a:cxn>
              </a:cxnLst>
              <a:rect l="T9" t="T10" r="T11" b="T12"/>
              <a:pathLst>
                <a:path w="794" h="726">
                  <a:moveTo>
                    <a:pt x="0" y="0"/>
                  </a:moveTo>
                  <a:cubicBezTo>
                    <a:pt x="374" y="53"/>
                    <a:pt x="748" y="106"/>
                    <a:pt x="771" y="227"/>
                  </a:cubicBezTo>
                  <a:cubicBezTo>
                    <a:pt x="794" y="348"/>
                    <a:pt x="465" y="537"/>
                    <a:pt x="136" y="726"/>
                  </a:cubicBezTo>
                </a:path>
              </a:pathLst>
            </a:custGeom>
            <a:noFill/>
            <a:ln w="38100" cap="flat" cmpd="sng">
              <a:solidFill>
                <a:srgbClr val="008080"/>
              </a:solidFill>
              <a:prstDash val="sysDot"/>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37221">
                                            <p:txEl>
                                              <p:pRg st="2" end="2"/>
                                            </p:txEl>
                                          </p:spTgt>
                                        </p:tgtEl>
                                        <p:attrNameLst>
                                          <p:attrName>style.visibility</p:attrName>
                                        </p:attrNameLst>
                                      </p:cBhvr>
                                      <p:to>
                                        <p:strVal val="visible"/>
                                      </p:to>
                                    </p:set>
                                    <p:anim calcmode="lin" valueType="num">
                                      <p:cBhvr>
                                        <p:cTn id="7" dur="1000" fill="hold"/>
                                        <p:tgtEl>
                                          <p:spTgt spid="137221">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13722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7221">
                                            <p:txEl>
                                              <p:pRg st="2" end="2"/>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137221">
                                            <p:txEl>
                                              <p:pRg st="3" end="3"/>
                                            </p:txEl>
                                          </p:spTgt>
                                        </p:tgtEl>
                                        <p:attrNameLst>
                                          <p:attrName>style.visibility</p:attrName>
                                        </p:attrNameLst>
                                      </p:cBhvr>
                                      <p:to>
                                        <p:strVal val="visible"/>
                                      </p:to>
                                    </p:set>
                                    <p:anim calcmode="lin" valueType="num">
                                      <p:cBhvr>
                                        <p:cTn id="12" dur="1000" fill="hold"/>
                                        <p:tgtEl>
                                          <p:spTgt spid="137221">
                                            <p:txEl>
                                              <p:pRg st="3" end="3"/>
                                            </p:txEl>
                                          </p:spTgt>
                                        </p:tgtEl>
                                        <p:attrNameLst>
                                          <p:attrName>ppt_x</p:attrName>
                                        </p:attrNameLst>
                                      </p:cBhvr>
                                      <p:tavLst>
                                        <p:tav tm="0">
                                          <p:val>
                                            <p:strVal val="#ppt_x-.2"/>
                                          </p:val>
                                        </p:tav>
                                        <p:tav tm="100000">
                                          <p:val>
                                            <p:strVal val="#ppt_x"/>
                                          </p:val>
                                        </p:tav>
                                      </p:tavLst>
                                    </p:anim>
                                    <p:anim calcmode="lin" valueType="num">
                                      <p:cBhvr>
                                        <p:cTn id="13" dur="1000" fill="hold"/>
                                        <p:tgtEl>
                                          <p:spTgt spid="13722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37221">
                                            <p:txEl>
                                              <p:pRg st="3" end="3"/>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137221">
                                            <p:txEl>
                                              <p:pRg st="4" end="4"/>
                                            </p:txEl>
                                          </p:spTgt>
                                        </p:tgtEl>
                                        <p:attrNameLst>
                                          <p:attrName>style.visibility</p:attrName>
                                        </p:attrNameLst>
                                      </p:cBhvr>
                                      <p:to>
                                        <p:strVal val="visible"/>
                                      </p:to>
                                    </p:set>
                                    <p:anim calcmode="lin" valueType="num">
                                      <p:cBhvr>
                                        <p:cTn id="17" dur="1000" fill="hold"/>
                                        <p:tgtEl>
                                          <p:spTgt spid="137221">
                                            <p:txEl>
                                              <p:pRg st="4" end="4"/>
                                            </p:txEl>
                                          </p:spTgt>
                                        </p:tgtEl>
                                        <p:attrNameLst>
                                          <p:attrName>ppt_x</p:attrName>
                                        </p:attrNameLst>
                                      </p:cBhvr>
                                      <p:tavLst>
                                        <p:tav tm="0">
                                          <p:val>
                                            <p:strVal val="#ppt_x-.2"/>
                                          </p:val>
                                        </p:tav>
                                        <p:tav tm="100000">
                                          <p:val>
                                            <p:strVal val="#ppt_x"/>
                                          </p:val>
                                        </p:tav>
                                      </p:tavLst>
                                    </p:anim>
                                    <p:anim calcmode="lin" valueType="num">
                                      <p:cBhvr>
                                        <p:cTn id="18" dur="1000" fill="hold"/>
                                        <p:tgtEl>
                                          <p:spTgt spid="13722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37221">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9"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1000" fill="hold"/>
                                        <p:tgtEl>
                                          <p:spTgt spid="2"/>
                                        </p:tgtEl>
                                        <p:attrNameLst>
                                          <p:attrName>ppt_x</p:attrName>
                                        </p:attrNameLst>
                                      </p:cBhvr>
                                      <p:tavLst>
                                        <p:tav tm="0">
                                          <p:val>
                                            <p:strVal val="#ppt_x-.2"/>
                                          </p:val>
                                        </p:tav>
                                        <p:tav tm="100000">
                                          <p:val>
                                            <p:strVal val="#ppt_x"/>
                                          </p:val>
                                        </p:tav>
                                      </p:tavLst>
                                    </p:anim>
                                    <p:anim calcmode="lin" valueType="num">
                                      <p:cBhvr>
                                        <p:cTn id="25"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6" dur="10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nodeType="clickEffect">
                                  <p:stCondLst>
                                    <p:cond delay="0"/>
                                  </p:stCondLst>
                                  <p:childTnLst>
                                    <p:set>
                                      <p:cBhvr>
                                        <p:cTn id="30" dur="1" fill="hold">
                                          <p:stCondLst>
                                            <p:cond delay="0"/>
                                          </p:stCondLst>
                                        </p:cTn>
                                        <p:tgtEl>
                                          <p:spTgt spid="137221">
                                            <p:txEl>
                                              <p:pRg st="5" end="5"/>
                                            </p:txEl>
                                          </p:spTgt>
                                        </p:tgtEl>
                                        <p:attrNameLst>
                                          <p:attrName>style.visibility</p:attrName>
                                        </p:attrNameLst>
                                      </p:cBhvr>
                                      <p:to>
                                        <p:strVal val="visible"/>
                                      </p:to>
                                    </p:set>
                                    <p:anim calcmode="lin" valueType="num">
                                      <p:cBhvr>
                                        <p:cTn id="31" dur="1000" fill="hold"/>
                                        <p:tgtEl>
                                          <p:spTgt spid="137221">
                                            <p:txEl>
                                              <p:pRg st="5" end="5"/>
                                            </p:txEl>
                                          </p:spTgt>
                                        </p:tgtEl>
                                        <p:attrNameLst>
                                          <p:attrName>ppt_x</p:attrName>
                                        </p:attrNameLst>
                                      </p:cBhvr>
                                      <p:tavLst>
                                        <p:tav tm="0">
                                          <p:val>
                                            <p:strVal val="#ppt_x-.2"/>
                                          </p:val>
                                        </p:tav>
                                        <p:tav tm="100000">
                                          <p:val>
                                            <p:strVal val="#ppt_x"/>
                                          </p:val>
                                        </p:tav>
                                      </p:tavLst>
                                    </p:anim>
                                    <p:anim calcmode="lin" valueType="num">
                                      <p:cBhvr>
                                        <p:cTn id="32" dur="1000" fill="hold"/>
                                        <p:tgtEl>
                                          <p:spTgt spid="137221">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37221">
                                            <p:txEl>
                                              <p:pRg st="5" end="5"/>
                                            </p:txEl>
                                          </p:spTgt>
                                        </p:tgtEl>
                                      </p:cBhvr>
                                    </p:animEffect>
                                  </p:childTnLst>
                                </p:cTn>
                              </p:par>
                              <p:par>
                                <p:cTn id="34" presetID="29" presetClass="entr" presetSubtype="0" fill="hold" nodeType="withEffect">
                                  <p:stCondLst>
                                    <p:cond delay="0"/>
                                  </p:stCondLst>
                                  <p:childTnLst>
                                    <p:set>
                                      <p:cBhvr>
                                        <p:cTn id="35" dur="1" fill="hold">
                                          <p:stCondLst>
                                            <p:cond delay="0"/>
                                          </p:stCondLst>
                                        </p:cTn>
                                        <p:tgtEl>
                                          <p:spTgt spid="137221">
                                            <p:txEl>
                                              <p:pRg st="6" end="6"/>
                                            </p:txEl>
                                          </p:spTgt>
                                        </p:tgtEl>
                                        <p:attrNameLst>
                                          <p:attrName>style.visibility</p:attrName>
                                        </p:attrNameLst>
                                      </p:cBhvr>
                                      <p:to>
                                        <p:strVal val="visible"/>
                                      </p:to>
                                    </p:set>
                                    <p:anim calcmode="lin" valueType="num">
                                      <p:cBhvr>
                                        <p:cTn id="36" dur="1000" fill="hold"/>
                                        <p:tgtEl>
                                          <p:spTgt spid="137221">
                                            <p:txEl>
                                              <p:pRg st="6" end="6"/>
                                            </p:txEl>
                                          </p:spTgt>
                                        </p:tgtEl>
                                        <p:attrNameLst>
                                          <p:attrName>ppt_x</p:attrName>
                                        </p:attrNameLst>
                                      </p:cBhvr>
                                      <p:tavLst>
                                        <p:tav tm="0">
                                          <p:val>
                                            <p:strVal val="#ppt_x-.2"/>
                                          </p:val>
                                        </p:tav>
                                        <p:tav tm="100000">
                                          <p:val>
                                            <p:strVal val="#ppt_x"/>
                                          </p:val>
                                        </p:tav>
                                      </p:tavLst>
                                    </p:anim>
                                    <p:anim calcmode="lin" valueType="num">
                                      <p:cBhvr>
                                        <p:cTn id="37" dur="1000" fill="hold"/>
                                        <p:tgtEl>
                                          <p:spTgt spid="137221">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37221">
                                            <p:txEl>
                                              <p:pRg st="6" end="6"/>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37221">
                                            <p:txEl>
                                              <p:pRg st="7" end="7"/>
                                            </p:txEl>
                                          </p:spTgt>
                                        </p:tgtEl>
                                        <p:attrNameLst>
                                          <p:attrName>style.visibility</p:attrName>
                                        </p:attrNameLst>
                                      </p:cBhvr>
                                      <p:to>
                                        <p:strVal val="visible"/>
                                      </p:to>
                                    </p:set>
                                    <p:animEffect transition="in" filter="blinds(horizontal)">
                                      <p:cBhvr>
                                        <p:cTn id="43" dur="500"/>
                                        <p:tgtEl>
                                          <p:spTgt spid="137221">
                                            <p:txEl>
                                              <p:pRg st="7" end="7"/>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137221">
                                            <p:txEl>
                                              <p:pRg st="8" end="8"/>
                                            </p:txEl>
                                          </p:spTgt>
                                        </p:tgtEl>
                                        <p:attrNameLst>
                                          <p:attrName>style.visibility</p:attrName>
                                        </p:attrNameLst>
                                      </p:cBhvr>
                                      <p:to>
                                        <p:strVal val="visible"/>
                                      </p:to>
                                    </p:set>
                                    <p:animEffect transition="in" filter="blinds(horizontal)">
                                      <p:cBhvr>
                                        <p:cTn id="46" dur="500"/>
                                        <p:tgtEl>
                                          <p:spTgt spid="137221">
                                            <p:txEl>
                                              <p:pRg st="8" end="8"/>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137221">
                                            <p:txEl>
                                              <p:pRg st="9" end="9"/>
                                            </p:txEl>
                                          </p:spTgt>
                                        </p:tgtEl>
                                        <p:attrNameLst>
                                          <p:attrName>style.visibility</p:attrName>
                                        </p:attrNameLst>
                                      </p:cBhvr>
                                      <p:to>
                                        <p:strVal val="visible"/>
                                      </p:to>
                                    </p:set>
                                    <p:animEffect transition="in" filter="blinds(horizontal)">
                                      <p:cBhvr>
                                        <p:cTn id="49" dur="500"/>
                                        <p:tgtEl>
                                          <p:spTgt spid="13722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a:extLst>
              <a:ext uri="{FF2B5EF4-FFF2-40B4-BE49-F238E27FC236}">
                <a16:creationId xmlns:a16="http://schemas.microsoft.com/office/drawing/2014/main" id="{071FA2CA-33E4-4559-8DC4-5DD7ED7763F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9DE7263-25F1-450E-9C71-928DEA8F1A0B}" type="slidenum">
              <a:rPr kumimoji="0" lang="en-US" altLang="zh-CN" sz="1800" smtClean="0">
                <a:solidFill>
                  <a:srgbClr val="009900"/>
                </a:solidFill>
              </a:rPr>
              <a:pPr>
                <a:spcBef>
                  <a:spcPct val="0"/>
                </a:spcBef>
                <a:buClrTx/>
                <a:buSzTx/>
                <a:buFontTx/>
                <a:buNone/>
              </a:pPr>
              <a:t>16</a:t>
            </a:fld>
            <a:endParaRPr kumimoji="0" lang="en-US" altLang="zh-CN" sz="1800">
              <a:solidFill>
                <a:srgbClr val="009900"/>
              </a:solidFill>
            </a:endParaRPr>
          </a:p>
        </p:txBody>
      </p:sp>
      <p:sp>
        <p:nvSpPr>
          <p:cNvPr id="134195" name="Rectangle 51">
            <a:extLst>
              <a:ext uri="{FF2B5EF4-FFF2-40B4-BE49-F238E27FC236}">
                <a16:creationId xmlns:a16="http://schemas.microsoft.com/office/drawing/2014/main" id="{A81D96CA-55B4-427C-841F-A6AF2D6FFC73}"/>
              </a:ext>
            </a:extLst>
          </p:cNvPr>
          <p:cNvSpPr>
            <a:spLocks noChangeArrowheads="1"/>
          </p:cNvSpPr>
          <p:nvPr/>
        </p:nvSpPr>
        <p:spPr bwMode="auto">
          <a:xfrm>
            <a:off x="684213" y="692150"/>
            <a:ext cx="7991475" cy="1673225"/>
          </a:xfrm>
          <a:prstGeom prst="rect">
            <a:avLst/>
          </a:prstGeom>
          <a:noFill/>
          <a:ln w="9525">
            <a:noFill/>
            <a:miter lim="800000"/>
            <a:headEnd/>
            <a:tailEnd/>
          </a:ln>
          <a:effectLst/>
        </p:spPr>
        <p:txBody>
          <a:bodyPr anchor="ctr">
            <a:spAutoFit/>
          </a:bodyPr>
          <a:lstStyle/>
          <a:p>
            <a:pPr eaLnBrk="1" hangingPunct="1">
              <a:lnSpc>
                <a:spcPct val="120000"/>
              </a:lnSpc>
              <a:spcBef>
                <a:spcPct val="20000"/>
              </a:spcBef>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格式字符串转换说明的语法形式为：</a:t>
            </a:r>
          </a:p>
          <a:p>
            <a:pPr algn="ctr" eaLnBrk="1" hangingPunct="1">
              <a:lnSpc>
                <a:spcPct val="120000"/>
              </a:lnSpc>
              <a:spcBef>
                <a:spcPct val="20000"/>
              </a:spcBef>
              <a:defRPr/>
            </a:pPr>
            <a:r>
              <a:rPr lang="en-US" altLang="zh-CN" sz="2000" b="1">
                <a:solidFill>
                  <a:srgbClr val="FF00FF"/>
                </a:solidFill>
                <a:effectLst>
                  <a:outerShdw blurRad="38100" dist="38100" dir="2700000" algn="tl">
                    <a:srgbClr val="C0C0C0"/>
                  </a:outerShdw>
                </a:effectLst>
              </a:rPr>
              <a:t>%[</a:t>
            </a:r>
            <a:r>
              <a:rPr lang="zh-CN" altLang="en-US" sz="2000" b="1">
                <a:solidFill>
                  <a:srgbClr val="FF00FF"/>
                </a:solidFill>
                <a:effectLst>
                  <a:outerShdw blurRad="38100" dist="38100" dir="2700000" algn="tl">
                    <a:srgbClr val="C0C0C0"/>
                  </a:outerShdw>
                </a:effectLst>
              </a:rPr>
              <a:t>域宽说明</a:t>
            </a:r>
            <a:r>
              <a:rPr lang="en-US" altLang="zh-CN" sz="2000" b="1">
                <a:solidFill>
                  <a:srgbClr val="FF00FF"/>
                </a:solidFill>
                <a:effectLst>
                  <a:outerShdw blurRad="38100" dist="38100" dir="2700000" algn="tl">
                    <a:srgbClr val="C0C0C0"/>
                  </a:outerShdw>
                </a:effectLst>
              </a:rPr>
              <a:t>]</a:t>
            </a:r>
            <a:r>
              <a:rPr lang="zh-CN" altLang="en-US" sz="2000" b="1">
                <a:solidFill>
                  <a:srgbClr val="FF00FF"/>
                </a:solidFill>
                <a:effectLst>
                  <a:outerShdw blurRad="38100" dist="38100" dir="2700000" algn="tl">
                    <a:srgbClr val="C0C0C0"/>
                  </a:outerShdw>
                </a:effectLst>
              </a:rPr>
              <a:t>转换符</a:t>
            </a:r>
          </a:p>
          <a:p>
            <a:pPr eaLnBrk="1" hangingPunct="1">
              <a:lnSpc>
                <a:spcPct val="120000"/>
              </a:lnSpc>
              <a:spcBef>
                <a:spcPct val="20000"/>
              </a:spcBef>
              <a:defRPr/>
            </a:pPr>
            <a:r>
              <a:rPr lang="zh-CN" altLang="en-US" sz="2000" b="1">
                <a:effectLst>
                  <a:outerShdw blurRad="38100" dist="38100" dir="2700000" algn="tl">
                    <a:srgbClr val="C0C0C0"/>
                  </a:outerShdw>
                </a:effectLst>
              </a:rPr>
              <a:t>其中，域宽说明由</a:t>
            </a:r>
            <a:r>
              <a:rPr lang="zh-CN" altLang="en-US" sz="2000" b="1">
                <a:effectLst>
                  <a:outerShdw blurRad="38100" dist="38100" dir="2700000" algn="tl">
                    <a:srgbClr val="C0C0C0"/>
                  </a:outerShdw>
                </a:effectLst>
                <a:hlinkClick r:id="rId2" action="ppaction://hlinkpres?slideindex=1&amp;slidetitle="/>
              </a:rPr>
              <a:t>表</a:t>
            </a:r>
            <a:r>
              <a:rPr lang="en-US" altLang="zh-CN" sz="2000" b="1">
                <a:effectLst>
                  <a:outerShdw blurRad="38100" dist="38100" dir="2700000" algn="tl">
                    <a:srgbClr val="C0C0C0"/>
                  </a:outerShdw>
                </a:effectLst>
                <a:hlinkClick r:id="rId2" action="ppaction://hlinkpres?slideindex=1&amp;slidetitle="/>
              </a:rPr>
              <a:t>3.2</a:t>
            </a:r>
            <a:r>
              <a:rPr lang="zh-CN" altLang="en-US" sz="2000" b="1">
                <a:effectLst>
                  <a:outerShdw blurRad="38100" dist="38100" dir="2700000" algn="tl">
                    <a:srgbClr val="C0C0C0"/>
                  </a:outerShdw>
                </a:effectLst>
              </a:rPr>
              <a:t>中的域宽说明符组成，可以缺省，转换字符是</a:t>
            </a:r>
            <a:r>
              <a:rPr lang="zh-CN" altLang="en-US" sz="2000" b="1">
                <a:effectLst>
                  <a:outerShdw blurRad="38100" dist="38100" dir="2700000" algn="tl">
                    <a:srgbClr val="C0C0C0"/>
                  </a:outerShdw>
                </a:effectLst>
                <a:hlinkClick r:id="rId3" action="ppaction://hlinkpres?slideindex=1&amp;slidetitle="/>
              </a:rPr>
              <a:t>表</a:t>
            </a:r>
            <a:r>
              <a:rPr lang="en-US" altLang="zh-CN" sz="2000" b="1">
                <a:effectLst>
                  <a:outerShdw blurRad="38100" dist="38100" dir="2700000" algn="tl">
                    <a:srgbClr val="C0C0C0"/>
                  </a:outerShdw>
                </a:effectLst>
                <a:hlinkClick r:id="rId3" action="ppaction://hlinkpres?slideindex=1&amp;slidetitle="/>
              </a:rPr>
              <a:t>3.1</a:t>
            </a:r>
            <a:r>
              <a:rPr lang="zh-CN" altLang="en-US" sz="2000" b="1">
                <a:effectLst>
                  <a:outerShdw blurRad="38100" dist="38100" dir="2700000" algn="tl">
                    <a:srgbClr val="C0C0C0"/>
                  </a:outerShdw>
                </a:effectLst>
              </a:rPr>
              <a:t>中的转换字符之一。</a:t>
            </a:r>
            <a:r>
              <a:rPr lang="zh-CN" altLang="en-US" sz="2000"/>
              <a:t> </a:t>
            </a:r>
          </a:p>
        </p:txBody>
      </p:sp>
      <p:sp>
        <p:nvSpPr>
          <p:cNvPr id="134197" name="Rectangle 53">
            <a:extLst>
              <a:ext uri="{FF2B5EF4-FFF2-40B4-BE49-F238E27FC236}">
                <a16:creationId xmlns:a16="http://schemas.microsoft.com/office/drawing/2014/main" id="{3EEFFA6D-1EDD-4365-ABCD-6D6365C47BD4}"/>
              </a:ext>
            </a:extLst>
          </p:cNvPr>
          <p:cNvSpPr>
            <a:spLocks noChangeArrowheads="1"/>
          </p:cNvSpPr>
          <p:nvPr/>
        </p:nvSpPr>
        <p:spPr bwMode="auto">
          <a:xfrm>
            <a:off x="684213" y="2419350"/>
            <a:ext cx="7991475" cy="1308100"/>
          </a:xfrm>
          <a:prstGeom prst="rect">
            <a:avLst/>
          </a:prstGeom>
          <a:noFill/>
          <a:ln w="9525">
            <a:noFill/>
            <a:miter lim="800000"/>
            <a:headEnd/>
            <a:tailEnd/>
          </a:ln>
          <a:effectLst/>
        </p:spPr>
        <p:txBody>
          <a:bodyPr anchor="ctr">
            <a:spAutoFit/>
          </a:bodyPr>
          <a:lstStyle/>
          <a:p>
            <a:pPr eaLnBrk="1" hangingPunct="1">
              <a:lnSpc>
                <a:spcPct val="120000"/>
              </a:lnSpc>
              <a:spcBef>
                <a:spcPct val="20000"/>
              </a:spcBef>
              <a:defRPr/>
            </a:pPr>
            <a:r>
              <a:rPr lang="en-US" altLang="zh-CN" sz="2000" b="1"/>
              <a:t>       </a:t>
            </a:r>
            <a:r>
              <a:rPr lang="zh-CN" altLang="en-US" sz="2000" b="1">
                <a:solidFill>
                  <a:schemeClr val="tx2"/>
                </a:solidFill>
                <a:effectLst>
                  <a:outerShdw blurRad="38100" dist="38100" dir="2700000" algn="tl">
                    <a:srgbClr val="C0C0C0"/>
                  </a:outerShdw>
                </a:effectLst>
              </a:rPr>
              <a:t>设</a:t>
            </a:r>
            <a:r>
              <a:rPr lang="en-US" altLang="zh-CN" sz="2000" b="1">
                <a:solidFill>
                  <a:schemeClr val="tx2"/>
                </a:solidFill>
                <a:effectLst>
                  <a:outerShdw blurRad="38100" dist="38100" dir="2700000" algn="tl">
                    <a:srgbClr val="C0C0C0"/>
                  </a:outerShdw>
                </a:effectLst>
              </a:rPr>
              <a:t>int i = 15; float x = -8.2;</a:t>
            </a:r>
            <a:r>
              <a:rPr lang="zh-CN" altLang="en-US" sz="2000" b="1">
                <a:solidFill>
                  <a:schemeClr val="tx2"/>
                </a:solidFill>
                <a:effectLst>
                  <a:outerShdw blurRad="38100" dist="38100" dir="2700000" algn="tl">
                    <a:srgbClr val="C0C0C0"/>
                  </a:outerShdw>
                </a:effectLst>
              </a:rPr>
              <a:t>，则</a:t>
            </a:r>
          </a:p>
          <a:p>
            <a:pPr algn="ctr" eaLnBrk="1" hangingPunct="1">
              <a:lnSpc>
                <a:spcPct val="120000"/>
              </a:lnSpc>
              <a:spcBef>
                <a:spcPct val="20000"/>
              </a:spcBef>
              <a:defRPr/>
            </a:pPr>
            <a:r>
              <a:rPr lang="en-US" altLang="zh-CN" sz="2000" b="1">
                <a:solidFill>
                  <a:schemeClr val="tx2"/>
                </a:solidFill>
                <a:effectLst>
                  <a:outerShdw blurRad="38100" dist="38100" dir="2700000" algn="tl">
                    <a:srgbClr val="C0C0C0"/>
                  </a:outerShdw>
                </a:effectLst>
              </a:rPr>
              <a:t>printf(</a:t>
            </a:r>
            <a:r>
              <a:rPr lang="en-US" altLang="zh-CN" sz="2000" b="1">
                <a:solidFill>
                  <a:schemeClr val="tx2"/>
                </a:solidFill>
                <a:effectLst>
                  <a:outerShdw blurRad="38100" dist="38100" dir="2700000" algn="tl">
                    <a:srgbClr val="C0C0C0"/>
                  </a:outerShdw>
                </a:effectLst>
                <a:latin typeface="Times New Roman"/>
              </a:rPr>
              <a:t>“</a:t>
            </a:r>
            <a:r>
              <a:rPr lang="en-US" altLang="zh-CN" sz="2000" b="1">
                <a:solidFill>
                  <a:schemeClr val="tx2"/>
                </a:solidFill>
                <a:effectLst>
                  <a:outerShdw blurRad="38100" dist="38100" dir="2700000" algn="tl">
                    <a:srgbClr val="C0C0C0"/>
                  </a:outerShdw>
                </a:effectLst>
              </a:rPr>
              <a:t>i=%d, x=%8.3f\n</a:t>
            </a:r>
            <a:r>
              <a:rPr lang="en-US" altLang="zh-CN" sz="2000" b="1">
                <a:solidFill>
                  <a:schemeClr val="tx2"/>
                </a:solidFill>
                <a:effectLst>
                  <a:outerShdw blurRad="38100" dist="38100" dir="2700000" algn="tl">
                    <a:srgbClr val="C0C0C0"/>
                  </a:outerShdw>
                </a:effectLst>
                <a:latin typeface="Times New Roman"/>
              </a:rPr>
              <a:t>”</a:t>
            </a:r>
            <a:r>
              <a:rPr lang="en-US" altLang="zh-CN" sz="2000" b="1">
                <a:solidFill>
                  <a:schemeClr val="tx2"/>
                </a:solidFill>
                <a:effectLst>
                  <a:outerShdw blurRad="38100" dist="38100" dir="2700000" algn="tl">
                    <a:srgbClr val="C0C0C0"/>
                  </a:outerShdw>
                </a:effectLst>
              </a:rPr>
              <a:t>, i, x);</a:t>
            </a:r>
          </a:p>
          <a:p>
            <a:pPr eaLnBrk="1" hangingPunct="1">
              <a:lnSpc>
                <a:spcPct val="120000"/>
              </a:lnSpc>
              <a:spcBef>
                <a:spcPct val="20000"/>
              </a:spcBef>
              <a:defRPr/>
            </a:pPr>
            <a:r>
              <a:rPr lang="en-US" altLang="zh-CN" sz="2000" b="1">
                <a:solidFill>
                  <a:schemeClr val="tx2"/>
                </a:solidFill>
                <a:effectLst>
                  <a:outerShdw blurRad="38100" dist="38100" dir="2700000" algn="tl">
                    <a:srgbClr val="C0C0C0"/>
                  </a:outerShdw>
                </a:effectLst>
              </a:rPr>
              <a:t>                        </a:t>
            </a:r>
            <a:r>
              <a:rPr lang="zh-CN" altLang="en-US" sz="2000" b="1">
                <a:solidFill>
                  <a:schemeClr val="tx2"/>
                </a:solidFill>
                <a:effectLst>
                  <a:outerShdw blurRad="38100" dist="38100" dir="2700000" algn="tl">
                    <a:srgbClr val="C0C0C0"/>
                  </a:outerShdw>
                </a:effectLst>
              </a:rPr>
              <a:t>输出    </a:t>
            </a:r>
            <a:r>
              <a:rPr lang="en-US" altLang="zh-CN" sz="2000" b="1">
                <a:solidFill>
                  <a:schemeClr val="tx2"/>
                </a:solidFill>
                <a:effectLst>
                  <a:outerShdw blurRad="38100" dist="38100" dir="2700000" algn="tl">
                    <a:srgbClr val="C0C0C0"/>
                  </a:outerShdw>
                </a:effectLst>
              </a:rPr>
              <a:t>i = 15, x =</a:t>
            </a:r>
            <a:r>
              <a:rPr lang="en-US" altLang="en-US" sz="1800" b="1">
                <a:solidFill>
                  <a:srgbClr val="EAEAEA"/>
                </a:solidFill>
                <a:effectLst>
                  <a:outerShdw blurRad="38100" dist="38100" dir="2700000" algn="tl">
                    <a:srgbClr val="C0C0C0"/>
                  </a:outerShdw>
                </a:effectLst>
              </a:rPr>
              <a:t>□□</a:t>
            </a:r>
            <a:r>
              <a:rPr lang="en-US" altLang="zh-CN" sz="2000" b="1">
                <a:solidFill>
                  <a:schemeClr val="tx2"/>
                </a:solidFill>
                <a:effectLst>
                  <a:outerShdw blurRad="38100" dist="38100" dir="2700000" algn="tl">
                    <a:srgbClr val="C0C0C0"/>
                  </a:outerShdw>
                </a:effectLst>
              </a:rPr>
              <a:t>-8.200</a:t>
            </a:r>
          </a:p>
        </p:txBody>
      </p:sp>
      <p:grpSp>
        <p:nvGrpSpPr>
          <p:cNvPr id="2" name="Group 57">
            <a:extLst>
              <a:ext uri="{FF2B5EF4-FFF2-40B4-BE49-F238E27FC236}">
                <a16:creationId xmlns:a16="http://schemas.microsoft.com/office/drawing/2014/main" id="{13EE8698-9103-493A-B25A-68A9F28D42E9}"/>
              </a:ext>
            </a:extLst>
          </p:cNvPr>
          <p:cNvGrpSpPr>
            <a:grpSpLocks/>
          </p:cNvGrpSpPr>
          <p:nvPr/>
        </p:nvGrpSpPr>
        <p:grpSpPr bwMode="auto">
          <a:xfrm>
            <a:off x="4849813" y="3656013"/>
            <a:ext cx="1089025" cy="563562"/>
            <a:chOff x="3055" y="2576"/>
            <a:chExt cx="686" cy="355"/>
          </a:xfrm>
        </p:grpSpPr>
        <p:sp>
          <p:nvSpPr>
            <p:cNvPr id="134199" name="Text Box 55">
              <a:extLst>
                <a:ext uri="{FF2B5EF4-FFF2-40B4-BE49-F238E27FC236}">
                  <a16:creationId xmlns:a16="http://schemas.microsoft.com/office/drawing/2014/main" id="{C1D00BF3-BEB9-4B2B-AEA3-609516E1B02D}"/>
                </a:ext>
              </a:extLst>
            </p:cNvPr>
            <p:cNvSpPr txBox="1">
              <a:spLocks noChangeArrowheads="1"/>
            </p:cNvSpPr>
            <p:nvPr/>
          </p:nvSpPr>
          <p:spPr bwMode="auto">
            <a:xfrm>
              <a:off x="3055" y="2700"/>
              <a:ext cx="681" cy="231"/>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1800" b="1">
                  <a:solidFill>
                    <a:srgbClr val="9900CC"/>
                  </a:solidFill>
                  <a:effectLst>
                    <a:outerShdw blurRad="38100" dist="38100" dir="2700000" algn="tl">
                      <a:srgbClr val="C0C0C0"/>
                    </a:outerShdw>
                  </a:effectLst>
                </a:rPr>
                <a:t>8</a:t>
              </a:r>
              <a:r>
                <a:rPr lang="zh-CN" altLang="en-US" sz="1800" b="1">
                  <a:solidFill>
                    <a:srgbClr val="9900CC"/>
                  </a:solidFill>
                  <a:effectLst>
                    <a:outerShdw blurRad="38100" dist="38100" dir="2700000" algn="tl">
                      <a:srgbClr val="C0C0C0"/>
                    </a:outerShdw>
                  </a:effectLst>
                </a:rPr>
                <a:t>字符位</a:t>
              </a:r>
            </a:p>
          </p:txBody>
        </p:sp>
        <p:sp>
          <p:nvSpPr>
            <p:cNvPr id="20488" name="AutoShape 54">
              <a:extLst>
                <a:ext uri="{FF2B5EF4-FFF2-40B4-BE49-F238E27FC236}">
                  <a16:creationId xmlns:a16="http://schemas.microsoft.com/office/drawing/2014/main" id="{83816818-A290-4E6F-B341-3A59CB26E272}"/>
                </a:ext>
              </a:extLst>
            </p:cNvPr>
            <p:cNvSpPr>
              <a:spLocks/>
            </p:cNvSpPr>
            <p:nvPr/>
          </p:nvSpPr>
          <p:spPr bwMode="auto">
            <a:xfrm rot="-5400000">
              <a:off x="3333" y="2304"/>
              <a:ext cx="136" cy="680"/>
            </a:xfrm>
            <a:prstGeom prst="leftBrace">
              <a:avLst>
                <a:gd name="adj1" fmla="val 41667"/>
                <a:gd name="adj2" fmla="val 50000"/>
              </a:avLst>
            </a:prstGeom>
            <a:noFill/>
            <a:ln w="38100">
              <a:solidFill>
                <a:srgbClr val="9900CC"/>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grpSp>
      <p:sp>
        <p:nvSpPr>
          <p:cNvPr id="134202" name="Text Box 58">
            <a:extLst>
              <a:ext uri="{FF2B5EF4-FFF2-40B4-BE49-F238E27FC236}">
                <a16:creationId xmlns:a16="http://schemas.microsoft.com/office/drawing/2014/main" id="{7FABC248-757C-4327-879F-4FB68B832AEE}"/>
              </a:ext>
            </a:extLst>
          </p:cNvPr>
          <p:cNvSpPr txBox="1">
            <a:spLocks noChangeArrowheads="1"/>
          </p:cNvSpPr>
          <p:nvPr/>
        </p:nvSpPr>
        <p:spPr bwMode="auto">
          <a:xfrm>
            <a:off x="2339975" y="4219575"/>
            <a:ext cx="5545138" cy="1311275"/>
          </a:xfrm>
          <a:prstGeom prst="rect">
            <a:avLst/>
          </a:prstGeom>
          <a:noFill/>
          <a:ln w="9525">
            <a:noFill/>
            <a:miter lim="800000"/>
            <a:headEnd/>
            <a:tailEnd/>
          </a:ln>
          <a:effectLst/>
        </p:spPr>
        <p:txBody>
          <a:bodyPr>
            <a:spAutoFit/>
          </a:bodyPr>
          <a:lstStyle/>
          <a:p>
            <a:pPr eaLnBrk="1" hangingPunct="1">
              <a:buFontTx/>
              <a:buChar char="•"/>
              <a:defRPr/>
            </a:pPr>
            <a:r>
              <a:rPr lang="en-US" altLang="zh-CN" sz="2000" b="1" dirty="0">
                <a:solidFill>
                  <a:srgbClr val="006600"/>
                </a:solidFill>
                <a:effectLst>
                  <a:outerShdw blurRad="38100" dist="38100" dir="2700000" algn="tl">
                    <a:srgbClr val="C0C0C0"/>
                  </a:outerShdw>
                </a:effectLst>
              </a:rPr>
              <a:t> </a:t>
            </a:r>
            <a:r>
              <a:rPr lang="zh-CN" altLang="en-US" sz="2000" b="1" dirty="0">
                <a:solidFill>
                  <a:srgbClr val="006600"/>
                </a:solidFill>
                <a:effectLst>
                  <a:outerShdw blurRad="38100" dist="38100" dir="2700000" algn="tl">
                    <a:srgbClr val="C0C0C0"/>
                  </a:outerShdw>
                </a:effectLst>
              </a:rPr>
              <a:t>宽度整数部分＜数据位数：按实际位数输出；</a:t>
            </a:r>
          </a:p>
          <a:p>
            <a:pPr eaLnBrk="1" hangingPunct="1">
              <a:buFontTx/>
              <a:buChar char="•"/>
              <a:defRPr/>
            </a:pPr>
            <a:r>
              <a:rPr lang="zh-CN" altLang="en-US" sz="2000" b="1" dirty="0">
                <a:solidFill>
                  <a:srgbClr val="006600"/>
                </a:solidFill>
                <a:effectLst>
                  <a:outerShdw blurRad="38100" dist="38100" dir="2700000" algn="tl">
                    <a:srgbClr val="C0C0C0"/>
                  </a:outerShdw>
                </a:effectLst>
              </a:rPr>
              <a:t> 宽度整数部分＞数据位数：高位补空格输出；</a:t>
            </a:r>
          </a:p>
          <a:p>
            <a:pPr eaLnBrk="1" hangingPunct="1">
              <a:buFontTx/>
              <a:buChar char="•"/>
              <a:defRPr/>
            </a:pPr>
            <a:r>
              <a:rPr lang="zh-CN" altLang="en-US" sz="2000" b="1" dirty="0">
                <a:solidFill>
                  <a:srgbClr val="006600"/>
                </a:solidFill>
                <a:effectLst>
                  <a:outerShdw blurRad="38100" dist="38100" dir="2700000" algn="tl">
                    <a:srgbClr val="C0C0C0"/>
                  </a:outerShdw>
                </a:effectLst>
              </a:rPr>
              <a:t> 宽度小数部分＜数据位数：</a:t>
            </a:r>
            <a:r>
              <a:rPr lang="en-US" altLang="zh-CN" sz="2000" b="1" dirty="0">
                <a:solidFill>
                  <a:srgbClr val="006600"/>
                </a:solidFill>
                <a:effectLst>
                  <a:outerShdw blurRad="38100" dist="38100" dir="2700000" algn="tl">
                    <a:srgbClr val="C0C0C0"/>
                  </a:outerShdw>
                </a:effectLst>
              </a:rPr>
              <a:t>4</a:t>
            </a:r>
            <a:r>
              <a:rPr lang="zh-CN" altLang="en-US" sz="2000" b="1" dirty="0">
                <a:solidFill>
                  <a:srgbClr val="006600"/>
                </a:solidFill>
                <a:effectLst>
                  <a:outerShdw blurRad="38100" dist="38100" dir="2700000" algn="tl">
                    <a:srgbClr val="C0C0C0"/>
                  </a:outerShdw>
                </a:effectLst>
              </a:rPr>
              <a:t>舍</a:t>
            </a:r>
            <a:r>
              <a:rPr lang="en-US" altLang="zh-CN" sz="2000" b="1" dirty="0">
                <a:solidFill>
                  <a:srgbClr val="006600"/>
                </a:solidFill>
                <a:effectLst>
                  <a:outerShdw blurRad="38100" dist="38100" dir="2700000" algn="tl">
                    <a:srgbClr val="C0C0C0"/>
                  </a:outerShdw>
                </a:effectLst>
              </a:rPr>
              <a:t>5</a:t>
            </a:r>
            <a:r>
              <a:rPr lang="zh-CN" altLang="en-US" sz="2000" b="1" dirty="0">
                <a:solidFill>
                  <a:srgbClr val="006600"/>
                </a:solidFill>
                <a:effectLst>
                  <a:outerShdw blurRad="38100" dist="38100" dir="2700000" algn="tl">
                    <a:srgbClr val="C0C0C0"/>
                  </a:outerShdw>
                </a:effectLst>
              </a:rPr>
              <a:t>入输出；</a:t>
            </a:r>
          </a:p>
          <a:p>
            <a:pPr eaLnBrk="1" hangingPunct="1">
              <a:buFontTx/>
              <a:buChar char="•"/>
              <a:defRPr/>
            </a:pPr>
            <a:r>
              <a:rPr lang="zh-CN" altLang="en-US" sz="2000" b="1" dirty="0">
                <a:solidFill>
                  <a:srgbClr val="006600"/>
                </a:solidFill>
                <a:effectLst>
                  <a:outerShdw blurRad="38100" dist="38100" dir="2700000" algn="tl">
                    <a:srgbClr val="C0C0C0"/>
                  </a:outerShdw>
                </a:effectLst>
              </a:rPr>
              <a:t> 宽度小数部分＞数据位数：低位补</a:t>
            </a:r>
            <a:r>
              <a:rPr lang="en-US" altLang="zh-CN" sz="2000" b="1" dirty="0">
                <a:solidFill>
                  <a:srgbClr val="006600"/>
                </a:solidFill>
                <a:effectLst>
                  <a:outerShdw blurRad="38100" dist="38100" dir="2700000" algn="tl">
                    <a:srgbClr val="C0C0C0"/>
                  </a:outerShdw>
                </a:effectLst>
              </a:rPr>
              <a:t>0</a:t>
            </a:r>
            <a:r>
              <a:rPr lang="zh-CN" altLang="en-US" sz="2000" b="1" dirty="0">
                <a:solidFill>
                  <a:srgbClr val="006600"/>
                </a:solidFill>
                <a:effectLst>
                  <a:outerShdw blurRad="38100" dist="38100" dir="2700000" algn="tl">
                    <a:srgbClr val="C0C0C0"/>
                  </a:outerShdw>
                </a:effectLst>
              </a:rPr>
              <a:t>格输出；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4197"/>
                                        </p:tgtEl>
                                        <p:attrNameLst>
                                          <p:attrName>style.visibility</p:attrName>
                                        </p:attrNameLst>
                                      </p:cBhvr>
                                      <p:to>
                                        <p:strVal val="visible"/>
                                      </p:to>
                                    </p:set>
                                    <p:anim calcmode="lin" valueType="num">
                                      <p:cBhvr>
                                        <p:cTn id="7" dur="1000" fill="hold"/>
                                        <p:tgtEl>
                                          <p:spTgt spid="134197"/>
                                        </p:tgtEl>
                                        <p:attrNameLst>
                                          <p:attrName>ppt_x</p:attrName>
                                        </p:attrNameLst>
                                      </p:cBhvr>
                                      <p:tavLst>
                                        <p:tav tm="0">
                                          <p:val>
                                            <p:strVal val="#ppt_x-.2"/>
                                          </p:val>
                                        </p:tav>
                                        <p:tav tm="100000">
                                          <p:val>
                                            <p:strVal val="#ppt_x"/>
                                          </p:val>
                                        </p:tav>
                                      </p:tavLst>
                                    </p:anim>
                                    <p:anim calcmode="lin" valueType="num">
                                      <p:cBhvr>
                                        <p:cTn id="8" dur="1000" fill="hold"/>
                                        <p:tgtEl>
                                          <p:spTgt spid="13419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419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34202"/>
                                        </p:tgtEl>
                                        <p:attrNameLst>
                                          <p:attrName>style.visibility</p:attrName>
                                        </p:attrNameLst>
                                      </p:cBhvr>
                                      <p:to>
                                        <p:strVal val="visible"/>
                                      </p:to>
                                    </p:set>
                                    <p:animEffect transition="in" filter="blinds(horizontal)">
                                      <p:cBhvr>
                                        <p:cTn id="21" dur="500"/>
                                        <p:tgtEl>
                                          <p:spTgt spid="134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97" grpId="0"/>
      <p:bldP spid="13420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
            <a:extLst>
              <a:ext uri="{FF2B5EF4-FFF2-40B4-BE49-F238E27FC236}">
                <a16:creationId xmlns:a16="http://schemas.microsoft.com/office/drawing/2014/main" id="{E017C924-27C5-419C-B686-82B412AB9FE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261977-58B6-47DA-BA97-23E97765C25D}" type="slidenum">
              <a:rPr kumimoji="0" lang="en-US" altLang="zh-CN" sz="1800" smtClean="0">
                <a:solidFill>
                  <a:srgbClr val="009900"/>
                </a:solidFill>
              </a:rPr>
              <a:pPr>
                <a:spcBef>
                  <a:spcPct val="0"/>
                </a:spcBef>
                <a:buClrTx/>
                <a:buSzTx/>
                <a:buFontTx/>
                <a:buNone/>
              </a:pPr>
              <a:t>17</a:t>
            </a:fld>
            <a:endParaRPr kumimoji="0" lang="en-US" altLang="zh-CN" sz="1800">
              <a:solidFill>
                <a:srgbClr val="009900"/>
              </a:solidFill>
            </a:endParaRPr>
          </a:p>
        </p:txBody>
      </p:sp>
      <p:sp>
        <p:nvSpPr>
          <p:cNvPr id="92211" name="Rectangle 3123">
            <a:extLst>
              <a:ext uri="{FF2B5EF4-FFF2-40B4-BE49-F238E27FC236}">
                <a16:creationId xmlns:a16="http://schemas.microsoft.com/office/drawing/2014/main" id="{FA9C62D4-61FB-450D-84C3-E6ACE87F1C75}"/>
              </a:ext>
            </a:extLst>
          </p:cNvPr>
          <p:cNvSpPr>
            <a:spLocks noChangeArrowheads="1"/>
          </p:cNvSpPr>
          <p:nvPr/>
        </p:nvSpPr>
        <p:spPr bwMode="auto">
          <a:xfrm>
            <a:off x="3309938" y="836613"/>
            <a:ext cx="3003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lang="zh-CN" altLang="en-US" sz="2000" b="1">
                <a:effectLst>
                  <a:outerShdw blurRad="38100" dist="38100" dir="2700000" algn="tl">
                    <a:srgbClr val="C0C0C0"/>
                  </a:outerShdw>
                </a:effectLst>
                <a:latin typeface="宋体" panose="02010600030101010101" pitchFamily="2" charset="-122"/>
              </a:rPr>
              <a:t>表</a:t>
            </a:r>
            <a:r>
              <a:rPr lang="en-US" altLang="zh-CN" sz="2000" b="1">
                <a:effectLst>
                  <a:outerShdw blurRad="38100" dist="38100" dir="2700000" algn="tl">
                    <a:srgbClr val="C0C0C0"/>
                  </a:outerShdw>
                </a:effectLst>
                <a:latin typeface="宋体" panose="02010600030101010101" pitchFamily="2" charset="-122"/>
              </a:rPr>
              <a:t>3.1 printf</a:t>
            </a:r>
            <a:r>
              <a:rPr lang="zh-CN" altLang="en-US" sz="2000" b="1">
                <a:effectLst>
                  <a:outerShdw blurRad="38100" dist="38100" dir="2700000" algn="tl">
                    <a:srgbClr val="C0C0C0"/>
                  </a:outerShdw>
                </a:effectLst>
                <a:latin typeface="宋体" panose="02010600030101010101" pitchFamily="2" charset="-122"/>
              </a:rPr>
              <a:t>的转换字符</a:t>
            </a:r>
            <a:endParaRPr lang="zh-CN" altLang="en-US" sz="2000" b="1">
              <a:effectLst>
                <a:outerShdw blurRad="38100" dist="38100" dir="2700000" algn="tl">
                  <a:srgbClr val="C0C0C0"/>
                </a:outerShdw>
              </a:effectLst>
              <a:latin typeface="Times New Roman" panose="02020603050405020304" pitchFamily="18" charset="0"/>
            </a:endParaRPr>
          </a:p>
        </p:txBody>
      </p:sp>
      <p:graphicFrame>
        <p:nvGraphicFramePr>
          <p:cNvPr id="92468" name="Group 3380">
            <a:extLst>
              <a:ext uri="{FF2B5EF4-FFF2-40B4-BE49-F238E27FC236}">
                <a16:creationId xmlns:a16="http://schemas.microsoft.com/office/drawing/2014/main" id="{E6F777E6-CC04-4B94-9AA5-C55005B3A891}"/>
              </a:ext>
            </a:extLst>
          </p:cNvPr>
          <p:cNvGraphicFramePr>
            <a:graphicFrameLocks noGrp="1"/>
          </p:cNvGraphicFramePr>
          <p:nvPr/>
        </p:nvGraphicFramePr>
        <p:xfrm>
          <a:off x="684213" y="1268413"/>
          <a:ext cx="7920037" cy="4572000"/>
        </p:xfrm>
        <a:graphic>
          <a:graphicData uri="http://schemas.openxmlformats.org/drawingml/2006/table">
            <a:tbl>
              <a:tblPr/>
              <a:tblGrid>
                <a:gridCol w="1103312">
                  <a:extLst>
                    <a:ext uri="{9D8B030D-6E8A-4147-A177-3AD203B41FA5}">
                      <a16:colId xmlns:a16="http://schemas.microsoft.com/office/drawing/2014/main" val="3855762048"/>
                    </a:ext>
                  </a:extLst>
                </a:gridCol>
                <a:gridCol w="1200150">
                  <a:extLst>
                    <a:ext uri="{9D8B030D-6E8A-4147-A177-3AD203B41FA5}">
                      <a16:colId xmlns:a16="http://schemas.microsoft.com/office/drawing/2014/main" val="1951146182"/>
                    </a:ext>
                  </a:extLst>
                </a:gridCol>
                <a:gridCol w="5616575">
                  <a:extLst>
                    <a:ext uri="{9D8B030D-6E8A-4147-A177-3AD203B41FA5}">
                      <a16:colId xmlns:a16="http://schemas.microsoft.com/office/drawing/2014/main" val="1519969658"/>
                    </a:ext>
                  </a:extLst>
                </a:gridCol>
              </a:tblGrid>
              <a:tr h="396781">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转换字符</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参数类型</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输出格式</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508308753"/>
                  </a:ext>
                </a:extLst>
              </a:tr>
              <a:tr h="33523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rPr>
                        <a:t>d, i</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10" marB="45710"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rPr>
                        <a:t>int</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十进制整数</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604435731"/>
                  </a:ext>
                </a:extLst>
              </a:tr>
              <a:tr h="33523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rPr>
                        <a:t>o</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10" marB="45710"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rPr>
                        <a:t>int</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八进制整数（不带前缀</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0</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2442263972"/>
                  </a:ext>
                </a:extLst>
              </a:tr>
              <a:tr h="33523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rPr>
                        <a:t>x, X</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10" marB="45710"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rPr>
                        <a:t>int</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十六进制数（不带前缀</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0x</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或</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0X</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170450549"/>
                  </a:ext>
                </a:extLst>
              </a:tr>
              <a:tr h="33523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rPr>
                        <a:t>u</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10" marB="45710"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rPr>
                        <a:t>int</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无符号十进制数</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3956455519"/>
                  </a:ext>
                </a:extLst>
              </a:tr>
              <a:tr h="33523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rPr>
                        <a:t>c</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10" marB="45710"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rPr>
                        <a:t>char</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单个字符</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566520341"/>
                  </a:ext>
                </a:extLst>
              </a:tr>
              <a:tr h="33523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rPr>
                        <a:t>s</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10" marB="45710"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rPr>
                        <a:t>char *</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字符串（必须以</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icrosoft Sans Serif" panose="020B0604020202020204" pitchFamily="34" charset="0"/>
                        </a:rPr>
                        <a:t>’</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Microsoft Sans Serif" panose="020B0604020202020204" pitchFamily="34" charset="0"/>
                          <a:ea typeface="宋体" panose="02010600030101010101" pitchFamily="2" charset="-122"/>
                          <a:cs typeface="Microsoft Sans Serif" panose="020B0604020202020204" pitchFamily="34" charset="0"/>
                        </a:rPr>
                        <a:t>\0</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icrosoft Sans Serif" panose="020B0604020202020204" pitchFamily="34" charset="0"/>
                        </a:rPr>
                        <a:t>’</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Microsoft Sans Serif" panose="020B0604020202020204" pitchFamily="34" charset="0"/>
                          <a:ea typeface="宋体" panose="02010600030101010101" pitchFamily="2" charset="-122"/>
                          <a:cs typeface="Microsoft Sans Serif" panose="020B0604020202020204" pitchFamily="34" charset="0"/>
                        </a:rPr>
                        <a:t>结束或在域宽说明中给出长度限制</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4140419741"/>
                  </a:ext>
                </a:extLst>
              </a:tr>
              <a:tr h="33523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rPr>
                        <a:t>f</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10" marB="45710"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rPr>
                        <a:t>double</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小数形式的浮点数（小数部分位数由精度确定，缺省为</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6</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位）</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2044181673"/>
                  </a:ext>
                </a:extLst>
              </a:tr>
              <a:tr h="33523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rPr>
                        <a:t>e, E</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10" marB="45710"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rPr>
                        <a:t>double</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标准指数形式的浮点数（尾数部分位数由精度确定）</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3361797589"/>
                  </a:ext>
                </a:extLst>
              </a:tr>
              <a:tr h="579051">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rPr>
                        <a:t>g, G</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10" marB="45710"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rPr>
                        <a:t>double</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在不输出无效零的前提下，按输出域宽度较小的原则从</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%f</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和</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%e</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两种格式中自动选择</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2258258869"/>
                  </a:ext>
                </a:extLst>
              </a:tr>
              <a:tr h="33523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rPr>
                        <a:t>p</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10" marB="45710"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rPr>
                        <a:t>void *</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指针值（输出格式与具体实现有关）</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87660446"/>
                  </a:ext>
                </a:extLst>
              </a:tr>
              <a:tr h="579051">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rPr>
                        <a:t>n</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10" marB="45710"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rPr>
                        <a:t>int *</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将到达该转换说明为止已输出的字符数目写入对应的参数中，不转换参数</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798266616"/>
                  </a:ext>
                </a:extLst>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a:extLst>
              <a:ext uri="{FF2B5EF4-FFF2-40B4-BE49-F238E27FC236}">
                <a16:creationId xmlns:a16="http://schemas.microsoft.com/office/drawing/2014/main" id="{7A70F56A-1A58-4FC1-AE9A-51FFE2FAC8D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2AF7344-0045-4E36-9A4C-BAC96762A4C9}" type="slidenum">
              <a:rPr kumimoji="0" lang="en-US" altLang="zh-CN" sz="1800" smtClean="0">
                <a:solidFill>
                  <a:srgbClr val="009900"/>
                </a:solidFill>
              </a:rPr>
              <a:pPr>
                <a:spcBef>
                  <a:spcPct val="0"/>
                </a:spcBef>
                <a:buClrTx/>
                <a:buSzTx/>
                <a:buFontTx/>
                <a:buNone/>
              </a:pPr>
              <a:t>18</a:t>
            </a:fld>
            <a:endParaRPr kumimoji="0" lang="en-US" altLang="zh-CN" sz="1800">
              <a:solidFill>
                <a:srgbClr val="009900"/>
              </a:solidFill>
            </a:endParaRPr>
          </a:p>
        </p:txBody>
      </p:sp>
      <p:sp>
        <p:nvSpPr>
          <p:cNvPr id="92469" name="Rectangle 3381">
            <a:extLst>
              <a:ext uri="{FF2B5EF4-FFF2-40B4-BE49-F238E27FC236}">
                <a16:creationId xmlns:a16="http://schemas.microsoft.com/office/drawing/2014/main" id="{7366CF19-A107-46DA-ACE3-337041C867AD}"/>
              </a:ext>
            </a:extLst>
          </p:cNvPr>
          <p:cNvSpPr>
            <a:spLocks noChangeArrowheads="1"/>
          </p:cNvSpPr>
          <p:nvPr/>
        </p:nvSpPr>
        <p:spPr bwMode="auto">
          <a:xfrm>
            <a:off x="2897188" y="190500"/>
            <a:ext cx="3259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lang="zh-CN" altLang="en-US" sz="2000" b="1">
                <a:effectLst>
                  <a:outerShdw blurRad="38100" dist="38100" dir="2700000" algn="tl">
                    <a:srgbClr val="C0C0C0"/>
                  </a:outerShdw>
                </a:effectLst>
                <a:latin typeface="宋体" panose="02010600030101010101" pitchFamily="2" charset="-122"/>
              </a:rPr>
              <a:t>表</a:t>
            </a:r>
            <a:r>
              <a:rPr lang="en-US" altLang="zh-CN" sz="2000" b="1">
                <a:effectLst>
                  <a:outerShdw blurRad="38100" dist="38100" dir="2700000" algn="tl">
                    <a:srgbClr val="C0C0C0"/>
                  </a:outerShdw>
                </a:effectLst>
                <a:latin typeface="宋体" panose="02010600030101010101" pitchFamily="2" charset="-122"/>
              </a:rPr>
              <a:t>3.2 printf</a:t>
            </a:r>
            <a:r>
              <a:rPr lang="zh-CN" altLang="en-US" sz="2000" b="1">
                <a:effectLst>
                  <a:outerShdw blurRad="38100" dist="38100" dir="2700000" algn="tl">
                    <a:srgbClr val="C0C0C0"/>
                  </a:outerShdw>
                </a:effectLst>
                <a:latin typeface="宋体" panose="02010600030101010101" pitchFamily="2" charset="-122"/>
              </a:rPr>
              <a:t>域宽说明字符</a:t>
            </a:r>
            <a:endParaRPr lang="zh-CN" altLang="en-US" sz="2000" b="1">
              <a:effectLst>
                <a:outerShdw blurRad="38100" dist="38100" dir="2700000" algn="tl">
                  <a:srgbClr val="C0C0C0"/>
                </a:outerShdw>
              </a:effectLst>
              <a:latin typeface="Times New Roman" panose="02020603050405020304" pitchFamily="18" charset="0"/>
            </a:endParaRPr>
          </a:p>
        </p:txBody>
      </p:sp>
      <p:graphicFrame>
        <p:nvGraphicFramePr>
          <p:cNvPr id="92636" name="Group 3548">
            <a:extLst>
              <a:ext uri="{FF2B5EF4-FFF2-40B4-BE49-F238E27FC236}">
                <a16:creationId xmlns:a16="http://schemas.microsoft.com/office/drawing/2014/main" id="{C3751D65-C47A-4712-89F3-1060DFB64AA5}"/>
              </a:ext>
            </a:extLst>
          </p:cNvPr>
          <p:cNvGraphicFramePr>
            <a:graphicFrameLocks noGrp="1"/>
          </p:cNvGraphicFramePr>
          <p:nvPr/>
        </p:nvGraphicFramePr>
        <p:xfrm>
          <a:off x="684213" y="560388"/>
          <a:ext cx="7775575" cy="5638800"/>
        </p:xfrm>
        <a:graphic>
          <a:graphicData uri="http://schemas.openxmlformats.org/drawingml/2006/table">
            <a:tbl>
              <a:tblPr/>
              <a:tblGrid>
                <a:gridCol w="1527175">
                  <a:extLst>
                    <a:ext uri="{9D8B030D-6E8A-4147-A177-3AD203B41FA5}">
                      <a16:colId xmlns:a16="http://schemas.microsoft.com/office/drawing/2014/main" val="1199396182"/>
                    </a:ext>
                  </a:extLst>
                </a:gridCol>
                <a:gridCol w="6248400">
                  <a:extLst>
                    <a:ext uri="{9D8B030D-6E8A-4147-A177-3AD203B41FA5}">
                      <a16:colId xmlns:a16="http://schemas.microsoft.com/office/drawing/2014/main" val="2688814606"/>
                    </a:ext>
                  </a:extLst>
                </a:gridCol>
              </a:tblGrid>
              <a:tr h="396797">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域宽说明字符</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意义</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473637093"/>
                  </a:ext>
                </a:extLst>
              </a:tr>
              <a:tr h="335242">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（减号）</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在输出域宽内以左对齐方式输出，缺省情况下为右对齐</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420731221"/>
                  </a:ext>
                </a:extLst>
              </a:tr>
              <a:tr h="335242">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输出正数时前面要加符号</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2789026060"/>
                  </a:ext>
                </a:extLst>
              </a:tr>
              <a:tr h="335242">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空格</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输出的第一个字符不是符号</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或</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时要输出一个空格作前缀</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987112608"/>
                  </a:ext>
                </a:extLst>
              </a:tr>
              <a:tr h="335242">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0</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（零）</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在输出域宽范围内用前导</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0</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补齐空位</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2545644288"/>
                  </a:ext>
                </a:extLst>
              </a:tr>
              <a:tr h="335242">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对于</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o</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格式和</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x</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格式输出前缀</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0</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或</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0x</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；对于</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g</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格式输出时不删除尾部零</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966505831"/>
                  </a:ext>
                </a:extLst>
              </a:tr>
              <a:tr h="822881">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m</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（正整数）</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指出输出数据的最小域宽。如果数据的实际宽度大于</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m</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，则按实际宽度输出；如果实际宽度小于</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m</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，则左边（左对齐时为右边）补空格或零（当有</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0</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域宽说明字符时）</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3593007664"/>
                  </a:ext>
                </a:extLst>
              </a:tr>
              <a:tr h="335242">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（小数点）</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分隔域宽与精度。小数点前可以没有域宽</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3644949581"/>
                  </a:ext>
                </a:extLst>
              </a:tr>
              <a:tr h="822881">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n</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（正整数）</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指出输出数据的精度。对于</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e</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E</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f</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格式的为小数部分的位数，对于</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g</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G</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格式为有效数字的个数；对于整数为至少应输出的数字个数（用前导</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0</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补足）；对于字符串为至多输出的字符数目</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3565257165"/>
                  </a:ext>
                </a:extLst>
              </a:tr>
              <a:tr h="335242">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h</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指出输出参数是短整型</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4089728706"/>
                  </a:ext>
                </a:extLst>
              </a:tr>
              <a:tr h="335242">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l</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指出输出参数是长整型</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3483730552"/>
                  </a:ext>
                </a:extLst>
              </a:tr>
              <a:tr h="335242">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L</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指出输出参数是长双精度浮点型</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3875404808"/>
                  </a:ext>
                </a:extLst>
              </a:tr>
              <a:tr h="579062">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代表一个整数，其值由对应的参数决定，可用于代替</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m</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或</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n</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表示可变域宽或精度</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3367157859"/>
                  </a:ext>
                </a:extLst>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a:extLst>
              <a:ext uri="{FF2B5EF4-FFF2-40B4-BE49-F238E27FC236}">
                <a16:creationId xmlns:a16="http://schemas.microsoft.com/office/drawing/2014/main" id="{B26FA837-FECD-4960-BE47-E09A23D07BB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699B08D5-5008-4754-B897-5B81018CDC4A}" type="slidenum">
              <a:rPr kumimoji="0" lang="en-US" altLang="zh-CN" sz="1800" smtClean="0">
                <a:solidFill>
                  <a:srgbClr val="009900"/>
                </a:solidFill>
              </a:rPr>
              <a:pPr/>
              <a:t>19</a:t>
            </a:fld>
            <a:endParaRPr kumimoji="0" lang="en-US" altLang="zh-CN" sz="1800">
              <a:solidFill>
                <a:srgbClr val="009900"/>
              </a:solidFill>
            </a:endParaRPr>
          </a:p>
        </p:txBody>
      </p:sp>
      <p:sp>
        <p:nvSpPr>
          <p:cNvPr id="93184" name="Rectangle 1024">
            <a:extLst>
              <a:ext uri="{FF2B5EF4-FFF2-40B4-BE49-F238E27FC236}">
                <a16:creationId xmlns:a16="http://schemas.microsoft.com/office/drawing/2014/main" id="{91BF6B95-A2AA-47C5-80E1-C4888CA826EC}"/>
              </a:ext>
            </a:extLst>
          </p:cNvPr>
          <p:cNvSpPr>
            <a:spLocks noChangeArrowheads="1"/>
          </p:cNvSpPr>
          <p:nvPr/>
        </p:nvSpPr>
        <p:spPr bwMode="auto">
          <a:xfrm>
            <a:off x="2916238" y="439738"/>
            <a:ext cx="3386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zh-CN" altLang="en-US" sz="2000" b="1">
                <a:effectLst>
                  <a:outerShdw blurRad="38100" dist="38100" dir="2700000" algn="tl">
                    <a:srgbClr val="C0C0C0"/>
                  </a:outerShdw>
                </a:effectLst>
                <a:latin typeface="宋体" panose="02010600030101010101" pitchFamily="2" charset="-122"/>
              </a:rPr>
              <a:t>表</a:t>
            </a:r>
            <a:r>
              <a:rPr lang="en-US" altLang="zh-CN" sz="2000" b="1">
                <a:effectLst>
                  <a:outerShdw blurRad="38100" dist="38100" dir="2700000" algn="tl">
                    <a:srgbClr val="C0C0C0"/>
                  </a:outerShdw>
                </a:effectLst>
                <a:latin typeface="宋体" panose="02010600030101010101" pitchFamily="2" charset="-122"/>
              </a:rPr>
              <a:t>3.3 </a:t>
            </a:r>
            <a:r>
              <a:rPr lang="zh-CN" altLang="en-US" sz="2000" b="1">
                <a:effectLst>
                  <a:outerShdw blurRad="38100" dist="38100" dir="2700000" algn="tl">
                    <a:srgbClr val="C0C0C0"/>
                  </a:outerShdw>
                </a:effectLst>
                <a:latin typeface="宋体" panose="02010600030101010101" pitchFamily="2" charset="-122"/>
              </a:rPr>
              <a:t>常用的</a:t>
            </a:r>
            <a:r>
              <a:rPr lang="en-US" altLang="zh-CN" sz="2000" b="1">
                <a:effectLst>
                  <a:outerShdw blurRad="38100" dist="38100" dir="2700000" algn="tl">
                    <a:srgbClr val="C0C0C0"/>
                  </a:outerShdw>
                </a:effectLst>
                <a:latin typeface="宋体" panose="02010600030101010101" pitchFamily="2" charset="-122"/>
              </a:rPr>
              <a:t>scanf</a:t>
            </a:r>
            <a:r>
              <a:rPr lang="zh-CN" altLang="en-US" sz="2000" b="1">
                <a:effectLst>
                  <a:outerShdw blurRad="38100" dist="38100" dir="2700000" algn="tl">
                    <a:srgbClr val="C0C0C0"/>
                  </a:outerShdw>
                </a:effectLst>
                <a:latin typeface="宋体" panose="02010600030101010101" pitchFamily="2" charset="-122"/>
              </a:rPr>
              <a:t>转换字符</a:t>
            </a:r>
            <a:endParaRPr lang="zh-CN" altLang="en-US" sz="2000" b="1">
              <a:effectLst>
                <a:outerShdw blurRad="38100" dist="38100" dir="2700000" algn="tl">
                  <a:srgbClr val="C0C0C0"/>
                </a:outerShdw>
              </a:effectLst>
              <a:latin typeface="Times New Roman" panose="02020603050405020304" pitchFamily="18" charset="0"/>
            </a:endParaRPr>
          </a:p>
        </p:txBody>
      </p:sp>
      <p:graphicFrame>
        <p:nvGraphicFramePr>
          <p:cNvPr id="93427" name="Group 1267">
            <a:extLst>
              <a:ext uri="{FF2B5EF4-FFF2-40B4-BE49-F238E27FC236}">
                <a16:creationId xmlns:a16="http://schemas.microsoft.com/office/drawing/2014/main" id="{7CE4E941-73BC-4FCF-99C2-8C653163A0B5}"/>
              </a:ext>
            </a:extLst>
          </p:cNvPr>
          <p:cNvGraphicFramePr>
            <a:graphicFrameLocks noGrp="1"/>
          </p:cNvGraphicFramePr>
          <p:nvPr/>
        </p:nvGraphicFramePr>
        <p:xfrm>
          <a:off x="466725" y="809625"/>
          <a:ext cx="8353425" cy="5211763"/>
        </p:xfrm>
        <a:graphic>
          <a:graphicData uri="http://schemas.openxmlformats.org/drawingml/2006/table">
            <a:tbl>
              <a:tblPr/>
              <a:tblGrid>
                <a:gridCol w="960438">
                  <a:extLst>
                    <a:ext uri="{9D8B030D-6E8A-4147-A177-3AD203B41FA5}">
                      <a16:colId xmlns:a16="http://schemas.microsoft.com/office/drawing/2014/main" val="3012021651"/>
                    </a:ext>
                  </a:extLst>
                </a:gridCol>
                <a:gridCol w="1704975">
                  <a:extLst>
                    <a:ext uri="{9D8B030D-6E8A-4147-A177-3AD203B41FA5}">
                      <a16:colId xmlns:a16="http://schemas.microsoft.com/office/drawing/2014/main" val="2015916648"/>
                    </a:ext>
                  </a:extLst>
                </a:gridCol>
                <a:gridCol w="5688012">
                  <a:extLst>
                    <a:ext uri="{9D8B030D-6E8A-4147-A177-3AD203B41FA5}">
                      <a16:colId xmlns:a16="http://schemas.microsoft.com/office/drawing/2014/main" val="1605489486"/>
                    </a:ext>
                  </a:extLst>
                </a:gridCol>
              </a:tblGrid>
              <a:tr h="640041">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转换字符</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参数类型</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输入数据</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85254150"/>
                  </a:ext>
                </a:extLst>
              </a:tr>
              <a:tr h="33526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int *</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十进制整数</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60805634"/>
                  </a:ext>
                </a:extLst>
              </a:tr>
              <a:tr h="33526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i</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int *</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整数；可以是八进制（有前导</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0</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）或十六进制（有前缀</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ox</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或</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0X</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06309007"/>
                  </a:ext>
                </a:extLst>
              </a:tr>
              <a:tr h="33526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o</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int *</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八进制整数（有无前导</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0</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均可）</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96367625"/>
                  </a:ext>
                </a:extLst>
              </a:tr>
              <a:tr h="33526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u</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unsigned int *</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无符号十进制整数</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02332258"/>
                  </a:ext>
                </a:extLst>
              </a:tr>
              <a:tr h="33526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x</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int *</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十六进制整数（有无前缀</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0x</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或</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0X</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均可）</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50085795"/>
                  </a:ext>
                </a:extLst>
              </a:tr>
              <a:tr h="106673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c</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char *</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字符；输入字符数由域宽给定，未指定域宽时输入一个字符，参数可为字符或</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int</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变量的地址，存放时不在尾部添加</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\0</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。不跳过输入流中的空白字符。若需读入一非空白字符，可使用</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%1s</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62669995"/>
                  </a:ext>
                </a:extLst>
              </a:tr>
              <a:tr h="57908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s</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char *</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无空白字符的字符串（不加引号）；跳过输入流中的空白字符，存放在参数指定的内存地址时在尾部添加</a:t>
                      </a: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\0</a:t>
                      </a: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62267122"/>
                  </a:ext>
                </a:extLst>
              </a:tr>
              <a:tr h="33526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e,f,g</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float *</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浮点数；可以无符号，可以无小数点，也可以无指数部分</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616257700"/>
                  </a:ext>
                </a:extLst>
              </a:tr>
              <a:tr h="33526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p</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void *</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指针值</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51598632"/>
                  </a:ext>
                </a:extLst>
              </a:tr>
              <a:tr h="57908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n</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int *</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将到达该转换说明为止已经读到的字符数目写到对应参数指定的内存单元；不从输入流中读取字符</a:t>
                      </a:r>
                      <a:endParaRPr kumimoji="1" lang="zh-CN" altLang="en-US" sz="16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7" marB="45717" anchor="ct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3838158"/>
                  </a:ext>
                </a:extLst>
              </a:tr>
            </a:tbl>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a:extLst>
              <a:ext uri="{FF2B5EF4-FFF2-40B4-BE49-F238E27FC236}">
                <a16:creationId xmlns:a16="http://schemas.microsoft.com/office/drawing/2014/main" id="{05325493-B13F-439F-A251-A48C61EFFC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08B315B-1275-4C6E-9C3B-E6851D352EAF}" type="slidenum">
              <a:rPr kumimoji="0" lang="en-US" altLang="zh-CN" sz="1800" smtClean="0">
                <a:solidFill>
                  <a:srgbClr val="009900"/>
                </a:solidFill>
              </a:rPr>
              <a:pPr>
                <a:spcBef>
                  <a:spcPct val="0"/>
                </a:spcBef>
                <a:buClrTx/>
                <a:buSzTx/>
                <a:buFontTx/>
                <a:buNone/>
              </a:pPr>
              <a:t>2</a:t>
            </a:fld>
            <a:endParaRPr kumimoji="0" lang="en-US" altLang="zh-CN" sz="1800">
              <a:solidFill>
                <a:srgbClr val="009900"/>
              </a:solidFill>
            </a:endParaRPr>
          </a:p>
        </p:txBody>
      </p:sp>
      <p:sp>
        <p:nvSpPr>
          <p:cNvPr id="6147" name="Rectangle 31">
            <a:extLst>
              <a:ext uri="{FF2B5EF4-FFF2-40B4-BE49-F238E27FC236}">
                <a16:creationId xmlns:a16="http://schemas.microsoft.com/office/drawing/2014/main" id="{C008D9B7-596E-4D93-A693-CF9748AE2EAB}"/>
              </a:ext>
            </a:extLst>
          </p:cNvPr>
          <p:cNvSpPr>
            <a:spLocks noChangeArrowheads="1"/>
          </p:cNvSpPr>
          <p:nvPr/>
        </p:nvSpPr>
        <p:spPr bwMode="auto">
          <a:xfrm>
            <a:off x="838200" y="1828800"/>
            <a:ext cx="7621588"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Tx/>
              <a:buSzTx/>
              <a:buFontTx/>
              <a:buNone/>
            </a:pPr>
            <a:r>
              <a:rPr lang="zh-CN" altLang="en-US" sz="2000" b="1">
                <a:latin typeface="Times New Roman" panose="02020603050405020304" pitchFamily="18" charset="0"/>
              </a:rPr>
              <a:t>　　</a:t>
            </a:r>
            <a:r>
              <a:rPr lang="zh-CN" altLang="en-US" sz="2000" b="1"/>
              <a:t>标准输入输出是指利用标准</a:t>
            </a:r>
            <a:r>
              <a:rPr lang="en-US" altLang="zh-CN" sz="2000" b="1"/>
              <a:t>C</a:t>
            </a:r>
            <a:r>
              <a:rPr lang="zh-CN" altLang="en-US" sz="2000" b="1"/>
              <a:t>提供的输入输出库函数实现程序对标准输入输出设备的数据</a:t>
            </a:r>
            <a:r>
              <a:rPr lang="en-US" altLang="zh-CN" sz="2000" b="1"/>
              <a:t>I/O</a:t>
            </a:r>
            <a:r>
              <a:rPr lang="zh-CN" altLang="en-US" sz="2000" b="1"/>
              <a:t>操作。</a:t>
            </a:r>
            <a:r>
              <a:rPr lang="zh-CN" altLang="en-US" sz="2400"/>
              <a:t> </a:t>
            </a:r>
          </a:p>
          <a:p>
            <a:pPr eaLnBrk="1" hangingPunct="1">
              <a:lnSpc>
                <a:spcPct val="150000"/>
              </a:lnSpc>
              <a:spcBef>
                <a:spcPct val="50000"/>
              </a:spcBef>
              <a:buClrTx/>
              <a:buSzTx/>
              <a:buFontTx/>
              <a:buNone/>
            </a:pPr>
            <a:r>
              <a:rPr lang="zh-CN" altLang="en-US" sz="2400"/>
              <a:t>      </a:t>
            </a:r>
            <a:r>
              <a:rPr lang="zh-CN" altLang="en-US" sz="2000" b="1">
                <a:latin typeface="Times New Roman" panose="02020603050405020304" pitchFamily="18" charset="0"/>
              </a:rPr>
              <a:t>本章主要讨论标准输入输出的概念，分别对单个字符、字符串、以及格式化的标准输入输出函数从函数原型和调用方式以及</a:t>
            </a:r>
            <a:r>
              <a:rPr lang="zh-CN" altLang="en-US" sz="2000" b="1"/>
              <a:t>基本的标准输入与输出程序的设计方法</a:t>
            </a:r>
            <a:r>
              <a:rPr lang="zh-CN" altLang="en-US" sz="2000" b="1">
                <a:latin typeface="Times New Roman" panose="02020603050405020304" pitchFamily="18" charset="0"/>
              </a:rPr>
              <a:t>等多个侧面进行了介绍。</a:t>
            </a:r>
          </a:p>
        </p:txBody>
      </p:sp>
      <p:sp>
        <p:nvSpPr>
          <p:cNvPr id="6148" name="Text Box 32">
            <a:extLst>
              <a:ext uri="{FF2B5EF4-FFF2-40B4-BE49-F238E27FC236}">
                <a16:creationId xmlns:a16="http://schemas.microsoft.com/office/drawing/2014/main" id="{0927AB5B-D40B-4103-A015-7CC68025DC60}"/>
              </a:ext>
            </a:extLst>
          </p:cNvPr>
          <p:cNvSpPr txBox="1">
            <a:spLocks noChangeArrowheads="1"/>
          </p:cNvSpPr>
          <p:nvPr/>
        </p:nvSpPr>
        <p:spPr bwMode="auto">
          <a:xfrm>
            <a:off x="3784600" y="1066800"/>
            <a:ext cx="1654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a:solidFill>
                  <a:srgbClr val="800000"/>
                </a:solidFill>
              </a:rPr>
              <a:t>内容摘要</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a:extLst>
              <a:ext uri="{FF2B5EF4-FFF2-40B4-BE49-F238E27FC236}">
                <a16:creationId xmlns:a16="http://schemas.microsoft.com/office/drawing/2014/main" id="{E079506D-0109-4D9D-B13B-E7EE62A80FC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C3C5076-F328-4191-8454-240F5294ED7D}" type="slidenum">
              <a:rPr kumimoji="0" lang="en-US" altLang="zh-CN" sz="1800" smtClean="0">
                <a:solidFill>
                  <a:srgbClr val="009900"/>
                </a:solidFill>
              </a:rPr>
              <a:pPr>
                <a:spcBef>
                  <a:spcPct val="0"/>
                </a:spcBef>
                <a:buClrTx/>
                <a:buSzTx/>
                <a:buFontTx/>
                <a:buNone/>
              </a:pPr>
              <a:t>20</a:t>
            </a:fld>
            <a:endParaRPr kumimoji="0" lang="en-US" altLang="zh-CN" sz="1800">
              <a:solidFill>
                <a:srgbClr val="009900"/>
              </a:solidFill>
            </a:endParaRPr>
          </a:p>
        </p:txBody>
      </p:sp>
      <p:sp>
        <p:nvSpPr>
          <p:cNvPr id="24579" name="Text Box 28">
            <a:extLst>
              <a:ext uri="{FF2B5EF4-FFF2-40B4-BE49-F238E27FC236}">
                <a16:creationId xmlns:a16="http://schemas.microsoft.com/office/drawing/2014/main" id="{5EAF4849-5C1E-4E01-894F-70BD08A21F47}"/>
              </a:ext>
            </a:extLst>
          </p:cNvPr>
          <p:cNvSpPr txBox="1">
            <a:spLocks noChangeArrowheads="1"/>
          </p:cNvSpPr>
          <p:nvPr/>
        </p:nvSpPr>
        <p:spPr bwMode="auto">
          <a:xfrm>
            <a:off x="762000" y="4762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3.3.2</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格式化输入函数 </a:t>
            </a:r>
          </a:p>
        </p:txBody>
      </p:sp>
      <p:sp>
        <p:nvSpPr>
          <p:cNvPr id="93213" name="Rectangle 29">
            <a:extLst>
              <a:ext uri="{FF2B5EF4-FFF2-40B4-BE49-F238E27FC236}">
                <a16:creationId xmlns:a16="http://schemas.microsoft.com/office/drawing/2014/main" id="{6C0A809A-D25F-448D-B2A7-11572C4D0878}"/>
              </a:ext>
            </a:extLst>
          </p:cNvPr>
          <p:cNvSpPr>
            <a:spLocks noChangeArrowheads="1"/>
          </p:cNvSpPr>
          <p:nvPr/>
        </p:nvSpPr>
        <p:spPr bwMode="auto">
          <a:xfrm>
            <a:off x="684213" y="836613"/>
            <a:ext cx="7991475" cy="3632200"/>
          </a:xfrm>
          <a:prstGeom prst="rect">
            <a:avLst/>
          </a:prstGeom>
          <a:noFill/>
          <a:ln w="9525">
            <a:noFill/>
            <a:miter lim="800000"/>
            <a:headEnd/>
            <a:tailEnd/>
          </a:ln>
          <a:effectLst/>
        </p:spPr>
        <p:txBody>
          <a:bodyPr anchor="ctr">
            <a:spAutoFit/>
          </a:bodyPr>
          <a:lstStyle/>
          <a:p>
            <a:pPr eaLnBrk="1" hangingPunct="1">
              <a:defRPr/>
            </a:pPr>
            <a:r>
              <a:rPr lang="en-US" altLang="zh-CN" b="1"/>
              <a:t>      </a:t>
            </a:r>
            <a:r>
              <a:rPr lang="zh-CN" altLang="en-US" sz="2000" b="1">
                <a:solidFill>
                  <a:srgbClr val="FF9900"/>
                </a:solidFill>
                <a:effectLst>
                  <a:outerShdw blurRad="38100" dist="38100" dir="2700000" algn="tl">
                    <a:srgbClr val="C0C0C0"/>
                  </a:outerShdw>
                </a:effectLst>
              </a:rPr>
              <a:t>函数原型</a:t>
            </a:r>
            <a:r>
              <a:rPr lang="zh-CN" altLang="en-US" sz="2000" b="1">
                <a:effectLst>
                  <a:outerShdw blurRad="38100" dist="38100" dir="2700000" algn="tl">
                    <a:srgbClr val="C0C0C0"/>
                  </a:outerShdw>
                </a:effectLst>
              </a:rPr>
              <a:t>为：</a:t>
            </a:r>
          </a:p>
          <a:p>
            <a:pPr algn="ctr" eaLnBrk="1" hangingPunct="1">
              <a:defRPr/>
            </a:pPr>
            <a:r>
              <a:rPr lang="en-US" altLang="zh-CN" sz="2000" b="1">
                <a:solidFill>
                  <a:srgbClr val="FF00FF"/>
                </a:solidFill>
                <a:effectLst>
                  <a:outerShdw blurRad="38100" dist="38100" dir="2700000" algn="tl">
                    <a:srgbClr val="C0C0C0"/>
                  </a:outerShdw>
                </a:effectLst>
              </a:rPr>
              <a:t>int scanf(const char *format,...);</a:t>
            </a:r>
            <a:r>
              <a:rPr lang="en-US" altLang="zh-CN"/>
              <a:t> </a:t>
            </a:r>
          </a:p>
          <a:p>
            <a:pPr eaLnBrk="1" hangingPunct="1">
              <a:lnSpc>
                <a:spcPct val="120000"/>
              </a:lnSpc>
              <a:defRPr/>
            </a:pPr>
            <a:r>
              <a:rPr lang="en-US" altLang="zh-CN" sz="2000" b="1">
                <a:solidFill>
                  <a:srgbClr val="FF9900"/>
                </a:solidFill>
                <a:effectLst>
                  <a:outerShdw blurRad="38100" dist="38100" dir="2700000" algn="tl">
                    <a:srgbClr val="C0C0C0"/>
                  </a:outerShdw>
                </a:effectLst>
              </a:rPr>
              <a:t>       </a:t>
            </a:r>
            <a:r>
              <a:rPr lang="zh-CN" altLang="en-US" sz="2000" b="1">
                <a:solidFill>
                  <a:srgbClr val="FF9900"/>
                </a:solidFill>
                <a:effectLst>
                  <a:outerShdw blurRad="38100" dist="38100" dir="2700000" algn="tl">
                    <a:srgbClr val="C0C0C0"/>
                  </a:outerShdw>
                </a:effectLst>
              </a:rPr>
              <a:t>功能</a:t>
            </a:r>
            <a:r>
              <a:rPr lang="zh-CN" altLang="en-US" sz="2000" b="1">
                <a:effectLst>
                  <a:outerShdw blurRad="38100" dist="38100" dir="2700000" algn="tl">
                    <a:srgbClr val="C0C0C0"/>
                  </a:outerShdw>
                </a:effectLst>
              </a:rPr>
              <a:t>是从输入流中，按照</a:t>
            </a:r>
            <a:r>
              <a:rPr lang="en-US" altLang="zh-CN" sz="2000" b="1">
                <a:effectLst>
                  <a:outerShdw blurRad="38100" dist="38100" dir="2700000" algn="tl">
                    <a:srgbClr val="C0C0C0"/>
                  </a:outerShdw>
                </a:effectLst>
              </a:rPr>
              <a:t>format</a:t>
            </a:r>
            <a:r>
              <a:rPr lang="zh-CN" altLang="en-US" sz="2000" b="1">
                <a:effectLst>
                  <a:outerShdw blurRad="38100" dist="38100" dir="2700000" algn="tl">
                    <a:srgbClr val="C0C0C0"/>
                  </a:outerShdw>
                </a:effectLst>
              </a:rPr>
              <a:t>指定格式转换数据，存储由</a:t>
            </a:r>
            <a:r>
              <a:rPr lang="en-US" altLang="zh-CN" b="1">
                <a:solidFill>
                  <a:srgbClr val="FF00FF"/>
                </a:solidFill>
                <a:effectLst>
                  <a:outerShdw blurRad="38100" dist="38100" dir="2700000" algn="tl">
                    <a:srgbClr val="C0C0C0"/>
                  </a:outerShdw>
                </a:effectLst>
              </a:rPr>
              <a:t>...</a:t>
            </a: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指定的内存单元。</a:t>
            </a:r>
            <a:r>
              <a:rPr lang="zh-CN" altLang="en-US" sz="2000" b="1">
                <a:solidFill>
                  <a:srgbClr val="FF9900"/>
                </a:solidFill>
                <a:effectLst>
                  <a:outerShdw blurRad="38100" dist="38100" dir="2700000" algn="tl">
                    <a:srgbClr val="C0C0C0"/>
                  </a:outerShdw>
                </a:effectLst>
              </a:rPr>
              <a:t>函数返回值</a:t>
            </a:r>
            <a:r>
              <a:rPr lang="zh-CN" altLang="en-US" sz="2000" b="1">
                <a:effectLst>
                  <a:outerShdw blurRad="38100" dist="38100" dir="2700000" algn="tl">
                    <a:srgbClr val="C0C0C0"/>
                  </a:outerShdw>
                </a:effectLst>
              </a:rPr>
              <a:t>为被转换并赋值的数据个数；如果遇到文件尾或出错，则返回空指针</a:t>
            </a:r>
            <a:r>
              <a:rPr kumimoji="0" lang="en-US" altLang="zh-CN" sz="2000" b="1">
                <a:solidFill>
                  <a:srgbClr val="008000"/>
                </a:solidFill>
                <a:effectLst>
                  <a:outerShdw blurRad="38100" dist="38100" dir="2700000" algn="tl">
                    <a:srgbClr val="C0C0C0"/>
                  </a:outerShdw>
                </a:effectLst>
              </a:rPr>
              <a:t>EOF</a:t>
            </a:r>
            <a:r>
              <a:rPr lang="zh-CN" altLang="en-US" sz="2000" b="1">
                <a:effectLst>
                  <a:outerShdw blurRad="38100" dist="38100" dir="2700000" algn="tl">
                    <a:srgbClr val="C0C0C0"/>
                  </a:outerShdw>
                </a:effectLst>
              </a:rPr>
              <a:t>。</a:t>
            </a:r>
          </a:p>
          <a:p>
            <a:pPr eaLnBrk="1" hangingPunct="1">
              <a:lnSpc>
                <a:spcPct val="120000"/>
              </a:lnSpc>
              <a:spcBef>
                <a:spcPct val="20000"/>
              </a:spcBef>
              <a:defRPr/>
            </a:pPr>
            <a:r>
              <a:rPr lang="zh-CN" altLang="en-US" sz="2000" b="1">
                <a:effectLst>
                  <a:outerShdw blurRad="38100" dist="38100" dir="2700000" algn="tl">
                    <a:srgbClr val="C0C0C0"/>
                  </a:outerShdw>
                </a:effectLst>
              </a:rPr>
              <a:t>       </a:t>
            </a:r>
            <a:r>
              <a:rPr lang="zh-CN" altLang="en-US" sz="2000" b="1">
                <a:solidFill>
                  <a:srgbClr val="FF9900"/>
                </a:solidFill>
                <a:effectLst>
                  <a:outerShdw blurRad="38100" dist="38100" dir="2700000" algn="tl">
                    <a:srgbClr val="C0C0C0"/>
                  </a:outerShdw>
                </a:effectLst>
              </a:rPr>
              <a:t>函数调用</a:t>
            </a:r>
            <a:r>
              <a:rPr lang="zh-CN" altLang="en-US" sz="2000" b="1">
                <a:effectLst>
                  <a:outerShdw blurRad="38100" dist="38100" dir="2700000" algn="tl">
                    <a:srgbClr val="C0C0C0"/>
                  </a:outerShdw>
                </a:effectLst>
              </a:rPr>
              <a:t>形式为：</a:t>
            </a:r>
          </a:p>
          <a:p>
            <a:pPr algn="ctr" eaLnBrk="1" hangingPunct="1">
              <a:lnSpc>
                <a:spcPct val="120000"/>
              </a:lnSpc>
              <a:spcBef>
                <a:spcPct val="20000"/>
              </a:spcBef>
              <a:defRPr/>
            </a:pPr>
            <a:r>
              <a:rPr lang="en-US" altLang="zh-CN" sz="2000" b="1">
                <a:solidFill>
                  <a:srgbClr val="FF00FF"/>
                </a:solidFill>
                <a:effectLst>
                  <a:outerShdw blurRad="38100" dist="38100" dir="2700000" algn="tl">
                    <a:srgbClr val="C0C0C0"/>
                  </a:outerShdw>
                </a:effectLst>
              </a:rPr>
              <a:t>scanf(</a:t>
            </a:r>
            <a:r>
              <a:rPr lang="zh-CN" altLang="en-US" sz="2000" b="1">
                <a:solidFill>
                  <a:srgbClr val="FF00FF"/>
                </a:solidFill>
                <a:effectLst>
                  <a:outerShdw blurRad="38100" dist="38100" dir="2700000" algn="tl">
                    <a:srgbClr val="C0C0C0"/>
                  </a:outerShdw>
                </a:effectLst>
              </a:rPr>
              <a:t>格式字符串</a:t>
            </a:r>
            <a:r>
              <a:rPr lang="en-US" altLang="zh-CN" sz="2000" b="1">
                <a:solidFill>
                  <a:srgbClr val="FF00FF"/>
                </a:solidFill>
                <a:effectLst>
                  <a:outerShdw blurRad="38100" dist="38100" dir="2700000" algn="tl">
                    <a:srgbClr val="C0C0C0"/>
                  </a:outerShdw>
                </a:effectLst>
              </a:rPr>
              <a:t>, </a:t>
            </a:r>
            <a:r>
              <a:rPr lang="zh-CN" altLang="en-US" sz="2000" b="1">
                <a:solidFill>
                  <a:srgbClr val="FF00FF"/>
                </a:solidFill>
                <a:effectLst>
                  <a:outerShdw blurRad="38100" dist="38100" dir="2700000" algn="tl">
                    <a:srgbClr val="C0C0C0"/>
                  </a:outerShdw>
                </a:effectLst>
              </a:rPr>
              <a:t>输入参数</a:t>
            </a:r>
            <a:r>
              <a:rPr lang="en-US" altLang="zh-CN" sz="2000" b="1" baseline="-25000">
                <a:solidFill>
                  <a:srgbClr val="FF00FF"/>
                </a:solidFill>
                <a:effectLst>
                  <a:outerShdw blurRad="38100" dist="38100" dir="2700000" algn="tl">
                    <a:srgbClr val="C0C0C0"/>
                  </a:outerShdw>
                </a:effectLst>
              </a:rPr>
              <a:t>1</a:t>
            </a:r>
            <a:r>
              <a:rPr lang="en-US" altLang="zh-CN" sz="2000" b="1">
                <a:solidFill>
                  <a:srgbClr val="FF00FF"/>
                </a:solidFill>
                <a:effectLst>
                  <a:outerShdw blurRad="38100" dist="38100" dir="2700000" algn="tl">
                    <a:srgbClr val="C0C0C0"/>
                  </a:outerShdw>
                </a:effectLst>
              </a:rPr>
              <a:t>, </a:t>
            </a:r>
            <a:r>
              <a:rPr lang="zh-CN" altLang="en-US" sz="2000" b="1">
                <a:solidFill>
                  <a:srgbClr val="FF00FF"/>
                </a:solidFill>
                <a:effectLst>
                  <a:outerShdw blurRad="38100" dist="38100" dir="2700000" algn="tl">
                    <a:srgbClr val="C0C0C0"/>
                  </a:outerShdw>
                </a:effectLst>
              </a:rPr>
              <a:t>输入参数</a:t>
            </a:r>
            <a:r>
              <a:rPr lang="en-US" altLang="zh-CN" sz="2000" b="1" baseline="-25000">
                <a:solidFill>
                  <a:srgbClr val="FF00FF"/>
                </a:solidFill>
                <a:effectLst>
                  <a:outerShdw blurRad="38100" dist="38100" dir="2700000" algn="tl">
                    <a:srgbClr val="C0C0C0"/>
                  </a:outerShdw>
                </a:effectLst>
              </a:rPr>
              <a:t>2</a:t>
            </a:r>
            <a:r>
              <a:rPr lang="en-US" altLang="zh-CN" sz="2000" b="1">
                <a:solidFill>
                  <a:srgbClr val="FF00FF"/>
                </a:solidFill>
                <a:effectLst>
                  <a:outerShdw blurRad="38100" dist="38100" dir="2700000" algn="tl">
                    <a:srgbClr val="C0C0C0"/>
                  </a:outerShdw>
                </a:effectLst>
              </a:rPr>
              <a:t>, ..., </a:t>
            </a:r>
            <a:r>
              <a:rPr lang="zh-CN" altLang="en-US" sz="2000" b="1">
                <a:solidFill>
                  <a:srgbClr val="FF00FF"/>
                </a:solidFill>
                <a:effectLst>
                  <a:outerShdw blurRad="38100" dist="38100" dir="2700000" algn="tl">
                    <a:srgbClr val="C0C0C0"/>
                  </a:outerShdw>
                </a:effectLst>
              </a:rPr>
              <a:t>输入参数</a:t>
            </a:r>
            <a:r>
              <a:rPr lang="en-US" altLang="zh-CN" sz="2000" b="1" baseline="-25000">
                <a:solidFill>
                  <a:srgbClr val="FF00FF"/>
                </a:solidFill>
                <a:effectLst>
                  <a:outerShdw blurRad="38100" dist="38100" dir="2700000" algn="tl">
                    <a:srgbClr val="C0C0C0"/>
                  </a:outerShdw>
                </a:effectLst>
              </a:rPr>
              <a:t>n</a:t>
            </a:r>
            <a:r>
              <a:rPr lang="en-US" altLang="zh-CN" sz="2000" b="1">
                <a:solidFill>
                  <a:srgbClr val="FF00FF"/>
                </a:solidFill>
                <a:effectLst>
                  <a:outerShdw blurRad="38100" dist="38100" dir="2700000" algn="tl">
                    <a:srgbClr val="C0C0C0"/>
                  </a:outerShdw>
                </a:effectLst>
              </a:rPr>
              <a:t>);</a:t>
            </a:r>
          </a:p>
          <a:p>
            <a:pPr eaLnBrk="1" hangingPunct="1">
              <a:lnSpc>
                <a:spcPct val="120000"/>
              </a:lnSpc>
              <a:spcBef>
                <a:spcPct val="20000"/>
              </a:spcBef>
              <a:defRPr/>
            </a:pPr>
            <a:r>
              <a:rPr lang="zh-CN" altLang="en-US" sz="2000" b="1">
                <a:effectLst>
                  <a:outerShdw blurRad="38100" dist="38100" dir="2700000" algn="tl">
                    <a:srgbClr val="C0C0C0"/>
                  </a:outerShdw>
                </a:effectLst>
              </a:rPr>
              <a:t>其中，</a:t>
            </a:r>
            <a:r>
              <a:rPr lang="zh-CN" altLang="en-US" sz="2000" b="1">
                <a:solidFill>
                  <a:srgbClr val="FF00FF"/>
                </a:solidFill>
                <a:effectLst>
                  <a:outerShdw blurRad="38100" dist="38100" dir="2700000" algn="tl">
                    <a:srgbClr val="C0C0C0"/>
                  </a:outerShdw>
                </a:effectLst>
              </a:rPr>
              <a:t>输入参数</a:t>
            </a:r>
            <a:r>
              <a:rPr lang="en-US" altLang="zh-CN" sz="2000" b="1" baseline="-25000">
                <a:solidFill>
                  <a:srgbClr val="FF00FF"/>
                </a:solidFill>
                <a:effectLst>
                  <a:outerShdw blurRad="38100" dist="38100" dir="2700000" algn="tl">
                    <a:srgbClr val="C0C0C0"/>
                  </a:outerShdw>
                </a:effectLst>
              </a:rPr>
              <a:t>i</a:t>
            </a:r>
            <a:r>
              <a:rPr lang="zh-CN" altLang="en-US" sz="2000" b="1">
                <a:effectLst>
                  <a:outerShdw blurRad="38100" dist="38100" dir="2700000" algn="tl">
                    <a:srgbClr val="C0C0C0"/>
                  </a:outerShdw>
                </a:effectLst>
              </a:rPr>
              <a:t>为指针类型表达式</a:t>
            </a:r>
            <a:r>
              <a:rPr lang="en-US" altLang="zh-CN" sz="2000" b="1">
                <a:effectLst>
                  <a:outerShdw blurRad="38100" dist="38100" dir="2700000" algn="tl">
                    <a:srgbClr val="C0C0C0"/>
                  </a:outerShdw>
                </a:effectLst>
                <a:latin typeface="宋体" pitchFamily="2" charset="-122"/>
              </a:rPr>
              <a:t>(</a:t>
            </a:r>
            <a:r>
              <a:rPr lang="zh-CN" altLang="en-US" sz="2000" b="1">
                <a:effectLst>
                  <a:outerShdw blurRad="38100" dist="38100" dir="2700000" algn="tl">
                    <a:srgbClr val="C0C0C0"/>
                  </a:outerShdw>
                </a:effectLst>
              </a:rPr>
              <a:t>称为</a:t>
            </a:r>
            <a:r>
              <a:rPr lang="zh-CN" altLang="en-US" sz="2000" b="1">
                <a:solidFill>
                  <a:srgbClr val="FF9900"/>
                </a:solidFill>
                <a:effectLst>
                  <a:outerShdw blurRad="38100" dist="38100" dir="2700000" algn="tl">
                    <a:srgbClr val="C0C0C0"/>
                  </a:outerShdw>
                </a:effectLst>
              </a:rPr>
              <a:t>实际参数</a:t>
            </a:r>
            <a:r>
              <a:rPr lang="en-US" altLang="zh-CN" sz="2000" b="1">
                <a:effectLst>
                  <a:outerShdw blurRad="38100" dist="38100" dir="2700000" algn="tl">
                    <a:srgbClr val="C0C0C0"/>
                  </a:outerShdw>
                </a:effectLst>
                <a:latin typeface="宋体" pitchFamily="2" charset="-122"/>
              </a:rPr>
              <a:t>),</a:t>
            </a:r>
            <a:r>
              <a:rPr lang="zh-CN" altLang="en-US" sz="2000" b="1">
                <a:effectLst>
                  <a:outerShdw blurRad="38100" dist="38100" dir="2700000" algn="tl">
                    <a:srgbClr val="C0C0C0"/>
                  </a:outerShdw>
                </a:effectLst>
                <a:latin typeface="宋体" pitchFamily="2" charset="-122"/>
              </a:rPr>
              <a:t>存储单元的首地址；</a:t>
            </a:r>
            <a:r>
              <a:rPr lang="zh-CN" altLang="en-US" sz="2000" b="1">
                <a:solidFill>
                  <a:srgbClr val="FF00FF"/>
                </a:solidFill>
                <a:effectLst>
                  <a:outerShdw blurRad="38100" dist="38100" dir="2700000" algn="tl">
                    <a:srgbClr val="C0C0C0"/>
                  </a:outerShdw>
                </a:effectLst>
              </a:rPr>
              <a:t>格式字符串</a:t>
            </a:r>
            <a:r>
              <a:rPr lang="zh-CN" altLang="en-US" sz="2000" b="1">
                <a:effectLst>
                  <a:outerShdw blurRad="38100" dist="38100" dir="2700000" algn="tl">
                    <a:srgbClr val="C0C0C0"/>
                  </a:outerShdw>
                </a:effectLst>
              </a:rPr>
              <a:t>是使用</a:t>
            </a:r>
            <a:r>
              <a:rPr lang="zh-CN" altLang="en-US" sz="2000" b="1">
                <a:effectLst>
                  <a:outerShdw blurRad="38100" dist="38100" dir="2700000" algn="tl">
                    <a:srgbClr val="C0C0C0"/>
                  </a:outerShdw>
                </a:effectLst>
                <a:hlinkClick r:id="rId2" action="ppaction://hlinkpres?slideindex=1&amp;slidetitle="/>
              </a:rPr>
              <a:t>输入转换符</a:t>
            </a:r>
            <a:r>
              <a:rPr lang="zh-CN" altLang="en-US" sz="2000" b="1">
                <a:effectLst>
                  <a:outerShdw blurRad="38100" dist="38100" dir="2700000" algn="tl">
                    <a:srgbClr val="C0C0C0"/>
                  </a:outerShdw>
                </a:effectLst>
              </a:rPr>
              <a:t>指明数据的转换格式。</a:t>
            </a:r>
          </a:p>
        </p:txBody>
      </p:sp>
      <p:sp>
        <p:nvSpPr>
          <p:cNvPr id="93214" name="Text Box 30">
            <a:extLst>
              <a:ext uri="{FF2B5EF4-FFF2-40B4-BE49-F238E27FC236}">
                <a16:creationId xmlns:a16="http://schemas.microsoft.com/office/drawing/2014/main" id="{453ADFEB-279A-4684-AEDA-1C386303A21D}"/>
              </a:ext>
            </a:extLst>
          </p:cNvPr>
          <p:cNvSpPr txBox="1">
            <a:spLocks noChangeArrowheads="1"/>
          </p:cNvSpPr>
          <p:nvPr/>
        </p:nvSpPr>
        <p:spPr bwMode="auto">
          <a:xfrm>
            <a:off x="2555875" y="4556125"/>
            <a:ext cx="3600450" cy="762000"/>
          </a:xfrm>
          <a:prstGeom prst="rect">
            <a:avLst/>
          </a:prstGeom>
          <a:solidFill>
            <a:schemeClr val="accent1">
              <a:alpha val="10001"/>
            </a:schemeClr>
          </a:solidFill>
          <a:ln w="9525">
            <a:noFill/>
            <a:miter lim="800000"/>
            <a:headEnd/>
            <a:tailEnd/>
          </a:ln>
          <a:effectLst/>
        </p:spPr>
        <p:txBody>
          <a:bodyPr>
            <a:spAutoFit/>
          </a:bodyPr>
          <a:lstStyle/>
          <a:p>
            <a:pPr eaLnBrk="1" hangingPunct="1">
              <a:spcBef>
                <a:spcPct val="20000"/>
              </a:spcBef>
              <a:defRPr/>
            </a:pPr>
            <a:r>
              <a:rPr lang="en-US" altLang="zh-CN" sz="2000" b="1">
                <a:solidFill>
                  <a:schemeClr val="tx2"/>
                </a:solidFill>
                <a:effectLst>
                  <a:outerShdw blurRad="38100" dist="38100" dir="2700000" algn="tl">
                    <a:srgbClr val="000000"/>
                  </a:outerShdw>
                </a:effectLst>
              </a:rPr>
              <a:t>int x; float y; </a:t>
            </a:r>
          </a:p>
          <a:p>
            <a:pPr eaLnBrk="1" hangingPunct="1">
              <a:spcBef>
                <a:spcPct val="20000"/>
              </a:spcBef>
              <a:defRPr/>
            </a:pPr>
            <a:r>
              <a:rPr lang="en-US" altLang="zh-CN" sz="2000" b="1">
                <a:solidFill>
                  <a:schemeClr val="tx2"/>
                </a:solidFill>
                <a:effectLst>
                  <a:outerShdw blurRad="38100" dist="38100" dir="2700000" algn="tl">
                    <a:srgbClr val="000000"/>
                  </a:outerShdw>
                </a:effectLst>
              </a:rPr>
              <a:t>scanf( “</a:t>
            </a:r>
            <a:r>
              <a:rPr lang="en-US" altLang="zh-CN" sz="2000" b="1">
                <a:solidFill>
                  <a:srgbClr val="FF0000"/>
                </a:solidFill>
                <a:effectLst>
                  <a:outerShdw blurRad="38100" dist="38100" dir="2700000" algn="tl">
                    <a:srgbClr val="000000"/>
                  </a:outerShdw>
                </a:effectLst>
              </a:rPr>
              <a:t>%d%f</a:t>
            </a:r>
            <a:r>
              <a:rPr lang="en-US" altLang="zh-CN" sz="2000" b="1">
                <a:solidFill>
                  <a:schemeClr val="tx2"/>
                </a:solidFill>
                <a:effectLst>
                  <a:outerShdw blurRad="38100" dist="38100" dir="2700000" algn="tl">
                    <a:srgbClr val="000000"/>
                  </a:outerShdw>
                </a:effectLst>
              </a:rPr>
              <a:t>”, &amp;x , &amp;y );</a:t>
            </a:r>
          </a:p>
        </p:txBody>
      </p:sp>
      <p:grpSp>
        <p:nvGrpSpPr>
          <p:cNvPr id="2" name="Group 31">
            <a:extLst>
              <a:ext uri="{FF2B5EF4-FFF2-40B4-BE49-F238E27FC236}">
                <a16:creationId xmlns:a16="http://schemas.microsoft.com/office/drawing/2014/main" id="{723888BB-8CF5-474E-B33B-09F8BFDBFCDB}"/>
              </a:ext>
            </a:extLst>
          </p:cNvPr>
          <p:cNvGrpSpPr>
            <a:grpSpLocks/>
          </p:cNvGrpSpPr>
          <p:nvPr/>
        </p:nvGrpSpPr>
        <p:grpSpPr bwMode="auto">
          <a:xfrm>
            <a:off x="2916238" y="5300663"/>
            <a:ext cx="4391025" cy="936625"/>
            <a:chOff x="-839" y="1888"/>
            <a:chExt cx="2766" cy="590"/>
          </a:xfrm>
        </p:grpSpPr>
        <p:pic>
          <p:nvPicPr>
            <p:cNvPr id="24661" name="Picture 32" descr="键盘">
              <a:extLst>
                <a:ext uri="{FF2B5EF4-FFF2-40B4-BE49-F238E27FC236}">
                  <a16:creationId xmlns:a16="http://schemas.microsoft.com/office/drawing/2014/main" id="{79240BC3-486A-4C58-B277-90A6F463D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 y="1888"/>
              <a:ext cx="2736"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62" name="Rectangle 33">
              <a:extLst>
                <a:ext uri="{FF2B5EF4-FFF2-40B4-BE49-F238E27FC236}">
                  <a16:creationId xmlns:a16="http://schemas.microsoft.com/office/drawing/2014/main" id="{EE27B543-525E-4389-A653-C4CB248C5E87}"/>
                </a:ext>
              </a:extLst>
            </p:cNvPr>
            <p:cNvSpPr>
              <a:spLocks noChangeArrowheads="1"/>
            </p:cNvSpPr>
            <p:nvPr/>
          </p:nvSpPr>
          <p:spPr bwMode="auto">
            <a:xfrm>
              <a:off x="-839" y="1888"/>
              <a:ext cx="2766" cy="590"/>
            </a:xfrm>
            <a:prstGeom prst="rect">
              <a:avLst/>
            </a:prstGeom>
            <a:solidFill>
              <a:schemeClr val="bg1">
                <a:alpha val="5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grpSp>
      <p:sp>
        <p:nvSpPr>
          <p:cNvPr id="93290" name="AutoShape 106">
            <a:extLst>
              <a:ext uri="{FF2B5EF4-FFF2-40B4-BE49-F238E27FC236}">
                <a16:creationId xmlns:a16="http://schemas.microsoft.com/office/drawing/2014/main" id="{F4D4D5BC-FF6A-48EF-B485-DA7E9A7C5A60}"/>
              </a:ext>
            </a:extLst>
          </p:cNvPr>
          <p:cNvSpPr>
            <a:spLocks noChangeArrowheads="1"/>
          </p:cNvSpPr>
          <p:nvPr/>
        </p:nvSpPr>
        <p:spPr bwMode="auto">
          <a:xfrm>
            <a:off x="3132138" y="5949950"/>
            <a:ext cx="144462" cy="358775"/>
          </a:xfrm>
          <a:prstGeom prst="upArrow">
            <a:avLst>
              <a:gd name="adj1" fmla="val 50000"/>
              <a:gd name="adj2" fmla="val 62088"/>
            </a:avLst>
          </a:prstGeom>
          <a:solidFill>
            <a:srgbClr val="008080"/>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grpSp>
        <p:nvGrpSpPr>
          <p:cNvPr id="3" name="Group 203">
            <a:extLst>
              <a:ext uri="{FF2B5EF4-FFF2-40B4-BE49-F238E27FC236}">
                <a16:creationId xmlns:a16="http://schemas.microsoft.com/office/drawing/2014/main" id="{6562612E-0429-4343-AFAA-BB46116B49D8}"/>
              </a:ext>
            </a:extLst>
          </p:cNvPr>
          <p:cNvGrpSpPr>
            <a:grpSpLocks/>
          </p:cNvGrpSpPr>
          <p:nvPr/>
        </p:nvGrpSpPr>
        <p:grpSpPr bwMode="auto">
          <a:xfrm>
            <a:off x="6588125" y="4403725"/>
            <a:ext cx="1636713" cy="989013"/>
            <a:chOff x="4150" y="2910"/>
            <a:chExt cx="1031" cy="623"/>
          </a:xfrm>
        </p:grpSpPr>
        <p:grpSp>
          <p:nvGrpSpPr>
            <p:cNvPr id="24655" name="Group 145">
              <a:extLst>
                <a:ext uri="{FF2B5EF4-FFF2-40B4-BE49-F238E27FC236}">
                  <a16:creationId xmlns:a16="http://schemas.microsoft.com/office/drawing/2014/main" id="{2E45E1A1-C77A-4757-8416-2510610DACFB}"/>
                </a:ext>
              </a:extLst>
            </p:cNvPr>
            <p:cNvGrpSpPr>
              <a:grpSpLocks/>
            </p:cNvGrpSpPr>
            <p:nvPr/>
          </p:nvGrpSpPr>
          <p:grpSpPr bwMode="auto">
            <a:xfrm>
              <a:off x="4155" y="2910"/>
              <a:ext cx="1026" cy="312"/>
              <a:chOff x="4485" y="2937"/>
              <a:chExt cx="1026" cy="312"/>
            </a:xfrm>
          </p:grpSpPr>
          <p:sp>
            <p:nvSpPr>
              <p:cNvPr id="24659" name="Rectangle 143">
                <a:extLst>
                  <a:ext uri="{FF2B5EF4-FFF2-40B4-BE49-F238E27FC236}">
                    <a16:creationId xmlns:a16="http://schemas.microsoft.com/office/drawing/2014/main" id="{20D6FEE7-E327-4116-918F-BCF76DB54812}"/>
                  </a:ext>
                </a:extLst>
              </p:cNvPr>
              <p:cNvSpPr>
                <a:spLocks noChangeArrowheads="1"/>
              </p:cNvSpPr>
              <p:nvPr/>
            </p:nvSpPr>
            <p:spPr bwMode="auto">
              <a:xfrm>
                <a:off x="4740" y="2976"/>
                <a:ext cx="771"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93328" name="Text Box 144">
                <a:extLst>
                  <a:ext uri="{FF2B5EF4-FFF2-40B4-BE49-F238E27FC236}">
                    <a16:creationId xmlns:a16="http://schemas.microsoft.com/office/drawing/2014/main" id="{A2EB47A8-CC64-4D22-9339-A7BC66CE7C93}"/>
                  </a:ext>
                </a:extLst>
              </p:cNvPr>
              <p:cNvSpPr txBox="1">
                <a:spLocks noChangeArrowheads="1"/>
              </p:cNvSpPr>
              <p:nvPr/>
            </p:nvSpPr>
            <p:spPr bwMode="auto">
              <a:xfrm>
                <a:off x="4485" y="2937"/>
                <a:ext cx="227" cy="2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solidFill>
                      <a:schemeClr val="tx2"/>
                    </a:solidFill>
                    <a:effectLst>
                      <a:outerShdw blurRad="38100" dist="38100" dir="2700000" algn="tl">
                        <a:srgbClr val="C0C0C0"/>
                      </a:outerShdw>
                    </a:effectLst>
                  </a:rPr>
                  <a:t>x</a:t>
                </a:r>
              </a:p>
            </p:txBody>
          </p:sp>
        </p:grpSp>
        <p:grpSp>
          <p:nvGrpSpPr>
            <p:cNvPr id="24656" name="Group 146">
              <a:extLst>
                <a:ext uri="{FF2B5EF4-FFF2-40B4-BE49-F238E27FC236}">
                  <a16:creationId xmlns:a16="http://schemas.microsoft.com/office/drawing/2014/main" id="{D758E88B-20C7-43F0-9859-C62795E38ED8}"/>
                </a:ext>
              </a:extLst>
            </p:cNvPr>
            <p:cNvGrpSpPr>
              <a:grpSpLocks/>
            </p:cNvGrpSpPr>
            <p:nvPr/>
          </p:nvGrpSpPr>
          <p:grpSpPr bwMode="auto">
            <a:xfrm>
              <a:off x="4150" y="3221"/>
              <a:ext cx="1026" cy="312"/>
              <a:chOff x="4485" y="2937"/>
              <a:chExt cx="1026" cy="312"/>
            </a:xfrm>
          </p:grpSpPr>
          <p:sp>
            <p:nvSpPr>
              <p:cNvPr id="24657" name="Rectangle 147">
                <a:extLst>
                  <a:ext uri="{FF2B5EF4-FFF2-40B4-BE49-F238E27FC236}">
                    <a16:creationId xmlns:a16="http://schemas.microsoft.com/office/drawing/2014/main" id="{D9932A82-7D4F-4EC3-8A32-3C6285E7AB2B}"/>
                  </a:ext>
                </a:extLst>
              </p:cNvPr>
              <p:cNvSpPr>
                <a:spLocks noChangeArrowheads="1"/>
              </p:cNvSpPr>
              <p:nvPr/>
            </p:nvSpPr>
            <p:spPr bwMode="auto">
              <a:xfrm>
                <a:off x="4740" y="2976"/>
                <a:ext cx="771"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93332" name="Text Box 148">
                <a:extLst>
                  <a:ext uri="{FF2B5EF4-FFF2-40B4-BE49-F238E27FC236}">
                    <a16:creationId xmlns:a16="http://schemas.microsoft.com/office/drawing/2014/main" id="{A6204265-34F0-486E-885B-C940D65621FD}"/>
                  </a:ext>
                </a:extLst>
              </p:cNvPr>
              <p:cNvSpPr txBox="1">
                <a:spLocks noChangeArrowheads="1"/>
              </p:cNvSpPr>
              <p:nvPr/>
            </p:nvSpPr>
            <p:spPr bwMode="auto">
              <a:xfrm>
                <a:off x="4485" y="2937"/>
                <a:ext cx="227" cy="2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solidFill>
                      <a:schemeClr val="tx2"/>
                    </a:solidFill>
                    <a:effectLst>
                      <a:outerShdw blurRad="38100" dist="38100" dir="2700000" algn="tl">
                        <a:srgbClr val="C0C0C0"/>
                      </a:outerShdw>
                    </a:effectLst>
                  </a:rPr>
                  <a:t>y</a:t>
                </a:r>
              </a:p>
            </p:txBody>
          </p:sp>
        </p:grpSp>
      </p:grpSp>
      <p:sp>
        <p:nvSpPr>
          <p:cNvPr id="93342" name="Text Box 158">
            <a:extLst>
              <a:ext uri="{FF2B5EF4-FFF2-40B4-BE49-F238E27FC236}">
                <a16:creationId xmlns:a16="http://schemas.microsoft.com/office/drawing/2014/main" id="{0DF42344-2BD6-48D3-9608-EA69225D2D4F}"/>
              </a:ext>
            </a:extLst>
          </p:cNvPr>
          <p:cNvSpPr txBox="1">
            <a:spLocks noChangeArrowheads="1"/>
          </p:cNvSpPr>
          <p:nvPr/>
        </p:nvSpPr>
        <p:spPr bwMode="auto">
          <a:xfrm>
            <a:off x="7218363" y="4471988"/>
            <a:ext cx="790575" cy="396875"/>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a:solidFill>
                  <a:srgbClr val="FF00FF"/>
                </a:solidFill>
                <a:effectLst>
                  <a:outerShdw blurRad="38100" dist="38100" dir="2700000" algn="tl">
                    <a:srgbClr val="C0C0C0"/>
                  </a:outerShdw>
                </a:effectLst>
              </a:rPr>
              <a:t>314</a:t>
            </a:r>
          </a:p>
        </p:txBody>
      </p:sp>
      <p:graphicFrame>
        <p:nvGraphicFramePr>
          <p:cNvPr id="93350" name="Group 166">
            <a:extLst>
              <a:ext uri="{FF2B5EF4-FFF2-40B4-BE49-F238E27FC236}">
                <a16:creationId xmlns:a16="http://schemas.microsoft.com/office/drawing/2014/main" id="{97376528-1558-4632-9046-B36F7908D4E0}"/>
              </a:ext>
            </a:extLst>
          </p:cNvPr>
          <p:cNvGraphicFramePr>
            <a:graphicFrameLocks noGrp="1"/>
          </p:cNvGraphicFramePr>
          <p:nvPr/>
        </p:nvGraphicFramePr>
        <p:xfrm>
          <a:off x="2268538" y="5462588"/>
          <a:ext cx="6096000" cy="422275"/>
        </p:xfrm>
        <a:graphic>
          <a:graphicData uri="http://schemas.openxmlformats.org/drawingml/2006/table">
            <a:tbl>
              <a:tblPr/>
              <a:tblGrid>
                <a:gridCol w="381000">
                  <a:extLst>
                    <a:ext uri="{9D8B030D-6E8A-4147-A177-3AD203B41FA5}">
                      <a16:colId xmlns:a16="http://schemas.microsoft.com/office/drawing/2014/main" val="2677805706"/>
                    </a:ext>
                  </a:extLst>
                </a:gridCol>
                <a:gridCol w="381000">
                  <a:extLst>
                    <a:ext uri="{9D8B030D-6E8A-4147-A177-3AD203B41FA5}">
                      <a16:colId xmlns:a16="http://schemas.microsoft.com/office/drawing/2014/main" val="257603317"/>
                    </a:ext>
                  </a:extLst>
                </a:gridCol>
                <a:gridCol w="381000">
                  <a:extLst>
                    <a:ext uri="{9D8B030D-6E8A-4147-A177-3AD203B41FA5}">
                      <a16:colId xmlns:a16="http://schemas.microsoft.com/office/drawing/2014/main" val="69822654"/>
                    </a:ext>
                  </a:extLst>
                </a:gridCol>
                <a:gridCol w="381000">
                  <a:extLst>
                    <a:ext uri="{9D8B030D-6E8A-4147-A177-3AD203B41FA5}">
                      <a16:colId xmlns:a16="http://schemas.microsoft.com/office/drawing/2014/main" val="2087764761"/>
                    </a:ext>
                  </a:extLst>
                </a:gridCol>
                <a:gridCol w="381000">
                  <a:extLst>
                    <a:ext uri="{9D8B030D-6E8A-4147-A177-3AD203B41FA5}">
                      <a16:colId xmlns:a16="http://schemas.microsoft.com/office/drawing/2014/main" val="3916247439"/>
                    </a:ext>
                  </a:extLst>
                </a:gridCol>
                <a:gridCol w="381000">
                  <a:extLst>
                    <a:ext uri="{9D8B030D-6E8A-4147-A177-3AD203B41FA5}">
                      <a16:colId xmlns:a16="http://schemas.microsoft.com/office/drawing/2014/main" val="2596763985"/>
                    </a:ext>
                  </a:extLst>
                </a:gridCol>
                <a:gridCol w="360362">
                  <a:extLst>
                    <a:ext uri="{9D8B030D-6E8A-4147-A177-3AD203B41FA5}">
                      <a16:colId xmlns:a16="http://schemas.microsoft.com/office/drawing/2014/main" val="13445483"/>
                    </a:ext>
                  </a:extLst>
                </a:gridCol>
                <a:gridCol w="401638">
                  <a:extLst>
                    <a:ext uri="{9D8B030D-6E8A-4147-A177-3AD203B41FA5}">
                      <a16:colId xmlns:a16="http://schemas.microsoft.com/office/drawing/2014/main" val="74811746"/>
                    </a:ext>
                  </a:extLst>
                </a:gridCol>
                <a:gridCol w="381000">
                  <a:extLst>
                    <a:ext uri="{9D8B030D-6E8A-4147-A177-3AD203B41FA5}">
                      <a16:colId xmlns:a16="http://schemas.microsoft.com/office/drawing/2014/main" val="3343304990"/>
                    </a:ext>
                  </a:extLst>
                </a:gridCol>
                <a:gridCol w="381000">
                  <a:extLst>
                    <a:ext uri="{9D8B030D-6E8A-4147-A177-3AD203B41FA5}">
                      <a16:colId xmlns:a16="http://schemas.microsoft.com/office/drawing/2014/main" val="318569938"/>
                    </a:ext>
                  </a:extLst>
                </a:gridCol>
                <a:gridCol w="381000">
                  <a:extLst>
                    <a:ext uri="{9D8B030D-6E8A-4147-A177-3AD203B41FA5}">
                      <a16:colId xmlns:a16="http://schemas.microsoft.com/office/drawing/2014/main" val="3207020991"/>
                    </a:ext>
                  </a:extLst>
                </a:gridCol>
                <a:gridCol w="381000">
                  <a:extLst>
                    <a:ext uri="{9D8B030D-6E8A-4147-A177-3AD203B41FA5}">
                      <a16:colId xmlns:a16="http://schemas.microsoft.com/office/drawing/2014/main" val="3301583667"/>
                    </a:ext>
                  </a:extLst>
                </a:gridCol>
                <a:gridCol w="381000">
                  <a:extLst>
                    <a:ext uri="{9D8B030D-6E8A-4147-A177-3AD203B41FA5}">
                      <a16:colId xmlns:a16="http://schemas.microsoft.com/office/drawing/2014/main" val="2982578096"/>
                    </a:ext>
                  </a:extLst>
                </a:gridCol>
                <a:gridCol w="381000">
                  <a:extLst>
                    <a:ext uri="{9D8B030D-6E8A-4147-A177-3AD203B41FA5}">
                      <a16:colId xmlns:a16="http://schemas.microsoft.com/office/drawing/2014/main" val="325067727"/>
                    </a:ext>
                  </a:extLst>
                </a:gridCol>
                <a:gridCol w="381000">
                  <a:extLst>
                    <a:ext uri="{9D8B030D-6E8A-4147-A177-3AD203B41FA5}">
                      <a16:colId xmlns:a16="http://schemas.microsoft.com/office/drawing/2014/main" val="561424310"/>
                    </a:ext>
                  </a:extLst>
                </a:gridCol>
                <a:gridCol w="381000">
                  <a:extLst>
                    <a:ext uri="{9D8B030D-6E8A-4147-A177-3AD203B41FA5}">
                      <a16:colId xmlns:a16="http://schemas.microsoft.com/office/drawing/2014/main" val="3049696819"/>
                    </a:ext>
                  </a:extLst>
                </a:gridCol>
              </a:tblGrid>
              <a:tr h="4222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16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16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EAEAEA"/>
                          </a:solidFill>
                          <a:effectLst>
                            <a:outerShdw blurRad="38100" dist="38100" dir="2700000" algn="tl">
                              <a:srgbClr val="C0C0C0"/>
                            </a:outerShdw>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EAEAEA"/>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EAEAEA"/>
                          </a:solidFill>
                          <a:effectLst>
                            <a:outerShdw blurRad="38100" dist="38100" dir="2700000" algn="tl">
                              <a:srgbClr val="C0C0C0"/>
                            </a:outerShdw>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EAEAEA"/>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EAEAEA"/>
                          </a:solidFill>
                          <a:effectLst>
                            <a:outerShdw blurRad="38100" dist="38100" dir="2700000" algn="tl">
                              <a:srgbClr val="C0C0C0"/>
                            </a:outerShdw>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EAEAEA"/>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EAEAEA"/>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EAEAEA"/>
                          </a:solidFill>
                          <a:effectLst>
                            <a:outerShdw blurRad="38100" dist="38100" dir="2700000" algn="tl">
                              <a:srgbClr val="C0C0C0"/>
                            </a:outerShdw>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en-US" altLang="zh-CN" sz="1600" b="0" i="0" u="none" strike="noStrike" cap="none" normalizeH="0" baseline="0">
                          <a:ln>
                            <a:noFill/>
                          </a:ln>
                          <a:solidFill>
                            <a:srgbClr val="EAEAEA"/>
                          </a:solidFill>
                          <a:effectLst/>
                          <a:latin typeface="Tahoma" panose="020B0604030504040204" pitchFamily="34"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36335667"/>
                  </a:ext>
                </a:extLst>
              </a:tr>
            </a:tbl>
          </a:graphicData>
        </a:graphic>
      </p:graphicFrame>
      <p:graphicFrame>
        <p:nvGraphicFramePr>
          <p:cNvPr id="93346" name="Group 162">
            <a:extLst>
              <a:ext uri="{FF2B5EF4-FFF2-40B4-BE49-F238E27FC236}">
                <a16:creationId xmlns:a16="http://schemas.microsoft.com/office/drawing/2014/main" id="{5EF0AC50-3C87-4ED0-B752-BD466466BB41}"/>
              </a:ext>
            </a:extLst>
          </p:cNvPr>
          <p:cNvGraphicFramePr>
            <a:graphicFrameLocks noGrp="1"/>
          </p:cNvGraphicFramePr>
          <p:nvPr/>
        </p:nvGraphicFramePr>
        <p:xfrm>
          <a:off x="2278063" y="5475288"/>
          <a:ext cx="6096000" cy="422275"/>
        </p:xfrm>
        <a:graphic>
          <a:graphicData uri="http://schemas.openxmlformats.org/drawingml/2006/table">
            <a:tbl>
              <a:tblPr/>
              <a:tblGrid>
                <a:gridCol w="381000">
                  <a:extLst>
                    <a:ext uri="{9D8B030D-6E8A-4147-A177-3AD203B41FA5}">
                      <a16:colId xmlns:a16="http://schemas.microsoft.com/office/drawing/2014/main" val="947538347"/>
                    </a:ext>
                  </a:extLst>
                </a:gridCol>
                <a:gridCol w="381000">
                  <a:extLst>
                    <a:ext uri="{9D8B030D-6E8A-4147-A177-3AD203B41FA5}">
                      <a16:colId xmlns:a16="http://schemas.microsoft.com/office/drawing/2014/main" val="2911617755"/>
                    </a:ext>
                  </a:extLst>
                </a:gridCol>
                <a:gridCol w="381000">
                  <a:extLst>
                    <a:ext uri="{9D8B030D-6E8A-4147-A177-3AD203B41FA5}">
                      <a16:colId xmlns:a16="http://schemas.microsoft.com/office/drawing/2014/main" val="4289549194"/>
                    </a:ext>
                  </a:extLst>
                </a:gridCol>
                <a:gridCol w="381000">
                  <a:extLst>
                    <a:ext uri="{9D8B030D-6E8A-4147-A177-3AD203B41FA5}">
                      <a16:colId xmlns:a16="http://schemas.microsoft.com/office/drawing/2014/main" val="1875432880"/>
                    </a:ext>
                  </a:extLst>
                </a:gridCol>
                <a:gridCol w="381000">
                  <a:extLst>
                    <a:ext uri="{9D8B030D-6E8A-4147-A177-3AD203B41FA5}">
                      <a16:colId xmlns:a16="http://schemas.microsoft.com/office/drawing/2014/main" val="999697682"/>
                    </a:ext>
                  </a:extLst>
                </a:gridCol>
                <a:gridCol w="381000">
                  <a:extLst>
                    <a:ext uri="{9D8B030D-6E8A-4147-A177-3AD203B41FA5}">
                      <a16:colId xmlns:a16="http://schemas.microsoft.com/office/drawing/2014/main" val="1173902814"/>
                    </a:ext>
                  </a:extLst>
                </a:gridCol>
                <a:gridCol w="360362">
                  <a:extLst>
                    <a:ext uri="{9D8B030D-6E8A-4147-A177-3AD203B41FA5}">
                      <a16:colId xmlns:a16="http://schemas.microsoft.com/office/drawing/2014/main" val="2531755071"/>
                    </a:ext>
                  </a:extLst>
                </a:gridCol>
                <a:gridCol w="401638">
                  <a:extLst>
                    <a:ext uri="{9D8B030D-6E8A-4147-A177-3AD203B41FA5}">
                      <a16:colId xmlns:a16="http://schemas.microsoft.com/office/drawing/2014/main" val="1471256112"/>
                    </a:ext>
                  </a:extLst>
                </a:gridCol>
                <a:gridCol w="381000">
                  <a:extLst>
                    <a:ext uri="{9D8B030D-6E8A-4147-A177-3AD203B41FA5}">
                      <a16:colId xmlns:a16="http://schemas.microsoft.com/office/drawing/2014/main" val="583202769"/>
                    </a:ext>
                  </a:extLst>
                </a:gridCol>
                <a:gridCol w="381000">
                  <a:extLst>
                    <a:ext uri="{9D8B030D-6E8A-4147-A177-3AD203B41FA5}">
                      <a16:colId xmlns:a16="http://schemas.microsoft.com/office/drawing/2014/main" val="642255482"/>
                    </a:ext>
                  </a:extLst>
                </a:gridCol>
                <a:gridCol w="381000">
                  <a:extLst>
                    <a:ext uri="{9D8B030D-6E8A-4147-A177-3AD203B41FA5}">
                      <a16:colId xmlns:a16="http://schemas.microsoft.com/office/drawing/2014/main" val="974859541"/>
                    </a:ext>
                  </a:extLst>
                </a:gridCol>
                <a:gridCol w="381000">
                  <a:extLst>
                    <a:ext uri="{9D8B030D-6E8A-4147-A177-3AD203B41FA5}">
                      <a16:colId xmlns:a16="http://schemas.microsoft.com/office/drawing/2014/main" val="1101620983"/>
                    </a:ext>
                  </a:extLst>
                </a:gridCol>
                <a:gridCol w="381000">
                  <a:extLst>
                    <a:ext uri="{9D8B030D-6E8A-4147-A177-3AD203B41FA5}">
                      <a16:colId xmlns:a16="http://schemas.microsoft.com/office/drawing/2014/main" val="3745500682"/>
                    </a:ext>
                  </a:extLst>
                </a:gridCol>
                <a:gridCol w="381000">
                  <a:extLst>
                    <a:ext uri="{9D8B030D-6E8A-4147-A177-3AD203B41FA5}">
                      <a16:colId xmlns:a16="http://schemas.microsoft.com/office/drawing/2014/main" val="2179741278"/>
                    </a:ext>
                  </a:extLst>
                </a:gridCol>
                <a:gridCol w="381000">
                  <a:extLst>
                    <a:ext uri="{9D8B030D-6E8A-4147-A177-3AD203B41FA5}">
                      <a16:colId xmlns:a16="http://schemas.microsoft.com/office/drawing/2014/main" val="317340039"/>
                    </a:ext>
                  </a:extLst>
                </a:gridCol>
                <a:gridCol w="381000">
                  <a:extLst>
                    <a:ext uri="{9D8B030D-6E8A-4147-A177-3AD203B41FA5}">
                      <a16:colId xmlns:a16="http://schemas.microsoft.com/office/drawing/2014/main" val="1118700062"/>
                    </a:ext>
                  </a:extLst>
                </a:gridCol>
              </a:tblGrid>
              <a:tr h="4222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16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16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en-US" altLang="zh-CN" sz="1600" b="0" i="0" u="none" strike="noStrike" cap="none" normalizeH="0" baseline="0">
                          <a:ln>
                            <a:noFill/>
                          </a:ln>
                          <a:solidFill>
                            <a:srgbClr val="FF00FF"/>
                          </a:solidFill>
                          <a:effectLst/>
                          <a:latin typeface="Tahoma" panose="020B0604030504040204" pitchFamily="34"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86875337"/>
                  </a:ext>
                </a:extLst>
              </a:tr>
            </a:tbl>
          </a:graphicData>
        </a:graphic>
      </p:graphicFrame>
      <p:sp>
        <p:nvSpPr>
          <p:cNvPr id="93388" name="Text Box 204">
            <a:extLst>
              <a:ext uri="{FF2B5EF4-FFF2-40B4-BE49-F238E27FC236}">
                <a16:creationId xmlns:a16="http://schemas.microsoft.com/office/drawing/2014/main" id="{8126AA36-D504-424D-B0E5-AA72B4579BFA}"/>
              </a:ext>
            </a:extLst>
          </p:cNvPr>
          <p:cNvSpPr txBox="1">
            <a:spLocks noChangeArrowheads="1"/>
          </p:cNvSpPr>
          <p:nvPr/>
        </p:nvSpPr>
        <p:spPr bwMode="auto">
          <a:xfrm>
            <a:off x="7226300" y="4967288"/>
            <a:ext cx="790575" cy="396875"/>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a:solidFill>
                  <a:srgbClr val="FF00FF"/>
                </a:solidFill>
                <a:effectLst>
                  <a:outerShdw blurRad="38100" dist="38100" dir="2700000" algn="tl">
                    <a:srgbClr val="C0C0C0"/>
                  </a:outerShdw>
                </a:effectLst>
              </a:rPr>
              <a:t>3.14</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213">
                                            <p:txEl>
                                              <p:pRg st="3" end="3"/>
                                            </p:txEl>
                                          </p:spTgt>
                                        </p:tgtEl>
                                        <p:attrNameLst>
                                          <p:attrName>style.visibility</p:attrName>
                                        </p:attrNameLst>
                                      </p:cBhvr>
                                      <p:to>
                                        <p:strVal val="visible"/>
                                      </p:to>
                                    </p:set>
                                    <p:animEffect transition="in" filter="blinds(horizontal)">
                                      <p:cBhvr>
                                        <p:cTn id="7" dur="500"/>
                                        <p:tgtEl>
                                          <p:spTgt spid="9321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3213">
                                            <p:txEl>
                                              <p:pRg st="4" end="4"/>
                                            </p:txEl>
                                          </p:spTgt>
                                        </p:tgtEl>
                                        <p:attrNameLst>
                                          <p:attrName>style.visibility</p:attrName>
                                        </p:attrNameLst>
                                      </p:cBhvr>
                                      <p:to>
                                        <p:strVal val="visible"/>
                                      </p:to>
                                    </p:set>
                                    <p:animEffect transition="in" filter="blinds(horizontal)">
                                      <p:cBhvr>
                                        <p:cTn id="10" dur="500"/>
                                        <p:tgtEl>
                                          <p:spTgt spid="9321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3213">
                                            <p:txEl>
                                              <p:pRg st="5" end="5"/>
                                            </p:txEl>
                                          </p:spTgt>
                                        </p:tgtEl>
                                        <p:attrNameLst>
                                          <p:attrName>style.visibility</p:attrName>
                                        </p:attrNameLst>
                                      </p:cBhvr>
                                      <p:to>
                                        <p:strVal val="visible"/>
                                      </p:to>
                                    </p:set>
                                    <p:animEffect transition="in" filter="blinds(horizontal)">
                                      <p:cBhvr>
                                        <p:cTn id="13" dur="500"/>
                                        <p:tgtEl>
                                          <p:spTgt spid="93213">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9" presetClass="entr" presetSubtype="0" fill="hold" grpId="0" nodeType="clickEffect">
                                  <p:stCondLst>
                                    <p:cond delay="0"/>
                                  </p:stCondLst>
                                  <p:childTnLst>
                                    <p:set>
                                      <p:cBhvr>
                                        <p:cTn id="17" dur="1" fill="hold">
                                          <p:stCondLst>
                                            <p:cond delay="0"/>
                                          </p:stCondLst>
                                        </p:cTn>
                                        <p:tgtEl>
                                          <p:spTgt spid="93214"/>
                                        </p:tgtEl>
                                        <p:attrNameLst>
                                          <p:attrName>style.visibility</p:attrName>
                                        </p:attrNameLst>
                                      </p:cBhvr>
                                      <p:to>
                                        <p:strVal val="visible"/>
                                      </p:to>
                                    </p:set>
                                    <p:anim calcmode="lin" valueType="num">
                                      <p:cBhvr>
                                        <p:cTn id="18" dur="1000" fill="hold"/>
                                        <p:tgtEl>
                                          <p:spTgt spid="93214"/>
                                        </p:tgtEl>
                                        <p:attrNameLst>
                                          <p:attrName>ppt_x</p:attrName>
                                        </p:attrNameLst>
                                      </p:cBhvr>
                                      <p:tavLst>
                                        <p:tav tm="0">
                                          <p:val>
                                            <p:strVal val="#ppt_x-.2"/>
                                          </p:val>
                                        </p:tav>
                                        <p:tav tm="100000">
                                          <p:val>
                                            <p:strVal val="#ppt_x"/>
                                          </p:val>
                                        </p:tav>
                                      </p:tavLst>
                                    </p:anim>
                                    <p:anim calcmode="lin" valueType="num">
                                      <p:cBhvr>
                                        <p:cTn id="19" dur="1000" fill="hold"/>
                                        <p:tgtEl>
                                          <p:spTgt spid="93214"/>
                                        </p:tgtEl>
                                        <p:attrNameLst>
                                          <p:attrName>ppt_y</p:attrName>
                                        </p:attrNameLst>
                                      </p:cBhvr>
                                      <p:tavLst>
                                        <p:tav tm="0">
                                          <p:val>
                                            <p:strVal val="#ppt_y"/>
                                          </p:val>
                                        </p:tav>
                                        <p:tav tm="100000">
                                          <p:val>
                                            <p:strVal val="#ppt_y"/>
                                          </p:val>
                                        </p:tav>
                                      </p:tavLst>
                                    </p:anim>
                                    <p:animEffect transition="in" filter="wipe(right)" prLst="gradientSize: 0.1">
                                      <p:cBhvr>
                                        <p:cTn id="20" dur="1000"/>
                                        <p:tgtEl>
                                          <p:spTgt spid="9321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9"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ppt_x</p:attrName>
                                        </p:attrNameLst>
                                      </p:cBhvr>
                                      <p:tavLst>
                                        <p:tav tm="0">
                                          <p:val>
                                            <p:strVal val="#ppt_x-.2"/>
                                          </p:val>
                                        </p:tav>
                                        <p:tav tm="100000">
                                          <p:val>
                                            <p:strVal val="#ppt_x"/>
                                          </p:val>
                                        </p:tav>
                                      </p:tavLst>
                                    </p:anim>
                                    <p:anim calcmode="lin" valueType="num">
                                      <p:cBhvr>
                                        <p:cTn id="26"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7" dur="10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3290"/>
                                        </p:tgtEl>
                                        <p:attrNameLst>
                                          <p:attrName>style.visibility</p:attrName>
                                        </p:attrNameLst>
                                      </p:cBhvr>
                                      <p:to>
                                        <p:strVal val="visible"/>
                                      </p:to>
                                    </p:set>
                                    <p:animEffect transition="in" filter="fade">
                                      <p:cBhvr>
                                        <p:cTn id="37" dur="1000"/>
                                        <p:tgtEl>
                                          <p:spTgt spid="93290"/>
                                        </p:tgtEl>
                                      </p:cBhvr>
                                    </p:animEffect>
                                    <p:anim calcmode="lin" valueType="num">
                                      <p:cBhvr>
                                        <p:cTn id="38" dur="1000" fill="hold"/>
                                        <p:tgtEl>
                                          <p:spTgt spid="93290"/>
                                        </p:tgtEl>
                                        <p:attrNameLst>
                                          <p:attrName>ppt_x</p:attrName>
                                        </p:attrNameLst>
                                      </p:cBhvr>
                                      <p:tavLst>
                                        <p:tav tm="0">
                                          <p:val>
                                            <p:strVal val="#ppt_x"/>
                                          </p:val>
                                        </p:tav>
                                        <p:tav tm="100000">
                                          <p:val>
                                            <p:strVal val="#ppt_x"/>
                                          </p:val>
                                        </p:tav>
                                      </p:tavLst>
                                    </p:anim>
                                    <p:anim calcmode="lin" valueType="num">
                                      <p:cBhvr>
                                        <p:cTn id="39" dur="1000" fill="hold"/>
                                        <p:tgtEl>
                                          <p:spTgt spid="93290"/>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93350"/>
                                        </p:tgtEl>
                                        <p:attrNameLst>
                                          <p:attrName>style.visibility</p:attrName>
                                        </p:attrNameLst>
                                      </p:cBhvr>
                                      <p:to>
                                        <p:strVal val="visible"/>
                                      </p:to>
                                    </p:set>
                                    <p:animEffect transition="in" filter="fade">
                                      <p:cBhvr>
                                        <p:cTn id="42" dur="1000"/>
                                        <p:tgtEl>
                                          <p:spTgt spid="93350"/>
                                        </p:tgtEl>
                                      </p:cBhvr>
                                    </p:animEffect>
                                    <p:anim calcmode="lin" valueType="num">
                                      <p:cBhvr>
                                        <p:cTn id="43" dur="1000" fill="hold"/>
                                        <p:tgtEl>
                                          <p:spTgt spid="93350"/>
                                        </p:tgtEl>
                                        <p:attrNameLst>
                                          <p:attrName>ppt_x</p:attrName>
                                        </p:attrNameLst>
                                      </p:cBhvr>
                                      <p:tavLst>
                                        <p:tav tm="0">
                                          <p:val>
                                            <p:strVal val="#ppt_x"/>
                                          </p:val>
                                        </p:tav>
                                        <p:tav tm="100000">
                                          <p:val>
                                            <p:strVal val="#ppt_x"/>
                                          </p:val>
                                        </p:tav>
                                      </p:tavLst>
                                    </p:anim>
                                    <p:anim calcmode="lin" valueType="num">
                                      <p:cBhvr>
                                        <p:cTn id="44" dur="1000" fill="hold"/>
                                        <p:tgtEl>
                                          <p:spTgt spid="93350"/>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93346"/>
                                        </p:tgtEl>
                                        <p:attrNameLst>
                                          <p:attrName>style.visibility</p:attrName>
                                        </p:attrNameLst>
                                      </p:cBhvr>
                                      <p:to>
                                        <p:strVal val="visible"/>
                                      </p:to>
                                    </p:set>
                                    <p:animEffect transition="in" filter="blinds(horizontal)">
                                      <p:cBhvr>
                                        <p:cTn id="49" dur="500"/>
                                        <p:tgtEl>
                                          <p:spTgt spid="9334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0" presetClass="path" presetSubtype="0" accel="50000" decel="50000" fill="hold" grpId="1" nodeType="clickEffect">
                                  <p:stCondLst>
                                    <p:cond delay="0"/>
                                  </p:stCondLst>
                                  <p:childTnLst>
                                    <p:animMotion origin="layout" path="M 2.77778E-6 -1.48148E-6 L 0.12673 -0.00185 " pathEditMode="relative" rAng="0" ptsTypes="AA">
                                      <p:cBhvr>
                                        <p:cTn id="53" dur="2000" fill="hold"/>
                                        <p:tgtEl>
                                          <p:spTgt spid="93290"/>
                                        </p:tgtEl>
                                        <p:attrNameLst>
                                          <p:attrName>ppt_x</p:attrName>
                                          <p:attrName>ppt_y</p:attrName>
                                        </p:attrNameLst>
                                      </p:cBhvr>
                                      <p:rCtr x="6337" y="-93"/>
                                    </p:animMotion>
                                  </p:childTnLst>
                                </p:cTn>
                              </p:par>
                            </p:childTnLst>
                          </p:cTn>
                        </p:par>
                      </p:childTnLst>
                    </p:cTn>
                  </p:par>
                  <p:par>
                    <p:cTn id="54" fill="hold" nodeType="clickPar">
                      <p:stCondLst>
                        <p:cond delay="indefinite"/>
                      </p:stCondLst>
                      <p:childTnLst>
                        <p:par>
                          <p:cTn id="55" fill="hold" nodeType="withGroup">
                            <p:stCondLst>
                              <p:cond delay="0"/>
                            </p:stCondLst>
                            <p:childTnLst>
                              <p:par>
                                <p:cTn id="56" presetID="19" presetClass="entr" presetSubtype="10" fill="hold" grpId="0" nodeType="clickEffect">
                                  <p:stCondLst>
                                    <p:cond delay="0"/>
                                  </p:stCondLst>
                                  <p:childTnLst>
                                    <p:set>
                                      <p:cBhvr>
                                        <p:cTn id="57" dur="1" fill="hold">
                                          <p:stCondLst>
                                            <p:cond delay="0"/>
                                          </p:stCondLst>
                                        </p:cTn>
                                        <p:tgtEl>
                                          <p:spTgt spid="93342"/>
                                        </p:tgtEl>
                                        <p:attrNameLst>
                                          <p:attrName>style.visibility</p:attrName>
                                        </p:attrNameLst>
                                      </p:cBhvr>
                                      <p:to>
                                        <p:strVal val="visible"/>
                                      </p:to>
                                    </p:set>
                                    <p:anim calcmode="lin" valueType="num">
                                      <p:cBhvr>
                                        <p:cTn id="58" dur="5000" fill="hold"/>
                                        <p:tgtEl>
                                          <p:spTgt spid="93342"/>
                                        </p:tgtEl>
                                        <p:attrNameLst>
                                          <p:attrName>ppt_w</p:attrName>
                                        </p:attrNameLst>
                                      </p:cBhvr>
                                      <p:tavLst>
                                        <p:tav tm="0" fmla="#ppt_w*sin(2.5*pi*$)">
                                          <p:val>
                                            <p:fltVal val="0"/>
                                          </p:val>
                                        </p:tav>
                                        <p:tav tm="100000">
                                          <p:val>
                                            <p:fltVal val="1"/>
                                          </p:val>
                                        </p:tav>
                                      </p:tavLst>
                                    </p:anim>
                                    <p:anim calcmode="lin" valueType="num">
                                      <p:cBhvr>
                                        <p:cTn id="59" dur="5000" fill="hold"/>
                                        <p:tgtEl>
                                          <p:spTgt spid="93342"/>
                                        </p:tgtEl>
                                        <p:attrNameLst>
                                          <p:attrName>ppt_h</p:attrName>
                                        </p:attrNameLst>
                                      </p:cBhvr>
                                      <p:tavLst>
                                        <p:tav tm="0">
                                          <p:val>
                                            <p:strVal val="#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0" presetClass="path" presetSubtype="0" accel="50000" decel="50000" fill="hold" grpId="2" nodeType="clickEffect">
                                  <p:stCondLst>
                                    <p:cond delay="0"/>
                                  </p:stCondLst>
                                  <p:childTnLst>
                                    <p:animMotion origin="layout" path="M 0.12673 -0.00185 L 0.3394 -0.00185 " pathEditMode="relative" ptsTypes="AA">
                                      <p:cBhvr>
                                        <p:cTn id="63" dur="2000" fill="hold"/>
                                        <p:tgtEl>
                                          <p:spTgt spid="93290"/>
                                        </p:tgtEl>
                                        <p:attrNameLst>
                                          <p:attrName>ppt_x</p:attrName>
                                          <p:attrName>ppt_y</p:attrName>
                                        </p:attrNameLst>
                                      </p:cBhvr>
                                    </p:animMotion>
                                  </p:childTnLst>
                                </p:cTn>
                              </p:par>
                            </p:childTnLst>
                          </p:cTn>
                        </p:par>
                      </p:childTnLst>
                    </p:cTn>
                  </p:par>
                  <p:par>
                    <p:cTn id="64" fill="hold" nodeType="clickPar">
                      <p:stCondLst>
                        <p:cond delay="indefinite"/>
                      </p:stCondLst>
                      <p:childTnLst>
                        <p:par>
                          <p:cTn id="65" fill="hold" nodeType="withGroup">
                            <p:stCondLst>
                              <p:cond delay="0"/>
                            </p:stCondLst>
                            <p:childTnLst>
                              <p:par>
                                <p:cTn id="66" presetID="19" presetClass="entr" presetSubtype="10" fill="hold" grpId="0" nodeType="clickEffect">
                                  <p:stCondLst>
                                    <p:cond delay="0"/>
                                  </p:stCondLst>
                                  <p:childTnLst>
                                    <p:set>
                                      <p:cBhvr>
                                        <p:cTn id="67" dur="1" fill="hold">
                                          <p:stCondLst>
                                            <p:cond delay="0"/>
                                          </p:stCondLst>
                                        </p:cTn>
                                        <p:tgtEl>
                                          <p:spTgt spid="93388"/>
                                        </p:tgtEl>
                                        <p:attrNameLst>
                                          <p:attrName>style.visibility</p:attrName>
                                        </p:attrNameLst>
                                      </p:cBhvr>
                                      <p:to>
                                        <p:strVal val="visible"/>
                                      </p:to>
                                    </p:set>
                                    <p:anim calcmode="lin" valueType="num">
                                      <p:cBhvr>
                                        <p:cTn id="68" dur="5000" fill="hold"/>
                                        <p:tgtEl>
                                          <p:spTgt spid="93388"/>
                                        </p:tgtEl>
                                        <p:attrNameLst>
                                          <p:attrName>ppt_w</p:attrName>
                                        </p:attrNameLst>
                                      </p:cBhvr>
                                      <p:tavLst>
                                        <p:tav tm="0" fmla="#ppt_w*sin(2.5*pi*$)">
                                          <p:val>
                                            <p:fltVal val="0"/>
                                          </p:val>
                                        </p:tav>
                                        <p:tav tm="100000">
                                          <p:val>
                                            <p:fltVal val="1"/>
                                          </p:val>
                                        </p:tav>
                                      </p:tavLst>
                                    </p:anim>
                                    <p:anim calcmode="lin" valueType="num">
                                      <p:cBhvr>
                                        <p:cTn id="69" dur="5000" fill="hold"/>
                                        <p:tgtEl>
                                          <p:spTgt spid="9338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14" grpId="0" animBg="1"/>
      <p:bldP spid="93290" grpId="0" animBg="1"/>
      <p:bldP spid="93290" grpId="1" animBg="1"/>
      <p:bldP spid="93290" grpId="2" animBg="1"/>
      <p:bldP spid="93342" grpId="0"/>
      <p:bldP spid="9338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DD1E6C0A-1DAD-4C41-8EB3-737C8FF0B6FD}"/>
              </a:ext>
            </a:extLst>
          </p:cNvPr>
          <p:cNvSpPr>
            <a:spLocks noChangeArrowheads="1"/>
          </p:cNvSpPr>
          <p:nvPr/>
        </p:nvSpPr>
        <p:spPr bwMode="auto">
          <a:xfrm>
            <a:off x="611188" y="476250"/>
            <a:ext cx="7705725" cy="3552825"/>
          </a:xfrm>
          <a:prstGeom prst="rect">
            <a:avLst/>
          </a:prstGeom>
          <a:solidFill>
            <a:schemeClr val="bg1">
              <a:alpha val="80000"/>
            </a:schemeClr>
          </a:solidFill>
          <a:ln w="9525">
            <a:noFill/>
            <a:miter lim="800000"/>
            <a:headEnd/>
            <a:tailEnd/>
          </a:ln>
          <a:effectLst/>
        </p:spPr>
        <p:txBody>
          <a:bodyPr anchor="ctr">
            <a:spAutoFit/>
          </a:bodyPr>
          <a:lstStyle/>
          <a:p>
            <a:pPr indent="266700" eaLnBrk="1" hangingPunct="1">
              <a:lnSpc>
                <a:spcPct val="120000"/>
              </a:lnSpc>
              <a:spcBef>
                <a:spcPct val="20000"/>
              </a:spcBef>
              <a:defRPr/>
            </a:pPr>
            <a:r>
              <a:rPr lang="zh-CN" altLang="en-US" sz="2000" b="1" dirty="0">
                <a:effectLst>
                  <a:outerShdw blurRad="38100" dist="38100" dir="2700000" algn="tl">
                    <a:srgbClr val="C0C0C0"/>
                  </a:outerShdw>
                </a:effectLst>
              </a:rPr>
              <a:t> 例</a:t>
            </a:r>
            <a:r>
              <a:rPr lang="pt-BR" altLang="zh-CN" sz="2000" b="1" dirty="0">
                <a:effectLst>
                  <a:outerShdw blurRad="38100" dist="38100" dir="2700000" algn="tl">
                    <a:srgbClr val="C0C0C0"/>
                  </a:outerShdw>
                </a:effectLst>
              </a:rPr>
              <a:t>3.</a:t>
            </a:r>
            <a:r>
              <a:rPr lang="en-US" altLang="zh-CN" sz="2000" b="1" dirty="0">
                <a:effectLst>
                  <a:outerShdw blurRad="38100" dist="38100" dir="2700000" algn="tl">
                    <a:srgbClr val="C0C0C0"/>
                  </a:outerShdw>
                </a:effectLst>
              </a:rPr>
              <a:t>12 </a:t>
            </a:r>
            <a:r>
              <a:rPr lang="zh-CN" altLang="en-US" sz="2000" b="1" dirty="0">
                <a:effectLst>
                  <a:outerShdw blurRad="38100" dist="38100" dir="2700000" algn="tl">
                    <a:srgbClr val="C0C0C0"/>
                  </a:outerShdw>
                </a:effectLst>
              </a:rPr>
              <a:t>转换字符的用例</a:t>
            </a:r>
            <a:r>
              <a:rPr lang="en-US" altLang="zh-CN" sz="2000" b="1" dirty="0">
                <a:effectLst>
                  <a:outerShdw blurRad="38100" dist="38100" dir="2700000" algn="tl">
                    <a:srgbClr val="C0C0C0"/>
                  </a:outerShdw>
                </a:effectLst>
              </a:rPr>
              <a:t>1</a:t>
            </a:r>
            <a:r>
              <a:rPr lang="zh-CN" altLang="en-US" sz="2000" b="1" dirty="0">
                <a:effectLst>
                  <a:outerShdw blurRad="38100" dist="38100" dir="2700000" algn="tl">
                    <a:srgbClr val="C0C0C0"/>
                  </a:outerShdw>
                </a:effectLst>
              </a:rPr>
              <a:t>。</a:t>
            </a:r>
            <a:r>
              <a:rPr lang="zh-CN" altLang="en-US" dirty="0"/>
              <a:t> </a:t>
            </a:r>
            <a:endParaRPr lang="pt-BR" altLang="zh-CN" sz="2000" b="1" dirty="0">
              <a:effectLst>
                <a:outerShdw blurRad="38100" dist="38100" dir="2700000" algn="tl">
                  <a:srgbClr val="C0C0C0"/>
                </a:outerShdw>
              </a:effectLst>
            </a:endParaRPr>
          </a:p>
          <a:p>
            <a:pPr indent="266700" eaLnBrk="1" hangingPunct="1">
              <a:lnSpc>
                <a:spcPct val="120000"/>
              </a:lnSpc>
              <a:spcBef>
                <a:spcPct val="20000"/>
              </a:spcBef>
              <a:defRPr/>
            </a:pPr>
            <a:r>
              <a:rPr lang="pt-BR" altLang="zh-CN" sz="2000" b="1" dirty="0">
                <a:solidFill>
                  <a:schemeClr val="tx2"/>
                </a:solidFill>
                <a:effectLst>
                  <a:outerShdw blurRad="38100" dist="38100" dir="2700000" algn="tl">
                    <a:srgbClr val="C0C0C0"/>
                  </a:outerShdw>
                </a:effectLst>
              </a:rPr>
              <a:t>        </a:t>
            </a:r>
            <a:r>
              <a:rPr lang="en-US" altLang="zh-CN" sz="2000" b="1" dirty="0">
                <a:solidFill>
                  <a:schemeClr val="tx2"/>
                </a:solidFill>
                <a:effectLst>
                  <a:outerShdw blurRad="38100" dist="38100" dir="2700000" algn="tl">
                    <a:srgbClr val="C0C0C0"/>
                  </a:outerShdw>
                </a:effectLst>
              </a:rPr>
              <a:t>char </a:t>
            </a:r>
            <a:r>
              <a:rPr lang="zh-CN" altLang="en-US" sz="2000" b="1" dirty="0">
                <a:solidFill>
                  <a:schemeClr val="tx2"/>
                </a:solidFill>
                <a:effectLst>
                  <a:outerShdw blurRad="38100" dist="38100" dir="2700000" algn="tl">
                    <a:srgbClr val="C0C0C0"/>
                  </a:outerShdw>
                </a:effectLst>
              </a:rPr>
              <a:t> </a:t>
            </a:r>
            <a:r>
              <a:rPr lang="en-US" altLang="zh-CN" sz="2000" b="1" dirty="0">
                <a:solidFill>
                  <a:schemeClr val="tx2"/>
                </a:solidFill>
                <a:effectLst>
                  <a:outerShdw blurRad="38100" dist="38100" dir="2700000" algn="tl">
                    <a:srgbClr val="C0C0C0"/>
                  </a:outerShdw>
                </a:effectLst>
              </a:rPr>
              <a:t>c;     </a:t>
            </a:r>
          </a:p>
          <a:p>
            <a:pPr indent="266700" eaLnBrk="1" hangingPunct="1">
              <a:lnSpc>
                <a:spcPct val="120000"/>
              </a:lnSpc>
              <a:spcBef>
                <a:spcPct val="20000"/>
              </a:spcBef>
              <a:defRPr/>
            </a:pPr>
            <a:r>
              <a:rPr lang="en-US" altLang="zh-CN" sz="2000" b="1" dirty="0">
                <a:solidFill>
                  <a:schemeClr val="tx2"/>
                </a:solidFill>
                <a:effectLst>
                  <a:outerShdw blurRad="38100" dist="38100" dir="2700000" algn="tl">
                    <a:srgbClr val="C0C0C0"/>
                  </a:outerShdw>
                </a:effectLst>
              </a:rPr>
              <a:t>        </a:t>
            </a:r>
            <a:r>
              <a:rPr lang="en-US" altLang="zh-CN" sz="2000" b="1" dirty="0" err="1">
                <a:solidFill>
                  <a:schemeClr val="tx2"/>
                </a:solidFill>
                <a:effectLst>
                  <a:outerShdw blurRad="38100" dist="38100" dir="2700000" algn="tl">
                    <a:srgbClr val="C0C0C0"/>
                  </a:outerShdw>
                </a:effectLst>
              </a:rPr>
              <a:t>int</a:t>
            </a:r>
            <a:r>
              <a:rPr lang="en-US" altLang="zh-CN" sz="2000" b="1" dirty="0">
                <a:solidFill>
                  <a:schemeClr val="tx2"/>
                </a:solidFill>
                <a:effectLst>
                  <a:outerShdw blurRad="38100" dist="38100" dir="2700000" algn="tl">
                    <a:srgbClr val="C0C0C0"/>
                  </a:outerShdw>
                </a:effectLst>
              </a:rPr>
              <a:t>    x1;</a:t>
            </a:r>
          </a:p>
          <a:p>
            <a:pPr indent="266700" eaLnBrk="1" hangingPunct="1">
              <a:lnSpc>
                <a:spcPct val="120000"/>
              </a:lnSpc>
              <a:spcBef>
                <a:spcPct val="20000"/>
              </a:spcBef>
              <a:defRPr/>
            </a:pPr>
            <a:r>
              <a:rPr lang="en-US" altLang="zh-CN" sz="2000" b="1" dirty="0">
                <a:solidFill>
                  <a:schemeClr val="tx2"/>
                </a:solidFill>
                <a:effectLst>
                  <a:outerShdw blurRad="38100" dist="38100" dir="2700000" algn="tl">
                    <a:srgbClr val="C0C0C0"/>
                  </a:outerShdw>
                </a:effectLst>
              </a:rPr>
              <a:t>        unsigned</a:t>
            </a:r>
            <a:r>
              <a:rPr lang="pt-BR" altLang="zh-CN" sz="2000" b="1" dirty="0">
                <a:solidFill>
                  <a:schemeClr val="tx2"/>
                </a:solidFill>
                <a:effectLst>
                  <a:outerShdw blurRad="38100" dist="38100" dir="2700000" algn="tl">
                    <a:srgbClr val="C0C0C0"/>
                  </a:outerShdw>
                </a:effectLst>
              </a:rPr>
              <a:t>  x2;</a:t>
            </a:r>
          </a:p>
          <a:p>
            <a:pPr indent="266700" eaLnBrk="1" hangingPunct="1">
              <a:lnSpc>
                <a:spcPct val="120000"/>
              </a:lnSpc>
              <a:spcBef>
                <a:spcPct val="20000"/>
              </a:spcBef>
              <a:defRPr/>
            </a:pPr>
            <a:r>
              <a:rPr lang="pt-BR" altLang="zh-CN" sz="2000" b="1" dirty="0">
                <a:solidFill>
                  <a:schemeClr val="tx2"/>
                </a:solidFill>
                <a:effectLst>
                  <a:outerShdw blurRad="38100" dist="38100" dir="2700000" algn="tl">
                    <a:srgbClr val="C0C0C0"/>
                  </a:outerShdw>
                </a:effectLst>
              </a:rPr>
              <a:t>        float   y;</a:t>
            </a:r>
          </a:p>
          <a:p>
            <a:pPr indent="266700" eaLnBrk="1" hangingPunct="1">
              <a:lnSpc>
                <a:spcPct val="120000"/>
              </a:lnSpc>
              <a:spcBef>
                <a:spcPct val="20000"/>
              </a:spcBef>
              <a:defRPr/>
            </a:pPr>
            <a:r>
              <a:rPr lang="pt-BR" altLang="zh-CN" sz="2000" b="1" dirty="0">
                <a:solidFill>
                  <a:schemeClr val="tx2"/>
                </a:solidFill>
                <a:effectLst>
                  <a:outerShdw blurRad="38100" dist="38100" dir="2700000" algn="tl">
                    <a:srgbClr val="C0C0C0"/>
                  </a:outerShdw>
                </a:effectLst>
              </a:rPr>
              <a:t>        char name[10];  </a:t>
            </a:r>
          </a:p>
          <a:p>
            <a:pPr indent="266700" eaLnBrk="1" hangingPunct="1">
              <a:lnSpc>
                <a:spcPct val="120000"/>
              </a:lnSpc>
              <a:spcBef>
                <a:spcPct val="20000"/>
              </a:spcBef>
              <a:defRPr/>
            </a:pPr>
            <a:r>
              <a:rPr lang="pt-BR" altLang="zh-CN" sz="2000" b="1" dirty="0">
                <a:solidFill>
                  <a:schemeClr val="tx2"/>
                </a:solidFill>
                <a:effectLst>
                  <a:outerShdw blurRad="38100" dist="38100" dir="2700000" algn="tl">
                    <a:srgbClr val="C0C0C0"/>
                  </a:outerShdw>
                </a:effectLst>
              </a:rPr>
              <a:t>        scanf(“%c%d%u%s”, &amp;c,&amp;x1,&amp;x2,&amp;y,</a:t>
            </a:r>
            <a:r>
              <a:rPr lang="pt-BR" altLang="zh-CN" sz="2000" b="1" dirty="0">
                <a:solidFill>
                  <a:srgbClr val="FF0000"/>
                </a:solidFill>
                <a:effectLst>
                  <a:outerShdw blurRad="38100" dist="38100" dir="2700000" algn="tl">
                    <a:srgbClr val="C0C0C0"/>
                  </a:outerShdw>
                </a:effectLst>
              </a:rPr>
              <a:t>name</a:t>
            </a:r>
            <a:r>
              <a:rPr lang="pt-BR" altLang="zh-CN" sz="2000" b="1" dirty="0">
                <a:solidFill>
                  <a:schemeClr val="tx2"/>
                </a:solidFill>
                <a:effectLst>
                  <a:outerShdw blurRad="38100" dist="38100" dir="2700000" algn="tl">
                    <a:srgbClr val="C0C0C0"/>
                  </a:outerShdw>
                </a:effectLst>
              </a:rPr>
              <a:t>);  </a:t>
            </a:r>
            <a:endParaRPr lang="en-US" altLang="zh-CN" sz="2000" b="1" dirty="0" err="1">
              <a:solidFill>
                <a:schemeClr val="tx2"/>
              </a:solidFill>
              <a:effectLst>
                <a:outerShdw blurRad="38100" dist="38100" dir="2700000" algn="tl">
                  <a:srgbClr val="C0C0C0"/>
                </a:outerShdw>
              </a:effectLst>
            </a:endParaRPr>
          </a:p>
          <a:p>
            <a:pPr indent="266700" eaLnBrk="1" hangingPunct="1">
              <a:lnSpc>
                <a:spcPct val="120000"/>
              </a:lnSpc>
              <a:spcBef>
                <a:spcPct val="20000"/>
              </a:spcBef>
              <a:defRPr/>
            </a:pPr>
            <a:r>
              <a:rPr lang="en-US" altLang="zh-CN" sz="2000" b="1" dirty="0">
                <a:solidFill>
                  <a:schemeClr val="tx2"/>
                </a:solidFill>
                <a:effectLst>
                  <a:outerShdw blurRad="38100" dist="38100" dir="2700000" algn="tl">
                    <a:srgbClr val="C0C0C0"/>
                  </a:outerShdw>
                </a:effectLst>
              </a:rPr>
              <a:t>              </a:t>
            </a:r>
            <a:endParaRPr lang="zh-CN" altLang="en-US" sz="2000" b="1" dirty="0" err="1">
              <a:solidFill>
                <a:schemeClr val="tx2"/>
              </a:solidFill>
              <a:effectLst>
                <a:outerShdw blurRad="38100" dist="38100" dir="2700000" algn="tl">
                  <a:srgbClr val="C0C0C0"/>
                </a:outerShdw>
              </a:effectLst>
            </a:endParaRPr>
          </a:p>
        </p:txBody>
      </p:sp>
      <p:grpSp>
        <p:nvGrpSpPr>
          <p:cNvPr id="25603" name="Group 145">
            <a:extLst>
              <a:ext uri="{FF2B5EF4-FFF2-40B4-BE49-F238E27FC236}">
                <a16:creationId xmlns:a16="http://schemas.microsoft.com/office/drawing/2014/main" id="{97D1C7CE-F3EF-46E0-94EA-D8A71C5794A3}"/>
              </a:ext>
            </a:extLst>
          </p:cNvPr>
          <p:cNvGrpSpPr>
            <a:grpSpLocks/>
          </p:cNvGrpSpPr>
          <p:nvPr/>
        </p:nvGrpSpPr>
        <p:grpSpPr bwMode="auto">
          <a:xfrm>
            <a:off x="2097088" y="4079875"/>
            <a:ext cx="1773237" cy="504825"/>
            <a:chOff x="4485" y="2937"/>
            <a:chExt cx="1117" cy="318"/>
          </a:xfrm>
        </p:grpSpPr>
        <p:sp>
          <p:nvSpPr>
            <p:cNvPr id="25642" name="Rectangle 143">
              <a:extLst>
                <a:ext uri="{FF2B5EF4-FFF2-40B4-BE49-F238E27FC236}">
                  <a16:creationId xmlns:a16="http://schemas.microsoft.com/office/drawing/2014/main" id="{E0F975A9-8C2A-47A8-B470-F7FF157B7E91}"/>
                </a:ext>
              </a:extLst>
            </p:cNvPr>
            <p:cNvSpPr>
              <a:spLocks noChangeArrowheads="1"/>
            </p:cNvSpPr>
            <p:nvPr/>
          </p:nvSpPr>
          <p:spPr bwMode="auto">
            <a:xfrm>
              <a:off x="4831" y="2982"/>
              <a:ext cx="771"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13" name="Text Box 144">
              <a:extLst>
                <a:ext uri="{FF2B5EF4-FFF2-40B4-BE49-F238E27FC236}">
                  <a16:creationId xmlns:a16="http://schemas.microsoft.com/office/drawing/2014/main" id="{3D6E4699-18CF-423F-962B-0974B3947A78}"/>
                </a:ext>
              </a:extLst>
            </p:cNvPr>
            <p:cNvSpPr txBox="1">
              <a:spLocks noChangeArrowheads="1"/>
            </p:cNvSpPr>
            <p:nvPr/>
          </p:nvSpPr>
          <p:spPr bwMode="auto">
            <a:xfrm>
              <a:off x="4485" y="2937"/>
              <a:ext cx="391" cy="252"/>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dirty="0">
                  <a:solidFill>
                    <a:schemeClr val="tx2"/>
                  </a:solidFill>
                  <a:effectLst>
                    <a:outerShdw blurRad="38100" dist="38100" dir="2700000" algn="tl">
                      <a:srgbClr val="C0C0C0"/>
                    </a:outerShdw>
                  </a:effectLst>
                </a:rPr>
                <a:t>x1</a:t>
              </a:r>
            </a:p>
          </p:txBody>
        </p:sp>
      </p:grpSp>
      <p:grpSp>
        <p:nvGrpSpPr>
          <p:cNvPr id="25604" name="Group 146">
            <a:extLst>
              <a:ext uri="{FF2B5EF4-FFF2-40B4-BE49-F238E27FC236}">
                <a16:creationId xmlns:a16="http://schemas.microsoft.com/office/drawing/2014/main" id="{7F4F58EF-D2E2-472C-849D-B2255629D4A7}"/>
              </a:ext>
            </a:extLst>
          </p:cNvPr>
          <p:cNvGrpSpPr>
            <a:grpSpLocks/>
          </p:cNvGrpSpPr>
          <p:nvPr/>
        </p:nvGrpSpPr>
        <p:grpSpPr bwMode="auto">
          <a:xfrm>
            <a:off x="3824288" y="4108450"/>
            <a:ext cx="1989137" cy="495300"/>
            <a:chOff x="4258" y="2937"/>
            <a:chExt cx="1253" cy="312"/>
          </a:xfrm>
        </p:grpSpPr>
        <p:sp>
          <p:nvSpPr>
            <p:cNvPr id="25640" name="Rectangle 147">
              <a:extLst>
                <a:ext uri="{FF2B5EF4-FFF2-40B4-BE49-F238E27FC236}">
                  <a16:creationId xmlns:a16="http://schemas.microsoft.com/office/drawing/2014/main" id="{97746846-354F-4A7C-953F-8B425BB156D7}"/>
                </a:ext>
              </a:extLst>
            </p:cNvPr>
            <p:cNvSpPr>
              <a:spLocks noChangeArrowheads="1"/>
            </p:cNvSpPr>
            <p:nvPr/>
          </p:nvSpPr>
          <p:spPr bwMode="auto">
            <a:xfrm>
              <a:off x="4740" y="2976"/>
              <a:ext cx="771"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11" name="Text Box 148">
              <a:extLst>
                <a:ext uri="{FF2B5EF4-FFF2-40B4-BE49-F238E27FC236}">
                  <a16:creationId xmlns:a16="http://schemas.microsoft.com/office/drawing/2014/main" id="{143BBCDA-E817-4F2F-B299-74D82EA5BA72}"/>
                </a:ext>
              </a:extLst>
            </p:cNvPr>
            <p:cNvSpPr txBox="1">
              <a:spLocks noChangeArrowheads="1"/>
            </p:cNvSpPr>
            <p:nvPr/>
          </p:nvSpPr>
          <p:spPr bwMode="auto">
            <a:xfrm>
              <a:off x="4258" y="2937"/>
              <a:ext cx="454" cy="252"/>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dirty="0">
                  <a:solidFill>
                    <a:schemeClr val="tx2"/>
                  </a:solidFill>
                  <a:effectLst>
                    <a:outerShdw blurRad="38100" dist="38100" dir="2700000" algn="tl">
                      <a:srgbClr val="C0C0C0"/>
                    </a:outerShdw>
                  </a:effectLst>
                </a:rPr>
                <a:t>x2</a:t>
              </a:r>
            </a:p>
          </p:txBody>
        </p:sp>
      </p:grpSp>
      <p:grpSp>
        <p:nvGrpSpPr>
          <p:cNvPr id="25605" name="Group 145">
            <a:extLst>
              <a:ext uri="{FF2B5EF4-FFF2-40B4-BE49-F238E27FC236}">
                <a16:creationId xmlns:a16="http://schemas.microsoft.com/office/drawing/2014/main" id="{5B4F39E3-D9AD-409E-9930-66D9D824CB5D}"/>
              </a:ext>
            </a:extLst>
          </p:cNvPr>
          <p:cNvGrpSpPr>
            <a:grpSpLocks/>
          </p:cNvGrpSpPr>
          <p:nvPr/>
        </p:nvGrpSpPr>
        <p:grpSpPr bwMode="auto">
          <a:xfrm>
            <a:off x="1331913" y="4079875"/>
            <a:ext cx="836612" cy="495300"/>
            <a:chOff x="4485" y="2937"/>
            <a:chExt cx="1026" cy="312"/>
          </a:xfrm>
        </p:grpSpPr>
        <p:sp>
          <p:nvSpPr>
            <p:cNvPr id="25638" name="Rectangle 143">
              <a:extLst>
                <a:ext uri="{FF2B5EF4-FFF2-40B4-BE49-F238E27FC236}">
                  <a16:creationId xmlns:a16="http://schemas.microsoft.com/office/drawing/2014/main" id="{1773B7CE-EB82-48CB-AD32-76EA0A4A7C19}"/>
                </a:ext>
              </a:extLst>
            </p:cNvPr>
            <p:cNvSpPr>
              <a:spLocks noChangeArrowheads="1"/>
            </p:cNvSpPr>
            <p:nvPr/>
          </p:nvSpPr>
          <p:spPr bwMode="auto">
            <a:xfrm>
              <a:off x="4740" y="2976"/>
              <a:ext cx="771"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16" name="Text Box 144">
              <a:extLst>
                <a:ext uri="{FF2B5EF4-FFF2-40B4-BE49-F238E27FC236}">
                  <a16:creationId xmlns:a16="http://schemas.microsoft.com/office/drawing/2014/main" id="{DB8B7562-3E5D-4501-A737-F8CF8AFB24E0}"/>
                </a:ext>
              </a:extLst>
            </p:cNvPr>
            <p:cNvSpPr txBox="1">
              <a:spLocks noChangeArrowheads="1"/>
            </p:cNvSpPr>
            <p:nvPr/>
          </p:nvSpPr>
          <p:spPr bwMode="auto">
            <a:xfrm>
              <a:off x="4485" y="2937"/>
              <a:ext cx="228" cy="2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solidFill>
                    <a:schemeClr val="tx2"/>
                  </a:solidFill>
                  <a:effectLst>
                    <a:outerShdw blurRad="38100" dist="38100" dir="2700000" algn="tl">
                      <a:srgbClr val="C0C0C0"/>
                    </a:outerShdw>
                  </a:effectLst>
                </a:rPr>
                <a:t>c</a:t>
              </a:r>
            </a:p>
          </p:txBody>
        </p:sp>
      </p:grpSp>
      <p:grpSp>
        <p:nvGrpSpPr>
          <p:cNvPr id="25606" name="Group 145">
            <a:extLst>
              <a:ext uri="{FF2B5EF4-FFF2-40B4-BE49-F238E27FC236}">
                <a16:creationId xmlns:a16="http://schemas.microsoft.com/office/drawing/2014/main" id="{FA85AE73-CA62-4078-963B-12C8A312C670}"/>
              </a:ext>
            </a:extLst>
          </p:cNvPr>
          <p:cNvGrpSpPr>
            <a:grpSpLocks/>
          </p:cNvGrpSpPr>
          <p:nvPr/>
        </p:nvGrpSpPr>
        <p:grpSpPr bwMode="auto">
          <a:xfrm>
            <a:off x="6011863" y="4079875"/>
            <a:ext cx="1628775" cy="495300"/>
            <a:chOff x="4485" y="2937"/>
            <a:chExt cx="1026" cy="312"/>
          </a:xfrm>
        </p:grpSpPr>
        <p:sp>
          <p:nvSpPr>
            <p:cNvPr id="25636" name="Rectangle 143">
              <a:extLst>
                <a:ext uri="{FF2B5EF4-FFF2-40B4-BE49-F238E27FC236}">
                  <a16:creationId xmlns:a16="http://schemas.microsoft.com/office/drawing/2014/main" id="{467D7059-15A3-4C82-B660-3A7E417B5FC2}"/>
                </a:ext>
              </a:extLst>
            </p:cNvPr>
            <p:cNvSpPr>
              <a:spLocks noChangeArrowheads="1"/>
            </p:cNvSpPr>
            <p:nvPr/>
          </p:nvSpPr>
          <p:spPr bwMode="auto">
            <a:xfrm>
              <a:off x="4740" y="2976"/>
              <a:ext cx="771"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19" name="Text Box 144">
              <a:extLst>
                <a:ext uri="{FF2B5EF4-FFF2-40B4-BE49-F238E27FC236}">
                  <a16:creationId xmlns:a16="http://schemas.microsoft.com/office/drawing/2014/main" id="{2244FF65-C3DB-4A0F-B6F3-86F0DBB7C612}"/>
                </a:ext>
              </a:extLst>
            </p:cNvPr>
            <p:cNvSpPr txBox="1">
              <a:spLocks noChangeArrowheads="1"/>
            </p:cNvSpPr>
            <p:nvPr/>
          </p:nvSpPr>
          <p:spPr bwMode="auto">
            <a:xfrm>
              <a:off x="4485" y="2937"/>
              <a:ext cx="227" cy="2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solidFill>
                    <a:schemeClr val="tx2"/>
                  </a:solidFill>
                  <a:effectLst>
                    <a:outerShdw blurRad="38100" dist="38100" dir="2700000" algn="tl">
                      <a:srgbClr val="C0C0C0"/>
                    </a:outerShdw>
                  </a:effectLst>
                </a:rPr>
                <a:t>y</a:t>
              </a:r>
            </a:p>
          </p:txBody>
        </p:sp>
      </p:grpSp>
      <p:graphicFrame>
        <p:nvGraphicFramePr>
          <p:cNvPr id="23" name="Group 2">
            <a:extLst>
              <a:ext uri="{FF2B5EF4-FFF2-40B4-BE49-F238E27FC236}">
                <a16:creationId xmlns:a16="http://schemas.microsoft.com/office/drawing/2014/main" id="{1DB34E4F-6E52-4A9A-9BA7-CE3B53F55681}"/>
              </a:ext>
            </a:extLst>
          </p:cNvPr>
          <p:cNvGraphicFramePr>
            <a:graphicFrameLocks noGrp="1"/>
          </p:cNvGraphicFramePr>
          <p:nvPr/>
        </p:nvGraphicFramePr>
        <p:xfrm>
          <a:off x="1547813" y="4867275"/>
          <a:ext cx="6121400" cy="457200"/>
        </p:xfrm>
        <a:graphic>
          <a:graphicData uri="http://schemas.openxmlformats.org/drawingml/2006/table">
            <a:tbl>
              <a:tblPr/>
              <a:tblGrid>
                <a:gridCol w="611871">
                  <a:extLst>
                    <a:ext uri="{9D8B030D-6E8A-4147-A177-3AD203B41FA5}">
                      <a16:colId xmlns:a16="http://schemas.microsoft.com/office/drawing/2014/main" val="20000"/>
                    </a:ext>
                  </a:extLst>
                </a:gridCol>
                <a:gridCol w="614565">
                  <a:extLst>
                    <a:ext uri="{9D8B030D-6E8A-4147-A177-3AD203B41FA5}">
                      <a16:colId xmlns:a16="http://schemas.microsoft.com/office/drawing/2014/main" val="20001"/>
                    </a:ext>
                  </a:extLst>
                </a:gridCol>
                <a:gridCol w="606479">
                  <a:extLst>
                    <a:ext uri="{9D8B030D-6E8A-4147-A177-3AD203B41FA5}">
                      <a16:colId xmlns:a16="http://schemas.microsoft.com/office/drawing/2014/main" val="20002"/>
                    </a:ext>
                  </a:extLst>
                </a:gridCol>
                <a:gridCol w="536397">
                  <a:extLst>
                    <a:ext uri="{9D8B030D-6E8A-4147-A177-3AD203B41FA5}">
                      <a16:colId xmlns:a16="http://schemas.microsoft.com/office/drawing/2014/main" val="20003"/>
                    </a:ext>
                  </a:extLst>
                </a:gridCol>
                <a:gridCol w="611871">
                  <a:extLst>
                    <a:ext uri="{9D8B030D-6E8A-4147-A177-3AD203B41FA5}">
                      <a16:colId xmlns:a16="http://schemas.microsoft.com/office/drawing/2014/main" val="20004"/>
                    </a:ext>
                  </a:extLst>
                </a:gridCol>
                <a:gridCol w="691386">
                  <a:extLst>
                    <a:ext uri="{9D8B030D-6E8A-4147-A177-3AD203B41FA5}">
                      <a16:colId xmlns:a16="http://schemas.microsoft.com/office/drawing/2014/main" val="20005"/>
                    </a:ext>
                  </a:extLst>
                </a:gridCol>
                <a:gridCol w="702168">
                  <a:extLst>
                    <a:ext uri="{9D8B030D-6E8A-4147-A177-3AD203B41FA5}">
                      <a16:colId xmlns:a16="http://schemas.microsoft.com/office/drawing/2014/main" val="20006"/>
                    </a:ext>
                  </a:extLst>
                </a:gridCol>
                <a:gridCol w="582221">
                  <a:extLst>
                    <a:ext uri="{9D8B030D-6E8A-4147-A177-3AD203B41FA5}">
                      <a16:colId xmlns:a16="http://schemas.microsoft.com/office/drawing/2014/main" val="20007"/>
                    </a:ext>
                  </a:extLst>
                </a:gridCol>
                <a:gridCol w="582221">
                  <a:extLst>
                    <a:ext uri="{9D8B030D-6E8A-4147-A177-3AD203B41FA5}">
                      <a16:colId xmlns:a16="http://schemas.microsoft.com/office/drawing/2014/main" val="20008"/>
                    </a:ext>
                  </a:extLst>
                </a:gridCol>
                <a:gridCol w="582221">
                  <a:extLst>
                    <a:ext uri="{9D8B030D-6E8A-4147-A177-3AD203B41FA5}">
                      <a16:colId xmlns:a16="http://schemas.microsoft.com/office/drawing/2014/main" val="20009"/>
                    </a:ext>
                  </a:extLst>
                </a:gridCol>
              </a:tblGrid>
              <a:tr h="3048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51" marR="914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51" marR="914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51" marR="914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51" marR="914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51" marR="914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51" marR="914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51" marR="914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51" marR="914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51" marR="914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51" marR="914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33" name="直接箭头连接符 32">
            <a:extLst>
              <a:ext uri="{FF2B5EF4-FFF2-40B4-BE49-F238E27FC236}">
                <a16:creationId xmlns:a16="http://schemas.microsoft.com/office/drawing/2014/main" id="{39FE66AA-716E-4D42-BBC0-D9E031C9735D}"/>
              </a:ext>
            </a:extLst>
          </p:cNvPr>
          <p:cNvCxnSpPr>
            <a:cxnSpLocks noChangeShapeType="1"/>
          </p:cNvCxnSpPr>
          <p:nvPr/>
        </p:nvCxnSpPr>
        <p:spPr bwMode="auto">
          <a:xfrm flipH="1">
            <a:off x="1619250" y="3500438"/>
            <a:ext cx="2952750" cy="576262"/>
          </a:xfrm>
          <a:prstGeom prst="straightConnector1">
            <a:avLst/>
          </a:prstGeom>
          <a:noFill/>
          <a:ln w="38100" algn="ctr">
            <a:solidFill>
              <a:srgbClr val="FF0000"/>
            </a:solidFill>
            <a:prstDash val="dash"/>
            <a:miter lim="800000"/>
            <a:headEnd/>
            <a:tailEnd type="arrow" w="med" len="med"/>
          </a:ln>
          <a:extLst>
            <a:ext uri="{909E8E84-426E-40DD-AFC4-6F175D3DCCD1}">
              <a14:hiddenFill xmlns:a14="http://schemas.microsoft.com/office/drawing/2010/main">
                <a:noFill/>
              </a14:hiddenFill>
            </a:ext>
          </a:extLst>
        </p:spPr>
      </p:cxnSp>
      <p:cxnSp>
        <p:nvCxnSpPr>
          <p:cNvPr id="34" name="直接箭头连接符 33">
            <a:extLst>
              <a:ext uri="{FF2B5EF4-FFF2-40B4-BE49-F238E27FC236}">
                <a16:creationId xmlns:a16="http://schemas.microsoft.com/office/drawing/2014/main" id="{CB363A0E-770A-4842-AAB1-AD51EA3BEAAE}"/>
              </a:ext>
            </a:extLst>
          </p:cNvPr>
          <p:cNvCxnSpPr>
            <a:cxnSpLocks noChangeShapeType="1"/>
          </p:cNvCxnSpPr>
          <p:nvPr/>
        </p:nvCxnSpPr>
        <p:spPr bwMode="auto">
          <a:xfrm flipH="1">
            <a:off x="2987675" y="3500438"/>
            <a:ext cx="2305050" cy="649287"/>
          </a:xfrm>
          <a:prstGeom prst="straightConnector1">
            <a:avLst/>
          </a:prstGeom>
          <a:noFill/>
          <a:ln w="38100" algn="ctr">
            <a:solidFill>
              <a:srgbClr val="FF0000"/>
            </a:solidFill>
            <a:prstDash val="dash"/>
            <a:miter lim="800000"/>
            <a:headEnd/>
            <a:tailEnd type="arrow" w="med" len="med"/>
          </a:ln>
          <a:extLst>
            <a:ext uri="{909E8E84-426E-40DD-AFC4-6F175D3DCCD1}">
              <a14:hiddenFill xmlns:a14="http://schemas.microsoft.com/office/drawing/2010/main">
                <a:noFill/>
              </a14:hiddenFill>
            </a:ext>
          </a:extLst>
        </p:spPr>
      </p:cxnSp>
      <p:cxnSp>
        <p:nvCxnSpPr>
          <p:cNvPr id="36" name="直接箭头连接符 35">
            <a:extLst>
              <a:ext uri="{FF2B5EF4-FFF2-40B4-BE49-F238E27FC236}">
                <a16:creationId xmlns:a16="http://schemas.microsoft.com/office/drawing/2014/main" id="{F9BC4804-28AC-4999-B3CC-80E07727B1FC}"/>
              </a:ext>
            </a:extLst>
          </p:cNvPr>
          <p:cNvCxnSpPr>
            <a:cxnSpLocks noChangeShapeType="1"/>
          </p:cNvCxnSpPr>
          <p:nvPr/>
        </p:nvCxnSpPr>
        <p:spPr bwMode="auto">
          <a:xfrm flipH="1">
            <a:off x="4572000" y="3500438"/>
            <a:ext cx="1152525" cy="649287"/>
          </a:xfrm>
          <a:prstGeom prst="straightConnector1">
            <a:avLst/>
          </a:prstGeom>
          <a:noFill/>
          <a:ln w="38100" algn="ctr">
            <a:solidFill>
              <a:srgbClr val="FF0000"/>
            </a:solidFill>
            <a:prstDash val="dash"/>
            <a:miter lim="800000"/>
            <a:headEnd/>
            <a:tailEnd type="arrow" w="med" len="med"/>
          </a:ln>
          <a:extLst>
            <a:ext uri="{909E8E84-426E-40DD-AFC4-6F175D3DCCD1}">
              <a14:hiddenFill xmlns:a14="http://schemas.microsoft.com/office/drawing/2010/main">
                <a:noFill/>
              </a14:hiddenFill>
            </a:ext>
          </a:extLst>
        </p:spPr>
      </p:cxnSp>
      <p:cxnSp>
        <p:nvCxnSpPr>
          <p:cNvPr id="38" name="直接箭头连接符 37">
            <a:extLst>
              <a:ext uri="{FF2B5EF4-FFF2-40B4-BE49-F238E27FC236}">
                <a16:creationId xmlns:a16="http://schemas.microsoft.com/office/drawing/2014/main" id="{6B2DBD38-EDF0-48AB-AA40-93127C8E8F73}"/>
              </a:ext>
            </a:extLst>
          </p:cNvPr>
          <p:cNvCxnSpPr>
            <a:cxnSpLocks noChangeShapeType="1"/>
          </p:cNvCxnSpPr>
          <p:nvPr/>
        </p:nvCxnSpPr>
        <p:spPr bwMode="auto">
          <a:xfrm>
            <a:off x="6372225" y="3500438"/>
            <a:ext cx="71438" cy="649287"/>
          </a:xfrm>
          <a:prstGeom prst="straightConnector1">
            <a:avLst/>
          </a:prstGeom>
          <a:noFill/>
          <a:ln w="38100" algn="ctr">
            <a:solidFill>
              <a:srgbClr val="FF0000"/>
            </a:solidFill>
            <a:prstDash val="dash"/>
            <a:miter lim="800000"/>
            <a:headEnd/>
            <a:tailEnd type="arrow" w="med" len="med"/>
          </a:ln>
          <a:extLst>
            <a:ext uri="{909E8E84-426E-40DD-AFC4-6F175D3DCCD1}">
              <a14:hiddenFill xmlns:a14="http://schemas.microsoft.com/office/drawing/2010/main">
                <a:noFill/>
              </a14:hiddenFill>
            </a:ext>
          </a:extLst>
        </p:spPr>
      </p:cxnSp>
      <p:cxnSp>
        <p:nvCxnSpPr>
          <p:cNvPr id="40" name="直接箭头连接符 39">
            <a:extLst>
              <a:ext uri="{FF2B5EF4-FFF2-40B4-BE49-F238E27FC236}">
                <a16:creationId xmlns:a16="http://schemas.microsoft.com/office/drawing/2014/main" id="{93B7A9E4-B44F-4ED0-ACC5-E74FA7D2206C}"/>
              </a:ext>
            </a:extLst>
          </p:cNvPr>
          <p:cNvCxnSpPr>
            <a:cxnSpLocks noChangeShapeType="1"/>
          </p:cNvCxnSpPr>
          <p:nvPr/>
        </p:nvCxnSpPr>
        <p:spPr bwMode="auto">
          <a:xfrm rot="10800000" flipV="1">
            <a:off x="1763713" y="3500438"/>
            <a:ext cx="5256212" cy="1800225"/>
          </a:xfrm>
          <a:prstGeom prst="curvedConnector3">
            <a:avLst>
              <a:gd name="adj1" fmla="val -21792"/>
            </a:avLst>
          </a:prstGeom>
          <a:noFill/>
          <a:ln w="38100" algn="ctr">
            <a:solidFill>
              <a:srgbClr val="FF0000"/>
            </a:solidFill>
            <a:prstDash val="dash"/>
            <a:miter lim="800000"/>
            <a:headEnd/>
            <a:tailEnd type="arrow"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ox(in)">
                                      <p:cBhvr>
                                        <p:cTn id="7" dur="500"/>
                                        <p:tgtEl>
                                          <p:spTgt spid="33"/>
                                        </p:tgtEl>
                                      </p:cBhvr>
                                    </p:animEffect>
                                  </p:childTnLst>
                                </p:cTn>
                              </p:par>
                              <p:par>
                                <p:cTn id="8" presetID="4" presetClass="entr" presetSubtype="16"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ox(in)">
                                      <p:cBhvr>
                                        <p:cTn id="10" dur="500"/>
                                        <p:tgtEl>
                                          <p:spTgt spid="34"/>
                                        </p:tgtEl>
                                      </p:cBhvr>
                                    </p:animEffect>
                                  </p:childTnLst>
                                </p:cTn>
                              </p:par>
                              <p:par>
                                <p:cTn id="11" presetID="4" presetClass="entr" presetSubtype="16"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box(in)">
                                      <p:cBhvr>
                                        <p:cTn id="13" dur="500"/>
                                        <p:tgtEl>
                                          <p:spTgt spid="36"/>
                                        </p:tgtEl>
                                      </p:cBhvr>
                                    </p:animEffect>
                                  </p:childTnLst>
                                </p:cTn>
                              </p:par>
                              <p:par>
                                <p:cTn id="14" presetID="4" presetClass="entr" presetSubtype="16"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box(in)">
                                      <p:cBhvr>
                                        <p:cTn id="16" dur="500"/>
                                        <p:tgtEl>
                                          <p:spTgt spid="38"/>
                                        </p:tgtEl>
                                      </p:cBhvr>
                                    </p:animEffect>
                                  </p:childTnLst>
                                </p:cTn>
                              </p:par>
                              <p:par>
                                <p:cTn id="17" presetID="4" presetClass="entr" presetSubtype="16"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box(in)">
                                      <p:cBhvr>
                                        <p:cTn id="1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13EB1975-35B8-4DA8-A6E5-47B600BC87F9}"/>
              </a:ext>
            </a:extLst>
          </p:cNvPr>
          <p:cNvSpPr>
            <a:spLocks noChangeArrowheads="1"/>
          </p:cNvSpPr>
          <p:nvPr/>
        </p:nvSpPr>
        <p:spPr bwMode="auto">
          <a:xfrm>
            <a:off x="611188" y="869950"/>
            <a:ext cx="7705725" cy="1693863"/>
          </a:xfrm>
          <a:prstGeom prst="rect">
            <a:avLst/>
          </a:prstGeom>
          <a:solidFill>
            <a:schemeClr val="bg1">
              <a:alpha val="80000"/>
            </a:schemeClr>
          </a:solidFill>
          <a:ln w="9525">
            <a:noFill/>
            <a:miter lim="800000"/>
            <a:headEnd/>
            <a:tailEnd/>
          </a:ln>
          <a:effectLst/>
        </p:spPr>
        <p:txBody>
          <a:bodyPr anchor="ctr">
            <a:spAutoFit/>
          </a:bodyPr>
          <a:lstStyle/>
          <a:p>
            <a:pPr indent="266700" eaLnBrk="1" hangingPunct="1">
              <a:lnSpc>
                <a:spcPct val="120000"/>
              </a:lnSpc>
              <a:spcBef>
                <a:spcPct val="20000"/>
              </a:spcBef>
              <a:defRPr/>
            </a:pPr>
            <a:r>
              <a:rPr lang="zh-CN" altLang="en-US" sz="2000" b="1" dirty="0">
                <a:effectLst>
                  <a:outerShdw blurRad="38100" dist="38100" dir="2700000" algn="tl">
                    <a:srgbClr val="C0C0C0"/>
                  </a:outerShdw>
                </a:effectLst>
              </a:rPr>
              <a:t> 例</a:t>
            </a:r>
            <a:r>
              <a:rPr lang="pt-BR" altLang="zh-CN" sz="2000" b="1" dirty="0">
                <a:effectLst>
                  <a:outerShdw blurRad="38100" dist="38100" dir="2700000" algn="tl">
                    <a:srgbClr val="C0C0C0"/>
                  </a:outerShdw>
                </a:effectLst>
              </a:rPr>
              <a:t>3.</a:t>
            </a:r>
            <a:r>
              <a:rPr lang="en-US" altLang="zh-CN" sz="2000" b="1" dirty="0">
                <a:effectLst>
                  <a:outerShdw blurRad="38100" dist="38100" dir="2700000" algn="tl">
                    <a:srgbClr val="C0C0C0"/>
                  </a:outerShdw>
                </a:effectLst>
              </a:rPr>
              <a:t>13 </a:t>
            </a:r>
            <a:r>
              <a:rPr lang="zh-CN" altLang="en-US" sz="2000" b="1" dirty="0">
                <a:effectLst>
                  <a:outerShdw blurRad="38100" dist="38100" dir="2700000" algn="tl">
                    <a:srgbClr val="C0C0C0"/>
                  </a:outerShdw>
                </a:effectLst>
              </a:rPr>
              <a:t>转换字符</a:t>
            </a:r>
            <a:r>
              <a:rPr lang="en-US" altLang="zh-CN" sz="2000" b="1" dirty="0">
                <a:effectLst>
                  <a:outerShdw blurRad="38100" dist="38100" dir="2700000" algn="tl">
                    <a:srgbClr val="C0C0C0"/>
                  </a:outerShdw>
                </a:effectLst>
              </a:rPr>
              <a:t>n</a:t>
            </a:r>
            <a:r>
              <a:rPr lang="zh-CN" altLang="en-US" sz="2000" b="1" dirty="0">
                <a:effectLst>
                  <a:outerShdw blurRad="38100" dist="38100" dir="2700000" algn="tl">
                    <a:srgbClr val="C0C0C0"/>
                  </a:outerShdw>
                </a:effectLst>
              </a:rPr>
              <a:t>的用法。</a:t>
            </a:r>
            <a:endParaRPr lang="en-US" altLang="zh-CN" sz="2000" b="1" dirty="0">
              <a:effectLst>
                <a:outerShdw blurRad="38100" dist="38100" dir="2700000" algn="tl">
                  <a:srgbClr val="C0C0C0"/>
                </a:outerShdw>
              </a:effectLst>
            </a:endParaRPr>
          </a:p>
          <a:p>
            <a:pPr indent="266700" eaLnBrk="1" hangingPunct="1">
              <a:lnSpc>
                <a:spcPct val="120000"/>
              </a:lnSpc>
              <a:spcBef>
                <a:spcPct val="20000"/>
              </a:spcBef>
              <a:defRPr/>
            </a:pPr>
            <a:r>
              <a:rPr lang="en-US" altLang="zh-CN" sz="2000" b="1" dirty="0">
                <a:effectLst>
                  <a:outerShdw blurRad="38100" dist="38100" dir="2700000" algn="tl">
                    <a:srgbClr val="C0C0C0"/>
                  </a:outerShdw>
                </a:effectLst>
              </a:rPr>
              <a:t>  </a:t>
            </a:r>
            <a:r>
              <a:rPr lang="en-US" altLang="zh-CN" sz="2000" b="1" dirty="0" err="1">
                <a:effectLst>
                  <a:outerShdw blurRad="38100" dist="38100" dir="2700000" algn="tl">
                    <a:srgbClr val="C0C0C0"/>
                  </a:outerShdw>
                </a:effectLst>
              </a:rPr>
              <a:t>scanf</a:t>
            </a:r>
            <a:r>
              <a:rPr lang="en-US" altLang="zh-CN"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d%d%n</a:t>
            </a:r>
            <a:r>
              <a:rPr lang="en-US" altLang="zh-CN" sz="2000" b="1" dirty="0">
                <a:effectLst>
                  <a:outerShdw blurRad="38100" dist="38100" dir="2700000" algn="tl">
                    <a:srgbClr val="C0C0C0"/>
                  </a:outerShdw>
                </a:effectLst>
              </a:rPr>
              <a:t>”, &amp;</a:t>
            </a:r>
            <a:r>
              <a:rPr lang="en-US" altLang="zh-CN" sz="2000" b="1" dirty="0" err="1">
                <a:effectLst>
                  <a:outerShdw blurRad="38100" dist="38100" dir="2700000" algn="tl">
                    <a:srgbClr val="C0C0C0"/>
                  </a:outerShdw>
                </a:effectLst>
              </a:rPr>
              <a:t>i,&amp;j,&amp;k</a:t>
            </a:r>
            <a:r>
              <a:rPr lang="en-US" altLang="zh-CN" sz="2000" b="1" dirty="0">
                <a:effectLst>
                  <a:outerShdw blurRad="38100" dist="38100" dir="2700000" algn="tl">
                    <a:srgbClr val="C0C0C0"/>
                  </a:outerShdw>
                </a:effectLst>
              </a:rPr>
              <a:t>);</a:t>
            </a:r>
          </a:p>
          <a:p>
            <a:pPr indent="266700" eaLnBrk="1" hangingPunct="1">
              <a:lnSpc>
                <a:spcPct val="120000"/>
              </a:lnSpc>
              <a:spcBef>
                <a:spcPct val="20000"/>
              </a:spcBef>
              <a:defRPr/>
            </a:pPr>
            <a:r>
              <a:rPr lang="en-US" altLang="zh-CN" sz="2000" b="1" dirty="0">
                <a:effectLst>
                  <a:outerShdw blurRad="38100" dist="38100" dir="2700000" algn="tl">
                    <a:srgbClr val="C0C0C0"/>
                  </a:outerShdw>
                </a:effectLst>
              </a:rPr>
              <a:t>  %n</a:t>
            </a:r>
            <a:r>
              <a:rPr lang="zh-CN" altLang="en-US" sz="2000" b="1" dirty="0">
                <a:effectLst>
                  <a:outerShdw blurRad="38100" dist="38100" dir="2700000" algn="tl">
                    <a:srgbClr val="C0C0C0"/>
                  </a:outerShdw>
                </a:effectLst>
              </a:rPr>
              <a:t>不从输入流中读取数据，而是把从开始到这个目前为止从输入流中读取的字符数目送到对应变量中。</a:t>
            </a:r>
            <a:r>
              <a:rPr lang="pt-BR" altLang="zh-CN" sz="2000" b="1" dirty="0">
                <a:solidFill>
                  <a:schemeClr val="tx2"/>
                </a:solidFill>
                <a:effectLst>
                  <a:outerShdw blurRad="38100" dist="38100" dir="2700000" algn="tl">
                    <a:srgbClr val="C0C0C0"/>
                  </a:outerShdw>
                </a:effectLst>
              </a:rPr>
              <a:t>        </a:t>
            </a:r>
            <a:r>
              <a:rPr lang="en-US" altLang="zh-CN" sz="2000" b="1" dirty="0">
                <a:solidFill>
                  <a:schemeClr val="tx2"/>
                </a:solidFill>
                <a:effectLst>
                  <a:outerShdw blurRad="38100" dist="38100" dir="2700000" algn="tl">
                    <a:srgbClr val="C0C0C0"/>
                  </a:outerShdw>
                </a:effectLst>
              </a:rPr>
              <a:t>              </a:t>
            </a:r>
            <a:endParaRPr lang="zh-CN" altLang="en-US" sz="2000" b="1" dirty="0" err="1">
              <a:solidFill>
                <a:schemeClr val="tx2"/>
              </a:solidFill>
              <a:effectLst>
                <a:outerShdw blurRad="38100" dist="38100" dir="2700000" algn="tl">
                  <a:srgbClr val="C0C0C0"/>
                </a:outerShdw>
              </a:effectLst>
            </a:endParaRPr>
          </a:p>
        </p:txBody>
      </p:sp>
      <p:sp>
        <p:nvSpPr>
          <p:cNvPr id="21" name="Rectangle 5">
            <a:extLst>
              <a:ext uri="{FF2B5EF4-FFF2-40B4-BE49-F238E27FC236}">
                <a16:creationId xmlns:a16="http://schemas.microsoft.com/office/drawing/2014/main" id="{7ACADA65-BC82-4CB5-9938-C5DFF59C6AAE}"/>
              </a:ext>
            </a:extLst>
          </p:cNvPr>
          <p:cNvSpPr>
            <a:spLocks noChangeArrowheads="1"/>
          </p:cNvSpPr>
          <p:nvPr/>
        </p:nvSpPr>
        <p:spPr bwMode="auto">
          <a:xfrm>
            <a:off x="900113" y="2789238"/>
            <a:ext cx="7705725" cy="2800350"/>
          </a:xfrm>
          <a:prstGeom prst="rect">
            <a:avLst/>
          </a:prstGeom>
          <a:solidFill>
            <a:schemeClr val="bg1">
              <a:alpha val="80000"/>
            </a:schemeClr>
          </a:solidFill>
          <a:ln w="9525">
            <a:noFill/>
            <a:miter lim="800000"/>
            <a:headEnd/>
            <a:tailEnd/>
          </a:ln>
          <a:effectLst/>
        </p:spPr>
        <p:txBody>
          <a:bodyPr anchor="ctr">
            <a:spAutoFit/>
          </a:bodyPr>
          <a:lstStyle/>
          <a:p>
            <a:pPr indent="266700" eaLnBrk="1" hangingPunct="1">
              <a:lnSpc>
                <a:spcPct val="120000"/>
              </a:lnSpc>
              <a:spcBef>
                <a:spcPct val="20000"/>
              </a:spcBef>
              <a:buFont typeface="Wingdings" pitchFamily="2" charset="2"/>
              <a:buChar char="u"/>
              <a:defRPr/>
            </a:pPr>
            <a:r>
              <a:rPr lang="zh-CN" altLang="en-US" sz="2000" b="1" dirty="0">
                <a:effectLst>
                  <a:outerShdw blurRad="38100" dist="38100" dir="2700000" algn="tl">
                    <a:srgbClr val="C0C0C0"/>
                  </a:outerShdw>
                </a:effectLst>
              </a:rPr>
              <a:t> 格式串中有非转换的字符时，输入要求有对应字符匹配</a:t>
            </a:r>
            <a:endParaRPr lang="en-US" altLang="zh-CN" sz="2000" b="1" dirty="0">
              <a:effectLst>
                <a:outerShdw blurRad="38100" dist="38100" dir="2700000" algn="tl">
                  <a:srgbClr val="C0C0C0"/>
                </a:outerShdw>
              </a:effectLst>
            </a:endParaRPr>
          </a:p>
          <a:p>
            <a:pPr indent="266700" eaLnBrk="1" hangingPunct="1">
              <a:lnSpc>
                <a:spcPct val="120000"/>
              </a:lnSpc>
              <a:buFont typeface="Wingdings" pitchFamily="2" charset="2"/>
              <a:buNone/>
              <a:defRPr/>
            </a:pPr>
            <a:r>
              <a:rPr lang="zh-CN" altLang="en-US" sz="2000" b="1" dirty="0">
                <a:effectLst>
                  <a:outerShdw blurRad="38100" dist="38100" dir="2700000" algn="tl">
                    <a:srgbClr val="C0C0C0"/>
                  </a:outerShdw>
                </a:effectLst>
              </a:rPr>
              <a:t>      </a:t>
            </a:r>
            <a:r>
              <a:rPr lang="en-US" altLang="zh-CN" sz="2000" b="1" dirty="0" err="1">
                <a:effectLst>
                  <a:outerShdw blurRad="38100" dist="38100" dir="2700000" algn="tl">
                    <a:srgbClr val="C0C0C0"/>
                  </a:outerShdw>
                </a:effectLst>
              </a:rPr>
              <a:t>scanf</a:t>
            </a:r>
            <a:r>
              <a:rPr lang="en-US" altLang="zh-CN" sz="2000" b="1" dirty="0">
                <a:effectLst>
                  <a:outerShdw blurRad="38100" dist="38100" dir="2700000" algn="tl">
                    <a:srgbClr val="C0C0C0"/>
                  </a:outerShdw>
                </a:effectLst>
              </a:rPr>
              <a:t>(“m=%</a:t>
            </a:r>
            <a:r>
              <a:rPr lang="en-US" altLang="zh-CN" sz="2000" b="1" dirty="0" err="1">
                <a:effectLst>
                  <a:outerShdw blurRad="38100" dist="38100" dir="2700000" algn="tl">
                    <a:srgbClr val="C0C0C0"/>
                  </a:outerShdw>
                </a:effectLst>
              </a:rPr>
              <a:t>d,n</a:t>
            </a:r>
            <a:r>
              <a:rPr lang="en-US" altLang="zh-CN"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d”,&amp;m,&amp;n</a:t>
            </a:r>
            <a:r>
              <a:rPr lang="en-US" altLang="zh-CN" sz="2000" b="1" dirty="0">
                <a:effectLst>
                  <a:outerShdw blurRad="38100" dist="38100" dir="2700000" algn="tl">
                    <a:srgbClr val="C0C0C0"/>
                  </a:outerShdw>
                </a:effectLst>
              </a:rPr>
              <a:t>);</a:t>
            </a:r>
          </a:p>
          <a:p>
            <a:pPr indent="266700" eaLnBrk="1" hangingPunct="1">
              <a:lnSpc>
                <a:spcPct val="120000"/>
              </a:lnSpc>
              <a:buFont typeface="Wingdings" pitchFamily="2" charset="2"/>
              <a:buNone/>
              <a:defRPr/>
            </a:pPr>
            <a:r>
              <a:rPr lang="zh-CN" altLang="en-US" sz="2000" b="1" dirty="0">
                <a:effectLst>
                  <a:outerShdw blurRad="38100" dist="38100" dir="2700000" algn="tl">
                    <a:srgbClr val="C0C0C0"/>
                  </a:outerShdw>
                </a:effectLst>
              </a:rPr>
              <a:t>只有</a:t>
            </a: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输入</a:t>
            </a:r>
            <a:r>
              <a:rPr lang="en-US" altLang="zh-CN" sz="2000" b="1" dirty="0">
                <a:effectLst>
                  <a:outerShdw blurRad="38100" dist="38100" dir="2700000" algn="tl">
                    <a:srgbClr val="C0C0C0"/>
                  </a:outerShdw>
                </a:effectLst>
              </a:rPr>
              <a:t>m=10</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n=20  </a:t>
            </a:r>
            <a:r>
              <a:rPr lang="zh-CN" altLang="en-US" sz="2000" b="1" dirty="0">
                <a:effectLst>
                  <a:outerShdw blurRad="38100" dist="38100" dir="2700000" algn="tl">
                    <a:srgbClr val="C0C0C0"/>
                  </a:outerShdw>
                </a:effectLst>
              </a:rPr>
              <a:t>才能正确给</a:t>
            </a:r>
            <a:r>
              <a:rPr lang="en-US" altLang="zh-CN" sz="2000" b="1" dirty="0">
                <a:effectLst>
                  <a:outerShdw blurRad="38100" dist="38100" dir="2700000" algn="tl">
                    <a:srgbClr val="C0C0C0"/>
                  </a:outerShdw>
                </a:effectLst>
              </a:rPr>
              <a:t>m</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n</a:t>
            </a:r>
            <a:r>
              <a:rPr lang="zh-CN" altLang="en-US" sz="2000" b="1" dirty="0">
                <a:effectLst>
                  <a:outerShdw blurRad="38100" dist="38100" dir="2700000" algn="tl">
                    <a:srgbClr val="C0C0C0"/>
                  </a:outerShdw>
                </a:effectLst>
              </a:rPr>
              <a:t>赋值。</a:t>
            </a:r>
            <a:endParaRPr lang="en-US" altLang="zh-CN" sz="2000" b="1" dirty="0">
              <a:effectLst>
                <a:outerShdw blurRad="38100" dist="38100" dir="2700000" algn="tl">
                  <a:srgbClr val="C0C0C0"/>
                </a:outerShdw>
              </a:effectLst>
            </a:endParaRPr>
          </a:p>
          <a:p>
            <a:pPr indent="266700" eaLnBrk="1" hangingPunct="1">
              <a:lnSpc>
                <a:spcPct val="120000"/>
              </a:lnSpc>
              <a:spcBef>
                <a:spcPct val="20000"/>
              </a:spcBef>
              <a:buFont typeface="Wingdings" pitchFamily="2" charset="2"/>
              <a:buChar char="u"/>
              <a:defRPr/>
            </a:pPr>
            <a:r>
              <a:rPr lang="en-US" altLang="zh-CN" sz="2000" b="1" dirty="0">
                <a:effectLst>
                  <a:outerShdw blurRad="38100" dist="38100" dir="2700000" algn="tl">
                    <a:srgbClr val="C0C0C0"/>
                  </a:outerShdw>
                </a:effectLst>
              </a:rPr>
              <a:t>%%</a:t>
            </a:r>
            <a:r>
              <a:rPr lang="zh-CN" altLang="en-US" sz="2000" b="1" dirty="0">
                <a:effectLst>
                  <a:outerShdw blurRad="38100" dist="38100" dir="2700000" algn="tl">
                    <a:srgbClr val="C0C0C0"/>
                  </a:outerShdw>
                </a:effectLst>
              </a:rPr>
              <a:t>时代表格式串中有非转换的</a:t>
            </a:r>
            <a:r>
              <a:rPr lang="en-US" altLang="zh-CN" sz="2000" b="1" dirty="0">
                <a:effectLst>
                  <a:outerShdw blurRad="38100" dist="38100" dir="2700000" algn="tl">
                    <a:srgbClr val="C0C0C0"/>
                  </a:outerShdw>
                </a:effectLst>
              </a:rPr>
              <a:t>%</a:t>
            </a:r>
            <a:r>
              <a:rPr lang="zh-CN" altLang="en-US" sz="2000" b="1" dirty="0">
                <a:effectLst>
                  <a:outerShdw blurRad="38100" dist="38100" dir="2700000" algn="tl">
                    <a:srgbClr val="C0C0C0"/>
                  </a:outerShdw>
                </a:effectLst>
              </a:rPr>
              <a:t>，输入要求有</a:t>
            </a:r>
            <a:r>
              <a:rPr lang="en-US" altLang="zh-CN" sz="2000" b="1" dirty="0">
                <a:effectLst>
                  <a:outerShdw blurRad="38100" dist="38100" dir="2700000" algn="tl">
                    <a:srgbClr val="C0C0C0"/>
                  </a:outerShdw>
                </a:effectLst>
              </a:rPr>
              <a:t>%</a:t>
            </a:r>
            <a:r>
              <a:rPr lang="zh-CN" altLang="en-US" sz="2000" b="1" dirty="0">
                <a:effectLst>
                  <a:outerShdw blurRad="38100" dist="38100" dir="2700000" algn="tl">
                    <a:srgbClr val="C0C0C0"/>
                  </a:outerShdw>
                </a:effectLst>
              </a:rPr>
              <a:t>匹配</a:t>
            </a:r>
            <a:endParaRPr lang="en-US" altLang="zh-CN" sz="2000" b="1" dirty="0">
              <a:effectLst>
                <a:outerShdw blurRad="38100" dist="38100" dir="2700000" algn="tl">
                  <a:srgbClr val="C0C0C0"/>
                </a:outerShdw>
              </a:effectLst>
            </a:endParaRPr>
          </a:p>
          <a:p>
            <a:pPr indent="266700" eaLnBrk="1" hangingPunct="1">
              <a:lnSpc>
                <a:spcPct val="120000"/>
              </a:lnSpc>
              <a:buFont typeface="Wingdings" pitchFamily="2" charset="2"/>
              <a:buNone/>
              <a:defRPr/>
            </a:pPr>
            <a:r>
              <a:rPr lang="zh-CN" altLang="en-US" sz="2000" b="1" dirty="0">
                <a:effectLst>
                  <a:outerShdw blurRad="38100" dist="38100" dir="2700000" algn="tl">
                    <a:srgbClr val="C0C0C0"/>
                  </a:outerShdw>
                </a:effectLst>
              </a:rPr>
              <a:t> </a:t>
            </a:r>
            <a:r>
              <a:rPr lang="en-US" altLang="zh-CN" sz="2000" b="1" dirty="0" err="1">
                <a:effectLst>
                  <a:outerShdw blurRad="38100" dist="38100" dir="2700000" algn="tl">
                    <a:srgbClr val="C0C0C0"/>
                  </a:outerShdw>
                </a:effectLst>
              </a:rPr>
              <a:t>scanf</a:t>
            </a:r>
            <a:r>
              <a:rPr lang="en-US" altLang="zh-CN"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d”,&amp;i</a:t>
            </a:r>
            <a:r>
              <a:rPr lang="en-US" altLang="zh-CN" sz="2000" b="1" dirty="0">
                <a:effectLst>
                  <a:outerShdw blurRad="38100" dist="38100" dir="2700000" algn="tl">
                    <a:srgbClr val="C0C0C0"/>
                  </a:outerShdw>
                </a:effectLst>
              </a:rPr>
              <a:t>);</a:t>
            </a:r>
          </a:p>
          <a:p>
            <a:pPr indent="266700" eaLnBrk="1" hangingPunct="1">
              <a:lnSpc>
                <a:spcPct val="120000"/>
              </a:lnSpc>
              <a:buFont typeface="Wingdings" pitchFamily="2" charset="2"/>
              <a:buNone/>
              <a:defRPr/>
            </a:pPr>
            <a:r>
              <a:rPr lang="zh-CN" altLang="en-US" sz="2000" b="1" dirty="0">
                <a:effectLst>
                  <a:outerShdw blurRad="38100" dist="38100" dir="2700000" algn="tl">
                    <a:srgbClr val="C0C0C0"/>
                  </a:outerShdw>
                </a:effectLst>
              </a:rPr>
              <a:t>只有</a:t>
            </a: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输入</a:t>
            </a:r>
            <a:r>
              <a:rPr lang="en-US" altLang="zh-CN" sz="2000" b="1" dirty="0">
                <a:effectLst>
                  <a:outerShdw blurRad="38100" dist="38100" dir="2700000" algn="tl">
                    <a:srgbClr val="C0C0C0"/>
                  </a:outerShdw>
                </a:effectLst>
              </a:rPr>
              <a:t>%100  </a:t>
            </a:r>
            <a:r>
              <a:rPr lang="zh-CN" altLang="en-US" sz="2000" b="1" dirty="0">
                <a:effectLst>
                  <a:outerShdw blurRad="38100" dist="38100" dir="2700000" algn="tl">
                    <a:srgbClr val="C0C0C0"/>
                  </a:outerShdw>
                </a:effectLst>
              </a:rPr>
              <a:t>才能正确给</a:t>
            </a:r>
            <a:r>
              <a:rPr lang="en-US" altLang="zh-CN" sz="2000" b="1" dirty="0" err="1">
                <a:effectLst>
                  <a:outerShdw blurRad="38100" dist="38100" dir="2700000" algn="tl">
                    <a:srgbClr val="C0C0C0"/>
                  </a:outerShdw>
                </a:effectLst>
              </a:rPr>
              <a:t>i</a:t>
            </a:r>
            <a:r>
              <a:rPr lang="zh-CN" altLang="en-US" sz="2000" b="1" dirty="0">
                <a:effectLst>
                  <a:outerShdw blurRad="38100" dist="38100" dir="2700000" algn="tl">
                    <a:srgbClr val="C0C0C0"/>
                  </a:outerShdw>
                </a:effectLst>
              </a:rPr>
              <a:t>赋值</a:t>
            </a:r>
            <a:r>
              <a:rPr lang="en-US" altLang="zh-CN" sz="2000" b="1" dirty="0">
                <a:effectLst>
                  <a:outerShdw blurRad="38100" dist="38100" dir="2700000" algn="tl">
                    <a:srgbClr val="C0C0C0"/>
                  </a:outerShdw>
                </a:effectLst>
              </a:rPr>
              <a:t>100</a:t>
            </a:r>
            <a:r>
              <a:rPr lang="zh-CN" altLang="en-US" sz="2000" b="1" dirty="0">
                <a:effectLst>
                  <a:outerShdw blurRad="38100" dist="38100" dir="2700000" algn="tl">
                    <a:srgbClr val="C0C0C0"/>
                  </a:outerShdw>
                </a:effectLst>
              </a:rPr>
              <a:t>。</a:t>
            </a:r>
            <a:endParaRPr lang="en-US" altLang="zh-CN" sz="2000" b="1" dirty="0">
              <a:effectLst>
                <a:outerShdw blurRad="38100" dist="38100" dir="2700000" algn="tl">
                  <a:srgbClr val="C0C0C0"/>
                </a:outerShdw>
              </a:effectLst>
            </a:endParaRPr>
          </a:p>
          <a:p>
            <a:pPr indent="266700" eaLnBrk="1" hangingPunct="1">
              <a:lnSpc>
                <a:spcPct val="120000"/>
              </a:lnSpc>
              <a:spcBef>
                <a:spcPct val="20000"/>
              </a:spcBef>
              <a:buFont typeface="Wingdings" pitchFamily="2" charset="2"/>
              <a:buChar char="u"/>
              <a:defRPr/>
            </a:pPr>
            <a:endParaRPr lang="zh-CN" altLang="en-US" sz="20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5">
            <a:extLst>
              <a:ext uri="{FF2B5EF4-FFF2-40B4-BE49-F238E27FC236}">
                <a16:creationId xmlns:a16="http://schemas.microsoft.com/office/drawing/2014/main" id="{97891281-105B-477C-9B28-38A2618F22B1}"/>
              </a:ext>
            </a:extLst>
          </p:cNvPr>
          <p:cNvSpPr>
            <a:spLocks noChangeArrowheads="1"/>
          </p:cNvSpPr>
          <p:nvPr/>
        </p:nvSpPr>
        <p:spPr bwMode="auto">
          <a:xfrm>
            <a:off x="900113" y="725488"/>
            <a:ext cx="7705725" cy="4648200"/>
          </a:xfrm>
          <a:prstGeom prst="rect">
            <a:avLst/>
          </a:prstGeom>
          <a:solidFill>
            <a:schemeClr val="bg1">
              <a:alpha val="80000"/>
            </a:schemeClr>
          </a:solidFill>
          <a:ln w="9525">
            <a:noFill/>
            <a:miter lim="800000"/>
            <a:headEnd/>
            <a:tailEnd/>
          </a:ln>
          <a:effectLst/>
        </p:spPr>
        <p:txBody>
          <a:bodyPr anchor="ctr">
            <a:spAutoFit/>
          </a:bodyPr>
          <a:lstStyle/>
          <a:p>
            <a:pPr indent="266700" eaLnBrk="1" hangingPunct="1">
              <a:lnSpc>
                <a:spcPct val="120000"/>
              </a:lnSpc>
              <a:spcBef>
                <a:spcPct val="20000"/>
              </a:spcBef>
              <a:buFont typeface="Wingdings" pitchFamily="2" charset="2"/>
              <a:buChar char="u"/>
              <a:defRPr/>
            </a:pPr>
            <a:r>
              <a:rPr lang="zh-CN" altLang="en-US" sz="2000" b="1" dirty="0">
                <a:effectLst>
                  <a:outerShdw blurRad="38100" dist="38100" dir="2700000" algn="tl">
                    <a:srgbClr val="C0C0C0"/>
                  </a:outerShdw>
                </a:effectLst>
              </a:rPr>
              <a:t> 输入时的数据与格式串中的转换说明要求对应一致</a:t>
            </a:r>
            <a:endParaRPr lang="en-US" altLang="zh-CN" sz="2000" b="1" dirty="0">
              <a:effectLst>
                <a:outerShdw blurRad="38100" dist="38100" dir="2700000" algn="tl">
                  <a:srgbClr val="C0C0C0"/>
                </a:outerShdw>
              </a:effectLst>
            </a:endParaRPr>
          </a:p>
          <a:p>
            <a:pPr indent="266700" eaLnBrk="1" hangingPunct="1">
              <a:lnSpc>
                <a:spcPct val="120000"/>
              </a:lnSpc>
              <a:buFont typeface="Wingdings" pitchFamily="2" charset="2"/>
              <a:buNone/>
              <a:defRPr/>
            </a:pPr>
            <a:r>
              <a:rPr lang="zh-CN" altLang="en-US" sz="2000" b="1" dirty="0">
                <a:effectLst>
                  <a:outerShdw blurRad="38100" dist="38100" dir="2700000" algn="tl">
                    <a:srgbClr val="C0C0C0"/>
                  </a:outerShdw>
                </a:effectLst>
              </a:rPr>
              <a:t>     </a:t>
            </a:r>
            <a:r>
              <a:rPr lang="en-US" altLang="zh-CN" sz="2000" b="1" dirty="0" err="1">
                <a:effectLst>
                  <a:outerShdw blurRad="38100" dist="38100" dir="2700000" algn="tl">
                    <a:srgbClr val="C0C0C0"/>
                  </a:outerShdw>
                </a:effectLst>
              </a:rPr>
              <a:t>int</a:t>
            </a:r>
            <a:r>
              <a:rPr lang="en-US" altLang="zh-CN" sz="2000" b="1" dirty="0">
                <a:effectLst>
                  <a:outerShdw blurRad="38100" dist="38100" dir="2700000" algn="tl">
                    <a:srgbClr val="C0C0C0"/>
                  </a:outerShdw>
                </a:effectLst>
              </a:rPr>
              <a:t>  </a:t>
            </a:r>
            <a:r>
              <a:rPr lang="en-US" altLang="zh-CN" sz="2000" b="1" dirty="0" err="1">
                <a:effectLst>
                  <a:outerShdw blurRad="38100" dist="38100" dir="2700000" algn="tl">
                    <a:srgbClr val="C0C0C0"/>
                  </a:outerShdw>
                </a:effectLst>
              </a:rPr>
              <a:t>i,j</a:t>
            </a:r>
            <a:r>
              <a:rPr lang="en-US" altLang="zh-CN" sz="2000" b="1" dirty="0">
                <a:effectLst>
                  <a:outerShdw blurRad="38100" dist="38100" dir="2700000" algn="tl">
                    <a:srgbClr val="C0C0C0"/>
                  </a:outerShdw>
                </a:effectLst>
              </a:rPr>
              <a:t>;</a:t>
            </a:r>
          </a:p>
          <a:p>
            <a:pPr indent="266700" eaLnBrk="1" hangingPunct="1">
              <a:lnSpc>
                <a:spcPct val="120000"/>
              </a:lnSpc>
              <a:buFont typeface="Wingdings" pitchFamily="2" charset="2"/>
              <a:buNone/>
              <a:defRPr/>
            </a:pPr>
            <a:r>
              <a:rPr lang="en-US" altLang="zh-CN" sz="2000" b="1" dirty="0">
                <a:effectLst>
                  <a:outerShdw blurRad="38100" dist="38100" dir="2700000" algn="tl">
                    <a:srgbClr val="C0C0C0"/>
                  </a:outerShdw>
                </a:effectLst>
              </a:rPr>
              <a:t>     double x;</a:t>
            </a:r>
          </a:p>
          <a:p>
            <a:pPr indent="266700" eaLnBrk="1" hangingPunct="1">
              <a:lnSpc>
                <a:spcPct val="120000"/>
              </a:lnSpc>
              <a:buFont typeface="Wingdings" pitchFamily="2" charset="2"/>
              <a:buNone/>
              <a:defRPr/>
            </a:pPr>
            <a:r>
              <a:rPr lang="en-US" altLang="zh-CN" sz="2000" b="1" dirty="0">
                <a:effectLst>
                  <a:outerShdw blurRad="38100" dist="38100" dir="2700000" algn="tl">
                    <a:srgbClr val="C0C0C0"/>
                  </a:outerShdw>
                </a:effectLst>
              </a:rPr>
              <a:t>     </a:t>
            </a:r>
            <a:r>
              <a:rPr lang="en-US" altLang="zh-CN" sz="2000" b="1" dirty="0" err="1">
                <a:effectLst>
                  <a:outerShdw blurRad="38100" dist="38100" dir="2700000" algn="tl">
                    <a:srgbClr val="C0C0C0"/>
                  </a:outerShdw>
                </a:effectLst>
              </a:rPr>
              <a:t>scanf</a:t>
            </a:r>
            <a:r>
              <a:rPr lang="en-US" altLang="zh-CN"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d%d”,&amp;i,&amp;j</a:t>
            </a:r>
            <a:r>
              <a:rPr lang="en-US" altLang="zh-CN" sz="2000" b="1" dirty="0">
                <a:effectLst>
                  <a:outerShdw blurRad="38100" dist="38100" dir="2700000" algn="tl">
                    <a:srgbClr val="C0C0C0"/>
                  </a:outerShdw>
                </a:effectLst>
              </a:rPr>
              <a:t>);</a:t>
            </a:r>
          </a:p>
          <a:p>
            <a:pPr indent="266700" eaLnBrk="1" hangingPunct="1">
              <a:lnSpc>
                <a:spcPct val="120000"/>
              </a:lnSpc>
              <a:buFont typeface="Wingdings" pitchFamily="2" charset="2"/>
              <a:buNone/>
              <a:defRPr/>
            </a:pP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输入</a:t>
            </a:r>
            <a:r>
              <a:rPr lang="en-US" altLang="zh-CN" sz="2000" b="1" dirty="0">
                <a:effectLst>
                  <a:outerShdw blurRad="38100" dist="38100" dir="2700000" algn="tl">
                    <a:srgbClr val="C0C0C0"/>
                  </a:outerShdw>
                </a:effectLst>
              </a:rPr>
              <a:t>12a                j</a:t>
            </a:r>
            <a:r>
              <a:rPr lang="zh-CN" altLang="en-US" sz="2000" b="1" dirty="0">
                <a:effectLst>
                  <a:outerShdw blurRad="38100" dist="38100" dir="2700000" algn="tl">
                    <a:srgbClr val="C0C0C0"/>
                  </a:outerShdw>
                </a:effectLst>
              </a:rPr>
              <a:t>不能正确赋值。</a:t>
            </a:r>
            <a:endParaRPr lang="en-US" altLang="zh-CN" sz="2000" b="1" dirty="0">
              <a:effectLst>
                <a:outerShdw blurRad="38100" dist="38100" dir="2700000" algn="tl">
                  <a:srgbClr val="C0C0C0"/>
                </a:outerShdw>
              </a:effectLst>
            </a:endParaRPr>
          </a:p>
          <a:p>
            <a:pPr indent="266700" eaLnBrk="1" hangingPunct="1">
              <a:lnSpc>
                <a:spcPct val="120000"/>
              </a:lnSpc>
              <a:buFont typeface="Wingdings" pitchFamily="2" charset="2"/>
              <a:buNone/>
              <a:defRPr/>
            </a:pPr>
            <a:endParaRPr lang="en-US" altLang="zh-CN" sz="2000" b="1" dirty="0">
              <a:effectLst>
                <a:outerShdw blurRad="38100" dist="38100" dir="2700000" algn="tl">
                  <a:srgbClr val="C0C0C0"/>
                </a:outerShdw>
              </a:effectLst>
            </a:endParaRPr>
          </a:p>
          <a:p>
            <a:pPr indent="266700" eaLnBrk="1" hangingPunct="1">
              <a:lnSpc>
                <a:spcPct val="120000"/>
              </a:lnSpc>
              <a:spcBef>
                <a:spcPct val="20000"/>
              </a:spcBef>
              <a:buFont typeface="Wingdings" pitchFamily="2" charset="2"/>
              <a:buChar char="u"/>
              <a:defRPr/>
            </a:pPr>
            <a:r>
              <a:rPr lang="zh-CN" altLang="en-US" sz="2000" b="1" dirty="0">
                <a:effectLst>
                  <a:outerShdw blurRad="38100" dist="38100" dir="2700000" algn="tl">
                    <a:srgbClr val="C0C0C0"/>
                  </a:outerShdw>
                </a:effectLst>
              </a:rPr>
              <a:t>格式串中的转换说明要求与对应变量类型匹配、个数一致</a:t>
            </a:r>
            <a:endParaRPr lang="en-US" altLang="zh-CN" sz="2000" b="1" dirty="0">
              <a:effectLst>
                <a:outerShdw blurRad="38100" dist="38100" dir="2700000" algn="tl">
                  <a:srgbClr val="C0C0C0"/>
                </a:outerShdw>
              </a:effectLst>
            </a:endParaRPr>
          </a:p>
          <a:p>
            <a:pPr indent="266700" eaLnBrk="1" hangingPunct="1">
              <a:lnSpc>
                <a:spcPct val="120000"/>
              </a:lnSpc>
              <a:buFont typeface="Wingdings" pitchFamily="2" charset="2"/>
              <a:buNone/>
              <a:defRPr/>
            </a:pPr>
            <a:r>
              <a:rPr lang="zh-CN" altLang="en-US" sz="2000" b="1" dirty="0">
                <a:effectLst>
                  <a:outerShdw blurRad="38100" dist="38100" dir="2700000" algn="tl">
                    <a:srgbClr val="C0C0C0"/>
                  </a:outerShdw>
                </a:effectLst>
              </a:rPr>
              <a:t>       </a:t>
            </a:r>
            <a:r>
              <a:rPr lang="en-US" altLang="zh-CN" sz="2000" b="1" dirty="0" err="1">
                <a:effectLst>
                  <a:outerShdw blurRad="38100" dist="38100" dir="2700000" algn="tl">
                    <a:srgbClr val="C0C0C0"/>
                  </a:outerShdw>
                </a:effectLst>
              </a:rPr>
              <a:t>scanf</a:t>
            </a:r>
            <a:r>
              <a:rPr lang="en-US" altLang="zh-CN" sz="2000" b="1" dirty="0">
                <a:effectLst>
                  <a:outerShdw blurRad="38100" dist="38100" dir="2700000" algn="tl">
                    <a:srgbClr val="C0C0C0"/>
                  </a:outerShdw>
                </a:effectLst>
              </a:rPr>
              <a:t>(“%f”, &amp;</a:t>
            </a:r>
            <a:r>
              <a:rPr lang="en-US" altLang="zh-CN" sz="2000" b="1" dirty="0" err="1">
                <a:effectLst>
                  <a:outerShdw blurRad="38100" dist="38100" dir="2700000" algn="tl">
                    <a:srgbClr val="C0C0C0"/>
                  </a:outerShdw>
                </a:effectLst>
              </a:rPr>
              <a:t>i</a:t>
            </a:r>
            <a:r>
              <a:rPr lang="en-US" altLang="zh-CN" sz="2000" b="1" dirty="0">
                <a:effectLst>
                  <a:outerShdw blurRad="38100" dist="38100" dir="2700000" algn="tl">
                    <a:srgbClr val="C0C0C0"/>
                  </a:outerShdw>
                </a:effectLst>
              </a:rPr>
              <a:t>) ;         %f</a:t>
            </a:r>
            <a:r>
              <a:rPr lang="zh-CN" altLang="en-US" sz="2000" b="1" dirty="0">
                <a:effectLst>
                  <a:outerShdw blurRad="38100" dist="38100" dir="2700000" algn="tl">
                    <a:srgbClr val="C0C0C0"/>
                  </a:outerShdw>
                </a:effectLst>
              </a:rPr>
              <a:t>与</a:t>
            </a:r>
            <a:r>
              <a:rPr lang="en-US" altLang="zh-CN" sz="2000" b="1" dirty="0" err="1">
                <a:effectLst>
                  <a:outerShdw blurRad="38100" dist="38100" dir="2700000" algn="tl">
                    <a:srgbClr val="C0C0C0"/>
                  </a:outerShdw>
                </a:effectLst>
              </a:rPr>
              <a:t>i</a:t>
            </a:r>
            <a:r>
              <a:rPr lang="zh-CN" altLang="en-US" sz="2000" b="1" dirty="0">
                <a:effectLst>
                  <a:outerShdw blurRad="38100" dist="38100" dir="2700000" algn="tl">
                    <a:srgbClr val="C0C0C0"/>
                  </a:outerShdw>
                </a:effectLst>
              </a:rPr>
              <a:t>的类型不匹配</a:t>
            </a:r>
            <a:endParaRPr lang="en-US" altLang="zh-CN" sz="2000" b="1" dirty="0">
              <a:effectLst>
                <a:outerShdw blurRad="38100" dist="38100" dir="2700000" algn="tl">
                  <a:srgbClr val="C0C0C0"/>
                </a:outerShdw>
              </a:effectLst>
            </a:endParaRPr>
          </a:p>
          <a:p>
            <a:pPr indent="266700" eaLnBrk="1" hangingPunct="1">
              <a:lnSpc>
                <a:spcPct val="120000"/>
              </a:lnSpc>
              <a:buFont typeface="Wingdings" pitchFamily="2" charset="2"/>
              <a:buNone/>
              <a:defRPr/>
            </a:pPr>
            <a:r>
              <a:rPr lang="en-US" altLang="zh-CN" sz="2000" b="1" dirty="0">
                <a:effectLst>
                  <a:outerShdw blurRad="38100" dist="38100" dir="2700000" algn="tl">
                    <a:srgbClr val="C0C0C0"/>
                  </a:outerShdw>
                </a:effectLst>
              </a:rPr>
              <a:t>      </a:t>
            </a:r>
            <a:r>
              <a:rPr lang="en-US" altLang="zh-CN" sz="2000" b="1" dirty="0" err="1">
                <a:effectLst>
                  <a:outerShdw blurRad="38100" dist="38100" dir="2700000" algn="tl">
                    <a:srgbClr val="C0C0C0"/>
                  </a:outerShdw>
                </a:effectLst>
              </a:rPr>
              <a:t>scanf</a:t>
            </a:r>
            <a:r>
              <a:rPr lang="en-US" altLang="zh-CN"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f”,&amp;x</a:t>
            </a: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正确的是：</a:t>
            </a:r>
            <a:r>
              <a:rPr lang="en-US" altLang="zh-CN" sz="2000" b="1" dirty="0">
                <a:effectLst>
                  <a:outerShdw blurRad="38100" dist="38100" dir="2700000" algn="tl">
                    <a:srgbClr val="C0C0C0"/>
                  </a:outerShdw>
                </a:effectLst>
              </a:rPr>
              <a:t>%lf</a:t>
            </a:r>
          </a:p>
          <a:p>
            <a:pPr indent="266700" eaLnBrk="1" hangingPunct="1">
              <a:lnSpc>
                <a:spcPct val="120000"/>
              </a:lnSpc>
              <a:buFont typeface="Wingdings" pitchFamily="2" charset="2"/>
              <a:buNone/>
              <a:defRPr/>
            </a:pPr>
            <a:endParaRPr lang="en-US" altLang="zh-CN" sz="2000" b="1" dirty="0">
              <a:effectLst>
                <a:outerShdw blurRad="38100" dist="38100" dir="2700000" algn="tl">
                  <a:srgbClr val="C0C0C0"/>
                </a:outerShdw>
              </a:effectLst>
            </a:endParaRPr>
          </a:p>
          <a:p>
            <a:pPr indent="266700" eaLnBrk="1" hangingPunct="1">
              <a:lnSpc>
                <a:spcPct val="120000"/>
              </a:lnSpc>
              <a:spcBef>
                <a:spcPct val="20000"/>
              </a:spcBef>
              <a:buFont typeface="Wingdings" pitchFamily="2" charset="2"/>
              <a:buChar char="u"/>
              <a:defRPr/>
            </a:pPr>
            <a:r>
              <a:rPr lang="en-US" altLang="zh-CN"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s%d%f</a:t>
            </a:r>
            <a:r>
              <a:rPr lang="zh-CN" altLang="en-US" sz="2000" b="1" dirty="0">
                <a:effectLst>
                  <a:outerShdw blurRad="38100" dist="38100" dir="2700000" algn="tl">
                    <a:srgbClr val="C0C0C0"/>
                  </a:outerShdw>
                </a:effectLst>
              </a:rPr>
              <a:t>等转换说明在输入时会过滤掉输入流空白符，</a:t>
            </a:r>
            <a:r>
              <a:rPr lang="en-US" altLang="zh-CN" sz="2000" b="1" dirty="0">
                <a:effectLst>
                  <a:outerShdw blurRad="38100" dist="38100" dir="2700000" algn="tl">
                    <a:srgbClr val="C0C0C0"/>
                  </a:outerShdw>
                </a:effectLst>
              </a:rPr>
              <a:t>%c</a:t>
            </a:r>
            <a:r>
              <a:rPr lang="zh-CN" altLang="en-US" sz="2000" b="1" dirty="0">
                <a:effectLst>
                  <a:outerShdw blurRad="38100" dist="38100" dir="2700000" algn="tl">
                    <a:srgbClr val="C0C0C0"/>
                  </a:outerShdw>
                </a:effectLst>
              </a:rPr>
              <a:t>只要输入流不空就直接取字符。</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5">
            <a:extLst>
              <a:ext uri="{FF2B5EF4-FFF2-40B4-BE49-F238E27FC236}">
                <a16:creationId xmlns:a16="http://schemas.microsoft.com/office/drawing/2014/main" id="{8EF8FCDE-CD71-44A9-945B-3F6FDF2B60B2}"/>
              </a:ext>
            </a:extLst>
          </p:cNvPr>
          <p:cNvSpPr>
            <a:spLocks noChangeArrowheads="1"/>
          </p:cNvSpPr>
          <p:nvPr/>
        </p:nvSpPr>
        <p:spPr bwMode="auto">
          <a:xfrm>
            <a:off x="900113" y="542925"/>
            <a:ext cx="7705725" cy="5262563"/>
          </a:xfrm>
          <a:prstGeom prst="rect">
            <a:avLst/>
          </a:prstGeom>
          <a:solidFill>
            <a:schemeClr val="bg1">
              <a:alpha val="80000"/>
            </a:schemeClr>
          </a:solidFill>
          <a:ln w="9525">
            <a:noFill/>
            <a:miter lim="800000"/>
            <a:headEnd/>
            <a:tailEnd/>
          </a:ln>
          <a:effectLst/>
        </p:spPr>
        <p:txBody>
          <a:bodyPr anchor="ctr">
            <a:spAutoFit/>
          </a:bodyPr>
          <a:lstStyle/>
          <a:p>
            <a:pPr indent="266700" eaLnBrk="1" hangingPunct="1">
              <a:lnSpc>
                <a:spcPct val="120000"/>
              </a:lnSpc>
              <a:spcBef>
                <a:spcPct val="20000"/>
              </a:spcBef>
              <a:buFont typeface="Wingdings" pitchFamily="2" charset="2"/>
              <a:buChar char="u"/>
              <a:defRPr/>
            </a:pPr>
            <a:r>
              <a:rPr lang="zh-CN" altLang="en-US" sz="2000" b="1" dirty="0">
                <a:effectLst>
                  <a:outerShdw blurRad="38100" dist="38100" dir="2700000" algn="tl">
                    <a:srgbClr val="C0C0C0"/>
                  </a:outerShdw>
                </a:effectLst>
              </a:rPr>
              <a:t> 输入字符时过滤前导空白符（空格、水平制表符和回车等）</a:t>
            </a:r>
            <a:endParaRPr lang="en-US" altLang="zh-CN" sz="2000" b="1" dirty="0">
              <a:effectLst>
                <a:outerShdw blurRad="38100" dist="38100" dir="2700000" algn="tl">
                  <a:srgbClr val="C0C0C0"/>
                </a:outerShdw>
              </a:effectLst>
            </a:endParaRPr>
          </a:p>
          <a:p>
            <a:pPr indent="266700" eaLnBrk="1" hangingPunct="1">
              <a:lnSpc>
                <a:spcPct val="120000"/>
              </a:lnSpc>
              <a:buFont typeface="Wingdings" pitchFamily="2" charset="2"/>
              <a:buNone/>
              <a:defRPr/>
            </a:pPr>
            <a:r>
              <a:rPr lang="zh-CN" altLang="en-US" sz="2000" b="1" dirty="0">
                <a:effectLst>
                  <a:outerShdw blurRad="38100" dist="38100" dir="2700000" algn="tl">
                    <a:srgbClr val="C0C0C0"/>
                  </a:outerShdw>
                </a:effectLst>
              </a:rPr>
              <a:t>     </a:t>
            </a:r>
            <a:r>
              <a:rPr lang="en-US" altLang="zh-CN" sz="2000" b="1" dirty="0">
                <a:effectLst>
                  <a:outerShdw blurRad="38100" dist="38100" dir="2700000" algn="tl">
                    <a:srgbClr val="C0C0C0"/>
                  </a:outerShdw>
                </a:effectLst>
              </a:rPr>
              <a:t>char   c1</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c2;</a:t>
            </a:r>
          </a:p>
          <a:p>
            <a:pPr indent="266700" eaLnBrk="1" hangingPunct="1">
              <a:lnSpc>
                <a:spcPct val="120000"/>
              </a:lnSpc>
              <a:buFont typeface="Wingdings" pitchFamily="2" charset="2"/>
              <a:buNone/>
              <a:defRPr/>
            </a:pPr>
            <a:r>
              <a:rPr lang="en-US" altLang="zh-CN" sz="2000" b="1" dirty="0">
                <a:effectLst>
                  <a:outerShdw blurRad="38100" dist="38100" dir="2700000" algn="tl">
                    <a:srgbClr val="C0C0C0"/>
                  </a:outerShdw>
                </a:effectLst>
              </a:rPr>
              <a:t>     </a:t>
            </a:r>
            <a:r>
              <a:rPr lang="en-US" altLang="zh-CN" sz="2000" b="1" dirty="0" err="1">
                <a:effectLst>
                  <a:outerShdw blurRad="38100" dist="38100" dir="2700000" algn="tl">
                    <a:srgbClr val="C0C0C0"/>
                  </a:outerShdw>
                </a:effectLst>
              </a:rPr>
              <a:t>scanf</a:t>
            </a:r>
            <a:r>
              <a:rPr lang="en-US" altLang="zh-CN" sz="2000" b="1" dirty="0">
                <a:effectLst>
                  <a:outerShdw blurRad="38100" dist="38100" dir="2700000" algn="tl">
                    <a:srgbClr val="C0C0C0"/>
                  </a:outerShdw>
                </a:effectLst>
              </a:rPr>
              <a:t>(“%c%c”,&amp;c1,&amp;c2);</a:t>
            </a:r>
          </a:p>
          <a:p>
            <a:pPr indent="266700" eaLnBrk="1" hangingPunct="1">
              <a:lnSpc>
                <a:spcPct val="120000"/>
              </a:lnSpc>
              <a:buFont typeface="Wingdings" pitchFamily="2" charset="2"/>
              <a:buNone/>
              <a:defRPr/>
            </a:pP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输入 </a:t>
            </a:r>
            <a:r>
              <a:rPr lang="en-US" altLang="zh-CN" sz="2000" b="1" dirty="0">
                <a:effectLst>
                  <a:outerShdw blurRad="38100" dist="38100" dir="2700000" algn="tl">
                    <a:srgbClr val="C0C0C0"/>
                  </a:outerShdw>
                </a:effectLst>
              </a:rPr>
              <a:t>a</a:t>
            </a:r>
            <a:r>
              <a:rPr lang="zh-CN" altLang="en-US" sz="2000" b="1" dirty="0">
                <a:effectLst>
                  <a:outerShdw blurRad="38100" dist="38100" dir="2700000" algn="tl">
                    <a:srgbClr val="C0C0C0"/>
                  </a:outerShdw>
                </a:effectLst>
              </a:rPr>
              <a:t> □</a:t>
            </a:r>
            <a:r>
              <a:rPr lang="en-US" altLang="zh-CN" sz="2000" b="1" dirty="0">
                <a:effectLst>
                  <a:outerShdw blurRad="38100" dist="38100" dir="2700000" algn="tl">
                    <a:srgbClr val="C0C0C0"/>
                  </a:outerShdw>
                </a:effectLst>
              </a:rPr>
              <a:t>b          </a:t>
            </a:r>
            <a:r>
              <a:rPr lang="zh-CN" altLang="en-US" sz="2000" b="1" dirty="0">
                <a:effectLst>
                  <a:outerShdw blurRad="38100" dist="38100" dir="2700000" algn="tl">
                    <a:srgbClr val="C0C0C0"/>
                  </a:outerShdw>
                </a:effectLst>
              </a:rPr>
              <a:t>后</a:t>
            </a:r>
            <a:r>
              <a:rPr lang="en-US" altLang="zh-CN" sz="2000" b="1" dirty="0">
                <a:effectLst>
                  <a:outerShdw blurRad="38100" dist="38100" dir="2700000" algn="tl">
                    <a:srgbClr val="C0C0C0"/>
                  </a:outerShdw>
                </a:effectLst>
              </a:rPr>
              <a:t>              c1</a:t>
            </a:r>
            <a:r>
              <a:rPr lang="zh-CN" altLang="en-US" sz="2000" b="1" dirty="0">
                <a:effectLst>
                  <a:outerShdw blurRad="38100" dist="38100" dir="2700000" algn="tl">
                    <a:srgbClr val="C0C0C0"/>
                  </a:outerShdw>
                </a:effectLst>
              </a:rPr>
              <a:t>的值为</a:t>
            </a:r>
            <a:r>
              <a:rPr lang="en-US" altLang="zh-CN" sz="2000" b="1" dirty="0">
                <a:effectLst>
                  <a:outerShdw blurRad="38100" dist="38100" dir="2700000" algn="tl">
                    <a:srgbClr val="C0C0C0"/>
                  </a:outerShdw>
                </a:effectLst>
              </a:rPr>
              <a:t>a</a:t>
            </a:r>
            <a:r>
              <a:rPr lang="zh-CN" altLang="en-US" sz="2000" b="1" dirty="0">
                <a:effectLst>
                  <a:outerShdw blurRad="38100" dist="38100" dir="2700000" algn="tl">
                    <a:srgbClr val="C0C0C0"/>
                  </a:outerShdw>
                </a:effectLst>
              </a:rPr>
              <a:t> ， </a:t>
            </a:r>
            <a:r>
              <a:rPr lang="en-US" altLang="zh-CN" sz="2000" b="1" dirty="0">
                <a:effectLst>
                  <a:outerShdw blurRad="38100" dist="38100" dir="2700000" algn="tl">
                    <a:srgbClr val="C0C0C0"/>
                  </a:outerShdw>
                </a:effectLst>
              </a:rPr>
              <a:t>c2</a:t>
            </a:r>
            <a:r>
              <a:rPr lang="zh-CN" altLang="en-US" sz="2000" b="1" dirty="0">
                <a:effectLst>
                  <a:outerShdw blurRad="38100" dist="38100" dir="2700000" algn="tl">
                    <a:srgbClr val="C0C0C0"/>
                  </a:outerShdw>
                </a:effectLst>
              </a:rPr>
              <a:t>的值为空格□ 。</a:t>
            </a:r>
            <a:endParaRPr lang="en-US" altLang="zh-CN" sz="2000" b="1" dirty="0">
              <a:effectLst>
                <a:outerShdw blurRad="38100" dist="38100" dir="2700000" algn="tl">
                  <a:srgbClr val="C0C0C0"/>
                </a:outerShdw>
              </a:effectLst>
            </a:endParaRPr>
          </a:p>
          <a:p>
            <a:pPr indent="266700" eaLnBrk="1" hangingPunct="1">
              <a:lnSpc>
                <a:spcPct val="120000"/>
              </a:lnSpc>
              <a:defRPr/>
            </a:pP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输入 □ </a:t>
            </a:r>
            <a:r>
              <a:rPr lang="en-US" altLang="zh-CN" sz="2000" b="1" dirty="0">
                <a:effectLst>
                  <a:outerShdw blurRad="38100" dist="38100" dir="2700000" algn="tl">
                    <a:srgbClr val="C0C0C0"/>
                  </a:outerShdw>
                </a:effectLst>
              </a:rPr>
              <a:t>a</a:t>
            </a:r>
            <a:r>
              <a:rPr lang="zh-CN" altLang="en-US" sz="2000" b="1" dirty="0">
                <a:effectLst>
                  <a:outerShdw blurRad="38100" dist="38100" dir="2700000" algn="tl">
                    <a:srgbClr val="C0C0C0"/>
                  </a:outerShdw>
                </a:effectLst>
              </a:rPr>
              <a:t> □</a:t>
            </a:r>
            <a:r>
              <a:rPr lang="en-US" altLang="zh-CN" sz="2000" b="1" dirty="0">
                <a:effectLst>
                  <a:outerShdw blurRad="38100" dist="38100" dir="2700000" algn="tl">
                    <a:srgbClr val="C0C0C0"/>
                  </a:outerShdw>
                </a:effectLst>
              </a:rPr>
              <a:t>b      </a:t>
            </a:r>
            <a:r>
              <a:rPr lang="zh-CN" altLang="en-US" sz="2000" b="1" dirty="0">
                <a:effectLst>
                  <a:outerShdw blurRad="38100" dist="38100" dir="2700000" algn="tl">
                    <a:srgbClr val="C0C0C0"/>
                  </a:outerShdw>
                </a:effectLst>
              </a:rPr>
              <a:t>后</a:t>
            </a:r>
            <a:r>
              <a:rPr lang="en-US" altLang="zh-CN" sz="2000" b="1" dirty="0">
                <a:effectLst>
                  <a:outerShdw blurRad="38100" dist="38100" dir="2700000" algn="tl">
                    <a:srgbClr val="C0C0C0"/>
                  </a:outerShdw>
                </a:effectLst>
              </a:rPr>
              <a:t>              c1</a:t>
            </a:r>
            <a:r>
              <a:rPr lang="zh-CN" altLang="en-US" sz="2000" b="1" dirty="0">
                <a:effectLst>
                  <a:outerShdw blurRad="38100" dist="38100" dir="2700000" algn="tl">
                    <a:srgbClr val="C0C0C0"/>
                  </a:outerShdw>
                </a:effectLst>
              </a:rPr>
              <a:t>的值为空格□ ，</a:t>
            </a:r>
            <a:r>
              <a:rPr lang="en-US" altLang="zh-CN" sz="2000" b="1" dirty="0">
                <a:effectLst>
                  <a:outerShdw blurRad="38100" dist="38100" dir="2700000" algn="tl">
                    <a:srgbClr val="C0C0C0"/>
                  </a:outerShdw>
                </a:effectLst>
              </a:rPr>
              <a:t>c2</a:t>
            </a:r>
            <a:r>
              <a:rPr lang="zh-CN" altLang="en-US" sz="2000" b="1" dirty="0">
                <a:effectLst>
                  <a:outerShdw blurRad="38100" dist="38100" dir="2700000" algn="tl">
                    <a:srgbClr val="C0C0C0"/>
                  </a:outerShdw>
                </a:effectLst>
              </a:rPr>
              <a:t>的值为</a:t>
            </a:r>
            <a:r>
              <a:rPr lang="en-US" altLang="zh-CN" sz="2000" b="1" dirty="0">
                <a:effectLst>
                  <a:outerShdw blurRad="38100" dist="38100" dir="2700000" algn="tl">
                    <a:srgbClr val="C0C0C0"/>
                  </a:outerShdw>
                </a:effectLst>
              </a:rPr>
              <a:t>a</a:t>
            </a:r>
            <a:r>
              <a:rPr lang="zh-CN" altLang="en-US" sz="2000" b="1" dirty="0">
                <a:effectLst>
                  <a:outerShdw blurRad="38100" dist="38100" dir="2700000" algn="tl">
                    <a:srgbClr val="C0C0C0"/>
                  </a:outerShdw>
                </a:effectLst>
              </a:rPr>
              <a:t> 。</a:t>
            </a:r>
            <a:endParaRPr lang="en-US" altLang="zh-CN" sz="2000" b="1" dirty="0">
              <a:effectLst>
                <a:outerShdw blurRad="38100" dist="38100" dir="2700000" algn="tl">
                  <a:srgbClr val="C0C0C0"/>
                </a:outerShdw>
              </a:effectLst>
            </a:endParaRPr>
          </a:p>
          <a:p>
            <a:pPr indent="266700" eaLnBrk="1" hangingPunct="1">
              <a:lnSpc>
                <a:spcPct val="120000"/>
              </a:lnSpc>
              <a:defRPr/>
            </a:pPr>
            <a:endParaRPr lang="en-US" altLang="zh-CN" sz="2000" b="1" dirty="0">
              <a:effectLst>
                <a:outerShdw blurRad="38100" dist="38100" dir="2700000" algn="tl">
                  <a:srgbClr val="C0C0C0"/>
                </a:outerShdw>
              </a:effectLst>
            </a:endParaRPr>
          </a:p>
          <a:p>
            <a:pPr indent="266700" eaLnBrk="1" hangingPunct="1">
              <a:lnSpc>
                <a:spcPct val="120000"/>
              </a:lnSpc>
              <a:defRPr/>
            </a:pPr>
            <a:r>
              <a:rPr lang="zh-CN" altLang="en-US" sz="2000" b="1" dirty="0">
                <a:effectLst>
                  <a:outerShdw blurRad="38100" dist="38100" dir="2700000" algn="tl">
                    <a:srgbClr val="C0C0C0"/>
                  </a:outerShdw>
                </a:effectLst>
              </a:rPr>
              <a:t>为了过滤掉前导的空白符，采用在</a:t>
            </a:r>
            <a:r>
              <a:rPr lang="en-US" altLang="zh-CN" sz="2000" b="1" dirty="0">
                <a:effectLst>
                  <a:outerShdw blurRad="38100" dist="38100" dir="2700000" algn="tl">
                    <a:srgbClr val="C0C0C0"/>
                  </a:outerShdw>
                </a:effectLst>
              </a:rPr>
              <a:t>%c</a:t>
            </a:r>
            <a:r>
              <a:rPr lang="zh-CN" altLang="en-US" sz="2000" b="1" dirty="0">
                <a:effectLst>
                  <a:outerShdw blurRad="38100" dist="38100" dir="2700000" algn="tl">
                    <a:srgbClr val="C0C0C0"/>
                  </a:outerShdw>
                </a:effectLst>
              </a:rPr>
              <a:t>前加上空白符，即：</a:t>
            </a:r>
            <a:endParaRPr lang="en-US" altLang="zh-CN" sz="2000" b="1" dirty="0">
              <a:effectLst>
                <a:outerShdw blurRad="38100" dist="38100" dir="2700000" algn="tl">
                  <a:srgbClr val="C0C0C0"/>
                </a:outerShdw>
              </a:effectLst>
            </a:endParaRPr>
          </a:p>
          <a:p>
            <a:pPr indent="266700" eaLnBrk="1" hangingPunct="1">
              <a:lnSpc>
                <a:spcPct val="120000"/>
              </a:lnSpc>
              <a:defRPr/>
            </a:pPr>
            <a:r>
              <a:rPr lang="en-US" altLang="zh-CN" sz="2000" b="1" dirty="0">
                <a:effectLst>
                  <a:outerShdw blurRad="38100" dist="38100" dir="2700000" algn="tl">
                    <a:srgbClr val="C0C0C0"/>
                  </a:outerShdw>
                </a:effectLst>
              </a:rPr>
              <a:t> </a:t>
            </a:r>
            <a:r>
              <a:rPr lang="en-US" altLang="zh-CN" sz="2000" b="1" dirty="0" err="1">
                <a:effectLst>
                  <a:outerShdw blurRad="38100" dist="38100" dir="2700000" algn="tl">
                    <a:srgbClr val="C0C0C0"/>
                  </a:outerShdw>
                </a:effectLst>
              </a:rPr>
              <a:t>scanf</a:t>
            </a:r>
            <a:r>
              <a:rPr lang="en-US" altLang="zh-CN" sz="2000" b="1" dirty="0">
                <a:effectLst>
                  <a:outerShdw blurRad="38100" dist="38100" dir="2700000" algn="tl">
                    <a:srgbClr val="C0C0C0"/>
                  </a:outerShdw>
                </a:effectLst>
              </a:rPr>
              <a:t>(“</a:t>
            </a:r>
            <a:r>
              <a:rPr lang="zh-CN" altLang="en-US" sz="2000" b="1" dirty="0">
                <a:effectLst>
                  <a:outerShdw blurRad="38100" dist="38100" dir="2700000" algn="tl">
                    <a:srgbClr val="C0C0C0"/>
                  </a:outerShdw>
                </a:effectLst>
              </a:rPr>
              <a:t>□ </a:t>
            </a:r>
            <a:r>
              <a:rPr lang="en-US" altLang="zh-CN" sz="2000" b="1" dirty="0">
                <a:effectLst>
                  <a:outerShdw blurRad="38100" dist="38100" dir="2700000" algn="tl">
                    <a:srgbClr val="C0C0C0"/>
                  </a:outerShdw>
                </a:effectLst>
              </a:rPr>
              <a:t>%c</a:t>
            </a:r>
            <a:r>
              <a:rPr lang="zh-CN" altLang="en-US" sz="2000" b="1" dirty="0">
                <a:effectLst>
                  <a:outerShdw blurRad="38100" dist="38100" dir="2700000" algn="tl">
                    <a:srgbClr val="C0C0C0"/>
                  </a:outerShdw>
                </a:effectLst>
              </a:rPr>
              <a:t> □ </a:t>
            </a:r>
            <a:r>
              <a:rPr lang="en-US" altLang="zh-CN" sz="2000" b="1" dirty="0">
                <a:effectLst>
                  <a:outerShdw blurRad="38100" dist="38100" dir="2700000" algn="tl">
                    <a:srgbClr val="C0C0C0"/>
                  </a:outerShdw>
                </a:effectLst>
              </a:rPr>
              <a:t>%c”,&amp;c1,&amp;c2);</a:t>
            </a:r>
          </a:p>
          <a:p>
            <a:pPr indent="266700" eaLnBrk="1" hangingPunct="1">
              <a:lnSpc>
                <a:spcPct val="120000"/>
              </a:lnSpc>
              <a:defRPr/>
            </a:pPr>
            <a:r>
              <a:rPr lang="zh-CN" altLang="en-US" sz="2000" b="1" dirty="0">
                <a:effectLst>
                  <a:outerShdw blurRad="38100" dist="38100" dir="2700000" algn="tl">
                    <a:srgbClr val="C0C0C0"/>
                  </a:outerShdw>
                </a:effectLst>
              </a:rPr>
              <a:t>或：</a:t>
            </a:r>
            <a:endParaRPr lang="en-US" altLang="zh-CN" sz="2000" b="1" dirty="0">
              <a:effectLst>
                <a:outerShdw blurRad="38100" dist="38100" dir="2700000" algn="tl">
                  <a:srgbClr val="C0C0C0"/>
                </a:outerShdw>
              </a:effectLst>
            </a:endParaRPr>
          </a:p>
          <a:p>
            <a:pPr indent="266700" eaLnBrk="1" hangingPunct="1">
              <a:lnSpc>
                <a:spcPct val="120000"/>
              </a:lnSpc>
              <a:defRPr/>
            </a:pPr>
            <a:r>
              <a:rPr lang="en-US" altLang="zh-CN" sz="2000" b="1" dirty="0">
                <a:effectLst>
                  <a:outerShdw blurRad="38100" dist="38100" dir="2700000" algn="tl">
                    <a:srgbClr val="C0C0C0"/>
                  </a:outerShdw>
                </a:effectLst>
              </a:rPr>
              <a:t> </a:t>
            </a:r>
            <a:r>
              <a:rPr lang="en-US" altLang="zh-CN" sz="2000" b="1" dirty="0" err="1">
                <a:effectLst>
                  <a:outerShdw blurRad="38100" dist="38100" dir="2700000" algn="tl">
                    <a:srgbClr val="C0C0C0"/>
                  </a:outerShdw>
                </a:effectLst>
              </a:rPr>
              <a:t>scanf</a:t>
            </a:r>
            <a:r>
              <a:rPr lang="en-US" altLang="zh-CN"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n%c</a:t>
            </a:r>
            <a:r>
              <a:rPr lang="zh-CN" altLang="en-US" sz="2000" b="1" dirty="0">
                <a:effectLst>
                  <a:outerShdw blurRad="38100" dist="38100" dir="2700000" algn="tl">
                    <a:srgbClr val="C0C0C0"/>
                  </a:outerShdw>
                </a:effectLst>
              </a:rPr>
              <a:t> </a:t>
            </a:r>
            <a:r>
              <a:rPr lang="en-US" altLang="zh-CN" sz="2000" b="1" dirty="0">
                <a:effectLst>
                  <a:outerShdw blurRad="38100" dist="38100" dir="2700000" algn="tl">
                    <a:srgbClr val="C0C0C0"/>
                  </a:outerShdw>
                </a:effectLst>
              </a:rPr>
              <a:t>\n%c”,&amp;c1,&amp;c2);</a:t>
            </a:r>
          </a:p>
          <a:p>
            <a:pPr indent="266700" eaLnBrk="1" hangingPunct="1">
              <a:lnSpc>
                <a:spcPct val="120000"/>
              </a:lnSpc>
              <a:defRPr/>
            </a:pPr>
            <a:r>
              <a:rPr lang="zh-CN" altLang="en-US" sz="2000" b="1" dirty="0">
                <a:effectLst>
                  <a:outerShdw blurRad="38100" dist="38100" dir="2700000" algn="tl">
                    <a:srgbClr val="C0C0C0"/>
                  </a:outerShdw>
                </a:effectLst>
              </a:rPr>
              <a:t>这样可以过滤掉前导空白，如：</a:t>
            </a:r>
            <a:endParaRPr lang="en-US" altLang="zh-CN" sz="2000" b="1" dirty="0">
              <a:effectLst>
                <a:outerShdw blurRad="38100" dist="38100" dir="2700000" algn="tl">
                  <a:srgbClr val="C0C0C0"/>
                </a:outerShdw>
              </a:effectLst>
            </a:endParaRPr>
          </a:p>
          <a:p>
            <a:pPr indent="266700" eaLnBrk="1" hangingPunct="1">
              <a:lnSpc>
                <a:spcPct val="120000"/>
              </a:lnSpc>
              <a:defRPr/>
            </a:pP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输入 □ □ □ </a:t>
            </a:r>
            <a:r>
              <a:rPr lang="en-US" altLang="zh-CN" sz="2000" b="1" dirty="0">
                <a:effectLst>
                  <a:outerShdw blurRad="38100" dist="38100" dir="2700000" algn="tl">
                    <a:srgbClr val="C0C0C0"/>
                  </a:outerShdw>
                </a:effectLst>
              </a:rPr>
              <a:t>a</a:t>
            </a:r>
            <a:r>
              <a:rPr lang="zh-CN" altLang="en-US" sz="2000" b="1" dirty="0">
                <a:effectLst>
                  <a:outerShdw blurRad="38100" dist="38100" dir="2700000" algn="tl">
                    <a:srgbClr val="C0C0C0"/>
                  </a:outerShdw>
                </a:effectLst>
              </a:rPr>
              <a:t> □ □ □</a:t>
            </a:r>
            <a:r>
              <a:rPr lang="en-US" altLang="zh-CN" sz="2000" b="1" dirty="0">
                <a:effectLst>
                  <a:outerShdw blurRad="38100" dist="38100" dir="2700000" algn="tl">
                    <a:srgbClr val="C0C0C0"/>
                  </a:outerShdw>
                </a:effectLst>
              </a:rPr>
              <a:t>b      </a:t>
            </a:r>
            <a:r>
              <a:rPr lang="zh-CN" altLang="en-US" sz="2000" b="1" dirty="0">
                <a:effectLst>
                  <a:outerShdw blurRad="38100" dist="38100" dir="2700000" algn="tl">
                    <a:srgbClr val="C0C0C0"/>
                  </a:outerShdw>
                </a:effectLst>
              </a:rPr>
              <a:t>后</a:t>
            </a:r>
            <a:endParaRPr lang="en-US" altLang="zh-CN" sz="2000" b="1" dirty="0">
              <a:effectLst>
                <a:outerShdw blurRad="38100" dist="38100" dir="2700000" algn="tl">
                  <a:srgbClr val="C0C0C0"/>
                </a:outerShdw>
              </a:effectLst>
            </a:endParaRPr>
          </a:p>
          <a:p>
            <a:pPr indent="266700" eaLnBrk="1" hangingPunct="1">
              <a:lnSpc>
                <a:spcPct val="120000"/>
              </a:lnSpc>
              <a:defRPr/>
            </a:pPr>
            <a:r>
              <a:rPr lang="en-US" altLang="zh-CN" sz="2000" b="1" dirty="0">
                <a:effectLst>
                  <a:outerShdw blurRad="38100" dist="38100" dir="2700000" algn="tl">
                    <a:srgbClr val="C0C0C0"/>
                  </a:outerShdw>
                </a:effectLst>
              </a:rPr>
              <a:t> c1</a:t>
            </a:r>
            <a:r>
              <a:rPr lang="zh-CN" altLang="en-US" sz="2000" b="1" dirty="0">
                <a:effectLst>
                  <a:outerShdw blurRad="38100" dist="38100" dir="2700000" algn="tl">
                    <a:srgbClr val="C0C0C0"/>
                  </a:outerShdw>
                </a:effectLst>
              </a:rPr>
              <a:t>的值为</a:t>
            </a:r>
            <a:r>
              <a:rPr lang="en-US" altLang="zh-CN" sz="2000" b="1" dirty="0">
                <a:effectLst>
                  <a:outerShdw blurRad="38100" dist="38100" dir="2700000" algn="tl">
                    <a:srgbClr val="C0C0C0"/>
                  </a:outerShdw>
                </a:effectLst>
              </a:rPr>
              <a:t>a</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c2</a:t>
            </a:r>
            <a:r>
              <a:rPr lang="zh-CN" altLang="en-US" sz="2000" b="1" dirty="0">
                <a:effectLst>
                  <a:outerShdw blurRad="38100" dist="38100" dir="2700000" algn="tl">
                    <a:srgbClr val="C0C0C0"/>
                  </a:outerShdw>
                </a:effectLst>
              </a:rPr>
              <a:t>的值为</a:t>
            </a:r>
            <a:r>
              <a:rPr lang="en-US" altLang="zh-CN" sz="2000" b="1" dirty="0">
                <a:effectLst>
                  <a:outerShdw blurRad="38100" dist="38100" dir="2700000" algn="tl">
                    <a:srgbClr val="C0C0C0"/>
                  </a:outerShdw>
                </a:effectLst>
              </a:rPr>
              <a:t>b</a:t>
            </a:r>
            <a:r>
              <a:rPr lang="zh-CN" altLang="en-US" sz="2000" b="1" dirty="0">
                <a:effectLst>
                  <a:outerShdw blurRad="38100" dist="38100" dir="2700000" algn="tl">
                    <a:srgbClr val="C0C0C0"/>
                  </a:outerShdw>
                </a:effectLst>
              </a:rPr>
              <a:t> 。</a:t>
            </a:r>
            <a:endParaRPr lang="en-US" altLang="zh-CN" sz="2000" b="1" dirty="0">
              <a:effectLst>
                <a:outerShdw blurRad="38100" dist="38100" dir="2700000" algn="tl">
                  <a:srgbClr val="C0C0C0"/>
                </a:outerShdw>
              </a:effectLst>
            </a:endParaRPr>
          </a:p>
          <a:p>
            <a:pPr indent="266700" eaLnBrk="1" hangingPunct="1">
              <a:lnSpc>
                <a:spcPct val="120000"/>
              </a:lnSpc>
              <a:defRPr/>
            </a:pPr>
            <a:endParaRPr lang="en-US" altLang="zh-CN" sz="2000" b="1" dirty="0">
              <a:effectLst>
                <a:outerShdw blurRad="38100" dist="38100" dir="2700000" algn="tl">
                  <a:srgbClr val="C0C0C0"/>
                </a:outerShdw>
              </a:effectLst>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5">
            <a:extLst>
              <a:ext uri="{FF2B5EF4-FFF2-40B4-BE49-F238E27FC236}">
                <a16:creationId xmlns:a16="http://schemas.microsoft.com/office/drawing/2014/main" id="{7A5D3AE5-5C49-4C61-B7C0-F4756B1C2ECE}"/>
              </a:ext>
            </a:extLst>
          </p:cNvPr>
          <p:cNvSpPr>
            <a:spLocks noChangeArrowheads="1"/>
          </p:cNvSpPr>
          <p:nvPr/>
        </p:nvSpPr>
        <p:spPr bwMode="auto">
          <a:xfrm>
            <a:off x="900113" y="620713"/>
            <a:ext cx="7705725" cy="419100"/>
          </a:xfrm>
          <a:prstGeom prst="rect">
            <a:avLst/>
          </a:prstGeom>
          <a:solidFill>
            <a:schemeClr val="bg1">
              <a:alpha val="80000"/>
            </a:schemeClr>
          </a:solidFill>
          <a:ln w="9525">
            <a:noFill/>
            <a:miter lim="800000"/>
            <a:headEnd/>
            <a:tailEnd/>
          </a:ln>
          <a:effectLst/>
        </p:spPr>
        <p:txBody>
          <a:bodyPr anchor="ctr">
            <a:spAutoFit/>
          </a:bodyPr>
          <a:lstStyle/>
          <a:p>
            <a:pPr indent="266700" eaLnBrk="1" hangingPunct="1">
              <a:lnSpc>
                <a:spcPct val="120000"/>
              </a:lnSpc>
              <a:spcBef>
                <a:spcPct val="20000"/>
              </a:spcBef>
              <a:buFont typeface="Wingdings" pitchFamily="2" charset="2"/>
              <a:buChar char="u"/>
              <a:defRPr/>
            </a:pPr>
            <a:r>
              <a:rPr lang="zh-CN" altLang="en-US" sz="2000" b="1" dirty="0">
                <a:effectLst>
                  <a:outerShdw blurRad="38100" dist="38100" dir="2700000" algn="tl">
                    <a:srgbClr val="C0C0C0"/>
                  </a:outerShdw>
                </a:effectLst>
              </a:rPr>
              <a:t> 转换说明中的可选项</a:t>
            </a:r>
            <a:endParaRPr lang="zh-CN" altLang="en-US" sz="2000" dirty="0"/>
          </a:p>
        </p:txBody>
      </p:sp>
      <p:sp>
        <p:nvSpPr>
          <p:cNvPr id="33795" name="灯片编号占位符 1">
            <a:extLst>
              <a:ext uri="{FF2B5EF4-FFF2-40B4-BE49-F238E27FC236}">
                <a16:creationId xmlns:a16="http://schemas.microsoft.com/office/drawing/2014/main" id="{3037206C-6747-4866-BFBF-0E12EB9774AD}"/>
              </a:ext>
            </a:extLst>
          </p:cNvPr>
          <p:cNvSpPr>
            <a:spLocks noGrp="1"/>
          </p:cNvSpPr>
          <p:nvPr>
            <p:ph type="sldNum" sz="quarter" idx="10"/>
          </p:nvPr>
        </p:nvSpPr>
        <p:spPr>
          <a:xfrm>
            <a:off x="7059613" y="7215188"/>
            <a:ext cx="1905000" cy="42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BF64CF5-374B-42B6-B887-4836DB98F4A0}" type="slidenum">
              <a:rPr kumimoji="0" lang="en-US" altLang="zh-CN" sz="1800" smtClean="0">
                <a:solidFill>
                  <a:srgbClr val="009900"/>
                </a:solidFill>
              </a:rPr>
              <a:pPr>
                <a:spcBef>
                  <a:spcPct val="0"/>
                </a:spcBef>
                <a:buClrTx/>
                <a:buSzTx/>
                <a:buFontTx/>
                <a:buNone/>
              </a:pPr>
              <a:t>25</a:t>
            </a:fld>
            <a:endParaRPr kumimoji="0" lang="en-US" altLang="zh-CN" sz="1800">
              <a:solidFill>
                <a:srgbClr val="009900"/>
              </a:solidFill>
            </a:endParaRPr>
          </a:p>
        </p:txBody>
      </p:sp>
      <p:sp>
        <p:nvSpPr>
          <p:cNvPr id="7" name="Rectangle 3381">
            <a:extLst>
              <a:ext uri="{FF2B5EF4-FFF2-40B4-BE49-F238E27FC236}">
                <a16:creationId xmlns:a16="http://schemas.microsoft.com/office/drawing/2014/main" id="{FDE865B7-75CE-4294-91BB-B7F23ABCDE3B}"/>
              </a:ext>
            </a:extLst>
          </p:cNvPr>
          <p:cNvSpPr>
            <a:spLocks noChangeArrowheads="1"/>
          </p:cNvSpPr>
          <p:nvPr/>
        </p:nvSpPr>
        <p:spPr bwMode="auto">
          <a:xfrm>
            <a:off x="2890838" y="1050925"/>
            <a:ext cx="3675062" cy="400050"/>
          </a:xfrm>
          <a:prstGeom prst="rect">
            <a:avLst/>
          </a:prstGeom>
          <a:noFill/>
          <a:ln w="9525">
            <a:noFill/>
            <a:miter lim="800000"/>
            <a:headEnd/>
            <a:tailEnd/>
          </a:ln>
          <a:effectLst/>
        </p:spPr>
        <p:txBody>
          <a:bodyPr wrap="none" anchor="ctr">
            <a:spAutoFit/>
          </a:bodyPr>
          <a:lstStyle/>
          <a:p>
            <a:pPr algn="ctr" eaLnBrk="1" hangingPunct="1">
              <a:defRPr/>
            </a:pPr>
            <a:r>
              <a:rPr lang="zh-CN" altLang="en-US" sz="2000" b="1" dirty="0">
                <a:effectLst>
                  <a:outerShdw blurRad="38100" dist="38100" dir="2700000" algn="tl">
                    <a:srgbClr val="C0C0C0"/>
                  </a:outerShdw>
                </a:effectLst>
                <a:latin typeface="宋体" pitchFamily="2" charset="-122"/>
              </a:rPr>
              <a:t>表</a:t>
            </a:r>
            <a:r>
              <a:rPr lang="en-US" altLang="zh-CN" sz="2000" b="1" dirty="0">
                <a:effectLst>
                  <a:outerShdw blurRad="38100" dist="38100" dir="2700000" algn="tl">
                    <a:srgbClr val="C0C0C0"/>
                  </a:outerShdw>
                </a:effectLst>
                <a:latin typeface="宋体" pitchFamily="2" charset="-122"/>
              </a:rPr>
              <a:t>3.4 </a:t>
            </a:r>
            <a:r>
              <a:rPr lang="en-US" altLang="zh-CN" sz="2000" b="1" dirty="0" err="1">
                <a:effectLst>
                  <a:outerShdw blurRad="38100" dist="38100" dir="2700000" algn="tl">
                    <a:srgbClr val="C0C0C0"/>
                  </a:outerShdw>
                </a:effectLst>
                <a:latin typeface="宋体" pitchFamily="2" charset="-122"/>
              </a:rPr>
              <a:t>scanf</a:t>
            </a:r>
            <a:r>
              <a:rPr lang="zh-CN" altLang="en-US" sz="2000" b="1" dirty="0">
                <a:effectLst>
                  <a:outerShdw blurRad="38100" dist="38100" dir="2700000" algn="tl">
                    <a:srgbClr val="C0C0C0"/>
                  </a:outerShdw>
                </a:effectLst>
                <a:latin typeface="宋体" pitchFamily="2" charset="-122"/>
              </a:rPr>
              <a:t>转换说明的可选项</a:t>
            </a:r>
            <a:endParaRPr lang="zh-CN" altLang="en-US" sz="2000" b="1" dirty="0">
              <a:effectLst>
                <a:outerShdw blurRad="38100" dist="38100" dir="2700000" algn="tl">
                  <a:srgbClr val="C0C0C0"/>
                </a:outerShdw>
              </a:effectLst>
              <a:latin typeface="Times New Roman" pitchFamily="18" charset="0"/>
            </a:endParaRPr>
          </a:p>
        </p:txBody>
      </p:sp>
      <p:graphicFrame>
        <p:nvGraphicFramePr>
          <p:cNvPr id="8" name="Group 3548">
            <a:extLst>
              <a:ext uri="{FF2B5EF4-FFF2-40B4-BE49-F238E27FC236}">
                <a16:creationId xmlns:a16="http://schemas.microsoft.com/office/drawing/2014/main" id="{EAC40541-0105-4D30-BF15-F6E20AC2F612}"/>
              </a:ext>
            </a:extLst>
          </p:cNvPr>
          <p:cNvGraphicFramePr>
            <a:graphicFrameLocks noGrp="1"/>
          </p:cNvGraphicFramePr>
          <p:nvPr/>
        </p:nvGraphicFramePr>
        <p:xfrm>
          <a:off x="885825" y="1422400"/>
          <a:ext cx="7775575" cy="2317750"/>
        </p:xfrm>
        <a:graphic>
          <a:graphicData uri="http://schemas.openxmlformats.org/drawingml/2006/table">
            <a:tbl>
              <a:tblPr/>
              <a:tblGrid>
                <a:gridCol w="1527175">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9698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rPr>
                        <a:t>可选项</a:t>
                      </a:r>
                    </a:p>
                  </a:txBody>
                  <a:tcPr marT="45733" marB="45733"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意 义</a:t>
                      </a:r>
                      <a:endParaRPr kumimoji="1" lang="zh-CN" altLang="en-US"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33" marB="45733"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0"/>
                  </a:ext>
                </a:extLst>
              </a:tr>
              <a:tr h="33537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m</a:t>
                      </a:r>
                      <a:r>
                        <a:rPr kumimoji="1" lang="zh-CN" altLang="en-US" sz="1600" b="1" i="0" u="none" strike="noStrike" cap="none" normalizeH="0" baseline="0" dirty="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（正整数）</a:t>
                      </a:r>
                      <a:endParaRPr kumimoji="1" lang="zh-CN" altLang="en-US"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33" marB="45733"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rPr>
                        <a:t>指定输入域的宽度，从输入流中取</a:t>
                      </a:r>
                      <a:r>
                        <a:rPr kumimoji="1"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rPr>
                        <a:t>m</a:t>
                      </a:r>
                      <a:r>
                        <a:rPr kumimoji="1" lang="zh-CN" altLang="en-US"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rPr>
                        <a:t>个字符</a:t>
                      </a:r>
                    </a:p>
                  </a:txBody>
                  <a:tcPr marT="45733" marB="45733"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1"/>
                  </a:ext>
                </a:extLst>
              </a:tr>
              <a:tr h="33537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h</a:t>
                      </a:r>
                      <a:endParaRPr kumimoji="1"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33" marB="45733"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修饰</a:t>
                      </a:r>
                      <a:r>
                        <a:rPr kumimoji="1" lang="en-US" altLang="zh-CN" sz="1600" b="1" i="0" u="none" strike="noStrike" cap="none" normalizeH="0" baseline="0" dirty="0" err="1">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d,i,n,o,u</a:t>
                      </a:r>
                      <a:r>
                        <a:rPr kumimoji="1" lang="en-US" altLang="zh-CN" sz="1600" b="1" i="0" u="none" strike="noStrike" cap="none" normalizeH="0" baseline="0" dirty="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a:t>
                      </a:r>
                      <a:r>
                        <a:rPr kumimoji="1" lang="zh-CN" altLang="en-US" sz="1600" b="1" i="0" u="none" strike="noStrike" cap="none" normalizeH="0" baseline="0" dirty="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用以输入</a:t>
                      </a:r>
                      <a:r>
                        <a:rPr kumimoji="1" lang="en-US" altLang="zh-CN" sz="1600" b="1" i="0" u="none" strike="noStrike" cap="none" normalizeH="0" baseline="0" dirty="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short</a:t>
                      </a:r>
                      <a:r>
                        <a:rPr kumimoji="1" lang="zh-CN" altLang="en-US" sz="1600" b="1" i="0" u="none" strike="noStrike" cap="none" normalizeH="0" baseline="0" dirty="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整数</a:t>
                      </a:r>
                      <a:endParaRPr kumimoji="1" lang="zh-CN" altLang="en-US"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33" marB="45733"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2"/>
                  </a:ext>
                </a:extLst>
              </a:tr>
              <a:tr h="5792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l</a:t>
                      </a:r>
                      <a:endParaRPr kumimoji="1"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33" marB="45733"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600" b="1" i="0" u="none" strike="noStrike" cap="none" normalizeH="0" baseline="0" dirty="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修饰</a:t>
                      </a:r>
                      <a:r>
                        <a:rPr kumimoji="1" lang="en-US" altLang="zh-CN" sz="1600" b="1" i="0" u="none" strike="noStrike" cap="none" normalizeH="0" baseline="0" dirty="0" err="1">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d,i,n,o,u</a:t>
                      </a:r>
                      <a:r>
                        <a:rPr kumimoji="1" lang="en-US" altLang="zh-CN" sz="1600" b="1" i="0" u="none" strike="noStrike" cap="none" normalizeH="0" baseline="0" dirty="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a:t>
                      </a:r>
                      <a:r>
                        <a:rPr kumimoji="1" lang="zh-CN" altLang="en-US" sz="1600" b="1" i="0" u="none" strike="noStrike" cap="none" normalizeH="0" baseline="0" dirty="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用以输入</a:t>
                      </a:r>
                      <a:r>
                        <a:rPr kumimoji="1" lang="en-US" altLang="zh-CN" sz="1600" b="1" i="0" u="none" strike="noStrike" cap="none" normalizeH="0" baseline="0" dirty="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long</a:t>
                      </a:r>
                      <a:r>
                        <a:rPr kumimoji="1" lang="zh-CN" altLang="en-US" sz="1600" b="1" i="0" u="none" strike="noStrike" cap="none" normalizeH="0" baseline="0" dirty="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整数</a:t>
                      </a:r>
                      <a:endParaRPr kumimoji="1" lang="en-US" altLang="zh-CN" sz="1600" b="1" i="0" u="none" strike="noStrike" cap="none" normalizeH="0" baseline="0" dirty="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600" b="1" i="0" u="none" strike="noStrike" cap="none" normalizeH="0" baseline="0" dirty="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修饰</a:t>
                      </a:r>
                      <a:r>
                        <a:rPr kumimoji="1" lang="en-US" altLang="zh-CN" sz="1600" b="1" i="0" u="none" strike="noStrike" cap="none" normalizeH="0" baseline="0" dirty="0" err="1">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e,f,g</a:t>
                      </a:r>
                      <a:r>
                        <a:rPr kumimoji="1" lang="zh-CN" altLang="en-US" sz="1600" b="1" i="0" u="none" strike="noStrike" cap="none" normalizeH="0" baseline="0" dirty="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用以输入</a:t>
                      </a:r>
                      <a:r>
                        <a:rPr kumimoji="1" lang="en-US" altLang="zh-CN" sz="1600" b="1" i="0" u="none" strike="noStrike" cap="none" normalizeH="0" baseline="0" dirty="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double</a:t>
                      </a:r>
                      <a:r>
                        <a:rPr kumimoji="1" lang="zh-CN" altLang="en-US" sz="1600" b="1" i="0" u="none" strike="noStrike" cap="none" normalizeH="0" baseline="0" dirty="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浮点数</a:t>
                      </a:r>
                      <a:endParaRPr kumimoji="1" lang="zh-CN" altLang="en-US"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33" marB="45733"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3"/>
                  </a:ext>
                </a:extLst>
              </a:tr>
              <a:tr h="33537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L</a:t>
                      </a:r>
                      <a:endParaRPr kumimoji="1"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33" marB="45733"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600" b="1" i="0" u="none" strike="noStrike" cap="none" normalizeH="0" baseline="0" dirty="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修饰</a:t>
                      </a:r>
                      <a:r>
                        <a:rPr kumimoji="1" lang="en-US" altLang="zh-CN" sz="1600" b="1" i="0" u="none" strike="noStrike" cap="none" normalizeH="0" baseline="0" dirty="0" err="1">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e,f,g</a:t>
                      </a:r>
                      <a:r>
                        <a:rPr kumimoji="1" lang="zh-CN" altLang="en-US" sz="1600" b="1" i="0" u="none" strike="noStrike" cap="none" normalizeH="0" baseline="0" dirty="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用以输入长双精度浮点型</a:t>
                      </a:r>
                      <a:endParaRPr kumimoji="1" lang="zh-CN" altLang="en-US"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33" marB="45733"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4"/>
                  </a:ext>
                </a:extLst>
              </a:tr>
              <a:tr h="33537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a:t>
                      </a:r>
                      <a:endParaRPr kumimoji="1"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33" marB="45733"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rPr>
                        <a:t>抑制赋值，即跳过输入域，用于虚读</a:t>
                      </a:r>
                    </a:p>
                  </a:txBody>
                  <a:tcPr marT="45733" marB="45733"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a:extLst>
              <a:ext uri="{FF2B5EF4-FFF2-40B4-BE49-F238E27FC236}">
                <a16:creationId xmlns:a16="http://schemas.microsoft.com/office/drawing/2014/main" id="{35D7E2EF-E688-4AD7-AC05-6A7736A449A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A535DFA-1E60-40B4-A26C-E3C9948105A4}" type="slidenum">
              <a:rPr kumimoji="0" lang="en-US" altLang="zh-CN" sz="1800" smtClean="0">
                <a:solidFill>
                  <a:srgbClr val="009900"/>
                </a:solidFill>
              </a:rPr>
              <a:pPr>
                <a:spcBef>
                  <a:spcPct val="0"/>
                </a:spcBef>
                <a:buClrTx/>
                <a:buSzTx/>
                <a:buFontTx/>
                <a:buNone/>
              </a:pPr>
              <a:t>26</a:t>
            </a:fld>
            <a:endParaRPr kumimoji="0" lang="en-US" altLang="zh-CN" sz="1800">
              <a:solidFill>
                <a:srgbClr val="009900"/>
              </a:solidFill>
            </a:endParaRPr>
          </a:p>
        </p:txBody>
      </p:sp>
      <p:sp>
        <p:nvSpPr>
          <p:cNvPr id="126981" name="Text Box 5">
            <a:extLst>
              <a:ext uri="{FF2B5EF4-FFF2-40B4-BE49-F238E27FC236}">
                <a16:creationId xmlns:a16="http://schemas.microsoft.com/office/drawing/2014/main" id="{7898D130-93AA-41CE-915C-29E39CFA5989}"/>
              </a:ext>
            </a:extLst>
          </p:cNvPr>
          <p:cNvSpPr txBox="1">
            <a:spLocks noChangeArrowheads="1"/>
          </p:cNvSpPr>
          <p:nvPr/>
        </p:nvSpPr>
        <p:spPr bwMode="auto">
          <a:xfrm>
            <a:off x="685800" y="1201738"/>
            <a:ext cx="7974013" cy="2552700"/>
          </a:xfrm>
          <a:prstGeom prst="rect">
            <a:avLst/>
          </a:prstGeom>
          <a:solidFill>
            <a:schemeClr val="bg1">
              <a:alpha val="80000"/>
            </a:schemeClr>
          </a:solidFill>
          <a:ln w="9525">
            <a:noFill/>
            <a:miter lim="800000"/>
            <a:headEnd/>
            <a:tailEnd/>
          </a:ln>
          <a:effectLst/>
        </p:spPr>
        <p:txBody>
          <a:bodyPr>
            <a:spAutoFit/>
          </a:bodyPr>
          <a:lstStyle/>
          <a:p>
            <a:pPr eaLnBrk="1" hangingPunct="1">
              <a:lnSpc>
                <a:spcPct val="110000"/>
              </a:lnSpc>
              <a:spcBef>
                <a:spcPct val="20000"/>
              </a:spcBef>
              <a:defRPr/>
            </a:pPr>
            <a:r>
              <a:rPr lang="zh-CN" altLang="en-US" sz="2000" b="1" dirty="0">
                <a:latin typeface="Times New Roman" pitchFamily="18" charset="0"/>
              </a:rPr>
              <a:t>　　</a:t>
            </a:r>
            <a:r>
              <a:rPr lang="zh-CN" altLang="en-US" sz="2000" b="1" dirty="0">
                <a:effectLst>
                  <a:outerShdw blurRad="38100" dist="38100" dir="2700000" algn="tl">
                    <a:srgbClr val="C0C0C0"/>
                  </a:outerShdw>
                </a:effectLst>
              </a:rPr>
              <a:t>本章介绍了标准输入输出函数、数据转换函数和顺序流程的程序设计。</a:t>
            </a:r>
          </a:p>
          <a:p>
            <a:pPr eaLnBrk="1" hangingPunct="1">
              <a:lnSpc>
                <a:spcPct val="110000"/>
              </a:lnSpc>
              <a:spcBef>
                <a:spcPct val="20000"/>
              </a:spcBef>
              <a:defRPr/>
            </a:pPr>
            <a:r>
              <a:rPr lang="zh-CN" altLang="en-US" sz="2000" b="1" dirty="0">
                <a:effectLst>
                  <a:outerShdw blurRad="38100" dist="38100" dir="2700000" algn="tl">
                    <a:srgbClr val="C0C0C0"/>
                  </a:outerShdw>
                </a:effectLst>
              </a:rPr>
              <a:t>       重点是单个字符输入输出函数</a:t>
            </a:r>
            <a:r>
              <a:rPr lang="en-US" altLang="zh-CN" sz="2000" b="1" dirty="0" err="1">
                <a:effectLst>
                  <a:outerShdw blurRad="38100" dist="38100" dir="2700000" algn="tl">
                    <a:srgbClr val="C0C0C0"/>
                  </a:outerShdw>
                </a:effectLst>
              </a:rPr>
              <a:t>getchar</a:t>
            </a: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与</a:t>
            </a:r>
            <a:r>
              <a:rPr lang="en-US" altLang="zh-CN" sz="2000" b="1" dirty="0" err="1">
                <a:effectLst>
                  <a:outerShdw blurRad="38100" dist="38100" dir="2700000" algn="tl">
                    <a:srgbClr val="C0C0C0"/>
                  </a:outerShdw>
                </a:effectLst>
              </a:rPr>
              <a:t>putchar</a:t>
            </a:r>
            <a:r>
              <a:rPr lang="zh-CN" altLang="en-US" sz="2000" b="1" dirty="0">
                <a:effectLst>
                  <a:outerShdw blurRad="38100" dist="38100" dir="2700000" algn="tl">
                    <a:srgbClr val="C0C0C0"/>
                  </a:outerShdw>
                </a:effectLst>
              </a:rPr>
              <a:t>，字符串输入输出函数</a:t>
            </a:r>
            <a:r>
              <a:rPr lang="en-US" altLang="zh-CN" sz="2000" b="1" dirty="0">
                <a:effectLst>
                  <a:outerShdw blurRad="38100" dist="38100" dir="2700000" algn="tl">
                    <a:srgbClr val="C0C0C0"/>
                  </a:outerShdw>
                </a:effectLst>
              </a:rPr>
              <a:t>gets</a:t>
            </a:r>
            <a:r>
              <a:rPr lang="zh-CN" altLang="en-US" sz="2000" b="1" dirty="0">
                <a:effectLst>
                  <a:outerShdw blurRad="38100" dist="38100" dir="2700000" algn="tl">
                    <a:srgbClr val="C0C0C0"/>
                  </a:outerShdw>
                </a:effectLst>
              </a:rPr>
              <a:t>和</a:t>
            </a:r>
            <a:r>
              <a:rPr lang="en-US" altLang="zh-CN" sz="2000" b="1" dirty="0">
                <a:effectLst>
                  <a:outerShdw blurRad="38100" dist="38100" dir="2700000" algn="tl">
                    <a:srgbClr val="C0C0C0"/>
                  </a:outerShdw>
                </a:effectLst>
              </a:rPr>
              <a:t>puts</a:t>
            </a:r>
            <a:r>
              <a:rPr lang="zh-CN" altLang="en-US" sz="2000" b="1" dirty="0">
                <a:effectLst>
                  <a:outerShdw blurRad="38100" dist="38100" dir="2700000" algn="tl">
                    <a:srgbClr val="C0C0C0"/>
                  </a:outerShdw>
                </a:effectLst>
              </a:rPr>
              <a:t>，以及格式化输入输出函数</a:t>
            </a:r>
            <a:r>
              <a:rPr lang="en-US" altLang="zh-CN" sz="2000" b="1" dirty="0" err="1">
                <a:effectLst>
                  <a:outerShdw blurRad="38100" dist="38100" dir="2700000" algn="tl">
                    <a:srgbClr val="C0C0C0"/>
                  </a:outerShdw>
                </a:effectLst>
              </a:rPr>
              <a:t>scanf</a:t>
            </a:r>
            <a:r>
              <a:rPr lang="zh-CN" altLang="en-US" sz="2000" b="1" dirty="0">
                <a:effectLst>
                  <a:outerShdw blurRad="38100" dist="38100" dir="2700000" algn="tl">
                    <a:srgbClr val="C0C0C0"/>
                  </a:outerShdw>
                </a:effectLst>
              </a:rPr>
              <a:t>和</a:t>
            </a:r>
            <a:r>
              <a:rPr lang="en-US" altLang="zh-CN" sz="2000" b="1" dirty="0" err="1">
                <a:effectLst>
                  <a:outerShdw blurRad="38100" dist="38100" dir="2700000" algn="tl">
                    <a:srgbClr val="C0C0C0"/>
                  </a:outerShdw>
                </a:effectLst>
              </a:rPr>
              <a:t>printf</a:t>
            </a:r>
            <a:r>
              <a:rPr lang="zh-CN" altLang="en-US" sz="2000" b="1" dirty="0">
                <a:effectLst>
                  <a:outerShdw blurRad="38100" dist="38100" dir="2700000" algn="tl">
                    <a:srgbClr val="C0C0C0"/>
                  </a:outerShdw>
                </a:effectLst>
              </a:rPr>
              <a:t>的用法，包括函数调用形式、函数的参数以及以及函数返回值的理解和使用。</a:t>
            </a:r>
          </a:p>
          <a:p>
            <a:pPr eaLnBrk="1" hangingPunct="1">
              <a:lnSpc>
                <a:spcPct val="110000"/>
              </a:lnSpc>
              <a:spcBef>
                <a:spcPct val="20000"/>
              </a:spcBef>
              <a:defRPr/>
            </a:pPr>
            <a:r>
              <a:rPr lang="zh-CN" altLang="en-US" sz="2000" b="1" dirty="0">
                <a:effectLst>
                  <a:outerShdw blurRad="38100" dist="38100" dir="2700000" algn="tl">
                    <a:srgbClr val="C0C0C0"/>
                  </a:outerShdw>
                </a:effectLst>
              </a:rPr>
              <a:t>      </a:t>
            </a:r>
          </a:p>
        </p:txBody>
      </p:sp>
      <p:sp>
        <p:nvSpPr>
          <p:cNvPr id="126982" name="Rectangle 6">
            <a:extLst>
              <a:ext uri="{FF2B5EF4-FFF2-40B4-BE49-F238E27FC236}">
                <a16:creationId xmlns:a16="http://schemas.microsoft.com/office/drawing/2014/main" id="{E79ED207-7AC4-4C9B-A0B2-BC92E6357827}"/>
              </a:ext>
            </a:extLst>
          </p:cNvPr>
          <p:cNvSpPr>
            <a:spLocks noChangeArrowheads="1"/>
          </p:cNvSpPr>
          <p:nvPr/>
        </p:nvSpPr>
        <p:spPr bwMode="auto">
          <a:xfrm>
            <a:off x="685800" y="692150"/>
            <a:ext cx="1293813" cy="519113"/>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b="1">
                <a:solidFill>
                  <a:srgbClr val="800000"/>
                </a:solidFill>
                <a:effectLst>
                  <a:outerShdw blurRad="38100" dist="38100" dir="2700000" algn="tl">
                    <a:srgbClr val="C0C0C0"/>
                  </a:outerShdw>
                </a:effectLst>
                <a:latin typeface="Times New Roman" pitchFamily="18" charset="0"/>
              </a:rPr>
              <a:t>小结</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a:extLst>
              <a:ext uri="{FF2B5EF4-FFF2-40B4-BE49-F238E27FC236}">
                <a16:creationId xmlns:a16="http://schemas.microsoft.com/office/drawing/2014/main" id="{707829CB-1D09-47A6-BB26-4DB55365EC4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210B6AE-6CB2-40A9-A558-BF33BC14B44D}" type="slidenum">
              <a:rPr kumimoji="0" lang="en-US" altLang="zh-CN" sz="1800" smtClean="0">
                <a:solidFill>
                  <a:srgbClr val="009900"/>
                </a:solidFill>
              </a:rPr>
              <a:pPr>
                <a:spcBef>
                  <a:spcPct val="0"/>
                </a:spcBef>
                <a:buClrTx/>
                <a:buSzTx/>
                <a:buFontTx/>
                <a:buNone/>
              </a:pPr>
              <a:t>27</a:t>
            </a:fld>
            <a:endParaRPr kumimoji="0" lang="en-US" altLang="zh-CN" sz="1800">
              <a:solidFill>
                <a:srgbClr val="009900"/>
              </a:solidFill>
            </a:endParaRPr>
          </a:p>
        </p:txBody>
      </p:sp>
      <p:sp>
        <p:nvSpPr>
          <p:cNvPr id="128004" name="Text Box 4">
            <a:extLst>
              <a:ext uri="{FF2B5EF4-FFF2-40B4-BE49-F238E27FC236}">
                <a16:creationId xmlns:a16="http://schemas.microsoft.com/office/drawing/2014/main" id="{93199761-11CB-4C17-BB27-2FAFCE78BA69}"/>
              </a:ext>
            </a:extLst>
          </p:cNvPr>
          <p:cNvSpPr txBox="1">
            <a:spLocks noChangeArrowheads="1"/>
          </p:cNvSpPr>
          <p:nvPr/>
        </p:nvSpPr>
        <p:spPr bwMode="auto">
          <a:xfrm>
            <a:off x="1835150" y="836613"/>
            <a:ext cx="5616575" cy="579437"/>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3200" b="1">
                <a:effectLst>
                  <a:outerShdw blurRad="38100" dist="38100" dir="2700000" algn="tl">
                    <a:srgbClr val="C0C0C0"/>
                  </a:outerShdw>
                </a:effectLst>
              </a:rPr>
              <a:t>本章作业</a:t>
            </a:r>
          </a:p>
        </p:txBody>
      </p:sp>
      <p:sp>
        <p:nvSpPr>
          <p:cNvPr id="128005" name="Text Box 5">
            <a:extLst>
              <a:ext uri="{FF2B5EF4-FFF2-40B4-BE49-F238E27FC236}">
                <a16:creationId xmlns:a16="http://schemas.microsoft.com/office/drawing/2014/main" id="{3099C8B4-90FB-4D84-90FE-50BA84B48711}"/>
              </a:ext>
            </a:extLst>
          </p:cNvPr>
          <p:cNvSpPr txBox="1">
            <a:spLocks noChangeArrowheads="1"/>
          </p:cNvSpPr>
          <p:nvPr/>
        </p:nvSpPr>
        <p:spPr bwMode="auto">
          <a:xfrm>
            <a:off x="827088" y="1557338"/>
            <a:ext cx="7445375" cy="854075"/>
          </a:xfrm>
          <a:prstGeom prst="rect">
            <a:avLst/>
          </a:prstGeom>
          <a:noFill/>
          <a:ln w="9525">
            <a:noFill/>
            <a:miter lim="800000"/>
            <a:headEnd/>
            <a:tailEnd/>
          </a:ln>
          <a:effectLst/>
        </p:spPr>
        <p:txBody>
          <a:bodyPr>
            <a:spAutoFit/>
          </a:bodyPr>
          <a:lstStyle/>
          <a:p>
            <a:pPr eaLnBrk="1" hangingPunct="1">
              <a:spcBef>
                <a:spcPct val="50000"/>
              </a:spcBef>
              <a:defRPr/>
            </a:pP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习题三</a:t>
            </a:r>
          </a:p>
          <a:p>
            <a:pPr algn="ctr" eaLnBrk="1" hangingPunct="1">
              <a:spcBef>
                <a:spcPct val="50000"/>
              </a:spcBef>
              <a:defRPr/>
            </a:pPr>
            <a:r>
              <a:rPr lang="en-US" altLang="zh-CN" sz="2000" b="1">
                <a:effectLst>
                  <a:outerShdw blurRad="38100" dist="38100" dir="2700000" algn="tl">
                    <a:srgbClr val="C0C0C0"/>
                  </a:outerShdw>
                </a:effectLst>
              </a:rPr>
              <a:t>3.5        3.7</a:t>
            </a:r>
            <a:endParaRPr lang="en-US" altLang="zh-CN" sz="2000" b="1" dirty="0">
              <a:effectLst>
                <a:outerShdw blurRad="38100" dist="38100" dir="2700000" algn="tl">
                  <a:srgbClr val="C0C0C0"/>
                </a:outerShdw>
              </a:effectLst>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a:extLst>
              <a:ext uri="{FF2B5EF4-FFF2-40B4-BE49-F238E27FC236}">
                <a16:creationId xmlns:a16="http://schemas.microsoft.com/office/drawing/2014/main" id="{E6A8F1BC-3D03-4B60-9951-5B375A880C0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22D18EE-08CB-409A-86BF-F3AD0A891032}" type="slidenum">
              <a:rPr kumimoji="0" lang="en-US" altLang="zh-CN" sz="1800" smtClean="0">
                <a:solidFill>
                  <a:srgbClr val="009900"/>
                </a:solidFill>
              </a:rPr>
              <a:pPr>
                <a:spcBef>
                  <a:spcPct val="0"/>
                </a:spcBef>
                <a:buClrTx/>
                <a:buSzTx/>
                <a:buFontTx/>
                <a:buNone/>
              </a:pPr>
              <a:t>3</a:t>
            </a:fld>
            <a:endParaRPr kumimoji="0" lang="en-US" altLang="zh-CN" sz="1800">
              <a:solidFill>
                <a:srgbClr val="009900"/>
              </a:solidFill>
            </a:endParaRPr>
          </a:p>
        </p:txBody>
      </p:sp>
      <p:sp>
        <p:nvSpPr>
          <p:cNvPr id="7171" name="Text Box 2">
            <a:extLst>
              <a:ext uri="{FF2B5EF4-FFF2-40B4-BE49-F238E27FC236}">
                <a16:creationId xmlns:a16="http://schemas.microsoft.com/office/drawing/2014/main" id="{FF284E6A-2F6F-413F-B790-487FF392ECB2}"/>
              </a:ext>
            </a:extLst>
          </p:cNvPr>
          <p:cNvSpPr txBox="1">
            <a:spLocks noChangeArrowheads="1"/>
          </p:cNvSpPr>
          <p:nvPr/>
        </p:nvSpPr>
        <p:spPr bwMode="auto">
          <a:xfrm>
            <a:off x="3609975" y="1339850"/>
            <a:ext cx="167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800" b="1">
                <a:solidFill>
                  <a:srgbClr val="800000"/>
                </a:solidFill>
              </a:rPr>
              <a:t>重点讲解</a:t>
            </a:r>
          </a:p>
        </p:txBody>
      </p:sp>
      <p:sp>
        <p:nvSpPr>
          <p:cNvPr id="7172" name="Text Box 3">
            <a:extLst>
              <a:ext uri="{FF2B5EF4-FFF2-40B4-BE49-F238E27FC236}">
                <a16:creationId xmlns:a16="http://schemas.microsoft.com/office/drawing/2014/main" id="{313A8057-816B-4B91-970F-2881E9BC6C97}"/>
              </a:ext>
            </a:extLst>
          </p:cNvPr>
          <p:cNvSpPr txBox="1">
            <a:spLocks noChangeArrowheads="1"/>
          </p:cNvSpPr>
          <p:nvPr/>
        </p:nvSpPr>
        <p:spPr bwMode="auto">
          <a:xfrm>
            <a:off x="2124075" y="1989138"/>
            <a:ext cx="5522913"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Tx/>
              <a:buSzTx/>
              <a:buFontTx/>
              <a:buNone/>
            </a:pPr>
            <a:r>
              <a:rPr lang="en-US" altLang="zh-CN" sz="2400" b="1">
                <a:latin typeface="Times New Roman" panose="02020603050405020304" pitchFamily="18" charset="0"/>
                <a:hlinkClick r:id="rId2" action="ppaction://hlinksldjump"/>
              </a:rPr>
              <a:t>3.1</a:t>
            </a:r>
            <a:r>
              <a:rPr lang="zh-CN" altLang="en-US" sz="2400" b="1">
                <a:latin typeface="Times New Roman" panose="02020603050405020304" pitchFamily="18" charset="0"/>
                <a:hlinkClick r:id="rId2" action="ppaction://hlinksldjump"/>
              </a:rPr>
              <a:t>　字符的输入与输出 </a:t>
            </a:r>
            <a:endParaRPr lang="zh-CN" altLang="en-US" sz="2400" b="1">
              <a:latin typeface="Times New Roman" panose="02020603050405020304" pitchFamily="18" charset="0"/>
            </a:endParaRPr>
          </a:p>
          <a:p>
            <a:pPr eaLnBrk="1" hangingPunct="1">
              <a:lnSpc>
                <a:spcPct val="150000"/>
              </a:lnSpc>
              <a:spcBef>
                <a:spcPct val="50000"/>
              </a:spcBef>
              <a:buClrTx/>
              <a:buSzTx/>
              <a:buFontTx/>
              <a:buNone/>
            </a:pPr>
            <a:r>
              <a:rPr lang="en-US" altLang="zh-CN" sz="2400" b="1">
                <a:latin typeface="Times New Roman" panose="02020603050405020304" pitchFamily="18" charset="0"/>
                <a:hlinkClick r:id="rId2" action="ppaction://hlinksldjump"/>
              </a:rPr>
              <a:t>3.2</a:t>
            </a:r>
            <a:r>
              <a:rPr lang="zh-CN" altLang="en-US" sz="2400" b="1">
                <a:latin typeface="Times New Roman" panose="02020603050405020304" pitchFamily="18" charset="0"/>
                <a:hlinkClick r:id="rId2" action="ppaction://hlinksldjump"/>
              </a:rPr>
              <a:t>　字符串的输入与输入 </a:t>
            </a:r>
            <a:endParaRPr lang="zh-CN" altLang="en-US" sz="2400" b="1">
              <a:latin typeface="Times New Roman" panose="02020603050405020304" pitchFamily="18" charset="0"/>
            </a:endParaRPr>
          </a:p>
          <a:p>
            <a:pPr eaLnBrk="1" hangingPunct="1">
              <a:lnSpc>
                <a:spcPct val="150000"/>
              </a:lnSpc>
              <a:spcBef>
                <a:spcPct val="50000"/>
              </a:spcBef>
              <a:buClrTx/>
              <a:buSzTx/>
              <a:buFontTx/>
              <a:buNone/>
            </a:pPr>
            <a:r>
              <a:rPr lang="en-US" altLang="zh-CN" sz="2400" b="1">
                <a:latin typeface="Times New Roman" panose="02020603050405020304" pitchFamily="18" charset="0"/>
                <a:hlinkClick r:id="rId3" action="ppaction://hlinksldjump"/>
              </a:rPr>
              <a:t>3.3</a:t>
            </a:r>
            <a:r>
              <a:rPr lang="zh-CN" altLang="en-US" sz="2400" b="1">
                <a:latin typeface="Times New Roman" panose="02020603050405020304" pitchFamily="18" charset="0"/>
                <a:hlinkClick r:id="rId3" action="ppaction://hlinksldjump"/>
              </a:rPr>
              <a:t>　格式化输入与输出</a:t>
            </a:r>
            <a:endParaRPr lang="zh-CN" altLang="en-US" sz="2400" b="1">
              <a:latin typeface="Times New Roman" panose="02020603050405020304" pitchFamily="18" charset="0"/>
            </a:endParaRPr>
          </a:p>
        </p:txBody>
      </p:sp>
      <p:sp>
        <p:nvSpPr>
          <p:cNvPr id="7173" name="Text Box 4">
            <a:extLst>
              <a:ext uri="{FF2B5EF4-FFF2-40B4-BE49-F238E27FC236}">
                <a16:creationId xmlns:a16="http://schemas.microsoft.com/office/drawing/2014/main" id="{B3CFB062-D764-45A3-944E-AAE8047C4980}"/>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000" u="sng">
                <a:hlinkClick r:id="rId4" action="ppaction://hlinksldjump"/>
              </a:rPr>
              <a:t>小结</a:t>
            </a:r>
            <a:endParaRPr lang="zh-CN" altLang="en-US" sz="1000" u="sng"/>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a:extLst>
              <a:ext uri="{FF2B5EF4-FFF2-40B4-BE49-F238E27FC236}">
                <a16:creationId xmlns:a16="http://schemas.microsoft.com/office/drawing/2014/main" id="{6DA9FE9D-D943-4811-81E8-FEC5D50796F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168FAB3-5F17-4A46-8EB7-2FB7A046BAB4}" type="slidenum">
              <a:rPr kumimoji="0" lang="en-US" altLang="zh-CN" sz="1800" smtClean="0">
                <a:solidFill>
                  <a:srgbClr val="009900"/>
                </a:solidFill>
              </a:rPr>
              <a:pPr>
                <a:spcBef>
                  <a:spcPct val="0"/>
                </a:spcBef>
                <a:buClrTx/>
                <a:buSzTx/>
                <a:buFontTx/>
                <a:buNone/>
              </a:pPr>
              <a:t>4</a:t>
            </a:fld>
            <a:endParaRPr kumimoji="0" lang="en-US" altLang="zh-CN" sz="1800">
              <a:solidFill>
                <a:srgbClr val="009900"/>
              </a:solidFill>
            </a:endParaRPr>
          </a:p>
        </p:txBody>
      </p:sp>
      <p:sp>
        <p:nvSpPr>
          <p:cNvPr id="84015" name="AutoShape 47">
            <a:extLst>
              <a:ext uri="{FF2B5EF4-FFF2-40B4-BE49-F238E27FC236}">
                <a16:creationId xmlns:a16="http://schemas.microsoft.com/office/drawing/2014/main" id="{106BBEA1-9773-4EC4-B586-B37F727E718D}"/>
              </a:ext>
            </a:extLst>
          </p:cNvPr>
          <p:cNvSpPr>
            <a:spLocks noChangeArrowheads="1"/>
          </p:cNvSpPr>
          <p:nvPr/>
        </p:nvSpPr>
        <p:spPr bwMode="auto">
          <a:xfrm>
            <a:off x="6804025" y="2708275"/>
            <a:ext cx="1657350" cy="647700"/>
          </a:xfrm>
          <a:prstGeom prst="wedgeEllipseCallout">
            <a:avLst>
              <a:gd name="adj1" fmla="val -43199"/>
              <a:gd name="adj2" fmla="val 107597"/>
            </a:avLst>
          </a:prstGeom>
          <a:solidFill>
            <a:schemeClr val="accent1">
              <a:alpha val="10001"/>
            </a:schemeClr>
          </a:solidFill>
          <a:ln w="57150">
            <a:solidFill>
              <a:srgbClr val="008080"/>
            </a:solidFill>
            <a:miter lim="800000"/>
            <a:headEnd/>
            <a:tailEnd/>
          </a:ln>
          <a:effectLst/>
        </p:spPr>
        <p:txBody>
          <a:bodyPr/>
          <a:lstStyle/>
          <a:p>
            <a:pPr algn="ctr" eaLnBrk="1" hangingPunct="1">
              <a:defRPr/>
            </a:pPr>
            <a:r>
              <a:rPr lang="zh-CN" altLang="en-US" b="1">
                <a:solidFill>
                  <a:srgbClr val="FF0000"/>
                </a:solidFill>
                <a:effectLst>
                  <a:outerShdw blurRad="38100" dist="38100" dir="2700000" algn="tl">
                    <a:srgbClr val="000000"/>
                  </a:outerShdw>
                </a:effectLst>
              </a:rPr>
              <a:t>字符串</a:t>
            </a:r>
          </a:p>
        </p:txBody>
      </p:sp>
      <p:graphicFrame>
        <p:nvGraphicFramePr>
          <p:cNvPr id="84069" name="Group 101">
            <a:extLst>
              <a:ext uri="{FF2B5EF4-FFF2-40B4-BE49-F238E27FC236}">
                <a16:creationId xmlns:a16="http://schemas.microsoft.com/office/drawing/2014/main" id="{91DD62C5-A52E-4607-B7AD-BF600F809608}"/>
              </a:ext>
            </a:extLst>
          </p:cNvPr>
          <p:cNvGraphicFramePr>
            <a:graphicFrameLocks noGrp="1"/>
          </p:cNvGraphicFramePr>
          <p:nvPr/>
        </p:nvGraphicFramePr>
        <p:xfrm>
          <a:off x="6851650" y="2792413"/>
          <a:ext cx="1608138" cy="457200"/>
        </p:xfrm>
        <a:graphic>
          <a:graphicData uri="http://schemas.openxmlformats.org/drawingml/2006/table">
            <a:tbl>
              <a:tblPr/>
              <a:tblGrid>
                <a:gridCol w="566738">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tblGrid>
              <a:tr h="4206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rgbClr val="9900CC"/>
                          </a:solidFill>
                          <a:effectLst>
                            <a:outerShdw blurRad="38100" dist="38100" dir="2700000" algn="tl">
                              <a:srgbClr val="C0C0C0"/>
                            </a:outerShdw>
                          </a:effectLst>
                          <a:latin typeface="Tahoma" pitchFamily="34" charset="0"/>
                          <a:ea typeface="宋体" pitchFamily="2" charset="-122"/>
                        </a:rPr>
                        <a:t>‘1’</a:t>
                      </a:r>
                    </a:p>
                  </a:txBody>
                  <a:tcPr horzOverflow="overflow">
                    <a:lnL w="38100" cap="flat" cmpd="sng" algn="ctr">
                      <a:solidFill>
                        <a:srgbClr val="5F5F5F"/>
                      </a:solidFill>
                      <a:prstDash val="solid"/>
                      <a:miter lim="800000"/>
                      <a:headEnd type="none" w="med" len="med"/>
                      <a:tailEnd type="none" w="med" len="med"/>
                    </a:lnL>
                    <a:lnR w="19050" cap="flat" cmpd="sng" algn="ctr">
                      <a:solidFill>
                        <a:srgbClr val="5F5F5F"/>
                      </a:solidFill>
                      <a:prstDash val="solid"/>
                      <a:miter lim="800000"/>
                      <a:headEnd type="none" w="med" len="med"/>
                      <a:tailEnd type="none" w="med" len="med"/>
                    </a:lnR>
                    <a:lnT w="38100" cap="flat" cmpd="sng" algn="ctr">
                      <a:solidFill>
                        <a:srgbClr val="5F5F5F"/>
                      </a:solidFill>
                      <a:prstDash val="solid"/>
                      <a:miter lim="800000"/>
                      <a:headEnd type="none" w="med" len="med"/>
                      <a:tailEnd type="none" w="med" len="med"/>
                    </a:lnT>
                    <a:lnB w="38100" cap="flat" cmpd="sng" algn="ctr">
                      <a:solidFill>
                        <a:srgbClr val="5F5F5F"/>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rgbClr val="9900CC"/>
                          </a:solidFill>
                          <a:effectLst>
                            <a:outerShdw blurRad="38100" dist="38100" dir="2700000" algn="tl">
                              <a:srgbClr val="C0C0C0"/>
                            </a:outerShdw>
                          </a:effectLst>
                          <a:latin typeface="Tahoma" pitchFamily="34" charset="0"/>
                          <a:ea typeface="宋体" pitchFamily="2" charset="-122"/>
                        </a:rPr>
                        <a:t>‘2’</a:t>
                      </a:r>
                    </a:p>
                  </a:txBody>
                  <a:tcPr horzOverflow="overflow">
                    <a:lnL w="19050" cap="flat" cmpd="sng" algn="ctr">
                      <a:solidFill>
                        <a:srgbClr val="5F5F5F"/>
                      </a:solidFill>
                      <a:prstDash val="solid"/>
                      <a:miter lim="800000"/>
                      <a:headEnd type="none" w="med" len="med"/>
                      <a:tailEnd type="none" w="med" len="med"/>
                    </a:lnL>
                    <a:lnR w="19050" cap="flat" cmpd="sng" algn="ctr">
                      <a:solidFill>
                        <a:srgbClr val="5F5F5F"/>
                      </a:solidFill>
                      <a:prstDash val="solid"/>
                      <a:miter lim="800000"/>
                      <a:headEnd type="none" w="med" len="med"/>
                      <a:tailEnd type="none" w="med" len="med"/>
                    </a:lnR>
                    <a:lnT w="38100" cap="flat" cmpd="sng" algn="ctr">
                      <a:solidFill>
                        <a:srgbClr val="5F5F5F"/>
                      </a:solidFill>
                      <a:prstDash val="solid"/>
                      <a:miter lim="800000"/>
                      <a:headEnd type="none" w="med" len="med"/>
                      <a:tailEnd type="none" w="med" len="med"/>
                    </a:lnT>
                    <a:lnB w="38100" cap="flat" cmpd="sng" algn="ctr">
                      <a:solidFill>
                        <a:srgbClr val="5F5F5F"/>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rgbClr val="9900CC"/>
                          </a:solidFill>
                          <a:effectLst>
                            <a:outerShdw blurRad="38100" dist="38100" dir="2700000" algn="tl">
                              <a:srgbClr val="C0C0C0"/>
                            </a:outerShdw>
                          </a:effectLst>
                          <a:latin typeface="Tahoma" pitchFamily="34" charset="0"/>
                          <a:ea typeface="宋体" pitchFamily="2" charset="-122"/>
                        </a:rPr>
                        <a:t>‘3’</a:t>
                      </a:r>
                    </a:p>
                  </a:txBody>
                  <a:tcPr horzOverflow="overflow">
                    <a:lnL w="19050" cap="flat" cmpd="sng" algn="ctr">
                      <a:solidFill>
                        <a:srgbClr val="5F5F5F"/>
                      </a:solidFill>
                      <a:prstDash val="solid"/>
                      <a:miter lim="800000"/>
                      <a:headEnd type="none" w="med" len="med"/>
                      <a:tailEnd type="none" w="med" len="med"/>
                    </a:lnL>
                    <a:lnR w="38100" cap="flat" cmpd="sng" algn="ctr">
                      <a:solidFill>
                        <a:srgbClr val="5F5F5F"/>
                      </a:solidFill>
                      <a:prstDash val="solid"/>
                      <a:miter lim="800000"/>
                      <a:headEnd type="none" w="med" len="med"/>
                      <a:tailEnd type="none" w="med" len="med"/>
                    </a:lnR>
                    <a:lnT w="38100" cap="flat" cmpd="sng" algn="ctr">
                      <a:solidFill>
                        <a:srgbClr val="5F5F5F"/>
                      </a:solidFill>
                      <a:prstDash val="solid"/>
                      <a:miter lim="800000"/>
                      <a:headEnd type="none" w="med" len="med"/>
                      <a:tailEnd type="none" w="med" len="med"/>
                    </a:lnT>
                    <a:lnB w="38100" cap="flat" cmpd="sng" algn="ctr">
                      <a:solidFill>
                        <a:srgbClr val="5F5F5F"/>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pic>
        <p:nvPicPr>
          <p:cNvPr id="8206" name="Picture 5" descr="computer">
            <a:extLst>
              <a:ext uri="{FF2B5EF4-FFF2-40B4-BE49-F238E27FC236}">
                <a16:creationId xmlns:a16="http://schemas.microsoft.com/office/drawing/2014/main" id="{CE23329F-76FC-40CC-B99D-B7C066B8E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025" y="549275"/>
            <a:ext cx="201771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7" name="Text Box 8">
            <a:extLst>
              <a:ext uri="{FF2B5EF4-FFF2-40B4-BE49-F238E27FC236}">
                <a16:creationId xmlns:a16="http://schemas.microsoft.com/office/drawing/2014/main" id="{8D60285A-7D6A-4C75-A561-7C29D9EF0E13}"/>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000" u="sng">
                <a:hlinkClick r:id="rId3" action="ppaction://hlinksldjump"/>
              </a:rPr>
              <a:t>目录</a:t>
            </a:r>
            <a:endParaRPr lang="zh-CN" altLang="en-US" sz="1000" u="sng"/>
          </a:p>
        </p:txBody>
      </p:sp>
      <p:sp>
        <p:nvSpPr>
          <p:cNvPr id="8208" name="Rectangle 9">
            <a:extLst>
              <a:ext uri="{FF2B5EF4-FFF2-40B4-BE49-F238E27FC236}">
                <a16:creationId xmlns:a16="http://schemas.microsoft.com/office/drawing/2014/main" id="{3AC40420-BD8D-494A-A63A-30F557B7A9AF}"/>
              </a:ext>
            </a:extLst>
          </p:cNvPr>
          <p:cNvSpPr>
            <a:spLocks noChangeArrowheads="1"/>
          </p:cNvSpPr>
          <p:nvPr/>
        </p:nvSpPr>
        <p:spPr bwMode="auto">
          <a:xfrm>
            <a:off x="827088" y="765175"/>
            <a:ext cx="68722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0000FF"/>
                </a:solidFill>
                <a:latin typeface="Times New Roman" panose="02020603050405020304" pitchFamily="18" charset="0"/>
                <a:ea typeface="黑体" panose="02010609060101010101" pitchFamily="49" charset="-122"/>
              </a:rPr>
              <a:t>问题背景</a:t>
            </a:r>
          </a:p>
        </p:txBody>
      </p:sp>
      <p:sp>
        <p:nvSpPr>
          <p:cNvPr id="83979" name="Rectangle 11">
            <a:extLst>
              <a:ext uri="{FF2B5EF4-FFF2-40B4-BE49-F238E27FC236}">
                <a16:creationId xmlns:a16="http://schemas.microsoft.com/office/drawing/2014/main" id="{3747669E-0815-4D8D-8EE2-ACCEC8E99B9A}"/>
              </a:ext>
            </a:extLst>
          </p:cNvPr>
          <p:cNvSpPr>
            <a:spLocks noChangeArrowheads="1"/>
          </p:cNvSpPr>
          <p:nvPr/>
        </p:nvSpPr>
        <p:spPr bwMode="auto">
          <a:xfrm>
            <a:off x="827088" y="1557338"/>
            <a:ext cx="7558087" cy="863600"/>
          </a:xfrm>
          <a:prstGeom prst="rect">
            <a:avLst/>
          </a:prstGeom>
          <a:noFill/>
          <a:ln w="9525">
            <a:noFill/>
            <a:miter lim="800000"/>
            <a:headEnd/>
            <a:tailEnd/>
          </a:ln>
          <a:effectLst/>
        </p:spPr>
        <p:txBody>
          <a:bodyPr/>
          <a:lstStyle/>
          <a:p>
            <a:pPr eaLnBrk="1" hangingPunct="1">
              <a:lnSpc>
                <a:spcPct val="120000"/>
              </a:lnSpc>
              <a:spcBef>
                <a:spcPct val="20000"/>
              </a:spcBef>
              <a:buClr>
                <a:schemeClr val="folHlink"/>
              </a:buClr>
              <a:buSzPct val="60000"/>
              <a:buFont typeface="Wingdings" pitchFamily="2" charset="2"/>
              <a:buNone/>
              <a:defRPr/>
            </a:pPr>
            <a:r>
              <a:rPr lang="en-US" altLang="zh-CN" sz="2000" b="1">
                <a:latin typeface="黑体" pitchFamily="49" charset="-122"/>
              </a:rPr>
              <a:t>    </a:t>
            </a:r>
            <a:r>
              <a:rPr lang="zh-CN" altLang="en-US" sz="2000" b="1">
                <a:latin typeface="黑体" pitchFamily="49" charset="-122"/>
              </a:rPr>
              <a:t>本章讨论关于计算机的</a:t>
            </a:r>
            <a:r>
              <a:rPr lang="zh-CN" altLang="en-US" sz="2000" b="1">
                <a:solidFill>
                  <a:srgbClr val="FF0066"/>
                </a:solidFill>
                <a:effectLst>
                  <a:outerShdw blurRad="38100" dist="38100" dir="2700000" algn="tl">
                    <a:srgbClr val="C0C0C0"/>
                  </a:outerShdw>
                </a:effectLst>
                <a:latin typeface="黑体" pitchFamily="49" charset="-122"/>
              </a:rPr>
              <a:t>存储器与</a:t>
            </a:r>
            <a:r>
              <a:rPr lang="en-US" altLang="zh-CN" sz="2000" b="1">
                <a:solidFill>
                  <a:srgbClr val="FF0066"/>
                </a:solidFill>
                <a:effectLst>
                  <a:outerShdw blurRad="38100" dist="38100" dir="2700000" algn="tl">
                    <a:srgbClr val="C0C0C0"/>
                  </a:outerShdw>
                </a:effectLst>
              </a:rPr>
              <a:t>I/O</a:t>
            </a:r>
            <a:r>
              <a:rPr lang="zh-CN" altLang="en-US" sz="2000" b="1">
                <a:solidFill>
                  <a:srgbClr val="FF0066"/>
                </a:solidFill>
                <a:effectLst>
                  <a:outerShdw blurRad="38100" dist="38100" dir="2700000" algn="tl">
                    <a:srgbClr val="C0C0C0"/>
                  </a:outerShdw>
                </a:effectLst>
                <a:latin typeface="黑体" pitchFamily="49" charset="-122"/>
              </a:rPr>
              <a:t>设备之间数据交换</a:t>
            </a:r>
            <a:r>
              <a:rPr lang="zh-CN" altLang="en-US" sz="2000" b="1">
                <a:latin typeface="黑体" pitchFamily="49" charset="-122"/>
              </a:rPr>
              <a:t>的程序设计问题。</a:t>
            </a:r>
          </a:p>
        </p:txBody>
      </p:sp>
      <p:grpSp>
        <p:nvGrpSpPr>
          <p:cNvPr id="2" name="Group 12">
            <a:extLst>
              <a:ext uri="{FF2B5EF4-FFF2-40B4-BE49-F238E27FC236}">
                <a16:creationId xmlns:a16="http://schemas.microsoft.com/office/drawing/2014/main" id="{21B7FFE4-C337-4EA2-8E87-88A706BB4D99}"/>
              </a:ext>
            </a:extLst>
          </p:cNvPr>
          <p:cNvGrpSpPr>
            <a:grpSpLocks/>
          </p:cNvGrpSpPr>
          <p:nvPr/>
        </p:nvGrpSpPr>
        <p:grpSpPr bwMode="auto">
          <a:xfrm>
            <a:off x="1763713" y="3068638"/>
            <a:ext cx="5943600" cy="2857500"/>
            <a:chOff x="748" y="1752"/>
            <a:chExt cx="2969" cy="1995"/>
          </a:xfrm>
        </p:grpSpPr>
        <p:sp>
          <p:nvSpPr>
            <p:cNvPr id="8231" name="Text Box 13">
              <a:extLst>
                <a:ext uri="{FF2B5EF4-FFF2-40B4-BE49-F238E27FC236}">
                  <a16:creationId xmlns:a16="http://schemas.microsoft.com/office/drawing/2014/main" id="{3E978BDA-4A9D-4E3E-A5DD-A06887E6C475}"/>
                </a:ext>
              </a:extLst>
            </p:cNvPr>
            <p:cNvSpPr txBox="1">
              <a:spLocks noChangeArrowheads="1"/>
            </p:cNvSpPr>
            <p:nvPr/>
          </p:nvSpPr>
          <p:spPr bwMode="auto">
            <a:xfrm>
              <a:off x="1575" y="3428"/>
              <a:ext cx="149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1" u="sng"/>
                <a:t>计算机组成原理图</a:t>
              </a:r>
              <a:r>
                <a:rPr lang="zh-CN" altLang="en-US" sz="2400" u="sng"/>
                <a:t> </a:t>
              </a:r>
            </a:p>
          </p:txBody>
        </p:sp>
        <p:sp>
          <p:nvSpPr>
            <p:cNvPr id="83982" name="Text Box 14">
              <a:extLst>
                <a:ext uri="{FF2B5EF4-FFF2-40B4-BE49-F238E27FC236}">
                  <a16:creationId xmlns:a16="http://schemas.microsoft.com/office/drawing/2014/main" id="{53B84195-2641-4F6D-A742-9461D5EEE3E7}"/>
                </a:ext>
              </a:extLst>
            </p:cNvPr>
            <p:cNvSpPr txBox="1">
              <a:spLocks noChangeArrowheads="1"/>
            </p:cNvSpPr>
            <p:nvPr/>
          </p:nvSpPr>
          <p:spPr bwMode="auto">
            <a:xfrm>
              <a:off x="1921" y="1797"/>
              <a:ext cx="635" cy="284"/>
            </a:xfrm>
            <a:prstGeom prst="rect">
              <a:avLst/>
            </a:prstGeom>
            <a:noFill/>
            <a:ln w="9525">
              <a:solidFill>
                <a:schemeClr val="tx1"/>
              </a:solidFill>
              <a:miter lim="800000"/>
              <a:headEnd/>
              <a:tailEnd/>
            </a:ln>
            <a:effectLst/>
          </p:spPr>
          <p:txBody>
            <a:bodyPr>
              <a:spAutoFit/>
            </a:bodyPr>
            <a:lstStyle/>
            <a:p>
              <a:pPr algn="ctr" eaLnBrk="1" hangingPunct="1">
                <a:spcBef>
                  <a:spcPct val="50000"/>
                </a:spcBef>
                <a:defRPr/>
              </a:pPr>
              <a:r>
                <a:rPr lang="zh-CN" altLang="en-US" sz="2000" b="1">
                  <a:effectLst>
                    <a:outerShdw blurRad="38100" dist="38100" dir="2700000" algn="tl">
                      <a:srgbClr val="C0C0C0"/>
                    </a:outerShdw>
                  </a:effectLst>
                </a:rPr>
                <a:t>运算器</a:t>
              </a:r>
            </a:p>
          </p:txBody>
        </p:sp>
        <p:sp>
          <p:nvSpPr>
            <p:cNvPr id="83983" name="Text Box 15">
              <a:extLst>
                <a:ext uri="{FF2B5EF4-FFF2-40B4-BE49-F238E27FC236}">
                  <a16:creationId xmlns:a16="http://schemas.microsoft.com/office/drawing/2014/main" id="{EBE233DE-F011-4317-BAA4-F8851C15941C}"/>
                </a:ext>
              </a:extLst>
            </p:cNvPr>
            <p:cNvSpPr txBox="1">
              <a:spLocks noChangeArrowheads="1"/>
            </p:cNvSpPr>
            <p:nvPr/>
          </p:nvSpPr>
          <p:spPr bwMode="auto">
            <a:xfrm>
              <a:off x="1921" y="2298"/>
              <a:ext cx="635" cy="284"/>
            </a:xfrm>
            <a:prstGeom prst="rect">
              <a:avLst/>
            </a:prstGeom>
            <a:noFill/>
            <a:ln w="9525">
              <a:solidFill>
                <a:schemeClr val="tx1"/>
              </a:solidFill>
              <a:miter lim="800000"/>
              <a:headEnd/>
              <a:tailEnd/>
            </a:ln>
            <a:effectLst/>
          </p:spPr>
          <p:txBody>
            <a:bodyPr>
              <a:spAutoFit/>
            </a:bodyPr>
            <a:lstStyle/>
            <a:p>
              <a:pPr algn="ctr" eaLnBrk="1" hangingPunct="1">
                <a:spcBef>
                  <a:spcPct val="50000"/>
                </a:spcBef>
                <a:defRPr/>
              </a:pPr>
              <a:r>
                <a:rPr lang="zh-CN" altLang="en-US" sz="2000" b="1">
                  <a:effectLst>
                    <a:outerShdw blurRad="38100" dist="38100" dir="2700000" algn="tl">
                      <a:srgbClr val="C0C0C0"/>
                    </a:outerShdw>
                  </a:effectLst>
                </a:rPr>
                <a:t>存储器</a:t>
              </a:r>
            </a:p>
          </p:txBody>
        </p:sp>
        <p:sp>
          <p:nvSpPr>
            <p:cNvPr id="83984" name="Text Box 16">
              <a:extLst>
                <a:ext uri="{FF2B5EF4-FFF2-40B4-BE49-F238E27FC236}">
                  <a16:creationId xmlns:a16="http://schemas.microsoft.com/office/drawing/2014/main" id="{40778AE5-9BA9-4069-9342-DE2ADC079ECC}"/>
                </a:ext>
              </a:extLst>
            </p:cNvPr>
            <p:cNvSpPr txBox="1">
              <a:spLocks noChangeArrowheads="1"/>
            </p:cNvSpPr>
            <p:nvPr/>
          </p:nvSpPr>
          <p:spPr bwMode="auto">
            <a:xfrm>
              <a:off x="1917" y="2781"/>
              <a:ext cx="635" cy="286"/>
            </a:xfrm>
            <a:prstGeom prst="rect">
              <a:avLst/>
            </a:prstGeom>
            <a:noFill/>
            <a:ln w="9525">
              <a:solidFill>
                <a:schemeClr val="tx1"/>
              </a:solidFill>
              <a:miter lim="800000"/>
              <a:headEnd/>
              <a:tailEnd/>
            </a:ln>
            <a:effectLst/>
          </p:spPr>
          <p:txBody>
            <a:bodyPr>
              <a:spAutoFit/>
            </a:bodyPr>
            <a:lstStyle/>
            <a:p>
              <a:pPr algn="ctr" eaLnBrk="1" hangingPunct="1">
                <a:spcBef>
                  <a:spcPct val="50000"/>
                </a:spcBef>
                <a:defRPr/>
              </a:pPr>
              <a:r>
                <a:rPr lang="zh-CN" altLang="en-US" sz="2000" b="1">
                  <a:effectLst>
                    <a:outerShdw blurRad="38100" dist="38100" dir="2700000" algn="tl">
                      <a:srgbClr val="C0C0C0"/>
                    </a:outerShdw>
                  </a:effectLst>
                </a:rPr>
                <a:t>控制器</a:t>
              </a:r>
            </a:p>
          </p:txBody>
        </p:sp>
        <p:sp>
          <p:nvSpPr>
            <p:cNvPr id="83985" name="Text Box 17">
              <a:extLst>
                <a:ext uri="{FF2B5EF4-FFF2-40B4-BE49-F238E27FC236}">
                  <a16:creationId xmlns:a16="http://schemas.microsoft.com/office/drawing/2014/main" id="{28917DEF-EECE-4D8C-BAE6-C4328A6A4541}"/>
                </a:ext>
              </a:extLst>
            </p:cNvPr>
            <p:cNvSpPr txBox="1">
              <a:spLocks noChangeArrowheads="1"/>
            </p:cNvSpPr>
            <p:nvPr/>
          </p:nvSpPr>
          <p:spPr bwMode="auto">
            <a:xfrm>
              <a:off x="1257" y="1943"/>
              <a:ext cx="318" cy="922"/>
            </a:xfrm>
            <a:prstGeom prst="rect">
              <a:avLst/>
            </a:prstGeom>
            <a:noFill/>
            <a:ln w="9525">
              <a:solidFill>
                <a:schemeClr val="tx1"/>
              </a:solidFill>
              <a:miter lim="800000"/>
              <a:headEnd/>
              <a:tailEnd/>
            </a:ln>
            <a:effectLst/>
          </p:spPr>
          <p:txBody>
            <a:bodyPr>
              <a:spAutoFit/>
            </a:bodyPr>
            <a:lstStyle/>
            <a:p>
              <a:pPr algn="ctr" eaLnBrk="1" hangingPunct="1">
                <a:spcBef>
                  <a:spcPct val="50000"/>
                </a:spcBef>
                <a:defRPr/>
              </a:pPr>
              <a:r>
                <a:rPr lang="zh-CN" altLang="en-US" sz="2000" b="1">
                  <a:effectLst>
                    <a:outerShdw blurRad="38100" dist="38100" dir="2700000" algn="tl">
                      <a:srgbClr val="C0C0C0"/>
                    </a:outerShdw>
                  </a:effectLst>
                </a:rPr>
                <a:t>输入设备</a:t>
              </a:r>
            </a:p>
          </p:txBody>
        </p:sp>
        <p:sp>
          <p:nvSpPr>
            <p:cNvPr id="83986" name="Text Box 18">
              <a:extLst>
                <a:ext uri="{FF2B5EF4-FFF2-40B4-BE49-F238E27FC236}">
                  <a16:creationId xmlns:a16="http://schemas.microsoft.com/office/drawing/2014/main" id="{91A6687F-377D-4783-B3EF-AED1DBF3A214}"/>
                </a:ext>
              </a:extLst>
            </p:cNvPr>
            <p:cNvSpPr txBox="1">
              <a:spLocks noChangeArrowheads="1"/>
            </p:cNvSpPr>
            <p:nvPr/>
          </p:nvSpPr>
          <p:spPr bwMode="auto">
            <a:xfrm>
              <a:off x="2900" y="1958"/>
              <a:ext cx="318" cy="922"/>
            </a:xfrm>
            <a:prstGeom prst="rect">
              <a:avLst/>
            </a:prstGeom>
            <a:noFill/>
            <a:ln w="9525">
              <a:solidFill>
                <a:schemeClr val="tx1"/>
              </a:solidFill>
              <a:miter lim="800000"/>
              <a:headEnd/>
              <a:tailEnd/>
            </a:ln>
            <a:effectLst/>
          </p:spPr>
          <p:txBody>
            <a:bodyPr>
              <a:spAutoFit/>
            </a:bodyPr>
            <a:lstStyle/>
            <a:p>
              <a:pPr algn="ctr" eaLnBrk="1" hangingPunct="1">
                <a:spcBef>
                  <a:spcPct val="50000"/>
                </a:spcBef>
                <a:defRPr/>
              </a:pPr>
              <a:r>
                <a:rPr lang="zh-CN" altLang="en-US" sz="2000" b="1">
                  <a:effectLst>
                    <a:outerShdw blurRad="38100" dist="38100" dir="2700000" algn="tl">
                      <a:srgbClr val="C0C0C0"/>
                    </a:outerShdw>
                  </a:effectLst>
                </a:rPr>
                <a:t>输出设备</a:t>
              </a:r>
            </a:p>
          </p:txBody>
        </p:sp>
        <p:sp>
          <p:nvSpPr>
            <p:cNvPr id="8237" name="AutoShape 19">
              <a:extLst>
                <a:ext uri="{FF2B5EF4-FFF2-40B4-BE49-F238E27FC236}">
                  <a16:creationId xmlns:a16="http://schemas.microsoft.com/office/drawing/2014/main" id="{691EC20B-422B-4D85-85F2-060860891B9C}"/>
                </a:ext>
              </a:extLst>
            </p:cNvPr>
            <p:cNvSpPr>
              <a:spLocks noChangeArrowheads="1"/>
            </p:cNvSpPr>
            <p:nvPr/>
          </p:nvSpPr>
          <p:spPr bwMode="auto">
            <a:xfrm rot="-922135">
              <a:off x="1569" y="1933"/>
              <a:ext cx="363" cy="45"/>
            </a:xfrm>
            <a:prstGeom prst="rightArrow">
              <a:avLst>
                <a:gd name="adj1" fmla="val 50000"/>
                <a:gd name="adj2" fmla="val 2016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8238" name="AutoShape 20">
              <a:extLst>
                <a:ext uri="{FF2B5EF4-FFF2-40B4-BE49-F238E27FC236}">
                  <a16:creationId xmlns:a16="http://schemas.microsoft.com/office/drawing/2014/main" id="{20776A57-2C91-452D-9E5B-75B6D07AE10C}"/>
                </a:ext>
              </a:extLst>
            </p:cNvPr>
            <p:cNvSpPr>
              <a:spLocks noChangeArrowheads="1"/>
            </p:cNvSpPr>
            <p:nvPr/>
          </p:nvSpPr>
          <p:spPr bwMode="auto">
            <a:xfrm rot="913528">
              <a:off x="2557" y="1933"/>
              <a:ext cx="363" cy="45"/>
            </a:xfrm>
            <a:prstGeom prst="rightArrow">
              <a:avLst>
                <a:gd name="adj1" fmla="val 50000"/>
                <a:gd name="adj2" fmla="val 2016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8239" name="AutoShape 21">
              <a:extLst>
                <a:ext uri="{FF2B5EF4-FFF2-40B4-BE49-F238E27FC236}">
                  <a16:creationId xmlns:a16="http://schemas.microsoft.com/office/drawing/2014/main" id="{8B2A9EA5-A4BA-46C5-A7E0-E89EE87A3EA4}"/>
                </a:ext>
              </a:extLst>
            </p:cNvPr>
            <p:cNvSpPr>
              <a:spLocks noChangeArrowheads="1"/>
            </p:cNvSpPr>
            <p:nvPr/>
          </p:nvSpPr>
          <p:spPr bwMode="auto">
            <a:xfrm>
              <a:off x="2341" y="2069"/>
              <a:ext cx="45" cy="227"/>
            </a:xfrm>
            <a:prstGeom prst="upDownArrow">
              <a:avLst>
                <a:gd name="adj1" fmla="val 50000"/>
                <a:gd name="adj2" fmla="val 10088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8240" name="AutoShape 22">
              <a:extLst>
                <a:ext uri="{FF2B5EF4-FFF2-40B4-BE49-F238E27FC236}">
                  <a16:creationId xmlns:a16="http://schemas.microsoft.com/office/drawing/2014/main" id="{CE053B8D-DCC2-4E4C-967B-3F81ED66BB84}"/>
                </a:ext>
              </a:extLst>
            </p:cNvPr>
            <p:cNvSpPr>
              <a:spLocks noChangeArrowheads="1"/>
            </p:cNvSpPr>
            <p:nvPr/>
          </p:nvSpPr>
          <p:spPr bwMode="auto">
            <a:xfrm>
              <a:off x="2341" y="2568"/>
              <a:ext cx="45" cy="227"/>
            </a:xfrm>
            <a:prstGeom prst="downArrow">
              <a:avLst>
                <a:gd name="adj1" fmla="val 50000"/>
                <a:gd name="adj2" fmla="val 126111"/>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8241" name="AutoShape 23">
              <a:extLst>
                <a:ext uri="{FF2B5EF4-FFF2-40B4-BE49-F238E27FC236}">
                  <a16:creationId xmlns:a16="http://schemas.microsoft.com/office/drawing/2014/main" id="{9801F082-A852-4B58-8C53-D22890DE86FD}"/>
                </a:ext>
              </a:extLst>
            </p:cNvPr>
            <p:cNvSpPr>
              <a:spLocks noChangeArrowheads="1"/>
            </p:cNvSpPr>
            <p:nvPr/>
          </p:nvSpPr>
          <p:spPr bwMode="auto">
            <a:xfrm>
              <a:off x="2068" y="2069"/>
              <a:ext cx="46" cy="227"/>
            </a:xfrm>
            <a:prstGeom prst="downArrow">
              <a:avLst>
                <a:gd name="adj1" fmla="val 50000"/>
                <a:gd name="adj2" fmla="val 12337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8242" name="AutoShape 24">
              <a:extLst>
                <a:ext uri="{FF2B5EF4-FFF2-40B4-BE49-F238E27FC236}">
                  <a16:creationId xmlns:a16="http://schemas.microsoft.com/office/drawing/2014/main" id="{4929A1AA-4F11-4D50-8AB3-E0DAB4C126D0}"/>
                </a:ext>
              </a:extLst>
            </p:cNvPr>
            <p:cNvSpPr>
              <a:spLocks noChangeArrowheads="1"/>
            </p:cNvSpPr>
            <p:nvPr/>
          </p:nvSpPr>
          <p:spPr bwMode="auto">
            <a:xfrm rot="1334941">
              <a:off x="1564" y="2759"/>
              <a:ext cx="363" cy="45"/>
            </a:xfrm>
            <a:prstGeom prst="leftArrow">
              <a:avLst>
                <a:gd name="adj1" fmla="val 50000"/>
                <a:gd name="adj2" fmla="val 201667"/>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8243" name="AutoShape 25">
              <a:extLst>
                <a:ext uri="{FF2B5EF4-FFF2-40B4-BE49-F238E27FC236}">
                  <a16:creationId xmlns:a16="http://schemas.microsoft.com/office/drawing/2014/main" id="{38C3AFD6-8228-4E52-A4AC-8AD4D826C463}"/>
                </a:ext>
              </a:extLst>
            </p:cNvPr>
            <p:cNvSpPr>
              <a:spLocks noChangeArrowheads="1"/>
            </p:cNvSpPr>
            <p:nvPr/>
          </p:nvSpPr>
          <p:spPr bwMode="auto">
            <a:xfrm rot="9473458">
              <a:off x="2542" y="2785"/>
              <a:ext cx="363" cy="45"/>
            </a:xfrm>
            <a:prstGeom prst="leftArrow">
              <a:avLst>
                <a:gd name="adj1" fmla="val 50000"/>
                <a:gd name="adj2" fmla="val 201667"/>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8244" name="AutoShape 26">
              <a:extLst>
                <a:ext uri="{FF2B5EF4-FFF2-40B4-BE49-F238E27FC236}">
                  <a16:creationId xmlns:a16="http://schemas.microsoft.com/office/drawing/2014/main" id="{6AA7E1CF-9E9D-47B5-8847-7FE491EDFBF4}"/>
                </a:ext>
              </a:extLst>
            </p:cNvPr>
            <p:cNvSpPr>
              <a:spLocks noChangeArrowheads="1"/>
            </p:cNvSpPr>
            <p:nvPr/>
          </p:nvSpPr>
          <p:spPr bwMode="auto">
            <a:xfrm rot="5400000">
              <a:off x="1977" y="2644"/>
              <a:ext cx="227" cy="46"/>
            </a:xfrm>
            <a:prstGeom prst="leftArrow">
              <a:avLst>
                <a:gd name="adj1" fmla="val 50000"/>
                <a:gd name="adj2" fmla="val 123370"/>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8245" name="Arc 27">
              <a:extLst>
                <a:ext uri="{FF2B5EF4-FFF2-40B4-BE49-F238E27FC236}">
                  <a16:creationId xmlns:a16="http://schemas.microsoft.com/office/drawing/2014/main" id="{CA859C0A-4D95-4D80-BC32-39C54BCA2F08}"/>
                </a:ext>
              </a:extLst>
            </p:cNvPr>
            <p:cNvSpPr>
              <a:spLocks/>
            </p:cNvSpPr>
            <p:nvPr/>
          </p:nvSpPr>
          <p:spPr bwMode="auto">
            <a:xfrm flipH="1">
              <a:off x="1751" y="2069"/>
              <a:ext cx="317" cy="690"/>
            </a:xfrm>
            <a:custGeom>
              <a:avLst/>
              <a:gdLst>
                <a:gd name="T0" fmla="*/ 0 w 21600"/>
                <a:gd name="T1" fmla="*/ 0 h 37349"/>
                <a:gd name="T2" fmla="*/ 0 w 21600"/>
                <a:gd name="T3" fmla="*/ 0 h 37349"/>
                <a:gd name="T4" fmla="*/ 0 w 21600"/>
                <a:gd name="T5" fmla="*/ 0 h 37349"/>
                <a:gd name="T6" fmla="*/ 0 60000 65536"/>
                <a:gd name="T7" fmla="*/ 0 60000 65536"/>
                <a:gd name="T8" fmla="*/ 0 60000 65536"/>
                <a:gd name="T9" fmla="*/ 0 w 21600"/>
                <a:gd name="T10" fmla="*/ 0 h 37349"/>
                <a:gd name="T11" fmla="*/ 21600 w 21600"/>
                <a:gd name="T12" fmla="*/ 37349 h 37349"/>
              </a:gdLst>
              <a:ahLst/>
              <a:cxnLst>
                <a:cxn ang="T6">
                  <a:pos x="T0" y="T1"/>
                </a:cxn>
                <a:cxn ang="T7">
                  <a:pos x="T2" y="T3"/>
                </a:cxn>
                <a:cxn ang="T8">
                  <a:pos x="T4" y="T5"/>
                </a:cxn>
              </a:cxnLst>
              <a:rect l="T9" t="T10" r="T11" b="T12"/>
              <a:pathLst>
                <a:path w="21600" h="37349" fill="none" extrusionOk="0">
                  <a:moveTo>
                    <a:pt x="10929" y="-1"/>
                  </a:moveTo>
                  <a:cubicBezTo>
                    <a:pt x="17539" y="3877"/>
                    <a:pt x="21600" y="10967"/>
                    <a:pt x="21600" y="18631"/>
                  </a:cubicBezTo>
                  <a:cubicBezTo>
                    <a:pt x="21600" y="26356"/>
                    <a:pt x="17474" y="33493"/>
                    <a:pt x="10779" y="37348"/>
                  </a:cubicBezTo>
                </a:path>
                <a:path w="21600" h="37349" stroke="0" extrusionOk="0">
                  <a:moveTo>
                    <a:pt x="10929" y="-1"/>
                  </a:moveTo>
                  <a:cubicBezTo>
                    <a:pt x="17539" y="3877"/>
                    <a:pt x="21600" y="10967"/>
                    <a:pt x="21600" y="18631"/>
                  </a:cubicBezTo>
                  <a:cubicBezTo>
                    <a:pt x="21600" y="26356"/>
                    <a:pt x="17474" y="33493"/>
                    <a:pt x="10779" y="37348"/>
                  </a:cubicBezTo>
                  <a:lnTo>
                    <a:pt x="0" y="18631"/>
                  </a:lnTo>
                  <a:lnTo>
                    <a:pt x="10929" y="-1"/>
                  </a:lnTo>
                  <a:close/>
                </a:path>
              </a:pathLst>
            </a:custGeom>
            <a:noFill/>
            <a:ln w="38100">
              <a:solidFill>
                <a:schemeClr val="hlink"/>
              </a:solidFill>
              <a:miter lim="800000"/>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46" name="AutoShape 28">
              <a:extLst>
                <a:ext uri="{FF2B5EF4-FFF2-40B4-BE49-F238E27FC236}">
                  <a16:creationId xmlns:a16="http://schemas.microsoft.com/office/drawing/2014/main" id="{A5245019-6433-4EF4-9736-11C52424BB2A}"/>
                </a:ext>
              </a:extLst>
            </p:cNvPr>
            <p:cNvSpPr>
              <a:spLocks noChangeArrowheads="1"/>
            </p:cNvSpPr>
            <p:nvPr/>
          </p:nvSpPr>
          <p:spPr bwMode="auto">
            <a:xfrm rot="-6834560">
              <a:off x="2689" y="2572"/>
              <a:ext cx="49" cy="352"/>
            </a:xfrm>
            <a:prstGeom prst="downArrow">
              <a:avLst>
                <a:gd name="adj1" fmla="val 50000"/>
                <a:gd name="adj2" fmla="val 17959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8247" name="AutoShape 29">
              <a:extLst>
                <a:ext uri="{FF2B5EF4-FFF2-40B4-BE49-F238E27FC236}">
                  <a16:creationId xmlns:a16="http://schemas.microsoft.com/office/drawing/2014/main" id="{385347E7-BB7D-41C7-B987-87CFD29DF933}"/>
                </a:ext>
              </a:extLst>
            </p:cNvPr>
            <p:cNvSpPr>
              <a:spLocks noChangeArrowheads="1"/>
            </p:cNvSpPr>
            <p:nvPr/>
          </p:nvSpPr>
          <p:spPr bwMode="auto">
            <a:xfrm rot="6843681">
              <a:off x="1718" y="2548"/>
              <a:ext cx="49" cy="352"/>
            </a:xfrm>
            <a:prstGeom prst="downArrow">
              <a:avLst>
                <a:gd name="adj1" fmla="val 50000"/>
                <a:gd name="adj2" fmla="val 17959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8248" name="AutoShape 30">
              <a:extLst>
                <a:ext uri="{FF2B5EF4-FFF2-40B4-BE49-F238E27FC236}">
                  <a16:creationId xmlns:a16="http://schemas.microsoft.com/office/drawing/2014/main" id="{8D61879F-BA95-4C41-9E90-EBA75E0AB127}"/>
                </a:ext>
              </a:extLst>
            </p:cNvPr>
            <p:cNvSpPr>
              <a:spLocks noChangeArrowheads="1"/>
            </p:cNvSpPr>
            <p:nvPr/>
          </p:nvSpPr>
          <p:spPr bwMode="auto">
            <a:xfrm>
              <a:off x="1257" y="3248"/>
              <a:ext cx="252" cy="44"/>
            </a:xfrm>
            <a:prstGeom prst="rightArrow">
              <a:avLst>
                <a:gd name="adj1" fmla="val 50000"/>
                <a:gd name="adj2" fmla="val 14318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8249" name="Text Box 31">
              <a:extLst>
                <a:ext uri="{FF2B5EF4-FFF2-40B4-BE49-F238E27FC236}">
                  <a16:creationId xmlns:a16="http://schemas.microsoft.com/office/drawing/2014/main" id="{50FF873B-494C-4D53-BF9A-684D96D8B084}"/>
                </a:ext>
              </a:extLst>
            </p:cNvPr>
            <p:cNvSpPr txBox="1">
              <a:spLocks noChangeArrowheads="1"/>
            </p:cNvSpPr>
            <p:nvPr/>
          </p:nvSpPr>
          <p:spPr bwMode="auto">
            <a:xfrm>
              <a:off x="1468" y="3192"/>
              <a:ext cx="46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200" b="1"/>
                <a:t>数据线</a:t>
              </a:r>
            </a:p>
          </p:txBody>
        </p:sp>
        <p:sp>
          <p:nvSpPr>
            <p:cNvPr id="8250" name="AutoShape 32">
              <a:extLst>
                <a:ext uri="{FF2B5EF4-FFF2-40B4-BE49-F238E27FC236}">
                  <a16:creationId xmlns:a16="http://schemas.microsoft.com/office/drawing/2014/main" id="{318D4E65-27AB-49D4-AC32-5D26AA83C156}"/>
                </a:ext>
              </a:extLst>
            </p:cNvPr>
            <p:cNvSpPr>
              <a:spLocks noChangeArrowheads="1"/>
            </p:cNvSpPr>
            <p:nvPr/>
          </p:nvSpPr>
          <p:spPr bwMode="auto">
            <a:xfrm>
              <a:off x="1938" y="3263"/>
              <a:ext cx="252" cy="44"/>
            </a:xfrm>
            <a:prstGeom prst="rightArrow">
              <a:avLst>
                <a:gd name="adj1" fmla="val 50000"/>
                <a:gd name="adj2" fmla="val 14318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8251" name="Text Box 33">
              <a:extLst>
                <a:ext uri="{FF2B5EF4-FFF2-40B4-BE49-F238E27FC236}">
                  <a16:creationId xmlns:a16="http://schemas.microsoft.com/office/drawing/2014/main" id="{76604CD0-FD91-4FF2-A9D5-F975C9816ABE}"/>
                </a:ext>
              </a:extLst>
            </p:cNvPr>
            <p:cNvSpPr txBox="1">
              <a:spLocks noChangeArrowheads="1"/>
            </p:cNvSpPr>
            <p:nvPr/>
          </p:nvSpPr>
          <p:spPr bwMode="auto">
            <a:xfrm>
              <a:off x="2168" y="3196"/>
              <a:ext cx="4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200" b="1"/>
                <a:t>地址线</a:t>
              </a:r>
            </a:p>
          </p:txBody>
        </p:sp>
        <p:sp>
          <p:nvSpPr>
            <p:cNvPr id="8252" name="AutoShape 34">
              <a:extLst>
                <a:ext uri="{FF2B5EF4-FFF2-40B4-BE49-F238E27FC236}">
                  <a16:creationId xmlns:a16="http://schemas.microsoft.com/office/drawing/2014/main" id="{DE4388D4-7A91-40F0-8526-F26A2975FDC1}"/>
                </a:ext>
              </a:extLst>
            </p:cNvPr>
            <p:cNvSpPr>
              <a:spLocks noChangeArrowheads="1"/>
            </p:cNvSpPr>
            <p:nvPr/>
          </p:nvSpPr>
          <p:spPr bwMode="auto">
            <a:xfrm>
              <a:off x="2670" y="3268"/>
              <a:ext cx="252" cy="44"/>
            </a:xfrm>
            <a:prstGeom prst="rightArrow">
              <a:avLst>
                <a:gd name="adj1" fmla="val 50000"/>
                <a:gd name="adj2" fmla="val 143182"/>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8253" name="Text Box 35">
              <a:extLst>
                <a:ext uri="{FF2B5EF4-FFF2-40B4-BE49-F238E27FC236}">
                  <a16:creationId xmlns:a16="http://schemas.microsoft.com/office/drawing/2014/main" id="{1D71884D-A37E-4378-9FF6-D6A9D53BC8B5}"/>
                </a:ext>
              </a:extLst>
            </p:cNvPr>
            <p:cNvSpPr txBox="1">
              <a:spLocks noChangeArrowheads="1"/>
            </p:cNvSpPr>
            <p:nvPr/>
          </p:nvSpPr>
          <p:spPr bwMode="auto">
            <a:xfrm>
              <a:off x="2875" y="3197"/>
              <a:ext cx="4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200" b="1"/>
                <a:t>控制线</a:t>
              </a:r>
            </a:p>
          </p:txBody>
        </p:sp>
        <p:pic>
          <p:nvPicPr>
            <p:cNvPr id="8254" name="Picture 36" descr="3NHACAX8V4GZCAVOOX7LCA1Q2TPHCAUEI6SRCAK7B204CA1VN6C7CABV6OYUCA5Q19T2CAND9KU8CAYH6R2BCAFS0GUECAXGSIB8CAIOVYLFCAJLV2R7CA794T8JCA8KY8KOCAGSXAG3CA55ZQXACAFTHLZE">
              <a:extLst>
                <a:ext uri="{FF2B5EF4-FFF2-40B4-BE49-F238E27FC236}">
                  <a16:creationId xmlns:a16="http://schemas.microsoft.com/office/drawing/2014/main" id="{D26F6248-D33C-4B0B-884D-B0EF4DE238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 y="2069"/>
              <a:ext cx="318"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55" name="Picture 37" descr="3NHACAX8V4GZCAVOOX7LCA1Q2TPHCAUEI6SRCAK7B204CA1VN6C7CABV6OYUCA5Q19T2CAND9KU8CAYH6R2BCAFS0GUECAXGSIB8CAIOVYLFCAJLV2R7CA794T8JCA8KY8KOCAGSXAG3CA55ZQXACAFTHLZE">
              <a:extLst>
                <a:ext uri="{FF2B5EF4-FFF2-40B4-BE49-F238E27FC236}">
                  <a16:creationId xmlns:a16="http://schemas.microsoft.com/office/drawing/2014/main" id="{231F44D1-B0E8-4101-B8C2-E55129DA60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399" y="2079"/>
              <a:ext cx="318"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56" name="AutoShape 38">
              <a:extLst>
                <a:ext uri="{FF2B5EF4-FFF2-40B4-BE49-F238E27FC236}">
                  <a16:creationId xmlns:a16="http://schemas.microsoft.com/office/drawing/2014/main" id="{9755E2AB-C540-4113-867A-029A7D2AAA88}"/>
                </a:ext>
              </a:extLst>
            </p:cNvPr>
            <p:cNvSpPr>
              <a:spLocks noChangeArrowheads="1"/>
            </p:cNvSpPr>
            <p:nvPr/>
          </p:nvSpPr>
          <p:spPr bwMode="auto">
            <a:xfrm>
              <a:off x="1016" y="2259"/>
              <a:ext cx="252" cy="44"/>
            </a:xfrm>
            <a:prstGeom prst="rightArrow">
              <a:avLst>
                <a:gd name="adj1" fmla="val 50000"/>
                <a:gd name="adj2" fmla="val 143182"/>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8257" name="AutoShape 39">
              <a:extLst>
                <a:ext uri="{FF2B5EF4-FFF2-40B4-BE49-F238E27FC236}">
                  <a16:creationId xmlns:a16="http://schemas.microsoft.com/office/drawing/2014/main" id="{68A88807-D2A8-4536-8351-842F16732ABB}"/>
                </a:ext>
              </a:extLst>
            </p:cNvPr>
            <p:cNvSpPr>
              <a:spLocks noChangeArrowheads="1"/>
            </p:cNvSpPr>
            <p:nvPr/>
          </p:nvSpPr>
          <p:spPr bwMode="auto">
            <a:xfrm>
              <a:off x="3218" y="2255"/>
              <a:ext cx="252" cy="44"/>
            </a:xfrm>
            <a:prstGeom prst="rightArrow">
              <a:avLst>
                <a:gd name="adj1" fmla="val 50000"/>
                <a:gd name="adj2" fmla="val 143182"/>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8258" name="Rectangle 40">
              <a:extLst>
                <a:ext uri="{FF2B5EF4-FFF2-40B4-BE49-F238E27FC236}">
                  <a16:creationId xmlns:a16="http://schemas.microsoft.com/office/drawing/2014/main" id="{B479D02A-628A-4B48-8D67-1403766817FD}"/>
                </a:ext>
              </a:extLst>
            </p:cNvPr>
            <p:cNvSpPr>
              <a:spLocks noChangeArrowheads="1"/>
            </p:cNvSpPr>
            <p:nvPr/>
          </p:nvSpPr>
          <p:spPr bwMode="auto">
            <a:xfrm>
              <a:off x="1701" y="1752"/>
              <a:ext cx="1043" cy="1361"/>
            </a:xfrm>
            <a:prstGeom prst="rect">
              <a:avLst/>
            </a:prstGeom>
            <a:noFill/>
            <a:ln w="9525">
              <a:solidFill>
                <a:srgbClr val="C0C0C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grpSp>
      <p:grpSp>
        <p:nvGrpSpPr>
          <p:cNvPr id="3" name="Group 43">
            <a:extLst>
              <a:ext uri="{FF2B5EF4-FFF2-40B4-BE49-F238E27FC236}">
                <a16:creationId xmlns:a16="http://schemas.microsoft.com/office/drawing/2014/main" id="{4D8604AC-8D1C-4F32-9D05-AFF1DEA7B1AA}"/>
              </a:ext>
            </a:extLst>
          </p:cNvPr>
          <p:cNvGrpSpPr>
            <a:grpSpLocks/>
          </p:cNvGrpSpPr>
          <p:nvPr/>
        </p:nvGrpSpPr>
        <p:grpSpPr bwMode="auto">
          <a:xfrm>
            <a:off x="827088" y="4581525"/>
            <a:ext cx="7705725" cy="576263"/>
            <a:chOff x="521" y="2659"/>
            <a:chExt cx="4854" cy="363"/>
          </a:xfrm>
        </p:grpSpPr>
        <p:sp>
          <p:nvSpPr>
            <p:cNvPr id="84009" name="AutoShape 41">
              <a:extLst>
                <a:ext uri="{FF2B5EF4-FFF2-40B4-BE49-F238E27FC236}">
                  <a16:creationId xmlns:a16="http://schemas.microsoft.com/office/drawing/2014/main" id="{A10D3217-8FA8-4DAF-AC48-FC94274E566F}"/>
                </a:ext>
              </a:extLst>
            </p:cNvPr>
            <p:cNvSpPr>
              <a:spLocks noChangeArrowheads="1"/>
            </p:cNvSpPr>
            <p:nvPr/>
          </p:nvSpPr>
          <p:spPr bwMode="auto">
            <a:xfrm>
              <a:off x="521" y="2659"/>
              <a:ext cx="817" cy="363"/>
            </a:xfrm>
            <a:prstGeom prst="wedgeRoundRectCallout">
              <a:avLst>
                <a:gd name="adj1" fmla="val 113403"/>
                <a:gd name="adj2" fmla="val -93528"/>
                <a:gd name="adj3" fmla="val 16667"/>
              </a:avLst>
            </a:prstGeom>
            <a:solidFill>
              <a:schemeClr val="accent1">
                <a:alpha val="10001"/>
              </a:schemeClr>
            </a:solidFill>
            <a:ln w="28575">
              <a:solidFill>
                <a:srgbClr val="008080"/>
              </a:solidFill>
              <a:miter lim="800000"/>
              <a:headEnd/>
              <a:tailEnd/>
            </a:ln>
            <a:effectLst/>
          </p:spPr>
          <p:txBody>
            <a:bodyPr/>
            <a:lstStyle/>
            <a:p>
              <a:pPr algn="ctr" eaLnBrk="1" hangingPunct="1">
                <a:defRPr/>
              </a:pPr>
              <a:r>
                <a:rPr lang="zh-CN" altLang="en-US" b="1">
                  <a:solidFill>
                    <a:srgbClr val="FF00FF"/>
                  </a:solidFill>
                  <a:effectLst>
                    <a:outerShdw blurRad="38100" dist="38100" dir="2700000" algn="tl">
                      <a:srgbClr val="000000"/>
                    </a:outerShdw>
                  </a:effectLst>
                </a:rPr>
                <a:t>键盘</a:t>
              </a:r>
            </a:p>
          </p:txBody>
        </p:sp>
        <p:sp>
          <p:nvSpPr>
            <p:cNvPr id="84010" name="AutoShape 42">
              <a:extLst>
                <a:ext uri="{FF2B5EF4-FFF2-40B4-BE49-F238E27FC236}">
                  <a16:creationId xmlns:a16="http://schemas.microsoft.com/office/drawing/2014/main" id="{906B5DF0-D227-454F-80C3-60748AC86775}"/>
                </a:ext>
              </a:extLst>
            </p:cNvPr>
            <p:cNvSpPr>
              <a:spLocks noChangeArrowheads="1"/>
            </p:cNvSpPr>
            <p:nvPr/>
          </p:nvSpPr>
          <p:spPr bwMode="auto">
            <a:xfrm>
              <a:off x="4558" y="2659"/>
              <a:ext cx="817" cy="363"/>
            </a:xfrm>
            <a:prstGeom prst="wedgeRoundRectCallout">
              <a:avLst>
                <a:gd name="adj1" fmla="val -101773"/>
                <a:gd name="adj2" fmla="val -105097"/>
                <a:gd name="adj3" fmla="val 16667"/>
              </a:avLst>
            </a:prstGeom>
            <a:solidFill>
              <a:schemeClr val="accent1">
                <a:alpha val="10001"/>
              </a:schemeClr>
            </a:solidFill>
            <a:ln w="28575">
              <a:solidFill>
                <a:srgbClr val="008080"/>
              </a:solidFill>
              <a:miter lim="800000"/>
              <a:headEnd/>
              <a:tailEnd/>
            </a:ln>
            <a:effectLst/>
          </p:spPr>
          <p:txBody>
            <a:bodyPr/>
            <a:lstStyle/>
            <a:p>
              <a:pPr algn="ctr" eaLnBrk="1" hangingPunct="1">
                <a:defRPr/>
              </a:pPr>
              <a:r>
                <a:rPr lang="zh-CN" altLang="en-US" b="1">
                  <a:solidFill>
                    <a:srgbClr val="FF00FF"/>
                  </a:solidFill>
                  <a:effectLst>
                    <a:outerShdw blurRad="38100" dist="38100" dir="2700000" algn="tl">
                      <a:srgbClr val="000000"/>
                    </a:outerShdw>
                  </a:effectLst>
                </a:rPr>
                <a:t>显示器</a:t>
              </a:r>
            </a:p>
          </p:txBody>
        </p:sp>
      </p:grpSp>
      <p:sp>
        <p:nvSpPr>
          <p:cNvPr id="84014" name="AutoShape 46">
            <a:extLst>
              <a:ext uri="{FF2B5EF4-FFF2-40B4-BE49-F238E27FC236}">
                <a16:creationId xmlns:a16="http://schemas.microsoft.com/office/drawing/2014/main" id="{C412E767-4158-4187-9C85-3893CF6A7C8B}"/>
              </a:ext>
            </a:extLst>
          </p:cNvPr>
          <p:cNvSpPr>
            <a:spLocks noChangeArrowheads="1"/>
          </p:cNvSpPr>
          <p:nvPr/>
        </p:nvSpPr>
        <p:spPr bwMode="auto">
          <a:xfrm>
            <a:off x="1258888" y="2708275"/>
            <a:ext cx="1657350" cy="647700"/>
          </a:xfrm>
          <a:prstGeom prst="wedgeEllipseCallout">
            <a:avLst>
              <a:gd name="adj1" fmla="val 26343"/>
              <a:gd name="adj2" fmla="val 109069"/>
            </a:avLst>
          </a:prstGeom>
          <a:solidFill>
            <a:schemeClr val="accent1">
              <a:alpha val="10001"/>
            </a:schemeClr>
          </a:solidFill>
          <a:ln w="57150">
            <a:solidFill>
              <a:srgbClr val="008080"/>
            </a:solidFill>
            <a:miter lim="800000"/>
            <a:headEnd/>
            <a:tailEnd/>
          </a:ln>
          <a:effectLst/>
        </p:spPr>
        <p:txBody>
          <a:bodyPr/>
          <a:lstStyle/>
          <a:p>
            <a:pPr algn="ctr" eaLnBrk="1" hangingPunct="1">
              <a:defRPr/>
            </a:pPr>
            <a:r>
              <a:rPr lang="zh-CN" altLang="en-US" b="1">
                <a:solidFill>
                  <a:srgbClr val="FF0000"/>
                </a:solidFill>
                <a:effectLst>
                  <a:outerShdw blurRad="38100" dist="38100" dir="2700000" algn="tl">
                    <a:srgbClr val="000000"/>
                  </a:outerShdw>
                </a:effectLst>
              </a:rPr>
              <a:t>字符串</a:t>
            </a:r>
          </a:p>
        </p:txBody>
      </p:sp>
      <p:sp>
        <p:nvSpPr>
          <p:cNvPr id="84016" name="AutoShape 48">
            <a:extLst>
              <a:ext uri="{FF2B5EF4-FFF2-40B4-BE49-F238E27FC236}">
                <a16:creationId xmlns:a16="http://schemas.microsoft.com/office/drawing/2014/main" id="{E7A8EF13-9AED-4D72-B432-D4CBCA93C33E}"/>
              </a:ext>
            </a:extLst>
          </p:cNvPr>
          <p:cNvSpPr>
            <a:spLocks noChangeArrowheads="1"/>
          </p:cNvSpPr>
          <p:nvPr/>
        </p:nvSpPr>
        <p:spPr bwMode="auto">
          <a:xfrm>
            <a:off x="2555875" y="2205038"/>
            <a:ext cx="1657350" cy="647700"/>
          </a:xfrm>
          <a:prstGeom prst="wedgeEllipseCallout">
            <a:avLst>
              <a:gd name="adj1" fmla="val 26343"/>
              <a:gd name="adj2" fmla="val 109069"/>
            </a:avLst>
          </a:prstGeom>
          <a:solidFill>
            <a:schemeClr val="accent1">
              <a:alpha val="10001"/>
            </a:schemeClr>
          </a:solidFill>
          <a:ln w="57150">
            <a:solidFill>
              <a:srgbClr val="008080"/>
            </a:solidFill>
            <a:miter lim="800000"/>
            <a:headEnd/>
            <a:tailEnd/>
          </a:ln>
          <a:effectLst/>
        </p:spPr>
        <p:txBody>
          <a:bodyPr/>
          <a:lstStyle/>
          <a:p>
            <a:pPr algn="ctr" eaLnBrk="1" hangingPunct="1">
              <a:defRPr/>
            </a:pPr>
            <a:r>
              <a:rPr lang="zh-CN" altLang="en-US" b="1">
                <a:solidFill>
                  <a:srgbClr val="FF0000"/>
                </a:solidFill>
                <a:effectLst>
                  <a:outerShdw blurRad="38100" dist="38100" dir="2700000" algn="tl">
                    <a:srgbClr val="000000"/>
                  </a:outerShdw>
                </a:effectLst>
              </a:rPr>
              <a:t>机器码</a:t>
            </a:r>
          </a:p>
        </p:txBody>
      </p:sp>
      <p:sp>
        <p:nvSpPr>
          <p:cNvPr id="84017" name="AutoShape 49">
            <a:extLst>
              <a:ext uri="{FF2B5EF4-FFF2-40B4-BE49-F238E27FC236}">
                <a16:creationId xmlns:a16="http://schemas.microsoft.com/office/drawing/2014/main" id="{B02D09D3-4B06-4311-9D69-4CAF0BCA55DB}"/>
              </a:ext>
            </a:extLst>
          </p:cNvPr>
          <p:cNvSpPr>
            <a:spLocks noChangeArrowheads="1"/>
          </p:cNvSpPr>
          <p:nvPr/>
        </p:nvSpPr>
        <p:spPr bwMode="auto">
          <a:xfrm>
            <a:off x="5508625" y="2205038"/>
            <a:ext cx="1657350" cy="647700"/>
          </a:xfrm>
          <a:prstGeom prst="wedgeEllipseCallout">
            <a:avLst>
              <a:gd name="adj1" fmla="val -43199"/>
              <a:gd name="adj2" fmla="val 107597"/>
            </a:avLst>
          </a:prstGeom>
          <a:solidFill>
            <a:schemeClr val="accent1">
              <a:alpha val="10001"/>
            </a:schemeClr>
          </a:solidFill>
          <a:ln w="57150">
            <a:solidFill>
              <a:srgbClr val="008080"/>
            </a:solidFill>
            <a:miter lim="800000"/>
            <a:headEnd/>
            <a:tailEnd/>
          </a:ln>
          <a:effectLst/>
        </p:spPr>
        <p:txBody>
          <a:bodyPr/>
          <a:lstStyle/>
          <a:p>
            <a:pPr algn="ctr" eaLnBrk="1" hangingPunct="1">
              <a:defRPr/>
            </a:pPr>
            <a:r>
              <a:rPr lang="zh-CN" altLang="en-US" b="1">
                <a:solidFill>
                  <a:srgbClr val="FF0000"/>
                </a:solidFill>
                <a:effectLst>
                  <a:outerShdw blurRad="38100" dist="38100" dir="2700000" algn="tl">
                    <a:srgbClr val="000000"/>
                  </a:outerShdw>
                </a:effectLst>
              </a:rPr>
              <a:t>机器码</a:t>
            </a:r>
          </a:p>
        </p:txBody>
      </p:sp>
      <p:sp>
        <p:nvSpPr>
          <p:cNvPr id="84019" name="Text Box 51">
            <a:extLst>
              <a:ext uri="{FF2B5EF4-FFF2-40B4-BE49-F238E27FC236}">
                <a16:creationId xmlns:a16="http://schemas.microsoft.com/office/drawing/2014/main" id="{E897FDBE-F2E7-47FD-8156-6FC66B0E008C}"/>
              </a:ext>
            </a:extLst>
          </p:cNvPr>
          <p:cNvSpPr txBox="1">
            <a:spLocks noChangeArrowheads="1"/>
          </p:cNvSpPr>
          <p:nvPr/>
        </p:nvSpPr>
        <p:spPr bwMode="auto">
          <a:xfrm>
            <a:off x="2627313" y="2276475"/>
            <a:ext cx="1511300" cy="495300"/>
          </a:xfrm>
          <a:prstGeom prst="rect">
            <a:avLst/>
          </a:prstGeom>
          <a:solidFill>
            <a:schemeClr val="bg1"/>
          </a:solidFill>
          <a:ln w="38100">
            <a:solidFill>
              <a:srgbClr val="5F5F5F"/>
            </a:solidFill>
            <a:miter lim="800000"/>
            <a:headEnd/>
            <a:tailEnd/>
          </a:ln>
          <a:effectLst/>
        </p:spPr>
        <p:txBody>
          <a:bodyPr>
            <a:spAutoFit/>
          </a:bodyPr>
          <a:lstStyle/>
          <a:p>
            <a:pPr algn="ctr" eaLnBrk="1" hangingPunct="1">
              <a:spcBef>
                <a:spcPct val="50000"/>
              </a:spcBef>
              <a:defRPr/>
            </a:pPr>
            <a:r>
              <a:rPr lang="en-US" altLang="zh-CN" b="1">
                <a:solidFill>
                  <a:srgbClr val="9900CC"/>
                </a:solidFill>
                <a:effectLst>
                  <a:outerShdw blurRad="38100" dist="38100" dir="2700000" algn="tl">
                    <a:srgbClr val="C0C0C0"/>
                  </a:outerShdw>
                </a:effectLst>
              </a:rPr>
              <a:t>0x007b</a:t>
            </a:r>
          </a:p>
        </p:txBody>
      </p:sp>
      <p:sp>
        <p:nvSpPr>
          <p:cNvPr id="84055" name="Text Box 87">
            <a:extLst>
              <a:ext uri="{FF2B5EF4-FFF2-40B4-BE49-F238E27FC236}">
                <a16:creationId xmlns:a16="http://schemas.microsoft.com/office/drawing/2014/main" id="{FC040131-40DE-4B52-B6EE-7DADF990D760}"/>
              </a:ext>
            </a:extLst>
          </p:cNvPr>
          <p:cNvSpPr txBox="1">
            <a:spLocks noChangeArrowheads="1"/>
          </p:cNvSpPr>
          <p:nvPr/>
        </p:nvSpPr>
        <p:spPr bwMode="auto">
          <a:xfrm>
            <a:off x="1571625" y="2789238"/>
            <a:ext cx="1008063" cy="495300"/>
          </a:xfrm>
          <a:prstGeom prst="rect">
            <a:avLst/>
          </a:prstGeom>
          <a:solidFill>
            <a:schemeClr val="bg1"/>
          </a:solidFill>
          <a:ln w="38100">
            <a:solidFill>
              <a:srgbClr val="5F5F5F"/>
            </a:solidFill>
            <a:miter lim="800000"/>
            <a:headEnd/>
            <a:tailEnd/>
          </a:ln>
          <a:effectLst/>
        </p:spPr>
        <p:txBody>
          <a:bodyPr>
            <a:spAutoFit/>
          </a:bodyPr>
          <a:lstStyle/>
          <a:p>
            <a:pPr algn="ctr" eaLnBrk="1" hangingPunct="1">
              <a:spcBef>
                <a:spcPct val="50000"/>
              </a:spcBef>
              <a:defRPr/>
            </a:pPr>
            <a:r>
              <a:rPr lang="en-US" altLang="zh-CN" b="1">
                <a:solidFill>
                  <a:srgbClr val="9900CC"/>
                </a:solidFill>
                <a:effectLst>
                  <a:outerShdw blurRad="38100" dist="38100" dir="2700000" algn="tl">
                    <a:srgbClr val="C0C0C0"/>
                  </a:outerShdw>
                </a:effectLst>
              </a:rPr>
              <a:t>123</a:t>
            </a:r>
          </a:p>
        </p:txBody>
      </p:sp>
      <p:graphicFrame>
        <p:nvGraphicFramePr>
          <p:cNvPr id="84056" name="Group 88">
            <a:extLst>
              <a:ext uri="{FF2B5EF4-FFF2-40B4-BE49-F238E27FC236}">
                <a16:creationId xmlns:a16="http://schemas.microsoft.com/office/drawing/2014/main" id="{6CA6156D-7461-4689-8E66-0EF5D150FF1B}"/>
              </a:ext>
            </a:extLst>
          </p:cNvPr>
          <p:cNvGraphicFramePr>
            <a:graphicFrameLocks noGrp="1"/>
          </p:cNvGraphicFramePr>
          <p:nvPr/>
        </p:nvGraphicFramePr>
        <p:xfrm>
          <a:off x="1268413" y="2800350"/>
          <a:ext cx="1608137" cy="457200"/>
        </p:xfrm>
        <a:graphic>
          <a:graphicData uri="http://schemas.openxmlformats.org/drawingml/2006/table">
            <a:tbl>
              <a:tblPr/>
              <a:tblGrid>
                <a:gridCol w="566737">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tblGrid>
              <a:tr h="296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rgbClr val="9900CC"/>
                          </a:solidFill>
                          <a:effectLst>
                            <a:outerShdw blurRad="38100" dist="38100" dir="2700000" algn="tl">
                              <a:srgbClr val="C0C0C0"/>
                            </a:outerShdw>
                          </a:effectLst>
                          <a:latin typeface="Tahoma" pitchFamily="34" charset="0"/>
                          <a:ea typeface="宋体" pitchFamily="2" charset="-122"/>
                        </a:rPr>
                        <a:t>‘1’</a:t>
                      </a:r>
                    </a:p>
                  </a:txBody>
                  <a:tcPr horzOverflow="overflow">
                    <a:lnL w="38100" cap="flat" cmpd="sng" algn="ctr">
                      <a:solidFill>
                        <a:srgbClr val="5F5F5F"/>
                      </a:solidFill>
                      <a:prstDash val="solid"/>
                      <a:miter lim="800000"/>
                      <a:headEnd type="none" w="med" len="med"/>
                      <a:tailEnd type="none" w="med" len="med"/>
                    </a:lnL>
                    <a:lnR w="19050" cap="flat" cmpd="sng" algn="ctr">
                      <a:solidFill>
                        <a:srgbClr val="5F5F5F"/>
                      </a:solidFill>
                      <a:prstDash val="solid"/>
                      <a:miter lim="800000"/>
                      <a:headEnd type="none" w="med" len="med"/>
                      <a:tailEnd type="none" w="med" len="med"/>
                    </a:lnR>
                    <a:lnT w="38100" cap="flat" cmpd="sng" algn="ctr">
                      <a:solidFill>
                        <a:srgbClr val="5F5F5F"/>
                      </a:solidFill>
                      <a:prstDash val="solid"/>
                      <a:miter lim="800000"/>
                      <a:headEnd type="none" w="med" len="med"/>
                      <a:tailEnd type="none" w="med" len="med"/>
                    </a:lnT>
                    <a:lnB w="38100" cap="flat" cmpd="sng" algn="ctr">
                      <a:solidFill>
                        <a:srgbClr val="5F5F5F"/>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rgbClr val="9900CC"/>
                          </a:solidFill>
                          <a:effectLst>
                            <a:outerShdw blurRad="38100" dist="38100" dir="2700000" algn="tl">
                              <a:srgbClr val="C0C0C0"/>
                            </a:outerShdw>
                          </a:effectLst>
                          <a:latin typeface="Tahoma" pitchFamily="34" charset="0"/>
                          <a:ea typeface="宋体" pitchFamily="2" charset="-122"/>
                        </a:rPr>
                        <a:t>‘2’</a:t>
                      </a:r>
                    </a:p>
                  </a:txBody>
                  <a:tcPr horzOverflow="overflow">
                    <a:lnL w="19050" cap="flat" cmpd="sng" algn="ctr">
                      <a:solidFill>
                        <a:srgbClr val="5F5F5F"/>
                      </a:solidFill>
                      <a:prstDash val="solid"/>
                      <a:miter lim="800000"/>
                      <a:headEnd type="none" w="med" len="med"/>
                      <a:tailEnd type="none" w="med" len="med"/>
                    </a:lnL>
                    <a:lnR w="19050" cap="flat" cmpd="sng" algn="ctr">
                      <a:solidFill>
                        <a:srgbClr val="5F5F5F"/>
                      </a:solidFill>
                      <a:prstDash val="solid"/>
                      <a:miter lim="800000"/>
                      <a:headEnd type="none" w="med" len="med"/>
                      <a:tailEnd type="none" w="med" len="med"/>
                    </a:lnR>
                    <a:lnT w="38100" cap="flat" cmpd="sng" algn="ctr">
                      <a:solidFill>
                        <a:srgbClr val="5F5F5F"/>
                      </a:solidFill>
                      <a:prstDash val="solid"/>
                      <a:miter lim="800000"/>
                      <a:headEnd type="none" w="med" len="med"/>
                      <a:tailEnd type="none" w="med" len="med"/>
                    </a:lnT>
                    <a:lnB w="38100" cap="flat" cmpd="sng" algn="ctr">
                      <a:solidFill>
                        <a:srgbClr val="5F5F5F"/>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rgbClr val="9900CC"/>
                          </a:solidFill>
                          <a:effectLst>
                            <a:outerShdw blurRad="38100" dist="38100" dir="2700000" algn="tl">
                              <a:srgbClr val="C0C0C0"/>
                            </a:outerShdw>
                          </a:effectLst>
                          <a:latin typeface="Tahoma" pitchFamily="34" charset="0"/>
                          <a:ea typeface="宋体" pitchFamily="2" charset="-122"/>
                        </a:rPr>
                        <a:t>‘3’</a:t>
                      </a:r>
                    </a:p>
                  </a:txBody>
                  <a:tcPr horzOverflow="overflow">
                    <a:lnL w="19050" cap="flat" cmpd="sng" algn="ctr">
                      <a:solidFill>
                        <a:srgbClr val="5F5F5F"/>
                      </a:solidFill>
                      <a:prstDash val="solid"/>
                      <a:miter lim="800000"/>
                      <a:headEnd type="none" w="med" len="med"/>
                      <a:tailEnd type="none" w="med" len="med"/>
                    </a:lnL>
                    <a:lnR w="38100" cap="flat" cmpd="sng" algn="ctr">
                      <a:solidFill>
                        <a:srgbClr val="5F5F5F"/>
                      </a:solidFill>
                      <a:prstDash val="solid"/>
                      <a:miter lim="800000"/>
                      <a:headEnd type="none" w="med" len="med"/>
                      <a:tailEnd type="none" w="med" len="med"/>
                    </a:lnR>
                    <a:lnT w="38100" cap="flat" cmpd="sng" algn="ctr">
                      <a:solidFill>
                        <a:srgbClr val="5F5F5F"/>
                      </a:solidFill>
                      <a:prstDash val="solid"/>
                      <a:miter lim="800000"/>
                      <a:headEnd type="none" w="med" len="med"/>
                      <a:tailEnd type="none" w="med" len="med"/>
                    </a:lnT>
                    <a:lnB w="38100" cap="flat" cmpd="sng" algn="ctr">
                      <a:solidFill>
                        <a:srgbClr val="5F5F5F"/>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84057" name="Text Box 89">
            <a:extLst>
              <a:ext uri="{FF2B5EF4-FFF2-40B4-BE49-F238E27FC236}">
                <a16:creationId xmlns:a16="http://schemas.microsoft.com/office/drawing/2014/main" id="{D89E3728-B4C4-420E-9131-EE043FBB7613}"/>
              </a:ext>
            </a:extLst>
          </p:cNvPr>
          <p:cNvSpPr txBox="1">
            <a:spLocks noChangeArrowheads="1"/>
          </p:cNvSpPr>
          <p:nvPr/>
        </p:nvSpPr>
        <p:spPr bwMode="auto">
          <a:xfrm>
            <a:off x="5584825" y="2266950"/>
            <a:ext cx="1511300" cy="495300"/>
          </a:xfrm>
          <a:prstGeom prst="rect">
            <a:avLst/>
          </a:prstGeom>
          <a:solidFill>
            <a:schemeClr val="bg1"/>
          </a:solidFill>
          <a:ln w="38100">
            <a:solidFill>
              <a:srgbClr val="5F5F5F"/>
            </a:solidFill>
            <a:miter lim="800000"/>
            <a:headEnd/>
            <a:tailEnd/>
          </a:ln>
          <a:effectLst/>
        </p:spPr>
        <p:txBody>
          <a:bodyPr>
            <a:spAutoFit/>
          </a:bodyPr>
          <a:lstStyle/>
          <a:p>
            <a:pPr algn="ctr" eaLnBrk="1" hangingPunct="1">
              <a:spcBef>
                <a:spcPct val="50000"/>
              </a:spcBef>
              <a:defRPr/>
            </a:pPr>
            <a:r>
              <a:rPr lang="en-US" altLang="zh-CN" b="1">
                <a:solidFill>
                  <a:srgbClr val="9900CC"/>
                </a:solidFill>
                <a:effectLst>
                  <a:outerShdw blurRad="38100" dist="38100" dir="2700000" algn="tl">
                    <a:srgbClr val="C0C0C0"/>
                  </a:outerShdw>
                </a:effectLst>
              </a:rPr>
              <a:t>0x007b</a:t>
            </a:r>
          </a:p>
        </p:txBody>
      </p:sp>
      <p:sp>
        <p:nvSpPr>
          <p:cNvPr id="84058" name="Text Box 90">
            <a:extLst>
              <a:ext uri="{FF2B5EF4-FFF2-40B4-BE49-F238E27FC236}">
                <a16:creationId xmlns:a16="http://schemas.microsoft.com/office/drawing/2014/main" id="{259D1B42-320D-44B2-B2BF-AA41DC45280D}"/>
              </a:ext>
            </a:extLst>
          </p:cNvPr>
          <p:cNvSpPr txBox="1">
            <a:spLocks noChangeArrowheads="1"/>
          </p:cNvSpPr>
          <p:nvPr/>
        </p:nvSpPr>
        <p:spPr bwMode="auto">
          <a:xfrm>
            <a:off x="7154863" y="2781300"/>
            <a:ext cx="1008062" cy="495300"/>
          </a:xfrm>
          <a:prstGeom prst="rect">
            <a:avLst/>
          </a:prstGeom>
          <a:solidFill>
            <a:schemeClr val="bg1"/>
          </a:solidFill>
          <a:ln w="38100">
            <a:solidFill>
              <a:srgbClr val="5F5F5F"/>
            </a:solidFill>
            <a:miter lim="800000"/>
            <a:headEnd/>
            <a:tailEnd/>
          </a:ln>
          <a:effectLst/>
        </p:spPr>
        <p:txBody>
          <a:bodyPr>
            <a:spAutoFit/>
          </a:bodyPr>
          <a:lstStyle/>
          <a:p>
            <a:pPr algn="ctr" eaLnBrk="1" hangingPunct="1">
              <a:spcBef>
                <a:spcPct val="50000"/>
              </a:spcBef>
              <a:defRPr/>
            </a:pPr>
            <a:r>
              <a:rPr lang="en-US" altLang="zh-CN" b="1">
                <a:solidFill>
                  <a:srgbClr val="9900CC"/>
                </a:solidFill>
                <a:effectLst>
                  <a:outerShdw blurRad="38100" dist="38100" dir="2700000" algn="tl">
                    <a:srgbClr val="C0C0C0"/>
                  </a:outerShdw>
                </a:effectLst>
              </a:rPr>
              <a:t>123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84014"/>
                                        </p:tgtEl>
                                        <p:attrNameLst>
                                          <p:attrName>style.visibility</p:attrName>
                                        </p:attrNameLst>
                                      </p:cBhvr>
                                      <p:to>
                                        <p:strVal val="visible"/>
                                      </p:to>
                                    </p:set>
                                    <p:anim calcmode="lin" valueType="num">
                                      <p:cBhvr>
                                        <p:cTn id="21" dur="1000" fill="hold"/>
                                        <p:tgtEl>
                                          <p:spTgt spid="84014"/>
                                        </p:tgtEl>
                                        <p:attrNameLst>
                                          <p:attrName>ppt_x</p:attrName>
                                        </p:attrNameLst>
                                      </p:cBhvr>
                                      <p:tavLst>
                                        <p:tav tm="0">
                                          <p:val>
                                            <p:strVal val="#ppt_x-.2"/>
                                          </p:val>
                                        </p:tav>
                                        <p:tav tm="100000">
                                          <p:val>
                                            <p:strVal val="#ppt_x"/>
                                          </p:val>
                                        </p:tav>
                                      </p:tavLst>
                                    </p:anim>
                                    <p:anim calcmode="lin" valueType="num">
                                      <p:cBhvr>
                                        <p:cTn id="22" dur="1000" fill="hold"/>
                                        <p:tgtEl>
                                          <p:spTgt spid="84014"/>
                                        </p:tgtEl>
                                        <p:attrNameLst>
                                          <p:attrName>ppt_y</p:attrName>
                                        </p:attrNameLst>
                                      </p:cBhvr>
                                      <p:tavLst>
                                        <p:tav tm="0">
                                          <p:val>
                                            <p:strVal val="#ppt_y"/>
                                          </p:val>
                                        </p:tav>
                                        <p:tav tm="100000">
                                          <p:val>
                                            <p:strVal val="#ppt_y"/>
                                          </p:val>
                                        </p:tav>
                                      </p:tavLst>
                                    </p:anim>
                                    <p:animEffect transition="in" filter="wipe(right)" prLst="gradientSize: 0.1">
                                      <p:cBhvr>
                                        <p:cTn id="23" dur="1000"/>
                                        <p:tgtEl>
                                          <p:spTgt spid="8401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84016"/>
                                        </p:tgtEl>
                                        <p:attrNameLst>
                                          <p:attrName>style.visibility</p:attrName>
                                        </p:attrNameLst>
                                      </p:cBhvr>
                                      <p:to>
                                        <p:strVal val="visible"/>
                                      </p:to>
                                    </p:set>
                                    <p:anim calcmode="lin" valueType="num">
                                      <p:cBhvr>
                                        <p:cTn id="28" dur="1000" fill="hold"/>
                                        <p:tgtEl>
                                          <p:spTgt spid="84016"/>
                                        </p:tgtEl>
                                        <p:attrNameLst>
                                          <p:attrName>ppt_x</p:attrName>
                                        </p:attrNameLst>
                                      </p:cBhvr>
                                      <p:tavLst>
                                        <p:tav tm="0">
                                          <p:val>
                                            <p:strVal val="#ppt_x-.2"/>
                                          </p:val>
                                        </p:tav>
                                        <p:tav tm="100000">
                                          <p:val>
                                            <p:strVal val="#ppt_x"/>
                                          </p:val>
                                        </p:tav>
                                      </p:tavLst>
                                    </p:anim>
                                    <p:anim calcmode="lin" valueType="num">
                                      <p:cBhvr>
                                        <p:cTn id="29" dur="1000" fill="hold"/>
                                        <p:tgtEl>
                                          <p:spTgt spid="84016"/>
                                        </p:tgtEl>
                                        <p:attrNameLst>
                                          <p:attrName>ppt_y</p:attrName>
                                        </p:attrNameLst>
                                      </p:cBhvr>
                                      <p:tavLst>
                                        <p:tav tm="0">
                                          <p:val>
                                            <p:strVal val="#ppt_y"/>
                                          </p:val>
                                        </p:tav>
                                        <p:tav tm="100000">
                                          <p:val>
                                            <p:strVal val="#ppt_y"/>
                                          </p:val>
                                        </p:tav>
                                      </p:tavLst>
                                    </p:anim>
                                    <p:animEffect transition="in" filter="wipe(right)" prLst="gradientSize: 0.1">
                                      <p:cBhvr>
                                        <p:cTn id="30" dur="1000"/>
                                        <p:tgtEl>
                                          <p:spTgt spid="8401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84017"/>
                                        </p:tgtEl>
                                        <p:attrNameLst>
                                          <p:attrName>style.visibility</p:attrName>
                                        </p:attrNameLst>
                                      </p:cBhvr>
                                      <p:to>
                                        <p:strVal val="visible"/>
                                      </p:to>
                                    </p:set>
                                    <p:anim calcmode="lin" valueType="num">
                                      <p:cBhvr>
                                        <p:cTn id="35" dur="1000" fill="hold"/>
                                        <p:tgtEl>
                                          <p:spTgt spid="84017"/>
                                        </p:tgtEl>
                                        <p:attrNameLst>
                                          <p:attrName>ppt_x</p:attrName>
                                        </p:attrNameLst>
                                      </p:cBhvr>
                                      <p:tavLst>
                                        <p:tav tm="0">
                                          <p:val>
                                            <p:strVal val="#ppt_x-.2"/>
                                          </p:val>
                                        </p:tav>
                                        <p:tav tm="100000">
                                          <p:val>
                                            <p:strVal val="#ppt_x"/>
                                          </p:val>
                                        </p:tav>
                                      </p:tavLst>
                                    </p:anim>
                                    <p:anim calcmode="lin" valueType="num">
                                      <p:cBhvr>
                                        <p:cTn id="36" dur="1000" fill="hold"/>
                                        <p:tgtEl>
                                          <p:spTgt spid="84017"/>
                                        </p:tgtEl>
                                        <p:attrNameLst>
                                          <p:attrName>ppt_y</p:attrName>
                                        </p:attrNameLst>
                                      </p:cBhvr>
                                      <p:tavLst>
                                        <p:tav tm="0">
                                          <p:val>
                                            <p:strVal val="#ppt_y"/>
                                          </p:val>
                                        </p:tav>
                                        <p:tav tm="100000">
                                          <p:val>
                                            <p:strVal val="#ppt_y"/>
                                          </p:val>
                                        </p:tav>
                                      </p:tavLst>
                                    </p:anim>
                                    <p:animEffect transition="in" filter="wipe(right)" prLst="gradientSize: 0.1">
                                      <p:cBhvr>
                                        <p:cTn id="37" dur="1000"/>
                                        <p:tgtEl>
                                          <p:spTgt spid="840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84015"/>
                                        </p:tgtEl>
                                        <p:attrNameLst>
                                          <p:attrName>style.visibility</p:attrName>
                                        </p:attrNameLst>
                                      </p:cBhvr>
                                      <p:to>
                                        <p:strVal val="visible"/>
                                      </p:to>
                                    </p:set>
                                    <p:anim calcmode="lin" valueType="num">
                                      <p:cBhvr>
                                        <p:cTn id="42" dur="1000" fill="hold"/>
                                        <p:tgtEl>
                                          <p:spTgt spid="84015"/>
                                        </p:tgtEl>
                                        <p:attrNameLst>
                                          <p:attrName>ppt_x</p:attrName>
                                        </p:attrNameLst>
                                      </p:cBhvr>
                                      <p:tavLst>
                                        <p:tav tm="0">
                                          <p:val>
                                            <p:strVal val="#ppt_x-.2"/>
                                          </p:val>
                                        </p:tav>
                                        <p:tav tm="100000">
                                          <p:val>
                                            <p:strVal val="#ppt_x"/>
                                          </p:val>
                                        </p:tav>
                                      </p:tavLst>
                                    </p:anim>
                                    <p:anim calcmode="lin" valueType="num">
                                      <p:cBhvr>
                                        <p:cTn id="43" dur="1000" fill="hold"/>
                                        <p:tgtEl>
                                          <p:spTgt spid="84015"/>
                                        </p:tgtEl>
                                        <p:attrNameLst>
                                          <p:attrName>ppt_y</p:attrName>
                                        </p:attrNameLst>
                                      </p:cBhvr>
                                      <p:tavLst>
                                        <p:tav tm="0">
                                          <p:val>
                                            <p:strVal val="#ppt_y"/>
                                          </p:val>
                                        </p:tav>
                                        <p:tav tm="100000">
                                          <p:val>
                                            <p:strVal val="#ppt_y"/>
                                          </p:val>
                                        </p:tav>
                                      </p:tavLst>
                                    </p:anim>
                                    <p:animEffect transition="in" filter="wipe(right)" prLst="gradientSize: 0.1">
                                      <p:cBhvr>
                                        <p:cTn id="44" dur="1000"/>
                                        <p:tgtEl>
                                          <p:spTgt spid="8401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grpId="0" nodeType="clickEffect">
                                  <p:stCondLst>
                                    <p:cond delay="0"/>
                                  </p:stCondLst>
                                  <p:childTnLst>
                                    <p:set>
                                      <p:cBhvr>
                                        <p:cTn id="48" dur="1" fill="hold">
                                          <p:stCondLst>
                                            <p:cond delay="0"/>
                                          </p:stCondLst>
                                        </p:cTn>
                                        <p:tgtEl>
                                          <p:spTgt spid="84055"/>
                                        </p:tgtEl>
                                        <p:attrNameLst>
                                          <p:attrName>style.visibility</p:attrName>
                                        </p:attrNameLst>
                                      </p:cBhvr>
                                      <p:to>
                                        <p:strVal val="visible"/>
                                      </p:to>
                                    </p:set>
                                    <p:anim calcmode="lin" valueType="num">
                                      <p:cBhvr>
                                        <p:cTn id="49" dur="1000" fill="hold"/>
                                        <p:tgtEl>
                                          <p:spTgt spid="84055"/>
                                        </p:tgtEl>
                                        <p:attrNameLst>
                                          <p:attrName>ppt_x</p:attrName>
                                        </p:attrNameLst>
                                      </p:cBhvr>
                                      <p:tavLst>
                                        <p:tav tm="0">
                                          <p:val>
                                            <p:strVal val="#ppt_x-.2"/>
                                          </p:val>
                                        </p:tav>
                                        <p:tav tm="100000">
                                          <p:val>
                                            <p:strVal val="#ppt_x"/>
                                          </p:val>
                                        </p:tav>
                                      </p:tavLst>
                                    </p:anim>
                                    <p:anim calcmode="lin" valueType="num">
                                      <p:cBhvr>
                                        <p:cTn id="50" dur="1000" fill="hold"/>
                                        <p:tgtEl>
                                          <p:spTgt spid="84055"/>
                                        </p:tgtEl>
                                        <p:attrNameLst>
                                          <p:attrName>ppt_y</p:attrName>
                                        </p:attrNameLst>
                                      </p:cBhvr>
                                      <p:tavLst>
                                        <p:tav tm="0">
                                          <p:val>
                                            <p:strVal val="#ppt_y"/>
                                          </p:val>
                                        </p:tav>
                                        <p:tav tm="100000">
                                          <p:val>
                                            <p:strVal val="#ppt_y"/>
                                          </p:val>
                                        </p:tav>
                                      </p:tavLst>
                                    </p:anim>
                                    <p:animEffect transition="in" filter="wipe(right)" prLst="gradientSize: 0.1">
                                      <p:cBhvr>
                                        <p:cTn id="51" dur="1000"/>
                                        <p:tgtEl>
                                          <p:spTgt spid="8405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84056"/>
                                        </p:tgtEl>
                                        <p:attrNameLst>
                                          <p:attrName>style.visibility</p:attrName>
                                        </p:attrNameLst>
                                      </p:cBhvr>
                                      <p:to>
                                        <p:strVal val="visible"/>
                                      </p:to>
                                    </p:set>
                                    <p:anim calcmode="lin" valueType="num">
                                      <p:cBhvr>
                                        <p:cTn id="56" dur="1000" fill="hold"/>
                                        <p:tgtEl>
                                          <p:spTgt spid="84056"/>
                                        </p:tgtEl>
                                        <p:attrNameLst>
                                          <p:attrName>ppt_x</p:attrName>
                                        </p:attrNameLst>
                                      </p:cBhvr>
                                      <p:tavLst>
                                        <p:tav tm="0">
                                          <p:val>
                                            <p:strVal val="#ppt_x-.2"/>
                                          </p:val>
                                        </p:tav>
                                        <p:tav tm="100000">
                                          <p:val>
                                            <p:strVal val="#ppt_x"/>
                                          </p:val>
                                        </p:tav>
                                      </p:tavLst>
                                    </p:anim>
                                    <p:anim calcmode="lin" valueType="num">
                                      <p:cBhvr>
                                        <p:cTn id="57" dur="1000" fill="hold"/>
                                        <p:tgtEl>
                                          <p:spTgt spid="84056"/>
                                        </p:tgtEl>
                                        <p:attrNameLst>
                                          <p:attrName>ppt_y</p:attrName>
                                        </p:attrNameLst>
                                      </p:cBhvr>
                                      <p:tavLst>
                                        <p:tav tm="0">
                                          <p:val>
                                            <p:strVal val="#ppt_y"/>
                                          </p:val>
                                        </p:tav>
                                        <p:tav tm="100000">
                                          <p:val>
                                            <p:strVal val="#ppt_y"/>
                                          </p:val>
                                        </p:tav>
                                      </p:tavLst>
                                    </p:anim>
                                    <p:animEffect transition="in" filter="wipe(right)" prLst="gradientSize: 0.1">
                                      <p:cBhvr>
                                        <p:cTn id="58" dur="1000"/>
                                        <p:tgtEl>
                                          <p:spTgt spid="8405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9" presetClass="entr" presetSubtype="0" fill="hold" grpId="0" nodeType="clickEffect">
                                  <p:stCondLst>
                                    <p:cond delay="0"/>
                                  </p:stCondLst>
                                  <p:childTnLst>
                                    <p:set>
                                      <p:cBhvr>
                                        <p:cTn id="62" dur="1" fill="hold">
                                          <p:stCondLst>
                                            <p:cond delay="0"/>
                                          </p:stCondLst>
                                        </p:cTn>
                                        <p:tgtEl>
                                          <p:spTgt spid="84019"/>
                                        </p:tgtEl>
                                        <p:attrNameLst>
                                          <p:attrName>style.visibility</p:attrName>
                                        </p:attrNameLst>
                                      </p:cBhvr>
                                      <p:to>
                                        <p:strVal val="visible"/>
                                      </p:to>
                                    </p:set>
                                    <p:anim calcmode="lin" valueType="num">
                                      <p:cBhvr>
                                        <p:cTn id="63" dur="1000" fill="hold"/>
                                        <p:tgtEl>
                                          <p:spTgt spid="84019"/>
                                        </p:tgtEl>
                                        <p:attrNameLst>
                                          <p:attrName>ppt_x</p:attrName>
                                        </p:attrNameLst>
                                      </p:cBhvr>
                                      <p:tavLst>
                                        <p:tav tm="0">
                                          <p:val>
                                            <p:strVal val="#ppt_x-.2"/>
                                          </p:val>
                                        </p:tav>
                                        <p:tav tm="100000">
                                          <p:val>
                                            <p:strVal val="#ppt_x"/>
                                          </p:val>
                                        </p:tav>
                                      </p:tavLst>
                                    </p:anim>
                                    <p:anim calcmode="lin" valueType="num">
                                      <p:cBhvr>
                                        <p:cTn id="64" dur="1000" fill="hold"/>
                                        <p:tgtEl>
                                          <p:spTgt spid="84019"/>
                                        </p:tgtEl>
                                        <p:attrNameLst>
                                          <p:attrName>ppt_y</p:attrName>
                                        </p:attrNameLst>
                                      </p:cBhvr>
                                      <p:tavLst>
                                        <p:tav tm="0">
                                          <p:val>
                                            <p:strVal val="#ppt_y"/>
                                          </p:val>
                                        </p:tav>
                                        <p:tav tm="100000">
                                          <p:val>
                                            <p:strVal val="#ppt_y"/>
                                          </p:val>
                                        </p:tav>
                                      </p:tavLst>
                                    </p:anim>
                                    <p:animEffect transition="in" filter="wipe(right)" prLst="gradientSize: 0.1">
                                      <p:cBhvr>
                                        <p:cTn id="65" dur="1000"/>
                                        <p:tgtEl>
                                          <p:spTgt spid="8401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9" presetClass="entr" presetSubtype="0" fill="hold" grpId="0" nodeType="clickEffect">
                                  <p:stCondLst>
                                    <p:cond delay="0"/>
                                  </p:stCondLst>
                                  <p:childTnLst>
                                    <p:set>
                                      <p:cBhvr>
                                        <p:cTn id="69" dur="1" fill="hold">
                                          <p:stCondLst>
                                            <p:cond delay="0"/>
                                          </p:stCondLst>
                                        </p:cTn>
                                        <p:tgtEl>
                                          <p:spTgt spid="84057"/>
                                        </p:tgtEl>
                                        <p:attrNameLst>
                                          <p:attrName>style.visibility</p:attrName>
                                        </p:attrNameLst>
                                      </p:cBhvr>
                                      <p:to>
                                        <p:strVal val="visible"/>
                                      </p:to>
                                    </p:set>
                                    <p:anim calcmode="lin" valueType="num">
                                      <p:cBhvr>
                                        <p:cTn id="70" dur="1000" fill="hold"/>
                                        <p:tgtEl>
                                          <p:spTgt spid="84057"/>
                                        </p:tgtEl>
                                        <p:attrNameLst>
                                          <p:attrName>ppt_x</p:attrName>
                                        </p:attrNameLst>
                                      </p:cBhvr>
                                      <p:tavLst>
                                        <p:tav tm="0">
                                          <p:val>
                                            <p:strVal val="#ppt_x-.2"/>
                                          </p:val>
                                        </p:tav>
                                        <p:tav tm="100000">
                                          <p:val>
                                            <p:strVal val="#ppt_x"/>
                                          </p:val>
                                        </p:tav>
                                      </p:tavLst>
                                    </p:anim>
                                    <p:anim calcmode="lin" valueType="num">
                                      <p:cBhvr>
                                        <p:cTn id="71" dur="1000" fill="hold"/>
                                        <p:tgtEl>
                                          <p:spTgt spid="84057"/>
                                        </p:tgtEl>
                                        <p:attrNameLst>
                                          <p:attrName>ppt_y</p:attrName>
                                        </p:attrNameLst>
                                      </p:cBhvr>
                                      <p:tavLst>
                                        <p:tav tm="0">
                                          <p:val>
                                            <p:strVal val="#ppt_y"/>
                                          </p:val>
                                        </p:tav>
                                        <p:tav tm="100000">
                                          <p:val>
                                            <p:strVal val="#ppt_y"/>
                                          </p:val>
                                        </p:tav>
                                      </p:tavLst>
                                    </p:anim>
                                    <p:animEffect transition="in" filter="wipe(right)" prLst="gradientSize: 0.1">
                                      <p:cBhvr>
                                        <p:cTn id="72" dur="1000"/>
                                        <p:tgtEl>
                                          <p:spTgt spid="8405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9" presetClass="entr" presetSubtype="0" fill="hold" nodeType="clickEffect">
                                  <p:stCondLst>
                                    <p:cond delay="0"/>
                                  </p:stCondLst>
                                  <p:childTnLst>
                                    <p:set>
                                      <p:cBhvr>
                                        <p:cTn id="76" dur="1" fill="hold">
                                          <p:stCondLst>
                                            <p:cond delay="0"/>
                                          </p:stCondLst>
                                        </p:cTn>
                                        <p:tgtEl>
                                          <p:spTgt spid="84069"/>
                                        </p:tgtEl>
                                        <p:attrNameLst>
                                          <p:attrName>style.visibility</p:attrName>
                                        </p:attrNameLst>
                                      </p:cBhvr>
                                      <p:to>
                                        <p:strVal val="visible"/>
                                      </p:to>
                                    </p:set>
                                    <p:anim calcmode="lin" valueType="num">
                                      <p:cBhvr>
                                        <p:cTn id="77" dur="1000" fill="hold"/>
                                        <p:tgtEl>
                                          <p:spTgt spid="84069"/>
                                        </p:tgtEl>
                                        <p:attrNameLst>
                                          <p:attrName>ppt_x</p:attrName>
                                        </p:attrNameLst>
                                      </p:cBhvr>
                                      <p:tavLst>
                                        <p:tav tm="0">
                                          <p:val>
                                            <p:strVal val="#ppt_x-.2"/>
                                          </p:val>
                                        </p:tav>
                                        <p:tav tm="100000">
                                          <p:val>
                                            <p:strVal val="#ppt_x"/>
                                          </p:val>
                                        </p:tav>
                                      </p:tavLst>
                                    </p:anim>
                                    <p:anim calcmode="lin" valueType="num">
                                      <p:cBhvr>
                                        <p:cTn id="78" dur="1000" fill="hold"/>
                                        <p:tgtEl>
                                          <p:spTgt spid="84069"/>
                                        </p:tgtEl>
                                        <p:attrNameLst>
                                          <p:attrName>ppt_y</p:attrName>
                                        </p:attrNameLst>
                                      </p:cBhvr>
                                      <p:tavLst>
                                        <p:tav tm="0">
                                          <p:val>
                                            <p:strVal val="#ppt_y"/>
                                          </p:val>
                                        </p:tav>
                                        <p:tav tm="100000">
                                          <p:val>
                                            <p:strVal val="#ppt_y"/>
                                          </p:val>
                                        </p:tav>
                                      </p:tavLst>
                                    </p:anim>
                                    <p:animEffect transition="in" filter="wipe(right)" prLst="gradientSize: 0.1">
                                      <p:cBhvr>
                                        <p:cTn id="79" dur="1000"/>
                                        <p:tgtEl>
                                          <p:spTgt spid="8406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9" presetClass="entr" presetSubtype="0" fill="hold" grpId="0" nodeType="clickEffect">
                                  <p:stCondLst>
                                    <p:cond delay="0"/>
                                  </p:stCondLst>
                                  <p:childTnLst>
                                    <p:set>
                                      <p:cBhvr>
                                        <p:cTn id="83" dur="1" fill="hold">
                                          <p:stCondLst>
                                            <p:cond delay="0"/>
                                          </p:stCondLst>
                                        </p:cTn>
                                        <p:tgtEl>
                                          <p:spTgt spid="84058"/>
                                        </p:tgtEl>
                                        <p:attrNameLst>
                                          <p:attrName>style.visibility</p:attrName>
                                        </p:attrNameLst>
                                      </p:cBhvr>
                                      <p:to>
                                        <p:strVal val="visible"/>
                                      </p:to>
                                    </p:set>
                                    <p:anim calcmode="lin" valueType="num">
                                      <p:cBhvr>
                                        <p:cTn id="84" dur="1000" fill="hold"/>
                                        <p:tgtEl>
                                          <p:spTgt spid="84058"/>
                                        </p:tgtEl>
                                        <p:attrNameLst>
                                          <p:attrName>ppt_x</p:attrName>
                                        </p:attrNameLst>
                                      </p:cBhvr>
                                      <p:tavLst>
                                        <p:tav tm="0">
                                          <p:val>
                                            <p:strVal val="#ppt_x-.2"/>
                                          </p:val>
                                        </p:tav>
                                        <p:tav tm="100000">
                                          <p:val>
                                            <p:strVal val="#ppt_x"/>
                                          </p:val>
                                        </p:tav>
                                      </p:tavLst>
                                    </p:anim>
                                    <p:anim calcmode="lin" valueType="num">
                                      <p:cBhvr>
                                        <p:cTn id="85" dur="1000" fill="hold"/>
                                        <p:tgtEl>
                                          <p:spTgt spid="84058"/>
                                        </p:tgtEl>
                                        <p:attrNameLst>
                                          <p:attrName>ppt_y</p:attrName>
                                        </p:attrNameLst>
                                      </p:cBhvr>
                                      <p:tavLst>
                                        <p:tav tm="0">
                                          <p:val>
                                            <p:strVal val="#ppt_y"/>
                                          </p:val>
                                        </p:tav>
                                        <p:tav tm="100000">
                                          <p:val>
                                            <p:strVal val="#ppt_y"/>
                                          </p:val>
                                        </p:tav>
                                      </p:tavLst>
                                    </p:anim>
                                    <p:animEffect transition="in" filter="wipe(right)" prLst="gradientSize: 0.1">
                                      <p:cBhvr>
                                        <p:cTn id="86" dur="1000"/>
                                        <p:tgtEl>
                                          <p:spTgt spid="84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15" grpId="0" animBg="1"/>
      <p:bldP spid="84014" grpId="0" animBg="1"/>
      <p:bldP spid="84016" grpId="0" animBg="1"/>
      <p:bldP spid="84017" grpId="0" animBg="1"/>
      <p:bldP spid="84019" grpId="0" animBg="1"/>
      <p:bldP spid="84055" grpId="0" animBg="1"/>
      <p:bldP spid="84057" grpId="0" animBg="1"/>
      <p:bldP spid="8405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7BE39648-57AC-4908-BD48-CD351AB6434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A908703-CE50-443F-B135-6AD0DB5183D1}" type="slidenum">
              <a:rPr kumimoji="0" lang="en-US" altLang="zh-CN" sz="1800" smtClean="0">
                <a:solidFill>
                  <a:srgbClr val="009900"/>
                </a:solidFill>
              </a:rPr>
              <a:pPr>
                <a:spcBef>
                  <a:spcPct val="0"/>
                </a:spcBef>
                <a:buClrTx/>
                <a:buSzTx/>
                <a:buFontTx/>
                <a:buNone/>
              </a:pPr>
              <a:t>5</a:t>
            </a:fld>
            <a:endParaRPr kumimoji="0" lang="en-US" altLang="zh-CN" sz="1800">
              <a:solidFill>
                <a:srgbClr val="009900"/>
              </a:solidFill>
            </a:endParaRPr>
          </a:p>
        </p:txBody>
      </p:sp>
      <p:sp>
        <p:nvSpPr>
          <p:cNvPr id="82030" name="Text Box 110">
            <a:extLst>
              <a:ext uri="{FF2B5EF4-FFF2-40B4-BE49-F238E27FC236}">
                <a16:creationId xmlns:a16="http://schemas.microsoft.com/office/drawing/2014/main" id="{3EBC6D83-3BFA-4FBF-BDE9-48D9BDDF6EA4}"/>
              </a:ext>
            </a:extLst>
          </p:cNvPr>
          <p:cNvSpPr txBox="1">
            <a:spLocks noChangeArrowheads="1"/>
          </p:cNvSpPr>
          <p:nvPr/>
        </p:nvSpPr>
        <p:spPr bwMode="auto">
          <a:xfrm>
            <a:off x="6875463" y="5870575"/>
            <a:ext cx="1800225" cy="366713"/>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1800" b="1">
                <a:solidFill>
                  <a:srgbClr val="4D4D4D"/>
                </a:solidFill>
                <a:effectLst>
                  <a:outerShdw blurRad="38100" dist="38100" dir="2700000" algn="tl">
                    <a:srgbClr val="C0C0C0"/>
                  </a:outerShdw>
                </a:effectLst>
                <a:hlinkClick r:id="rId2" action="ppaction://hlinkfile"/>
              </a:rPr>
              <a:t>上机操作演示</a:t>
            </a:r>
            <a:endParaRPr lang="zh-CN" altLang="en-US" sz="1800" b="1">
              <a:solidFill>
                <a:srgbClr val="4D4D4D"/>
              </a:solidFill>
              <a:effectLst>
                <a:outerShdw blurRad="38100" dist="38100" dir="2700000" algn="tl">
                  <a:srgbClr val="C0C0C0"/>
                </a:outerShdw>
              </a:effectLst>
            </a:endParaRPr>
          </a:p>
        </p:txBody>
      </p:sp>
      <p:sp>
        <p:nvSpPr>
          <p:cNvPr id="81924" name="Text Box 4">
            <a:extLst>
              <a:ext uri="{FF2B5EF4-FFF2-40B4-BE49-F238E27FC236}">
                <a16:creationId xmlns:a16="http://schemas.microsoft.com/office/drawing/2014/main" id="{A0AFD05A-F138-490E-978A-F038D8DCFF8A}"/>
              </a:ext>
            </a:extLst>
          </p:cNvPr>
          <p:cNvSpPr txBox="1">
            <a:spLocks noChangeArrowheads="1"/>
          </p:cNvSpPr>
          <p:nvPr/>
        </p:nvSpPr>
        <p:spPr bwMode="auto">
          <a:xfrm>
            <a:off x="755650" y="1268413"/>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3.1.1</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字符输出函数 </a:t>
            </a:r>
          </a:p>
        </p:txBody>
      </p:sp>
      <p:sp>
        <p:nvSpPr>
          <p:cNvPr id="9221" name="Rectangle 7">
            <a:extLst>
              <a:ext uri="{FF2B5EF4-FFF2-40B4-BE49-F238E27FC236}">
                <a16:creationId xmlns:a16="http://schemas.microsoft.com/office/drawing/2014/main" id="{1F963012-6FC0-4F6B-B580-0E15A32515CA}"/>
              </a:ext>
            </a:extLst>
          </p:cNvPr>
          <p:cNvSpPr>
            <a:spLocks noChangeArrowheads="1"/>
          </p:cNvSpPr>
          <p:nvPr/>
        </p:nvSpPr>
        <p:spPr bwMode="auto">
          <a:xfrm>
            <a:off x="755650" y="765175"/>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rgbClr val="0000FF"/>
                </a:solidFill>
                <a:latin typeface="Times New Roman" panose="02020603050405020304" pitchFamily="18" charset="0"/>
                <a:ea typeface="黑体" panose="02010609060101010101" pitchFamily="49" charset="-122"/>
              </a:rPr>
              <a:t>3.1</a:t>
            </a:r>
            <a:r>
              <a:rPr lang="zh-CN" altLang="en-US" sz="2800" b="1">
                <a:solidFill>
                  <a:srgbClr val="0000FF"/>
                </a:solidFill>
                <a:latin typeface="Times New Roman" panose="02020603050405020304" pitchFamily="18" charset="0"/>
                <a:ea typeface="黑体" panose="02010609060101010101" pitchFamily="49" charset="-122"/>
              </a:rPr>
              <a:t>　字符输入与输出</a:t>
            </a:r>
          </a:p>
        </p:txBody>
      </p:sp>
      <p:sp>
        <p:nvSpPr>
          <p:cNvPr id="82019" name="Rectangle 99">
            <a:extLst>
              <a:ext uri="{FF2B5EF4-FFF2-40B4-BE49-F238E27FC236}">
                <a16:creationId xmlns:a16="http://schemas.microsoft.com/office/drawing/2014/main" id="{583DC3AE-EA97-4E6F-A23A-E34F5DDF5B04}"/>
              </a:ext>
            </a:extLst>
          </p:cNvPr>
          <p:cNvSpPr>
            <a:spLocks noChangeArrowheads="1"/>
          </p:cNvSpPr>
          <p:nvPr/>
        </p:nvSpPr>
        <p:spPr bwMode="auto">
          <a:xfrm>
            <a:off x="684213" y="1695450"/>
            <a:ext cx="7991475" cy="2914650"/>
          </a:xfrm>
          <a:prstGeom prst="rect">
            <a:avLst/>
          </a:prstGeom>
          <a:noFill/>
          <a:ln w="9525">
            <a:noFill/>
            <a:miter lim="800000"/>
            <a:headEnd/>
            <a:tailEnd/>
          </a:ln>
          <a:effectLst/>
        </p:spPr>
        <p:txBody>
          <a:bodyPr anchor="ctr">
            <a:spAutoFit/>
          </a:bodyPr>
          <a:lstStyle/>
          <a:p>
            <a:pPr eaLnBrk="1" hangingPunct="1">
              <a:defRPr/>
            </a:pPr>
            <a:r>
              <a:rPr lang="en-US" altLang="zh-CN" b="1"/>
              <a:t>       </a:t>
            </a:r>
            <a:r>
              <a:rPr lang="zh-CN" altLang="en-US" sz="2000" b="1">
                <a:solidFill>
                  <a:srgbClr val="FF9900"/>
                </a:solidFill>
                <a:effectLst>
                  <a:outerShdw blurRad="38100" dist="38100" dir="2700000" algn="tl">
                    <a:srgbClr val="C0C0C0"/>
                  </a:outerShdw>
                </a:effectLst>
              </a:rPr>
              <a:t>函数原型</a:t>
            </a:r>
            <a:r>
              <a:rPr lang="zh-CN" altLang="en-US" sz="2000" b="1"/>
              <a:t>为：</a:t>
            </a:r>
          </a:p>
          <a:p>
            <a:pPr algn="ctr" eaLnBrk="1" hangingPunct="1">
              <a:defRPr/>
            </a:pPr>
            <a:r>
              <a:rPr lang="en-US" altLang="zh-CN" sz="2000" b="1">
                <a:solidFill>
                  <a:srgbClr val="FF00FF"/>
                </a:solidFill>
              </a:rPr>
              <a:t>int putchar(int c);</a:t>
            </a:r>
          </a:p>
          <a:p>
            <a:pPr eaLnBrk="1" hangingPunct="1">
              <a:lnSpc>
                <a:spcPct val="120000"/>
              </a:lnSpc>
              <a:spcBef>
                <a:spcPct val="20000"/>
              </a:spcBef>
              <a:defRPr/>
            </a:pPr>
            <a:r>
              <a:rPr lang="en-US" altLang="zh-CN" b="1">
                <a:solidFill>
                  <a:srgbClr val="FF9900"/>
                </a:solidFill>
                <a:effectLst>
                  <a:outerShdw blurRad="38100" dist="38100" dir="2700000" algn="tl">
                    <a:srgbClr val="C0C0C0"/>
                  </a:outerShdw>
                </a:effectLst>
              </a:rPr>
              <a:t>       </a:t>
            </a:r>
            <a:r>
              <a:rPr lang="zh-CN" altLang="en-US" sz="2000" b="1">
                <a:solidFill>
                  <a:srgbClr val="FF9900"/>
                </a:solidFill>
                <a:effectLst>
                  <a:outerShdw blurRad="38100" dist="38100" dir="2700000" algn="tl">
                    <a:srgbClr val="C0C0C0"/>
                  </a:outerShdw>
                </a:effectLst>
              </a:rPr>
              <a:t>功能</a:t>
            </a:r>
            <a:r>
              <a:rPr lang="zh-CN" altLang="en-US" sz="2000" b="1"/>
              <a:t>是将字符</a:t>
            </a:r>
            <a:r>
              <a:rPr lang="en-US" altLang="zh-CN" sz="2000" b="1"/>
              <a:t>c</a:t>
            </a:r>
            <a:r>
              <a:rPr lang="zh-CN" altLang="en-US" sz="2000" b="1"/>
              <a:t>输出到标准输出设备上；</a:t>
            </a:r>
            <a:r>
              <a:rPr lang="zh-CN" altLang="en-US" sz="2000" b="1">
                <a:solidFill>
                  <a:srgbClr val="FF9900"/>
                </a:solidFill>
                <a:effectLst>
                  <a:outerShdw blurRad="38100" dist="38100" dir="2700000" algn="tl">
                    <a:srgbClr val="C0C0C0"/>
                  </a:outerShdw>
                </a:effectLst>
              </a:rPr>
              <a:t>函数返回值</a:t>
            </a:r>
            <a:r>
              <a:rPr lang="zh-CN" altLang="en-US" sz="2000" b="1">
                <a:effectLst>
                  <a:outerShdw blurRad="38100" dist="38100" dir="2700000" algn="tl">
                    <a:srgbClr val="C0C0C0"/>
                  </a:outerShdw>
                </a:effectLst>
              </a:rPr>
              <a:t>是输出字符的</a:t>
            </a:r>
            <a:r>
              <a:rPr lang="en-US" altLang="zh-CN" sz="2000" b="1">
                <a:effectLst>
                  <a:outerShdw blurRad="38100" dist="38100" dir="2700000" algn="tl">
                    <a:srgbClr val="C0C0C0"/>
                  </a:outerShdw>
                </a:effectLst>
              </a:rPr>
              <a:t>ASCII</a:t>
            </a:r>
            <a:r>
              <a:rPr lang="zh-CN" altLang="en-US" sz="2000" b="1">
                <a:effectLst>
                  <a:outerShdw blurRad="38100" dist="38100" dir="2700000" algn="tl">
                    <a:srgbClr val="C0C0C0"/>
                  </a:outerShdw>
                </a:effectLst>
              </a:rPr>
              <a:t>码值，如果遇到出错，则返回</a:t>
            </a:r>
            <a:r>
              <a:rPr kumimoji="0" lang="en-US" altLang="zh-CN" sz="2000" b="1">
                <a:solidFill>
                  <a:srgbClr val="008000"/>
                </a:solidFill>
                <a:effectLst>
                  <a:outerShdw blurRad="38100" dist="38100" dir="2700000" algn="tl">
                    <a:srgbClr val="C0C0C0"/>
                  </a:outerShdw>
                </a:effectLst>
              </a:rPr>
              <a:t>EOF</a:t>
            </a:r>
            <a:r>
              <a:rPr lang="zh-CN" altLang="en-US" sz="2000" b="1"/>
              <a:t>。</a:t>
            </a:r>
            <a:endParaRPr lang="zh-CN" altLang="en-US" sz="2000" b="1">
              <a:effectLst>
                <a:outerShdw blurRad="38100" dist="38100" dir="2700000" algn="tl">
                  <a:srgbClr val="C0C0C0"/>
                </a:outerShdw>
              </a:effectLst>
            </a:endParaRPr>
          </a:p>
          <a:p>
            <a:pPr eaLnBrk="1" hangingPunct="1">
              <a:lnSpc>
                <a:spcPct val="120000"/>
              </a:lnSpc>
              <a:spcBef>
                <a:spcPct val="20000"/>
              </a:spcBef>
              <a:defRPr/>
            </a:pPr>
            <a:r>
              <a:rPr lang="zh-CN" altLang="en-US" sz="2000" b="1"/>
              <a:t>        </a:t>
            </a:r>
            <a:r>
              <a:rPr lang="zh-CN" altLang="en-US" sz="2000" b="1">
                <a:solidFill>
                  <a:srgbClr val="FF9900"/>
                </a:solidFill>
                <a:effectLst>
                  <a:outerShdw blurRad="38100" dist="38100" dir="2700000" algn="tl">
                    <a:srgbClr val="C0C0C0"/>
                  </a:outerShdw>
                </a:effectLst>
              </a:rPr>
              <a:t>函数调用</a:t>
            </a:r>
            <a:r>
              <a:rPr lang="zh-CN" altLang="en-US" sz="2000" b="1"/>
              <a:t>形式为：</a:t>
            </a:r>
          </a:p>
          <a:p>
            <a:pPr algn="ctr" eaLnBrk="1" hangingPunct="1">
              <a:lnSpc>
                <a:spcPct val="120000"/>
              </a:lnSpc>
              <a:spcBef>
                <a:spcPct val="20000"/>
              </a:spcBef>
              <a:defRPr/>
            </a:pPr>
            <a:r>
              <a:rPr lang="en-US" altLang="zh-CN" sz="2000" b="1">
                <a:solidFill>
                  <a:srgbClr val="FF00FF"/>
                </a:solidFill>
              </a:rPr>
              <a:t>putchar(c) </a:t>
            </a:r>
          </a:p>
          <a:p>
            <a:pPr eaLnBrk="1" hangingPunct="1">
              <a:lnSpc>
                <a:spcPct val="120000"/>
              </a:lnSpc>
              <a:spcBef>
                <a:spcPct val="20000"/>
              </a:spcBef>
              <a:defRPr/>
            </a:pPr>
            <a:r>
              <a:rPr lang="zh-CN" altLang="en-US" sz="2000" b="1"/>
              <a:t>其中，</a:t>
            </a:r>
            <a:r>
              <a:rPr lang="en-US" altLang="zh-CN" sz="2000" b="1"/>
              <a:t>c</a:t>
            </a:r>
            <a:r>
              <a:rPr lang="zh-CN" altLang="en-US" sz="2000" b="1"/>
              <a:t>为</a:t>
            </a:r>
            <a:r>
              <a:rPr lang="en-US" altLang="zh-CN" sz="2000" b="1"/>
              <a:t>char</a:t>
            </a:r>
            <a:r>
              <a:rPr lang="zh-CN" altLang="en-US" sz="2000" b="1"/>
              <a:t>、</a:t>
            </a:r>
            <a:r>
              <a:rPr lang="en-US" altLang="zh-CN" sz="2000" b="1"/>
              <a:t>short</a:t>
            </a:r>
            <a:r>
              <a:rPr lang="zh-CN" altLang="en-US" sz="2000" b="1"/>
              <a:t>与</a:t>
            </a:r>
            <a:r>
              <a:rPr lang="en-US" altLang="zh-CN" sz="2000" b="1"/>
              <a:t>int</a:t>
            </a:r>
            <a:r>
              <a:rPr lang="zh-CN" altLang="en-US" sz="2000" b="1"/>
              <a:t>类型的表达式</a:t>
            </a:r>
            <a:r>
              <a:rPr lang="en-US" altLang="zh-CN" sz="2000" b="1"/>
              <a:t>(</a:t>
            </a:r>
            <a:r>
              <a:rPr lang="zh-CN" altLang="en-US" sz="2000" b="1"/>
              <a:t>称为</a:t>
            </a:r>
            <a:r>
              <a:rPr lang="zh-CN" altLang="en-US" sz="2000" b="1">
                <a:solidFill>
                  <a:srgbClr val="FF9900"/>
                </a:solidFill>
                <a:effectLst>
                  <a:outerShdw blurRad="38100" dist="38100" dir="2700000" algn="tl">
                    <a:srgbClr val="C0C0C0"/>
                  </a:outerShdw>
                </a:effectLst>
              </a:rPr>
              <a:t>实际参数</a:t>
            </a:r>
            <a:r>
              <a:rPr lang="en-US" altLang="zh-CN" sz="2000" b="1"/>
              <a:t>)</a:t>
            </a:r>
            <a:r>
              <a:rPr lang="zh-CN" altLang="en-US" sz="2000" b="1"/>
              <a:t>。</a:t>
            </a:r>
          </a:p>
        </p:txBody>
      </p:sp>
      <p:pic>
        <p:nvPicPr>
          <p:cNvPr id="9223" name="Picture 105" descr="显示器图片">
            <a:hlinkClick r:id="rId3" action="ppaction://hlinkpres?slideindex=1&amp;slidetitle="/>
            <a:extLst>
              <a:ext uri="{FF2B5EF4-FFF2-40B4-BE49-F238E27FC236}">
                <a16:creationId xmlns:a16="http://schemas.microsoft.com/office/drawing/2014/main" id="{EF18B680-3F29-4098-8962-D0E993244D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488" y="620713"/>
            <a:ext cx="158591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24" name="Text Box 104">
            <a:extLst>
              <a:ext uri="{FF2B5EF4-FFF2-40B4-BE49-F238E27FC236}">
                <a16:creationId xmlns:a16="http://schemas.microsoft.com/office/drawing/2014/main" id="{FB3552FD-9136-4152-953B-8D433E9E2A7D}"/>
              </a:ext>
            </a:extLst>
          </p:cNvPr>
          <p:cNvSpPr txBox="1">
            <a:spLocks noChangeArrowheads="1"/>
          </p:cNvSpPr>
          <p:nvPr/>
        </p:nvSpPr>
        <p:spPr bwMode="auto">
          <a:xfrm>
            <a:off x="6823075" y="1450975"/>
            <a:ext cx="1800225" cy="366713"/>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1800" b="1">
                <a:solidFill>
                  <a:srgbClr val="4D4D4D"/>
                </a:solidFill>
                <a:effectLst>
                  <a:outerShdw blurRad="38100" dist="38100" dir="2700000" algn="tl">
                    <a:srgbClr val="C0C0C0"/>
                  </a:outerShdw>
                </a:effectLst>
                <a:hlinkClick r:id="rId3" action="ppaction://hlinkpres?slideindex=1&amp;slidetitle="/>
              </a:rPr>
              <a:t>字符模式显示器</a:t>
            </a:r>
            <a:endParaRPr lang="zh-CN" altLang="en-US" sz="1800" b="1">
              <a:solidFill>
                <a:srgbClr val="4D4D4D"/>
              </a:solidFill>
              <a:effectLst>
                <a:outerShdw blurRad="38100" dist="38100" dir="2700000" algn="tl">
                  <a:srgbClr val="C0C0C0"/>
                </a:outerShdw>
              </a:effectLst>
            </a:endParaRPr>
          </a:p>
        </p:txBody>
      </p:sp>
      <p:sp>
        <p:nvSpPr>
          <p:cNvPr id="82026" name="Text Box 106">
            <a:extLst>
              <a:ext uri="{FF2B5EF4-FFF2-40B4-BE49-F238E27FC236}">
                <a16:creationId xmlns:a16="http://schemas.microsoft.com/office/drawing/2014/main" id="{74CDC0BF-0182-41FF-9503-EBD26A6D776D}"/>
              </a:ext>
            </a:extLst>
          </p:cNvPr>
          <p:cNvSpPr txBox="1">
            <a:spLocks noChangeArrowheads="1"/>
          </p:cNvSpPr>
          <p:nvPr/>
        </p:nvSpPr>
        <p:spPr bwMode="auto">
          <a:xfrm>
            <a:off x="3203575" y="4652963"/>
            <a:ext cx="3455988" cy="1616075"/>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t>#include “stdio.h”</a:t>
            </a:r>
          </a:p>
          <a:p>
            <a:pPr eaLnBrk="1" hangingPunct="1">
              <a:spcBef>
                <a:spcPct val="0"/>
              </a:spcBef>
              <a:buClrTx/>
              <a:buSzTx/>
              <a:buFontTx/>
              <a:buNone/>
            </a:pPr>
            <a:r>
              <a:rPr lang="en-US" altLang="zh-CN" sz="2000"/>
              <a:t>void main(void){</a:t>
            </a:r>
          </a:p>
          <a:p>
            <a:pPr eaLnBrk="1" hangingPunct="1">
              <a:spcBef>
                <a:spcPct val="0"/>
              </a:spcBef>
              <a:buClrTx/>
              <a:buSzTx/>
              <a:buFontTx/>
              <a:buNone/>
            </a:pPr>
            <a:r>
              <a:rPr lang="en-US" altLang="zh-CN" sz="2000"/>
              <a:t>    char c1=‘A’,c2=‘\n’;</a:t>
            </a:r>
          </a:p>
          <a:p>
            <a:pPr eaLnBrk="1" hangingPunct="1">
              <a:spcBef>
                <a:spcPct val="0"/>
              </a:spcBef>
              <a:buClrTx/>
              <a:buSzTx/>
              <a:buFontTx/>
              <a:buNone/>
            </a:pPr>
            <a:r>
              <a:rPr lang="en-US" altLang="zh-CN" sz="2000"/>
              <a:t>    putchar(c1);putchar(c2);</a:t>
            </a:r>
          </a:p>
          <a:p>
            <a:pPr eaLnBrk="1" hangingPunct="1">
              <a:spcBef>
                <a:spcPct val="0"/>
              </a:spcBef>
              <a:buClrTx/>
              <a:buSzTx/>
              <a:buFontTx/>
              <a:buNone/>
            </a:pPr>
            <a:r>
              <a:rPr lang="en-US" altLang="zh-CN" sz="2000"/>
              <a:t>}</a:t>
            </a:r>
          </a:p>
        </p:txBody>
      </p:sp>
      <p:sp>
        <p:nvSpPr>
          <p:cNvPr id="82028" name="AutoShape 108">
            <a:extLst>
              <a:ext uri="{FF2B5EF4-FFF2-40B4-BE49-F238E27FC236}">
                <a16:creationId xmlns:a16="http://schemas.microsoft.com/office/drawing/2014/main" id="{A1B5568E-6BA0-4AA3-8748-86B7482CED0E}"/>
              </a:ext>
            </a:extLst>
          </p:cNvPr>
          <p:cNvSpPr>
            <a:spLocks noChangeArrowheads="1"/>
          </p:cNvSpPr>
          <p:nvPr/>
        </p:nvSpPr>
        <p:spPr bwMode="auto">
          <a:xfrm>
            <a:off x="4859338" y="908050"/>
            <a:ext cx="3887787" cy="1196975"/>
          </a:xfrm>
          <a:prstGeom prst="wedgeRoundRectCallout">
            <a:avLst>
              <a:gd name="adj1" fmla="val -112597"/>
              <a:gd name="adj2" fmla="val 35014"/>
              <a:gd name="adj3" fmla="val 16667"/>
            </a:avLst>
          </a:prstGeom>
          <a:solidFill>
            <a:schemeClr val="bg1">
              <a:alpha val="80000"/>
            </a:schemeClr>
          </a:solidFill>
          <a:ln w="28575">
            <a:solidFill>
              <a:srgbClr val="008080"/>
            </a:solidFill>
            <a:prstDash val="sysDot"/>
            <a:miter lim="800000"/>
            <a:headEnd/>
            <a:tailEnd/>
          </a:ln>
          <a:effectLst/>
        </p:spPr>
        <p:txBody>
          <a:bodyPr/>
          <a:lstStyle/>
          <a:p>
            <a:pPr eaLnBrk="1" hangingPunct="1">
              <a:defRPr/>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函数的名称、返回值类型、参数的数目和参数类型的说明</a:t>
            </a:r>
            <a:r>
              <a:rPr lang="en-US" altLang="zh-CN" sz="2000" b="1">
                <a:effectLst>
                  <a:outerShdw blurRad="38100" dist="38100" dir="2700000" algn="tl">
                    <a:srgbClr val="C0C0C0"/>
                  </a:outerShdw>
                </a:effectLst>
                <a:latin typeface="宋体" pitchFamily="2" charset="-122"/>
              </a:rPr>
              <a:t>,</a:t>
            </a:r>
            <a:r>
              <a:rPr lang="zh-CN" altLang="en-US" sz="2000" b="1">
                <a:effectLst>
                  <a:outerShdw blurRad="38100" dist="38100" dir="2700000" algn="tl">
                    <a:srgbClr val="C0C0C0"/>
                  </a:outerShdw>
                </a:effectLst>
              </a:rPr>
              <a:t>规定了调用格式。</a:t>
            </a:r>
            <a:endParaRPr lang="zh-CN" altLang="en-US"/>
          </a:p>
        </p:txBody>
      </p:sp>
      <p:sp>
        <p:nvSpPr>
          <p:cNvPr id="82029" name="AutoShape 109">
            <a:extLst>
              <a:ext uri="{FF2B5EF4-FFF2-40B4-BE49-F238E27FC236}">
                <a16:creationId xmlns:a16="http://schemas.microsoft.com/office/drawing/2014/main" id="{F6E88769-72A4-4944-9C2B-10F513397921}"/>
              </a:ext>
            </a:extLst>
          </p:cNvPr>
          <p:cNvSpPr>
            <a:spLocks noChangeArrowheads="1"/>
          </p:cNvSpPr>
          <p:nvPr/>
        </p:nvSpPr>
        <p:spPr bwMode="auto">
          <a:xfrm>
            <a:off x="5651500" y="3141663"/>
            <a:ext cx="2987675" cy="1009650"/>
          </a:xfrm>
          <a:prstGeom prst="wedgeRoundRectCallout">
            <a:avLst>
              <a:gd name="adj1" fmla="val -58023"/>
              <a:gd name="adj2" fmla="val -44495"/>
              <a:gd name="adj3" fmla="val 16667"/>
            </a:avLst>
          </a:prstGeom>
          <a:solidFill>
            <a:schemeClr val="bg1">
              <a:alpha val="80000"/>
            </a:schemeClr>
          </a:solidFill>
          <a:ln w="28575">
            <a:solidFill>
              <a:srgbClr val="008080"/>
            </a:solidFill>
            <a:prstDash val="sysDot"/>
            <a:miter lim="800000"/>
            <a:headEnd/>
            <a:tailEnd/>
          </a:ln>
          <a:effectLst/>
        </p:spPr>
        <p:txBody>
          <a:bodyPr/>
          <a:lstStyle/>
          <a:p>
            <a:pPr eaLnBrk="1" hangingPunct="1">
              <a:defRPr/>
            </a:pPr>
            <a:r>
              <a:rPr lang="en-US" altLang="zh-CN" sz="2000" b="1">
                <a:effectLst>
                  <a:outerShdw blurRad="38100" dist="38100" dir="2700000" algn="tl">
                    <a:srgbClr val="C0C0C0"/>
                  </a:outerShdw>
                </a:effectLst>
              </a:rPr>
              <a:t>       </a:t>
            </a:r>
            <a:r>
              <a:rPr kumimoji="0" lang="en-US" altLang="zh-CN" sz="2000" b="1">
                <a:solidFill>
                  <a:srgbClr val="008000"/>
                </a:solidFill>
                <a:effectLst>
                  <a:outerShdw blurRad="38100" dist="38100" dir="2700000" algn="tl">
                    <a:srgbClr val="C0C0C0"/>
                  </a:outerShdw>
                </a:effectLst>
              </a:rPr>
              <a:t>EOF</a:t>
            </a:r>
            <a:r>
              <a:rPr lang="zh-CN" altLang="en-US" sz="2000" b="1">
                <a:effectLst>
                  <a:outerShdw blurRad="38100" dist="38100" dir="2700000" algn="tl">
                    <a:srgbClr val="C0C0C0"/>
                  </a:outerShdw>
                </a:effectLst>
              </a:rPr>
              <a:t>是</a:t>
            </a:r>
            <a:r>
              <a:rPr lang="en-US" altLang="zh-CN" sz="2000" b="1">
                <a:effectLst>
                  <a:outerShdw blurRad="38100" dist="38100" dir="2700000" algn="tl">
                    <a:srgbClr val="C0C0C0"/>
                  </a:outerShdw>
                </a:effectLst>
              </a:rPr>
              <a:t>stdio.h</a:t>
            </a:r>
            <a:r>
              <a:rPr lang="zh-CN" altLang="en-US" sz="2000" b="1">
                <a:effectLst>
                  <a:outerShdw blurRad="38100" dist="38100" dir="2700000" algn="tl">
                    <a:srgbClr val="C0C0C0"/>
                  </a:outerShdw>
                </a:effectLst>
              </a:rPr>
              <a:t>中定义的符号常量，其值为</a:t>
            </a:r>
            <a:r>
              <a:rPr lang="en-US" altLang="zh-CN" sz="2000" b="1">
                <a:effectLst>
                  <a:outerShdw blurRad="38100" dist="38100" dir="2700000" algn="tl">
                    <a:srgbClr val="C0C0C0"/>
                  </a:outerShdw>
                </a:effectLst>
              </a:rPr>
              <a:t>-1</a:t>
            </a:r>
            <a:r>
              <a:rPr lang="zh-CN" altLang="en-US" sz="2000" b="1">
                <a:effectLst>
                  <a:outerShdw blurRad="38100" dist="38100" dir="2700000" algn="tl">
                    <a:srgbClr val="C0C0C0"/>
                  </a:outerShdw>
                </a:effectLst>
              </a:rPr>
              <a:t>。</a:t>
            </a:r>
          </a:p>
        </p:txBody>
      </p:sp>
      <p:sp>
        <p:nvSpPr>
          <p:cNvPr id="9228" name="Text Box 111">
            <a:extLst>
              <a:ext uri="{FF2B5EF4-FFF2-40B4-BE49-F238E27FC236}">
                <a16:creationId xmlns:a16="http://schemas.microsoft.com/office/drawing/2014/main" id="{35FC8410-1C41-4F3C-8CF0-B57335AC87CB}"/>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000" u="sng">
                <a:hlinkClick r:id="rId5" action="ppaction://hlinksldjump"/>
              </a:rPr>
              <a:t>目录</a:t>
            </a:r>
            <a:endParaRPr lang="zh-CN" altLang="en-US" sz="1000" u="sng"/>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blinds(horizontal)">
                                      <p:cBhvr>
                                        <p:cTn id="7" dur="500"/>
                                        <p:tgtEl>
                                          <p:spTgt spid="81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2019">
                                            <p:txEl>
                                              <p:pRg st="0" end="0"/>
                                            </p:txEl>
                                          </p:spTgt>
                                        </p:tgtEl>
                                        <p:attrNameLst>
                                          <p:attrName>style.visibility</p:attrName>
                                        </p:attrNameLst>
                                      </p:cBhvr>
                                      <p:to>
                                        <p:strVal val="visible"/>
                                      </p:to>
                                    </p:set>
                                    <p:animEffect transition="in" filter="blinds(horizontal)">
                                      <p:cBhvr>
                                        <p:cTn id="12" dur="500"/>
                                        <p:tgtEl>
                                          <p:spTgt spid="8201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2019">
                                            <p:txEl>
                                              <p:pRg st="1" end="1"/>
                                            </p:txEl>
                                          </p:spTgt>
                                        </p:tgtEl>
                                        <p:attrNameLst>
                                          <p:attrName>style.visibility</p:attrName>
                                        </p:attrNameLst>
                                      </p:cBhvr>
                                      <p:to>
                                        <p:strVal val="visible"/>
                                      </p:to>
                                    </p:set>
                                    <p:animEffect transition="in" filter="blinds(horizontal)">
                                      <p:cBhvr>
                                        <p:cTn id="15" dur="500"/>
                                        <p:tgtEl>
                                          <p:spTgt spid="82019">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2019">
                                            <p:txEl>
                                              <p:pRg st="2" end="2"/>
                                            </p:txEl>
                                          </p:spTgt>
                                        </p:tgtEl>
                                        <p:attrNameLst>
                                          <p:attrName>style.visibility</p:attrName>
                                        </p:attrNameLst>
                                      </p:cBhvr>
                                      <p:to>
                                        <p:strVal val="visible"/>
                                      </p:to>
                                    </p:set>
                                    <p:animEffect transition="in" filter="blinds(horizontal)">
                                      <p:cBhvr>
                                        <p:cTn id="18" dur="500"/>
                                        <p:tgtEl>
                                          <p:spTgt spid="82019">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9" presetClass="entr" presetSubtype="0" fill="hold" grpId="0" nodeType="clickEffect">
                                  <p:stCondLst>
                                    <p:cond delay="0"/>
                                  </p:stCondLst>
                                  <p:childTnLst>
                                    <p:set>
                                      <p:cBhvr>
                                        <p:cTn id="22" dur="1" fill="hold">
                                          <p:stCondLst>
                                            <p:cond delay="0"/>
                                          </p:stCondLst>
                                        </p:cTn>
                                        <p:tgtEl>
                                          <p:spTgt spid="82028"/>
                                        </p:tgtEl>
                                        <p:attrNameLst>
                                          <p:attrName>style.visibility</p:attrName>
                                        </p:attrNameLst>
                                      </p:cBhvr>
                                      <p:to>
                                        <p:strVal val="visible"/>
                                      </p:to>
                                    </p:set>
                                    <p:anim calcmode="lin" valueType="num">
                                      <p:cBhvr>
                                        <p:cTn id="23" dur="1000" fill="hold"/>
                                        <p:tgtEl>
                                          <p:spTgt spid="82028"/>
                                        </p:tgtEl>
                                        <p:attrNameLst>
                                          <p:attrName>ppt_x</p:attrName>
                                        </p:attrNameLst>
                                      </p:cBhvr>
                                      <p:tavLst>
                                        <p:tav tm="0">
                                          <p:val>
                                            <p:strVal val="#ppt_x-.2"/>
                                          </p:val>
                                        </p:tav>
                                        <p:tav tm="100000">
                                          <p:val>
                                            <p:strVal val="#ppt_x"/>
                                          </p:val>
                                        </p:tav>
                                      </p:tavLst>
                                    </p:anim>
                                    <p:anim calcmode="lin" valueType="num">
                                      <p:cBhvr>
                                        <p:cTn id="24" dur="1000" fill="hold"/>
                                        <p:tgtEl>
                                          <p:spTgt spid="82028"/>
                                        </p:tgtEl>
                                        <p:attrNameLst>
                                          <p:attrName>ppt_y</p:attrName>
                                        </p:attrNameLst>
                                      </p:cBhvr>
                                      <p:tavLst>
                                        <p:tav tm="0">
                                          <p:val>
                                            <p:strVal val="#ppt_y"/>
                                          </p:val>
                                        </p:tav>
                                        <p:tav tm="100000">
                                          <p:val>
                                            <p:strVal val="#ppt_y"/>
                                          </p:val>
                                        </p:tav>
                                      </p:tavLst>
                                    </p:anim>
                                    <p:animEffect transition="in" filter="wipe(right)" prLst="gradientSize: 0.1">
                                      <p:cBhvr>
                                        <p:cTn id="25" dur="1000"/>
                                        <p:tgtEl>
                                          <p:spTgt spid="820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9" presetClass="entr" presetSubtype="0" fill="hold" grpId="0" nodeType="clickEffect">
                                  <p:stCondLst>
                                    <p:cond delay="0"/>
                                  </p:stCondLst>
                                  <p:childTnLst>
                                    <p:set>
                                      <p:cBhvr>
                                        <p:cTn id="29" dur="1" fill="hold">
                                          <p:stCondLst>
                                            <p:cond delay="0"/>
                                          </p:stCondLst>
                                        </p:cTn>
                                        <p:tgtEl>
                                          <p:spTgt spid="82029"/>
                                        </p:tgtEl>
                                        <p:attrNameLst>
                                          <p:attrName>style.visibility</p:attrName>
                                        </p:attrNameLst>
                                      </p:cBhvr>
                                      <p:to>
                                        <p:strVal val="visible"/>
                                      </p:to>
                                    </p:set>
                                    <p:anim calcmode="lin" valueType="num">
                                      <p:cBhvr>
                                        <p:cTn id="30" dur="1000" fill="hold"/>
                                        <p:tgtEl>
                                          <p:spTgt spid="82029"/>
                                        </p:tgtEl>
                                        <p:attrNameLst>
                                          <p:attrName>ppt_x</p:attrName>
                                        </p:attrNameLst>
                                      </p:cBhvr>
                                      <p:tavLst>
                                        <p:tav tm="0">
                                          <p:val>
                                            <p:strVal val="#ppt_x-.2"/>
                                          </p:val>
                                        </p:tav>
                                        <p:tav tm="100000">
                                          <p:val>
                                            <p:strVal val="#ppt_x"/>
                                          </p:val>
                                        </p:tav>
                                      </p:tavLst>
                                    </p:anim>
                                    <p:anim calcmode="lin" valueType="num">
                                      <p:cBhvr>
                                        <p:cTn id="31" dur="1000" fill="hold"/>
                                        <p:tgtEl>
                                          <p:spTgt spid="82029"/>
                                        </p:tgtEl>
                                        <p:attrNameLst>
                                          <p:attrName>ppt_y</p:attrName>
                                        </p:attrNameLst>
                                      </p:cBhvr>
                                      <p:tavLst>
                                        <p:tav tm="0">
                                          <p:val>
                                            <p:strVal val="#ppt_y"/>
                                          </p:val>
                                        </p:tav>
                                        <p:tav tm="100000">
                                          <p:val>
                                            <p:strVal val="#ppt_y"/>
                                          </p:val>
                                        </p:tav>
                                      </p:tavLst>
                                    </p:anim>
                                    <p:animEffect transition="in" filter="wipe(right)" prLst="gradientSize: 0.1">
                                      <p:cBhvr>
                                        <p:cTn id="32" dur="1000"/>
                                        <p:tgtEl>
                                          <p:spTgt spid="820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2019">
                                            <p:txEl>
                                              <p:pRg st="3" end="3"/>
                                            </p:txEl>
                                          </p:spTgt>
                                        </p:tgtEl>
                                        <p:attrNameLst>
                                          <p:attrName>style.visibility</p:attrName>
                                        </p:attrNameLst>
                                      </p:cBhvr>
                                      <p:to>
                                        <p:strVal val="visible"/>
                                      </p:to>
                                    </p:set>
                                    <p:animEffect transition="in" filter="blinds(horizontal)">
                                      <p:cBhvr>
                                        <p:cTn id="37" dur="500"/>
                                        <p:tgtEl>
                                          <p:spTgt spid="82019">
                                            <p:txEl>
                                              <p:pRg st="3" end="3"/>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82019">
                                            <p:txEl>
                                              <p:pRg st="4" end="4"/>
                                            </p:txEl>
                                          </p:spTgt>
                                        </p:tgtEl>
                                        <p:attrNameLst>
                                          <p:attrName>style.visibility</p:attrName>
                                        </p:attrNameLst>
                                      </p:cBhvr>
                                      <p:to>
                                        <p:strVal val="visible"/>
                                      </p:to>
                                    </p:set>
                                    <p:animEffect transition="in" filter="blinds(horizontal)">
                                      <p:cBhvr>
                                        <p:cTn id="40" dur="500"/>
                                        <p:tgtEl>
                                          <p:spTgt spid="82019">
                                            <p:txEl>
                                              <p:pRg st="4" end="4"/>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82019">
                                            <p:txEl>
                                              <p:pRg st="5" end="5"/>
                                            </p:txEl>
                                          </p:spTgt>
                                        </p:tgtEl>
                                        <p:attrNameLst>
                                          <p:attrName>style.visibility</p:attrName>
                                        </p:attrNameLst>
                                      </p:cBhvr>
                                      <p:to>
                                        <p:strVal val="visible"/>
                                      </p:to>
                                    </p:set>
                                    <p:animEffect transition="in" filter="blinds(horizontal)">
                                      <p:cBhvr>
                                        <p:cTn id="43" dur="500"/>
                                        <p:tgtEl>
                                          <p:spTgt spid="82019">
                                            <p:txEl>
                                              <p:pRg st="5" end="5"/>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9" presetClass="entr" presetSubtype="0" fill="hold" grpId="0" nodeType="clickEffect">
                                  <p:stCondLst>
                                    <p:cond delay="0"/>
                                  </p:stCondLst>
                                  <p:childTnLst>
                                    <p:set>
                                      <p:cBhvr>
                                        <p:cTn id="47" dur="1" fill="hold">
                                          <p:stCondLst>
                                            <p:cond delay="0"/>
                                          </p:stCondLst>
                                        </p:cTn>
                                        <p:tgtEl>
                                          <p:spTgt spid="82026"/>
                                        </p:tgtEl>
                                        <p:attrNameLst>
                                          <p:attrName>style.visibility</p:attrName>
                                        </p:attrNameLst>
                                      </p:cBhvr>
                                      <p:to>
                                        <p:strVal val="visible"/>
                                      </p:to>
                                    </p:set>
                                    <p:anim calcmode="lin" valueType="num">
                                      <p:cBhvr>
                                        <p:cTn id="48" dur="1000" fill="hold"/>
                                        <p:tgtEl>
                                          <p:spTgt spid="82026"/>
                                        </p:tgtEl>
                                        <p:attrNameLst>
                                          <p:attrName>ppt_x</p:attrName>
                                        </p:attrNameLst>
                                      </p:cBhvr>
                                      <p:tavLst>
                                        <p:tav tm="0">
                                          <p:val>
                                            <p:strVal val="#ppt_x-.2"/>
                                          </p:val>
                                        </p:tav>
                                        <p:tav tm="100000">
                                          <p:val>
                                            <p:strVal val="#ppt_x"/>
                                          </p:val>
                                        </p:tav>
                                      </p:tavLst>
                                    </p:anim>
                                    <p:anim calcmode="lin" valueType="num">
                                      <p:cBhvr>
                                        <p:cTn id="49" dur="1000" fill="hold"/>
                                        <p:tgtEl>
                                          <p:spTgt spid="82026"/>
                                        </p:tgtEl>
                                        <p:attrNameLst>
                                          <p:attrName>ppt_y</p:attrName>
                                        </p:attrNameLst>
                                      </p:cBhvr>
                                      <p:tavLst>
                                        <p:tav tm="0">
                                          <p:val>
                                            <p:strVal val="#ppt_y"/>
                                          </p:val>
                                        </p:tav>
                                        <p:tav tm="100000">
                                          <p:val>
                                            <p:strVal val="#ppt_y"/>
                                          </p:val>
                                        </p:tav>
                                      </p:tavLst>
                                    </p:anim>
                                    <p:animEffect transition="in" filter="wipe(right)" prLst="gradientSize: 0.1">
                                      <p:cBhvr>
                                        <p:cTn id="50" dur="1000"/>
                                        <p:tgtEl>
                                          <p:spTgt spid="82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p:bldP spid="82026" grpId="0" animBg="1"/>
      <p:bldP spid="82028" grpId="0" animBg="1"/>
      <p:bldP spid="820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a:extLst>
              <a:ext uri="{FF2B5EF4-FFF2-40B4-BE49-F238E27FC236}">
                <a16:creationId xmlns:a16="http://schemas.microsoft.com/office/drawing/2014/main" id="{F397EECF-5113-4134-91A5-D0A5531DEAF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4C654072-31D4-4ECB-A13A-BB3958DA781D}" type="slidenum">
              <a:rPr kumimoji="0" lang="en-US" altLang="zh-CN" sz="1800" smtClean="0">
                <a:solidFill>
                  <a:srgbClr val="009900"/>
                </a:solidFill>
              </a:rPr>
              <a:pPr/>
              <a:t>6</a:t>
            </a:fld>
            <a:endParaRPr kumimoji="0" lang="en-US" altLang="zh-CN" sz="1800">
              <a:solidFill>
                <a:srgbClr val="009900"/>
              </a:solidFill>
            </a:endParaRPr>
          </a:p>
        </p:txBody>
      </p:sp>
      <p:pic>
        <p:nvPicPr>
          <p:cNvPr id="10243" name="Picture 3121" descr="显示器图片">
            <a:extLst>
              <a:ext uri="{FF2B5EF4-FFF2-40B4-BE49-F238E27FC236}">
                <a16:creationId xmlns:a16="http://schemas.microsoft.com/office/drawing/2014/main" id="{9D38D9B3-BAD0-44F2-BC20-2B63D2EBAD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450" y="2546350"/>
            <a:ext cx="2413000"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2210" name="Group 3122">
            <a:extLst>
              <a:ext uri="{FF2B5EF4-FFF2-40B4-BE49-F238E27FC236}">
                <a16:creationId xmlns:a16="http://schemas.microsoft.com/office/drawing/2014/main" id="{133BF3A7-9AE6-4191-A713-95D9F17C1E61}"/>
              </a:ext>
            </a:extLst>
          </p:cNvPr>
          <p:cNvGraphicFramePr>
            <a:graphicFrameLocks noGrp="1"/>
          </p:cNvGraphicFramePr>
          <p:nvPr/>
        </p:nvGraphicFramePr>
        <p:xfrm>
          <a:off x="1643063" y="1217613"/>
          <a:ext cx="6172200" cy="4286250"/>
        </p:xfrm>
        <a:graphic>
          <a:graphicData uri="http://schemas.openxmlformats.org/drawingml/2006/table">
            <a:tbl>
              <a:tblPr/>
              <a:tblGrid>
                <a:gridCol w="244500">
                  <a:extLst>
                    <a:ext uri="{9D8B030D-6E8A-4147-A177-3AD203B41FA5}">
                      <a16:colId xmlns:a16="http://schemas.microsoft.com/office/drawing/2014/main" val="1750289558"/>
                    </a:ext>
                  </a:extLst>
                </a:gridCol>
                <a:gridCol w="242912">
                  <a:extLst>
                    <a:ext uri="{9D8B030D-6E8A-4147-A177-3AD203B41FA5}">
                      <a16:colId xmlns:a16="http://schemas.microsoft.com/office/drawing/2014/main" val="2445007362"/>
                    </a:ext>
                  </a:extLst>
                </a:gridCol>
                <a:gridCol w="244500">
                  <a:extLst>
                    <a:ext uri="{9D8B030D-6E8A-4147-A177-3AD203B41FA5}">
                      <a16:colId xmlns:a16="http://schemas.microsoft.com/office/drawing/2014/main" val="3627455300"/>
                    </a:ext>
                  </a:extLst>
                </a:gridCol>
                <a:gridCol w="242913">
                  <a:extLst>
                    <a:ext uri="{9D8B030D-6E8A-4147-A177-3AD203B41FA5}">
                      <a16:colId xmlns:a16="http://schemas.microsoft.com/office/drawing/2014/main" val="4007410203"/>
                    </a:ext>
                  </a:extLst>
                </a:gridCol>
                <a:gridCol w="244500">
                  <a:extLst>
                    <a:ext uri="{9D8B030D-6E8A-4147-A177-3AD203B41FA5}">
                      <a16:colId xmlns:a16="http://schemas.microsoft.com/office/drawing/2014/main" val="3838519329"/>
                    </a:ext>
                  </a:extLst>
                </a:gridCol>
                <a:gridCol w="244500">
                  <a:extLst>
                    <a:ext uri="{9D8B030D-6E8A-4147-A177-3AD203B41FA5}">
                      <a16:colId xmlns:a16="http://schemas.microsoft.com/office/drawing/2014/main" val="1315074454"/>
                    </a:ext>
                  </a:extLst>
                </a:gridCol>
                <a:gridCol w="241325">
                  <a:extLst>
                    <a:ext uri="{9D8B030D-6E8A-4147-A177-3AD203B41FA5}">
                      <a16:colId xmlns:a16="http://schemas.microsoft.com/office/drawing/2014/main" val="1849403079"/>
                    </a:ext>
                  </a:extLst>
                </a:gridCol>
                <a:gridCol w="246087">
                  <a:extLst>
                    <a:ext uri="{9D8B030D-6E8A-4147-A177-3AD203B41FA5}">
                      <a16:colId xmlns:a16="http://schemas.microsoft.com/office/drawing/2014/main" val="3735546031"/>
                    </a:ext>
                  </a:extLst>
                </a:gridCol>
                <a:gridCol w="242913">
                  <a:extLst>
                    <a:ext uri="{9D8B030D-6E8A-4147-A177-3AD203B41FA5}">
                      <a16:colId xmlns:a16="http://schemas.microsoft.com/office/drawing/2014/main" val="407063660"/>
                    </a:ext>
                  </a:extLst>
                </a:gridCol>
                <a:gridCol w="244500">
                  <a:extLst>
                    <a:ext uri="{9D8B030D-6E8A-4147-A177-3AD203B41FA5}">
                      <a16:colId xmlns:a16="http://schemas.microsoft.com/office/drawing/2014/main" val="3580609480"/>
                    </a:ext>
                  </a:extLst>
                </a:gridCol>
                <a:gridCol w="244500">
                  <a:extLst>
                    <a:ext uri="{9D8B030D-6E8A-4147-A177-3AD203B41FA5}">
                      <a16:colId xmlns:a16="http://schemas.microsoft.com/office/drawing/2014/main" val="3897366298"/>
                    </a:ext>
                  </a:extLst>
                </a:gridCol>
                <a:gridCol w="242912">
                  <a:extLst>
                    <a:ext uri="{9D8B030D-6E8A-4147-A177-3AD203B41FA5}">
                      <a16:colId xmlns:a16="http://schemas.microsoft.com/office/drawing/2014/main" val="4222344341"/>
                    </a:ext>
                  </a:extLst>
                </a:gridCol>
                <a:gridCol w="244500">
                  <a:extLst>
                    <a:ext uri="{9D8B030D-6E8A-4147-A177-3AD203B41FA5}">
                      <a16:colId xmlns:a16="http://schemas.microsoft.com/office/drawing/2014/main" val="1350027499"/>
                    </a:ext>
                  </a:extLst>
                </a:gridCol>
                <a:gridCol w="242913">
                  <a:extLst>
                    <a:ext uri="{9D8B030D-6E8A-4147-A177-3AD203B41FA5}">
                      <a16:colId xmlns:a16="http://schemas.microsoft.com/office/drawing/2014/main" val="1940198027"/>
                    </a:ext>
                  </a:extLst>
                </a:gridCol>
                <a:gridCol w="182581">
                  <a:extLst>
                    <a:ext uri="{9D8B030D-6E8A-4147-A177-3AD203B41FA5}">
                      <a16:colId xmlns:a16="http://schemas.microsoft.com/office/drawing/2014/main" val="2069344335"/>
                    </a:ext>
                  </a:extLst>
                </a:gridCol>
                <a:gridCol w="208301">
                  <a:extLst>
                    <a:ext uri="{9D8B030D-6E8A-4147-A177-3AD203B41FA5}">
                      <a16:colId xmlns:a16="http://schemas.microsoft.com/office/drawing/2014/main" val="2826335654"/>
                    </a:ext>
                  </a:extLst>
                </a:gridCol>
                <a:gridCol w="208301">
                  <a:extLst>
                    <a:ext uri="{9D8B030D-6E8A-4147-A177-3AD203B41FA5}">
                      <a16:colId xmlns:a16="http://schemas.microsoft.com/office/drawing/2014/main" val="3681744212"/>
                    </a:ext>
                  </a:extLst>
                </a:gridCol>
                <a:gridCol w="208301">
                  <a:extLst>
                    <a:ext uri="{9D8B030D-6E8A-4147-A177-3AD203B41FA5}">
                      <a16:colId xmlns:a16="http://schemas.microsoft.com/office/drawing/2014/main" val="307009998"/>
                    </a:ext>
                  </a:extLst>
                </a:gridCol>
                <a:gridCol w="244500">
                  <a:extLst>
                    <a:ext uri="{9D8B030D-6E8A-4147-A177-3AD203B41FA5}">
                      <a16:colId xmlns:a16="http://schemas.microsoft.com/office/drawing/2014/main" val="2674806065"/>
                    </a:ext>
                  </a:extLst>
                </a:gridCol>
                <a:gridCol w="242913">
                  <a:extLst>
                    <a:ext uri="{9D8B030D-6E8A-4147-A177-3AD203B41FA5}">
                      <a16:colId xmlns:a16="http://schemas.microsoft.com/office/drawing/2014/main" val="421066305"/>
                    </a:ext>
                  </a:extLst>
                </a:gridCol>
                <a:gridCol w="244500">
                  <a:extLst>
                    <a:ext uri="{9D8B030D-6E8A-4147-A177-3AD203B41FA5}">
                      <a16:colId xmlns:a16="http://schemas.microsoft.com/office/drawing/2014/main" val="3524098302"/>
                    </a:ext>
                  </a:extLst>
                </a:gridCol>
                <a:gridCol w="244500">
                  <a:extLst>
                    <a:ext uri="{9D8B030D-6E8A-4147-A177-3AD203B41FA5}">
                      <a16:colId xmlns:a16="http://schemas.microsoft.com/office/drawing/2014/main" val="1361344683"/>
                    </a:ext>
                  </a:extLst>
                </a:gridCol>
                <a:gridCol w="242912">
                  <a:extLst>
                    <a:ext uri="{9D8B030D-6E8A-4147-A177-3AD203B41FA5}">
                      <a16:colId xmlns:a16="http://schemas.microsoft.com/office/drawing/2014/main" val="1875807680"/>
                    </a:ext>
                  </a:extLst>
                </a:gridCol>
                <a:gridCol w="244500">
                  <a:extLst>
                    <a:ext uri="{9D8B030D-6E8A-4147-A177-3AD203B41FA5}">
                      <a16:colId xmlns:a16="http://schemas.microsoft.com/office/drawing/2014/main" val="707930106"/>
                    </a:ext>
                  </a:extLst>
                </a:gridCol>
                <a:gridCol w="242913">
                  <a:extLst>
                    <a:ext uri="{9D8B030D-6E8A-4147-A177-3AD203B41FA5}">
                      <a16:colId xmlns:a16="http://schemas.microsoft.com/office/drawing/2014/main" val="4019336334"/>
                    </a:ext>
                  </a:extLst>
                </a:gridCol>
                <a:gridCol w="244500">
                  <a:extLst>
                    <a:ext uri="{9D8B030D-6E8A-4147-A177-3AD203B41FA5}">
                      <a16:colId xmlns:a16="http://schemas.microsoft.com/office/drawing/2014/main" val="412764677"/>
                    </a:ext>
                  </a:extLst>
                </a:gridCol>
              </a:tblGrid>
              <a:tr h="213344">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28575" cap="flat" cmpd="sng" algn="ctr">
                      <a:solidFill>
                        <a:schemeClr val="tx1"/>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w="12700" cap="flat" cmpd="sng" algn="ctr">
                      <a:solidFill>
                        <a:srgbClr val="5F5F5F"/>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25899220"/>
                  </a:ext>
                </a:extLst>
              </a:tr>
              <a:tr h="213344">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28575" cap="flat" cmpd="sng" algn="ctr">
                      <a:solidFill>
                        <a:schemeClr val="tx1"/>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w="12700" cap="flat" cmpd="sng" algn="ctr">
                      <a:solidFill>
                        <a:srgbClr val="5F5F5F"/>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14109205"/>
                  </a:ext>
                </a:extLst>
              </a:tr>
              <a:tr h="213344">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28575" cap="flat" cmpd="sng" algn="ctr">
                      <a:solidFill>
                        <a:schemeClr val="tx1"/>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w="12700" cap="flat" cmpd="sng" algn="ctr">
                      <a:solidFill>
                        <a:srgbClr val="5F5F5F"/>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39404944"/>
                  </a:ext>
                </a:extLst>
              </a:tr>
              <a:tr h="213344">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28575" cap="flat" cmpd="sng" algn="ctr">
                      <a:solidFill>
                        <a:schemeClr val="tx1"/>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sng"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w="12700" cap="flat" cmpd="sng" algn="ctr">
                      <a:solidFill>
                        <a:srgbClr val="5F5F5F"/>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70964138"/>
                  </a:ext>
                </a:extLst>
              </a:tr>
              <a:tr h="213344">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28575" cap="flat" cmpd="sng" algn="ctr">
                      <a:solidFill>
                        <a:schemeClr val="tx1"/>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w="12700" cap="flat" cmpd="sng" algn="ctr">
                      <a:solidFill>
                        <a:srgbClr val="5F5F5F"/>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23727144"/>
                  </a:ext>
                </a:extLst>
              </a:tr>
              <a:tr h="213344">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28575" cap="flat" cmpd="sng" algn="ctr">
                      <a:solidFill>
                        <a:schemeClr val="tx1"/>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w="12700" cap="flat" cmpd="sng" algn="ctr">
                      <a:solidFill>
                        <a:srgbClr val="5F5F5F"/>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29176976"/>
                  </a:ext>
                </a:extLst>
              </a:tr>
              <a:tr h="213344">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28575" cap="flat" cmpd="sng" algn="ctr">
                      <a:solidFill>
                        <a:schemeClr val="tx1"/>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w="12700" cap="flat" cmpd="sng" algn="ctr">
                      <a:solidFill>
                        <a:srgbClr val="5F5F5F"/>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33219863"/>
                  </a:ext>
                </a:extLst>
              </a:tr>
              <a:tr h="213344">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28575" cap="flat" cmpd="sng" algn="ctr">
                      <a:solidFill>
                        <a:schemeClr val="tx1"/>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w="12700" cap="flat" cmpd="sng" algn="ctr">
                      <a:solidFill>
                        <a:srgbClr val="5F5F5F"/>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12806947"/>
                  </a:ext>
                </a:extLst>
              </a:tr>
              <a:tr h="213344">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28575" cap="flat" cmpd="sng" algn="ctr">
                      <a:solidFill>
                        <a:schemeClr val="tx1"/>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w="12700" cap="flat" cmpd="sng" algn="ctr">
                      <a:solidFill>
                        <a:srgbClr val="5F5F5F"/>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80008921"/>
                  </a:ext>
                </a:extLst>
              </a:tr>
              <a:tr h="213344">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28575" cap="flat" cmpd="sng" algn="ctr">
                      <a:solidFill>
                        <a:schemeClr val="tx1"/>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w="12700" cap="flat" cmpd="sng" algn="ctr">
                      <a:solidFill>
                        <a:srgbClr val="5F5F5F"/>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48515463"/>
                  </a:ext>
                </a:extLst>
              </a:tr>
              <a:tr h="213344">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28575" cap="flat" cmpd="sng" algn="ctr">
                      <a:solidFill>
                        <a:schemeClr val="tx1"/>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w="12700" cap="flat" cmpd="sng" algn="ctr">
                      <a:solidFill>
                        <a:srgbClr val="5F5F5F"/>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26684708"/>
                  </a:ext>
                </a:extLst>
              </a:tr>
              <a:tr h="213344">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28575" cap="flat" cmpd="sng" algn="ctr">
                      <a:solidFill>
                        <a:schemeClr val="tx1"/>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a:noFill/>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a:noFill/>
                    </a:lnB>
                    <a:lnTlToBr>
                      <a:noFill/>
                    </a:lnTlToBr>
                    <a:lnBlToTr>
                      <a:noFill/>
                    </a:lnBlToTr>
                    <a:noFill/>
                  </a:tcPr>
                </a:tc>
                <a:extLst>
                  <a:ext uri="{0D108BD9-81ED-4DB2-BD59-A6C34878D82A}">
                    <a16:rowId xmlns:a16="http://schemas.microsoft.com/office/drawing/2014/main" val="1794908325"/>
                  </a:ext>
                </a:extLst>
              </a:tr>
              <a:tr h="215884">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28575" cap="flat" cmpd="sng" algn="ctr">
                      <a:solidFill>
                        <a:schemeClr val="tx1"/>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a:noFill/>
                    </a:lnR>
                    <a:lnT>
                      <a:noFill/>
                    </a:lnT>
                    <a:lnB>
                      <a:noFill/>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932144107"/>
                  </a:ext>
                </a:extLst>
              </a:tr>
              <a:tr h="213344">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28575" cap="flat" cmpd="sng" algn="ctr">
                      <a:solidFill>
                        <a:schemeClr val="tx1"/>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a:noFill/>
                    </a:lnR>
                    <a:lnT>
                      <a:noFill/>
                    </a:lnT>
                    <a:lnB>
                      <a:noFill/>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242677271"/>
                  </a:ext>
                </a:extLst>
              </a:tr>
              <a:tr h="213344">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28575" cap="flat" cmpd="sng" algn="ctr">
                      <a:solidFill>
                        <a:schemeClr val="tx1"/>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a:noFill/>
                    </a:lnR>
                    <a:lnT>
                      <a:noFill/>
                    </a:lnT>
                    <a:lnB>
                      <a:noFill/>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45612294"/>
                  </a:ext>
                </a:extLst>
              </a:tr>
              <a:tr h="213344">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28575" cap="flat" cmpd="sng" algn="ctr">
                      <a:solidFill>
                        <a:schemeClr val="tx1"/>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a:noFill/>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w="12700" cap="flat" cmpd="sng" algn="ctr">
                      <a:solidFill>
                        <a:srgbClr val="5F5F5F"/>
                      </a:solidFill>
                      <a:prstDash val="solid"/>
                      <a:miter lim="800000"/>
                      <a:headEnd type="none" w="med" len="med"/>
                      <a:tailEnd type="none" w="med" len="med"/>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a:noFill/>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a:noFill/>
                    </a:lnT>
                    <a:lnB w="12700" cap="flat" cmpd="sng" algn="ctr">
                      <a:solidFill>
                        <a:srgbClr val="5F5F5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19240516"/>
                  </a:ext>
                </a:extLst>
              </a:tr>
              <a:tr h="230171">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28575" cap="flat" cmpd="sng" algn="ctr">
                      <a:solidFill>
                        <a:schemeClr val="tx1"/>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a:noFill/>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75719406"/>
                  </a:ext>
                </a:extLst>
              </a:tr>
              <a:tr h="213344">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28575" cap="flat" cmpd="sng" algn="ctr">
                      <a:solidFill>
                        <a:schemeClr val="tx1"/>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a:noFill/>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03467750"/>
                  </a:ext>
                </a:extLst>
              </a:tr>
              <a:tr h="213344">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28575" cap="flat" cmpd="sng" algn="ctr">
                      <a:solidFill>
                        <a:schemeClr val="tx1"/>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a:noFill/>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12700" cap="flat" cmpd="sng" algn="ctr">
                      <a:solidFill>
                        <a:srgbClr val="5F5F5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98734544"/>
                  </a:ext>
                </a:extLst>
              </a:tr>
              <a:tr h="213344">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28575" cap="flat" cmpd="sng" algn="ctr">
                      <a:solidFill>
                        <a:schemeClr val="tx1"/>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a:noFill/>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8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a:noFill/>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a:noFill/>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12700" cap="flat" cmpd="sng" algn="ctr">
                      <a:solidFill>
                        <a:srgbClr val="5F5F5F"/>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9" marR="91449" marT="45717" marB="45717" horzOverflow="overflow">
                    <a:lnL w="12700" cap="flat" cmpd="sng" algn="ctr">
                      <a:solidFill>
                        <a:srgbClr val="5F5F5F"/>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rgbClr val="5F5F5F"/>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99488737"/>
                  </a:ext>
                </a:extLst>
              </a:tr>
            </a:tbl>
          </a:graphicData>
        </a:graphic>
      </p:graphicFrame>
      <p:grpSp>
        <p:nvGrpSpPr>
          <p:cNvPr id="92205" name="Group 3117">
            <a:extLst>
              <a:ext uri="{FF2B5EF4-FFF2-40B4-BE49-F238E27FC236}">
                <a16:creationId xmlns:a16="http://schemas.microsoft.com/office/drawing/2014/main" id="{3BE8E66C-1B1F-4A36-A2AE-285905E91B83}"/>
              </a:ext>
            </a:extLst>
          </p:cNvPr>
          <p:cNvGrpSpPr>
            <a:grpSpLocks/>
          </p:cNvGrpSpPr>
          <p:nvPr/>
        </p:nvGrpSpPr>
        <p:grpSpPr bwMode="auto">
          <a:xfrm>
            <a:off x="1716088" y="746125"/>
            <a:ext cx="5951537" cy="428625"/>
            <a:chOff x="1126" y="300"/>
            <a:chExt cx="3749" cy="270"/>
          </a:xfrm>
        </p:grpSpPr>
        <p:sp>
          <p:nvSpPr>
            <p:cNvPr id="10822" name="AutoShape 1132">
              <a:extLst>
                <a:ext uri="{FF2B5EF4-FFF2-40B4-BE49-F238E27FC236}">
                  <a16:creationId xmlns:a16="http://schemas.microsoft.com/office/drawing/2014/main" id="{1663E82F-82FE-4B2A-963B-22C95218294A}"/>
                </a:ext>
              </a:extLst>
            </p:cNvPr>
            <p:cNvSpPr>
              <a:spLocks/>
            </p:cNvSpPr>
            <p:nvPr/>
          </p:nvSpPr>
          <p:spPr bwMode="auto">
            <a:xfrm rot="5400000">
              <a:off x="2969" y="-1337"/>
              <a:ext cx="64" cy="3749"/>
            </a:xfrm>
            <a:prstGeom prst="leftBrace">
              <a:avLst>
                <a:gd name="adj1" fmla="val 488151"/>
                <a:gd name="adj2" fmla="val 50000"/>
              </a:avLst>
            </a:prstGeom>
            <a:noFill/>
            <a:ln w="9525">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0221" name="Text Box 1133">
              <a:extLst>
                <a:ext uri="{FF2B5EF4-FFF2-40B4-BE49-F238E27FC236}">
                  <a16:creationId xmlns:a16="http://schemas.microsoft.com/office/drawing/2014/main" id="{F5D3CEBE-C3B4-4B25-B79A-B7E504145FF4}"/>
                </a:ext>
              </a:extLst>
            </p:cNvPr>
            <p:cNvSpPr txBox="1">
              <a:spLocks noChangeArrowheads="1"/>
            </p:cNvSpPr>
            <p:nvPr/>
          </p:nvSpPr>
          <p:spPr bwMode="auto">
            <a:xfrm>
              <a:off x="2593" y="300"/>
              <a:ext cx="6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1800" b="1">
                  <a:solidFill>
                    <a:srgbClr val="CC00CC"/>
                  </a:solidFill>
                  <a:effectLst>
                    <a:outerShdw blurRad="38100" dist="38100" dir="2700000" algn="tl">
                      <a:srgbClr val="C0C0C0"/>
                    </a:outerShdw>
                  </a:effectLst>
                </a:rPr>
                <a:t>0 ~ 79</a:t>
              </a:r>
            </a:p>
          </p:txBody>
        </p:sp>
      </p:grpSp>
      <p:grpSp>
        <p:nvGrpSpPr>
          <p:cNvPr id="92203" name="Group 3115">
            <a:extLst>
              <a:ext uri="{FF2B5EF4-FFF2-40B4-BE49-F238E27FC236}">
                <a16:creationId xmlns:a16="http://schemas.microsoft.com/office/drawing/2014/main" id="{33469C0B-5785-4098-BA59-5723178B2BAA}"/>
              </a:ext>
            </a:extLst>
          </p:cNvPr>
          <p:cNvGrpSpPr>
            <a:grpSpLocks/>
          </p:cNvGrpSpPr>
          <p:nvPr/>
        </p:nvGrpSpPr>
        <p:grpSpPr bwMode="auto">
          <a:xfrm>
            <a:off x="869950" y="962025"/>
            <a:ext cx="7591425" cy="4987925"/>
            <a:chOff x="593" y="436"/>
            <a:chExt cx="4782" cy="3142"/>
          </a:xfrm>
        </p:grpSpPr>
        <p:grpSp>
          <p:nvGrpSpPr>
            <p:cNvPr id="10814" name="Group 1129">
              <a:extLst>
                <a:ext uri="{FF2B5EF4-FFF2-40B4-BE49-F238E27FC236}">
                  <a16:creationId xmlns:a16="http://schemas.microsoft.com/office/drawing/2014/main" id="{B814C1DD-E819-4924-957A-7BC88F07A41E}"/>
                </a:ext>
              </a:extLst>
            </p:cNvPr>
            <p:cNvGrpSpPr>
              <a:grpSpLocks/>
            </p:cNvGrpSpPr>
            <p:nvPr/>
          </p:nvGrpSpPr>
          <p:grpSpPr bwMode="auto">
            <a:xfrm>
              <a:off x="593" y="3336"/>
              <a:ext cx="481" cy="185"/>
              <a:chOff x="533" y="3381"/>
              <a:chExt cx="481" cy="185"/>
            </a:xfrm>
          </p:grpSpPr>
          <p:sp>
            <p:nvSpPr>
              <p:cNvPr id="10820" name="Rectangle 1130">
                <a:extLst>
                  <a:ext uri="{FF2B5EF4-FFF2-40B4-BE49-F238E27FC236}">
                    <a16:creationId xmlns:a16="http://schemas.microsoft.com/office/drawing/2014/main" id="{CF1AC9E1-7E7D-4434-90EE-05DCE214DF7D}"/>
                  </a:ext>
                </a:extLst>
              </p:cNvPr>
              <p:cNvSpPr>
                <a:spLocks noChangeArrowheads="1"/>
              </p:cNvSpPr>
              <p:nvPr/>
            </p:nvSpPr>
            <p:spPr bwMode="auto">
              <a:xfrm>
                <a:off x="533" y="3385"/>
                <a:ext cx="454" cy="181"/>
              </a:xfrm>
              <a:prstGeom prst="rect">
                <a:avLst/>
              </a:prstGeom>
              <a:solidFill>
                <a:schemeClr val="bg1">
                  <a:alpha val="7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0219" name="Text Box 1131">
                <a:extLst>
                  <a:ext uri="{FF2B5EF4-FFF2-40B4-BE49-F238E27FC236}">
                    <a16:creationId xmlns:a16="http://schemas.microsoft.com/office/drawing/2014/main" id="{80B88B47-DCE9-461E-851D-CF2489D8F2F1}"/>
                  </a:ext>
                </a:extLst>
              </p:cNvPr>
              <p:cNvSpPr txBox="1">
                <a:spLocks noChangeArrowheads="1"/>
              </p:cNvSpPr>
              <p:nvPr/>
            </p:nvSpPr>
            <p:spPr bwMode="auto">
              <a:xfrm>
                <a:off x="533" y="3381"/>
                <a:ext cx="48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1200" b="1">
                    <a:effectLst>
                      <a:outerShdw blurRad="38100" dist="38100" dir="2700000" algn="tl">
                        <a:srgbClr val="C0C0C0"/>
                      </a:outerShdw>
                    </a:effectLst>
                  </a:rPr>
                  <a:t>行</a:t>
                </a:r>
                <a:r>
                  <a:rPr lang="en-US" altLang="zh-CN" sz="1200" b="1">
                    <a:effectLst>
                      <a:outerShdw blurRad="38100" dist="38100" dir="2700000" algn="tl">
                        <a:srgbClr val="C0C0C0"/>
                      </a:outerShdw>
                    </a:effectLst>
                  </a:rPr>
                  <a:t>--row</a:t>
                </a:r>
              </a:p>
            </p:txBody>
          </p:sp>
        </p:grpSp>
        <p:grpSp>
          <p:nvGrpSpPr>
            <p:cNvPr id="10815" name="Group 3114">
              <a:extLst>
                <a:ext uri="{FF2B5EF4-FFF2-40B4-BE49-F238E27FC236}">
                  <a16:creationId xmlns:a16="http://schemas.microsoft.com/office/drawing/2014/main" id="{327123BE-1BBC-43CF-AD2F-DD678DAED228}"/>
                </a:ext>
              </a:extLst>
            </p:cNvPr>
            <p:cNvGrpSpPr>
              <a:grpSpLocks/>
            </p:cNvGrpSpPr>
            <p:nvPr/>
          </p:nvGrpSpPr>
          <p:grpSpPr bwMode="auto">
            <a:xfrm>
              <a:off x="930" y="503"/>
              <a:ext cx="4445" cy="3075"/>
              <a:chOff x="930" y="503"/>
              <a:chExt cx="4445" cy="3075"/>
            </a:xfrm>
          </p:grpSpPr>
          <p:sp>
            <p:nvSpPr>
              <p:cNvPr id="10817" name="Line 1125">
                <a:extLst>
                  <a:ext uri="{FF2B5EF4-FFF2-40B4-BE49-F238E27FC236}">
                    <a16:creationId xmlns:a16="http://schemas.microsoft.com/office/drawing/2014/main" id="{8D170858-61BC-40E2-AFD9-AAB86DFC0F20}"/>
                  </a:ext>
                </a:extLst>
              </p:cNvPr>
              <p:cNvSpPr>
                <a:spLocks noChangeShapeType="1"/>
              </p:cNvSpPr>
              <p:nvPr/>
            </p:nvSpPr>
            <p:spPr bwMode="auto">
              <a:xfrm>
                <a:off x="1078" y="584"/>
                <a:ext cx="0" cy="2994"/>
              </a:xfrm>
              <a:prstGeom prst="line">
                <a:avLst/>
              </a:prstGeom>
              <a:noFill/>
              <a:ln w="508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818" name="Line 1126">
                <a:extLst>
                  <a:ext uri="{FF2B5EF4-FFF2-40B4-BE49-F238E27FC236}">
                    <a16:creationId xmlns:a16="http://schemas.microsoft.com/office/drawing/2014/main" id="{8E436C1B-3A6E-4E3E-AEC6-0F8F77FB1C22}"/>
                  </a:ext>
                </a:extLst>
              </p:cNvPr>
              <p:cNvSpPr>
                <a:spLocks noChangeShapeType="1"/>
              </p:cNvSpPr>
              <p:nvPr/>
            </p:nvSpPr>
            <p:spPr bwMode="auto">
              <a:xfrm>
                <a:off x="1066" y="594"/>
                <a:ext cx="4309" cy="0"/>
              </a:xfrm>
              <a:prstGeom prst="line">
                <a:avLst/>
              </a:prstGeom>
              <a:noFill/>
              <a:ln w="508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819" name="Oval 1127">
                <a:extLst>
                  <a:ext uri="{FF2B5EF4-FFF2-40B4-BE49-F238E27FC236}">
                    <a16:creationId xmlns:a16="http://schemas.microsoft.com/office/drawing/2014/main" id="{D0DC6A13-4B89-4221-A66F-957FEC57A105}"/>
                  </a:ext>
                </a:extLst>
              </p:cNvPr>
              <p:cNvSpPr>
                <a:spLocks noChangeArrowheads="1"/>
              </p:cNvSpPr>
              <p:nvPr/>
            </p:nvSpPr>
            <p:spPr bwMode="auto">
              <a:xfrm>
                <a:off x="930" y="503"/>
                <a:ext cx="91" cy="91"/>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lang="zh-CN" altLang="en-US"/>
              </a:p>
            </p:txBody>
          </p:sp>
        </p:grpSp>
        <p:sp>
          <p:nvSpPr>
            <p:cNvPr id="90216" name="Text Box 1128">
              <a:extLst>
                <a:ext uri="{FF2B5EF4-FFF2-40B4-BE49-F238E27FC236}">
                  <a16:creationId xmlns:a16="http://schemas.microsoft.com/office/drawing/2014/main" id="{E48BFD87-FF65-4397-875E-68510BAE9AC5}"/>
                </a:ext>
              </a:extLst>
            </p:cNvPr>
            <p:cNvSpPr txBox="1">
              <a:spLocks noChangeArrowheads="1"/>
            </p:cNvSpPr>
            <p:nvPr/>
          </p:nvSpPr>
          <p:spPr bwMode="auto">
            <a:xfrm>
              <a:off x="4649" y="436"/>
              <a:ext cx="68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1200" b="1">
                  <a:effectLst>
                    <a:outerShdw blurRad="38100" dist="38100" dir="2700000" algn="tl">
                      <a:srgbClr val="C0C0C0"/>
                    </a:outerShdw>
                  </a:effectLst>
                </a:rPr>
                <a:t>列</a:t>
              </a:r>
              <a:r>
                <a:rPr lang="en-US" altLang="zh-CN" sz="1200" b="1">
                  <a:effectLst>
                    <a:outerShdw blurRad="38100" dist="38100" dir="2700000" algn="tl">
                      <a:srgbClr val="C0C0C0"/>
                    </a:outerShdw>
                  </a:effectLst>
                </a:rPr>
                <a:t>-- column</a:t>
              </a:r>
            </a:p>
          </p:txBody>
        </p:sp>
      </p:grpSp>
      <p:grpSp>
        <p:nvGrpSpPr>
          <p:cNvPr id="92204" name="Group 3116">
            <a:extLst>
              <a:ext uri="{FF2B5EF4-FFF2-40B4-BE49-F238E27FC236}">
                <a16:creationId xmlns:a16="http://schemas.microsoft.com/office/drawing/2014/main" id="{88806BB4-5AF6-4B60-9B3E-FCB70F633B36}"/>
              </a:ext>
            </a:extLst>
          </p:cNvPr>
          <p:cNvGrpSpPr>
            <a:grpSpLocks/>
          </p:cNvGrpSpPr>
          <p:nvPr/>
        </p:nvGrpSpPr>
        <p:grpSpPr bwMode="auto">
          <a:xfrm>
            <a:off x="539750" y="1227138"/>
            <a:ext cx="1081088" cy="4149725"/>
            <a:chOff x="385" y="603"/>
            <a:chExt cx="681" cy="2614"/>
          </a:xfrm>
        </p:grpSpPr>
        <p:sp>
          <p:nvSpPr>
            <p:cNvPr id="10812" name="AutoShape 1134">
              <a:extLst>
                <a:ext uri="{FF2B5EF4-FFF2-40B4-BE49-F238E27FC236}">
                  <a16:creationId xmlns:a16="http://schemas.microsoft.com/office/drawing/2014/main" id="{DE62E922-ED26-44D0-9DDF-4916FAE4F0D3}"/>
                </a:ext>
              </a:extLst>
            </p:cNvPr>
            <p:cNvSpPr>
              <a:spLocks/>
            </p:cNvSpPr>
            <p:nvPr/>
          </p:nvSpPr>
          <p:spPr bwMode="auto">
            <a:xfrm>
              <a:off x="975" y="603"/>
              <a:ext cx="82" cy="2614"/>
            </a:xfrm>
            <a:prstGeom prst="leftBrace">
              <a:avLst>
                <a:gd name="adj1" fmla="val 265650"/>
                <a:gd name="adj2" fmla="val 50000"/>
              </a:avLst>
            </a:prstGeom>
            <a:noFill/>
            <a:ln w="9525">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0223" name="Text Box 1135">
              <a:extLst>
                <a:ext uri="{FF2B5EF4-FFF2-40B4-BE49-F238E27FC236}">
                  <a16:creationId xmlns:a16="http://schemas.microsoft.com/office/drawing/2014/main" id="{D2606FD6-E644-436D-A126-8092C0DA3526}"/>
                </a:ext>
              </a:extLst>
            </p:cNvPr>
            <p:cNvSpPr txBox="1">
              <a:spLocks noChangeArrowheads="1"/>
            </p:cNvSpPr>
            <p:nvPr/>
          </p:nvSpPr>
          <p:spPr bwMode="auto">
            <a:xfrm>
              <a:off x="385" y="1797"/>
              <a:ext cx="6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1800" b="1">
                  <a:solidFill>
                    <a:srgbClr val="CC00CC"/>
                  </a:solidFill>
                  <a:effectLst>
                    <a:outerShdw blurRad="38100" dist="38100" dir="2700000" algn="tl">
                      <a:srgbClr val="C0C0C0"/>
                    </a:outerShdw>
                  </a:effectLst>
                </a:rPr>
                <a:t>0 ~ 24</a:t>
              </a:r>
            </a:p>
          </p:txBody>
        </p:sp>
      </p:grpSp>
      <p:sp>
        <p:nvSpPr>
          <p:cNvPr id="90224" name="Text Box 1136">
            <a:extLst>
              <a:ext uri="{FF2B5EF4-FFF2-40B4-BE49-F238E27FC236}">
                <a16:creationId xmlns:a16="http://schemas.microsoft.com/office/drawing/2014/main" id="{0C87CCE0-50E3-4C01-A704-CBCBFA14B6A7}"/>
              </a:ext>
            </a:extLst>
          </p:cNvPr>
          <p:cNvSpPr txBox="1">
            <a:spLocks noChangeArrowheads="1"/>
          </p:cNvSpPr>
          <p:nvPr/>
        </p:nvSpPr>
        <p:spPr bwMode="auto">
          <a:xfrm>
            <a:off x="2771775" y="5589588"/>
            <a:ext cx="4321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2000" b="1">
                <a:effectLst>
                  <a:outerShdw blurRad="38100" dist="38100" dir="2700000" algn="tl">
                    <a:srgbClr val="C0C0C0"/>
                  </a:outerShdw>
                </a:effectLst>
              </a:rPr>
              <a:t>字符模式显示器的逻辑特性示意图</a:t>
            </a:r>
          </a:p>
        </p:txBody>
      </p:sp>
      <p:sp>
        <p:nvSpPr>
          <p:cNvPr id="92198" name="Line 3110">
            <a:extLst>
              <a:ext uri="{FF2B5EF4-FFF2-40B4-BE49-F238E27FC236}">
                <a16:creationId xmlns:a16="http://schemas.microsoft.com/office/drawing/2014/main" id="{4E33004E-A657-4386-8A11-17C82622EC30}"/>
              </a:ext>
            </a:extLst>
          </p:cNvPr>
          <p:cNvSpPr>
            <a:spLocks noChangeShapeType="1"/>
          </p:cNvSpPr>
          <p:nvPr/>
        </p:nvSpPr>
        <p:spPr bwMode="auto">
          <a:xfrm>
            <a:off x="3113088" y="2259013"/>
            <a:ext cx="234950" cy="0"/>
          </a:xfrm>
          <a:prstGeom prst="line">
            <a:avLst/>
          </a:prstGeom>
          <a:noFill/>
          <a:ln w="57150">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06" name="AutoShape 3118">
            <a:extLst>
              <a:ext uri="{FF2B5EF4-FFF2-40B4-BE49-F238E27FC236}">
                <a16:creationId xmlns:a16="http://schemas.microsoft.com/office/drawing/2014/main" id="{3AA221D3-4221-4877-A5BE-721ACCDD7DC5}"/>
              </a:ext>
            </a:extLst>
          </p:cNvPr>
          <p:cNvSpPr>
            <a:spLocks noChangeArrowheads="1"/>
          </p:cNvSpPr>
          <p:nvPr/>
        </p:nvSpPr>
        <p:spPr bwMode="auto">
          <a:xfrm>
            <a:off x="8029575" y="1538288"/>
            <a:ext cx="503238" cy="792162"/>
          </a:xfrm>
          <a:prstGeom prst="wedgeRoundRectCallout">
            <a:avLst>
              <a:gd name="adj1" fmla="val -985333"/>
              <a:gd name="adj2" fmla="val 36773"/>
              <a:gd name="adj3" fmla="val 16667"/>
            </a:avLst>
          </a:prstGeom>
          <a:noFill/>
          <a:ln w="190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000" b="1">
                <a:solidFill>
                  <a:srgbClr val="FF00FF"/>
                </a:solidFill>
                <a:effectLst>
                  <a:outerShdw blurRad="38100" dist="38100" dir="2700000" algn="tl">
                    <a:srgbClr val="C0C0C0"/>
                  </a:outerShdw>
                </a:effectLst>
              </a:rPr>
              <a:t>光标</a:t>
            </a:r>
          </a:p>
        </p:txBody>
      </p:sp>
      <p:sp>
        <p:nvSpPr>
          <p:cNvPr id="92207" name="AutoShape 3119">
            <a:extLst>
              <a:ext uri="{FF2B5EF4-FFF2-40B4-BE49-F238E27FC236}">
                <a16:creationId xmlns:a16="http://schemas.microsoft.com/office/drawing/2014/main" id="{021C64F7-026D-4F02-8706-7FD08F105612}"/>
              </a:ext>
            </a:extLst>
          </p:cNvPr>
          <p:cNvSpPr>
            <a:spLocks noChangeArrowheads="1"/>
          </p:cNvSpPr>
          <p:nvPr/>
        </p:nvSpPr>
        <p:spPr bwMode="auto">
          <a:xfrm>
            <a:off x="1116013" y="2114550"/>
            <a:ext cx="504825" cy="144463"/>
          </a:xfrm>
          <a:prstGeom prst="notchedRightArrow">
            <a:avLst>
              <a:gd name="adj1" fmla="val 50000"/>
              <a:gd name="adj2" fmla="val 87362"/>
            </a:avLst>
          </a:prstGeom>
          <a:solidFill>
            <a:srgbClr val="FF00FF"/>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2208" name="AutoShape 3120">
            <a:extLst>
              <a:ext uri="{FF2B5EF4-FFF2-40B4-BE49-F238E27FC236}">
                <a16:creationId xmlns:a16="http://schemas.microsoft.com/office/drawing/2014/main" id="{7021B0D3-D4F6-4680-8AF1-44F53963D3BD}"/>
              </a:ext>
            </a:extLst>
          </p:cNvPr>
          <p:cNvSpPr>
            <a:spLocks noChangeArrowheads="1"/>
          </p:cNvSpPr>
          <p:nvPr/>
        </p:nvSpPr>
        <p:spPr bwMode="auto">
          <a:xfrm rot="5400000">
            <a:off x="2951956" y="854870"/>
            <a:ext cx="504825" cy="144462"/>
          </a:xfrm>
          <a:prstGeom prst="notchedRightArrow">
            <a:avLst>
              <a:gd name="adj1" fmla="val 50000"/>
              <a:gd name="adj2" fmla="val 87363"/>
            </a:avLst>
          </a:prstGeom>
          <a:solidFill>
            <a:srgbClr val="FF00FF"/>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92203"/>
                                        </p:tgtEl>
                                        <p:attrNameLst>
                                          <p:attrName>style.visibility</p:attrName>
                                        </p:attrNameLst>
                                      </p:cBhvr>
                                      <p:to>
                                        <p:strVal val="visible"/>
                                      </p:to>
                                    </p:set>
                                    <p:animEffect transition="in" filter="fade">
                                      <p:cBhvr>
                                        <p:cTn id="7" dur="1000"/>
                                        <p:tgtEl>
                                          <p:spTgt spid="92203"/>
                                        </p:tgtEl>
                                      </p:cBhvr>
                                    </p:animEffect>
                                    <p:anim calcmode="lin" valueType="num">
                                      <p:cBhvr>
                                        <p:cTn id="8" dur="1000" fill="hold"/>
                                        <p:tgtEl>
                                          <p:spTgt spid="92203"/>
                                        </p:tgtEl>
                                        <p:attrNameLst>
                                          <p:attrName>ppt_x</p:attrName>
                                        </p:attrNameLst>
                                      </p:cBhvr>
                                      <p:tavLst>
                                        <p:tav tm="0">
                                          <p:val>
                                            <p:strVal val="#ppt_x"/>
                                          </p:val>
                                        </p:tav>
                                        <p:tav tm="100000">
                                          <p:val>
                                            <p:strVal val="#ppt_x"/>
                                          </p:val>
                                        </p:tav>
                                      </p:tavLst>
                                    </p:anim>
                                    <p:anim calcmode="lin" valueType="num">
                                      <p:cBhvr>
                                        <p:cTn id="9" dur="1000" fill="hold"/>
                                        <p:tgtEl>
                                          <p:spTgt spid="9220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92204"/>
                                        </p:tgtEl>
                                        <p:attrNameLst>
                                          <p:attrName>style.visibility</p:attrName>
                                        </p:attrNameLst>
                                      </p:cBhvr>
                                      <p:to>
                                        <p:strVal val="visible"/>
                                      </p:to>
                                    </p:set>
                                    <p:anim calcmode="lin" valueType="num">
                                      <p:cBhvr>
                                        <p:cTn id="14" dur="1000" fill="hold"/>
                                        <p:tgtEl>
                                          <p:spTgt spid="92204"/>
                                        </p:tgtEl>
                                        <p:attrNameLst>
                                          <p:attrName>ppt_x</p:attrName>
                                        </p:attrNameLst>
                                      </p:cBhvr>
                                      <p:tavLst>
                                        <p:tav tm="0">
                                          <p:val>
                                            <p:strVal val="#ppt_x-.2"/>
                                          </p:val>
                                        </p:tav>
                                        <p:tav tm="100000">
                                          <p:val>
                                            <p:strVal val="#ppt_x"/>
                                          </p:val>
                                        </p:tav>
                                      </p:tavLst>
                                    </p:anim>
                                    <p:anim calcmode="lin" valueType="num">
                                      <p:cBhvr>
                                        <p:cTn id="15" dur="1000" fill="hold"/>
                                        <p:tgtEl>
                                          <p:spTgt spid="92204"/>
                                        </p:tgtEl>
                                        <p:attrNameLst>
                                          <p:attrName>ppt_y</p:attrName>
                                        </p:attrNameLst>
                                      </p:cBhvr>
                                      <p:tavLst>
                                        <p:tav tm="0">
                                          <p:val>
                                            <p:strVal val="#ppt_y"/>
                                          </p:val>
                                        </p:tav>
                                        <p:tav tm="100000">
                                          <p:val>
                                            <p:strVal val="#ppt_y"/>
                                          </p:val>
                                        </p:tav>
                                      </p:tavLst>
                                    </p:anim>
                                    <p:animEffect transition="in" filter="wipe(right)" prLst="gradientSize: 0.1">
                                      <p:cBhvr>
                                        <p:cTn id="16" dur="1000"/>
                                        <p:tgtEl>
                                          <p:spTgt spid="922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nodeType="clickEffect">
                                  <p:stCondLst>
                                    <p:cond delay="0"/>
                                  </p:stCondLst>
                                  <p:childTnLst>
                                    <p:set>
                                      <p:cBhvr>
                                        <p:cTn id="20" dur="1" fill="hold">
                                          <p:stCondLst>
                                            <p:cond delay="0"/>
                                          </p:stCondLst>
                                        </p:cTn>
                                        <p:tgtEl>
                                          <p:spTgt spid="92205"/>
                                        </p:tgtEl>
                                        <p:attrNameLst>
                                          <p:attrName>style.visibility</p:attrName>
                                        </p:attrNameLst>
                                      </p:cBhvr>
                                      <p:to>
                                        <p:strVal val="visible"/>
                                      </p:to>
                                    </p:set>
                                    <p:animEffect transition="in" filter="fade">
                                      <p:cBhvr>
                                        <p:cTn id="21" dur="1000"/>
                                        <p:tgtEl>
                                          <p:spTgt spid="92205"/>
                                        </p:tgtEl>
                                      </p:cBhvr>
                                    </p:animEffect>
                                    <p:anim calcmode="lin" valueType="num">
                                      <p:cBhvr>
                                        <p:cTn id="22" dur="1000" fill="hold"/>
                                        <p:tgtEl>
                                          <p:spTgt spid="92205"/>
                                        </p:tgtEl>
                                        <p:attrNameLst>
                                          <p:attrName>ppt_x</p:attrName>
                                        </p:attrNameLst>
                                      </p:cBhvr>
                                      <p:tavLst>
                                        <p:tav tm="0">
                                          <p:val>
                                            <p:strVal val="#ppt_x"/>
                                          </p:val>
                                        </p:tav>
                                        <p:tav tm="100000">
                                          <p:val>
                                            <p:strVal val="#ppt_x"/>
                                          </p:val>
                                        </p:tav>
                                      </p:tavLst>
                                    </p:anim>
                                    <p:anim calcmode="lin" valueType="num">
                                      <p:cBhvr>
                                        <p:cTn id="23" dur="1000" fill="hold"/>
                                        <p:tgtEl>
                                          <p:spTgt spid="92205"/>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9" presetClass="entr" presetSubtype="10" fill="hold" nodeType="clickEffect">
                                  <p:stCondLst>
                                    <p:cond delay="0"/>
                                  </p:stCondLst>
                                  <p:childTnLst>
                                    <p:set>
                                      <p:cBhvr>
                                        <p:cTn id="27" dur="1" fill="hold">
                                          <p:stCondLst>
                                            <p:cond delay="0"/>
                                          </p:stCondLst>
                                        </p:cTn>
                                        <p:tgtEl>
                                          <p:spTgt spid="92198"/>
                                        </p:tgtEl>
                                        <p:attrNameLst>
                                          <p:attrName>style.visibility</p:attrName>
                                        </p:attrNameLst>
                                      </p:cBhvr>
                                      <p:to>
                                        <p:strVal val="visible"/>
                                      </p:to>
                                    </p:set>
                                    <p:anim calcmode="lin" valueType="num">
                                      <p:cBhvr>
                                        <p:cTn id="28" dur="5000" fill="hold"/>
                                        <p:tgtEl>
                                          <p:spTgt spid="92198"/>
                                        </p:tgtEl>
                                        <p:attrNameLst>
                                          <p:attrName>ppt_w</p:attrName>
                                        </p:attrNameLst>
                                      </p:cBhvr>
                                      <p:tavLst>
                                        <p:tav tm="0" fmla="#ppt_w*sin(2.5*pi*$)">
                                          <p:val>
                                            <p:fltVal val="0"/>
                                          </p:val>
                                        </p:tav>
                                        <p:tav tm="100000">
                                          <p:val>
                                            <p:fltVal val="1"/>
                                          </p:val>
                                        </p:tav>
                                      </p:tavLst>
                                    </p:anim>
                                    <p:anim calcmode="lin" valueType="num">
                                      <p:cBhvr>
                                        <p:cTn id="29" dur="5000" fill="hold"/>
                                        <p:tgtEl>
                                          <p:spTgt spid="92198"/>
                                        </p:tgtEl>
                                        <p:attrNameLst>
                                          <p:attrName>ppt_h</p:attrName>
                                        </p:attrNameLst>
                                      </p:cBhvr>
                                      <p:tavLst>
                                        <p:tav tm="0">
                                          <p:val>
                                            <p:strVal val="#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9" presetClass="entr" presetSubtype="0" fill="hold" grpId="0" nodeType="clickEffect">
                                  <p:stCondLst>
                                    <p:cond delay="0"/>
                                  </p:stCondLst>
                                  <p:childTnLst>
                                    <p:set>
                                      <p:cBhvr>
                                        <p:cTn id="33" dur="1" fill="hold">
                                          <p:stCondLst>
                                            <p:cond delay="0"/>
                                          </p:stCondLst>
                                        </p:cTn>
                                        <p:tgtEl>
                                          <p:spTgt spid="92206"/>
                                        </p:tgtEl>
                                        <p:attrNameLst>
                                          <p:attrName>style.visibility</p:attrName>
                                        </p:attrNameLst>
                                      </p:cBhvr>
                                      <p:to>
                                        <p:strVal val="visible"/>
                                      </p:to>
                                    </p:set>
                                    <p:anim calcmode="lin" valueType="num">
                                      <p:cBhvr>
                                        <p:cTn id="34" dur="1000" fill="hold"/>
                                        <p:tgtEl>
                                          <p:spTgt spid="92206"/>
                                        </p:tgtEl>
                                        <p:attrNameLst>
                                          <p:attrName>ppt_x</p:attrName>
                                        </p:attrNameLst>
                                      </p:cBhvr>
                                      <p:tavLst>
                                        <p:tav tm="0">
                                          <p:val>
                                            <p:strVal val="#ppt_x-.2"/>
                                          </p:val>
                                        </p:tav>
                                        <p:tav tm="100000">
                                          <p:val>
                                            <p:strVal val="#ppt_x"/>
                                          </p:val>
                                        </p:tav>
                                      </p:tavLst>
                                    </p:anim>
                                    <p:anim calcmode="lin" valueType="num">
                                      <p:cBhvr>
                                        <p:cTn id="35" dur="1000" fill="hold"/>
                                        <p:tgtEl>
                                          <p:spTgt spid="92206"/>
                                        </p:tgtEl>
                                        <p:attrNameLst>
                                          <p:attrName>ppt_y</p:attrName>
                                        </p:attrNameLst>
                                      </p:cBhvr>
                                      <p:tavLst>
                                        <p:tav tm="0">
                                          <p:val>
                                            <p:strVal val="#ppt_y"/>
                                          </p:val>
                                        </p:tav>
                                        <p:tav tm="100000">
                                          <p:val>
                                            <p:strVal val="#ppt_y"/>
                                          </p:val>
                                        </p:tav>
                                      </p:tavLst>
                                    </p:anim>
                                    <p:animEffect transition="in" filter="wipe(right)" prLst="gradientSize: 0.1">
                                      <p:cBhvr>
                                        <p:cTn id="36" dur="1000"/>
                                        <p:tgtEl>
                                          <p:spTgt spid="9220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9" presetClass="entr" presetSubtype="0" fill="hold" nodeType="clickEffect">
                                  <p:stCondLst>
                                    <p:cond delay="0"/>
                                  </p:stCondLst>
                                  <p:childTnLst>
                                    <p:set>
                                      <p:cBhvr>
                                        <p:cTn id="40" dur="1" fill="hold">
                                          <p:stCondLst>
                                            <p:cond delay="0"/>
                                          </p:stCondLst>
                                        </p:cTn>
                                        <p:tgtEl>
                                          <p:spTgt spid="92207"/>
                                        </p:tgtEl>
                                        <p:attrNameLst>
                                          <p:attrName>style.visibility</p:attrName>
                                        </p:attrNameLst>
                                      </p:cBhvr>
                                      <p:to>
                                        <p:strVal val="visible"/>
                                      </p:to>
                                    </p:set>
                                    <p:anim calcmode="lin" valueType="num">
                                      <p:cBhvr>
                                        <p:cTn id="41" dur="1000" fill="hold"/>
                                        <p:tgtEl>
                                          <p:spTgt spid="92207"/>
                                        </p:tgtEl>
                                        <p:attrNameLst>
                                          <p:attrName>ppt_x</p:attrName>
                                        </p:attrNameLst>
                                      </p:cBhvr>
                                      <p:tavLst>
                                        <p:tav tm="0">
                                          <p:val>
                                            <p:strVal val="#ppt_x-.2"/>
                                          </p:val>
                                        </p:tav>
                                        <p:tav tm="100000">
                                          <p:val>
                                            <p:strVal val="#ppt_x"/>
                                          </p:val>
                                        </p:tav>
                                      </p:tavLst>
                                    </p:anim>
                                    <p:anim calcmode="lin" valueType="num">
                                      <p:cBhvr>
                                        <p:cTn id="42" dur="1000" fill="hold"/>
                                        <p:tgtEl>
                                          <p:spTgt spid="92207"/>
                                        </p:tgtEl>
                                        <p:attrNameLst>
                                          <p:attrName>ppt_y</p:attrName>
                                        </p:attrNameLst>
                                      </p:cBhvr>
                                      <p:tavLst>
                                        <p:tav tm="0">
                                          <p:val>
                                            <p:strVal val="#ppt_y"/>
                                          </p:val>
                                        </p:tav>
                                        <p:tav tm="100000">
                                          <p:val>
                                            <p:strVal val="#ppt_y"/>
                                          </p:val>
                                        </p:tav>
                                      </p:tavLst>
                                    </p:anim>
                                    <p:animEffect transition="in" filter="wipe(right)" prLst="gradientSize: 0.1">
                                      <p:cBhvr>
                                        <p:cTn id="43" dur="1000"/>
                                        <p:tgtEl>
                                          <p:spTgt spid="9220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7" presetClass="entr" presetSubtype="0" fill="hold" nodeType="clickEffect">
                                  <p:stCondLst>
                                    <p:cond delay="0"/>
                                  </p:stCondLst>
                                  <p:childTnLst>
                                    <p:set>
                                      <p:cBhvr>
                                        <p:cTn id="47" dur="1" fill="hold">
                                          <p:stCondLst>
                                            <p:cond delay="0"/>
                                          </p:stCondLst>
                                        </p:cTn>
                                        <p:tgtEl>
                                          <p:spTgt spid="92208"/>
                                        </p:tgtEl>
                                        <p:attrNameLst>
                                          <p:attrName>style.visibility</p:attrName>
                                        </p:attrNameLst>
                                      </p:cBhvr>
                                      <p:to>
                                        <p:strVal val="visible"/>
                                      </p:to>
                                    </p:set>
                                    <p:animEffect transition="in" filter="fade">
                                      <p:cBhvr>
                                        <p:cTn id="48" dur="1000"/>
                                        <p:tgtEl>
                                          <p:spTgt spid="92208"/>
                                        </p:tgtEl>
                                      </p:cBhvr>
                                    </p:animEffect>
                                    <p:anim calcmode="lin" valueType="num">
                                      <p:cBhvr>
                                        <p:cTn id="49" dur="1000" fill="hold"/>
                                        <p:tgtEl>
                                          <p:spTgt spid="92208"/>
                                        </p:tgtEl>
                                        <p:attrNameLst>
                                          <p:attrName>ppt_x</p:attrName>
                                        </p:attrNameLst>
                                      </p:cBhvr>
                                      <p:tavLst>
                                        <p:tav tm="0">
                                          <p:val>
                                            <p:strVal val="#ppt_x"/>
                                          </p:val>
                                        </p:tav>
                                        <p:tav tm="100000">
                                          <p:val>
                                            <p:strVal val="#ppt_x"/>
                                          </p:val>
                                        </p:tav>
                                      </p:tavLst>
                                    </p:anim>
                                    <p:anim calcmode="lin" valueType="num">
                                      <p:cBhvr>
                                        <p:cTn id="50" dur="1000" fill="hold"/>
                                        <p:tgtEl>
                                          <p:spTgt spid="922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a:extLst>
              <a:ext uri="{FF2B5EF4-FFF2-40B4-BE49-F238E27FC236}">
                <a16:creationId xmlns:a16="http://schemas.microsoft.com/office/drawing/2014/main" id="{4127A76A-DC7A-4B03-94B1-BCA5628F66E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346F998-5567-44F9-A1A1-671189D58FDC}" type="slidenum">
              <a:rPr kumimoji="0" lang="en-US" altLang="zh-CN" sz="1800" smtClean="0">
                <a:solidFill>
                  <a:srgbClr val="009900"/>
                </a:solidFill>
              </a:rPr>
              <a:pPr>
                <a:spcBef>
                  <a:spcPct val="0"/>
                </a:spcBef>
                <a:buClrTx/>
                <a:buSzTx/>
                <a:buFontTx/>
                <a:buNone/>
              </a:pPr>
              <a:t>7</a:t>
            </a:fld>
            <a:endParaRPr kumimoji="0" lang="en-US" altLang="zh-CN" sz="1800">
              <a:solidFill>
                <a:srgbClr val="009900"/>
              </a:solidFill>
            </a:endParaRPr>
          </a:p>
        </p:txBody>
      </p:sp>
      <p:sp>
        <p:nvSpPr>
          <p:cNvPr id="87406" name="Text Box 366">
            <a:extLst>
              <a:ext uri="{FF2B5EF4-FFF2-40B4-BE49-F238E27FC236}">
                <a16:creationId xmlns:a16="http://schemas.microsoft.com/office/drawing/2014/main" id="{EF266EC8-9299-418E-A58C-BB4E867D61E6}"/>
              </a:ext>
            </a:extLst>
          </p:cNvPr>
          <p:cNvSpPr txBox="1">
            <a:spLocks noChangeArrowheads="1"/>
          </p:cNvSpPr>
          <p:nvPr/>
        </p:nvSpPr>
        <p:spPr bwMode="auto">
          <a:xfrm>
            <a:off x="6804025" y="5222875"/>
            <a:ext cx="1800225" cy="366713"/>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1800" b="1">
                <a:solidFill>
                  <a:srgbClr val="4D4D4D"/>
                </a:solidFill>
                <a:effectLst>
                  <a:outerShdw blurRad="38100" dist="38100" dir="2700000" algn="tl">
                    <a:srgbClr val="C0C0C0"/>
                  </a:outerShdw>
                </a:effectLst>
                <a:hlinkClick r:id="rId2" action="ppaction://hlinkfile"/>
              </a:rPr>
              <a:t>上机操作演示</a:t>
            </a:r>
            <a:endParaRPr lang="zh-CN" altLang="en-US" sz="1800" b="1">
              <a:solidFill>
                <a:srgbClr val="4D4D4D"/>
              </a:solidFill>
              <a:effectLst>
                <a:outerShdw blurRad="38100" dist="38100" dir="2700000" algn="tl">
                  <a:srgbClr val="C0C0C0"/>
                </a:outerShdw>
              </a:effectLst>
            </a:endParaRPr>
          </a:p>
        </p:txBody>
      </p:sp>
      <p:sp>
        <p:nvSpPr>
          <p:cNvPr id="87407" name="Rectangle 367">
            <a:extLst>
              <a:ext uri="{FF2B5EF4-FFF2-40B4-BE49-F238E27FC236}">
                <a16:creationId xmlns:a16="http://schemas.microsoft.com/office/drawing/2014/main" id="{389B8CCD-D34C-4E68-8D6B-D756E7134587}"/>
              </a:ext>
            </a:extLst>
          </p:cNvPr>
          <p:cNvSpPr>
            <a:spLocks noChangeArrowheads="1"/>
          </p:cNvSpPr>
          <p:nvPr/>
        </p:nvSpPr>
        <p:spPr bwMode="auto">
          <a:xfrm>
            <a:off x="684213" y="1084263"/>
            <a:ext cx="7991475" cy="2489200"/>
          </a:xfrm>
          <a:prstGeom prst="rect">
            <a:avLst/>
          </a:prstGeom>
          <a:noFill/>
          <a:ln w="9525">
            <a:noFill/>
            <a:miter lim="800000"/>
            <a:headEnd/>
            <a:tailEnd/>
          </a:ln>
          <a:effectLst/>
        </p:spPr>
        <p:txBody>
          <a:bodyPr anchor="ctr">
            <a:spAutoFit/>
          </a:bodyPr>
          <a:lstStyle/>
          <a:p>
            <a:pPr eaLnBrk="1" hangingPunct="1">
              <a:defRPr/>
            </a:pPr>
            <a:r>
              <a:rPr lang="en-US" altLang="zh-CN" b="1" dirty="0"/>
              <a:t>       </a:t>
            </a:r>
            <a:r>
              <a:rPr lang="zh-CN" altLang="en-US" sz="2000" b="1" dirty="0">
                <a:solidFill>
                  <a:srgbClr val="FF9900"/>
                </a:solidFill>
                <a:effectLst>
                  <a:outerShdw blurRad="38100" dist="38100" dir="2700000" algn="tl">
                    <a:srgbClr val="C0C0C0"/>
                  </a:outerShdw>
                </a:effectLst>
              </a:rPr>
              <a:t>函数原型</a:t>
            </a:r>
            <a:r>
              <a:rPr lang="zh-CN" altLang="en-US" sz="2000" b="1" dirty="0">
                <a:effectLst>
                  <a:outerShdw blurRad="38100" dist="38100" dir="2700000" algn="tl">
                    <a:srgbClr val="C0C0C0"/>
                  </a:outerShdw>
                </a:effectLst>
              </a:rPr>
              <a:t>为：</a:t>
            </a:r>
          </a:p>
          <a:p>
            <a:pPr algn="ctr" eaLnBrk="1" hangingPunct="1">
              <a:defRPr/>
            </a:pPr>
            <a:r>
              <a:rPr lang="en-US" altLang="zh-CN" sz="2000" b="1" dirty="0" err="1">
                <a:solidFill>
                  <a:srgbClr val="FF00FF"/>
                </a:solidFill>
                <a:effectLst>
                  <a:outerShdw blurRad="38100" dist="38100" dir="2700000" algn="tl">
                    <a:srgbClr val="C0C0C0"/>
                  </a:outerShdw>
                </a:effectLst>
              </a:rPr>
              <a:t>int</a:t>
            </a:r>
            <a:r>
              <a:rPr lang="en-US" altLang="zh-CN" sz="2000" b="1" dirty="0">
                <a:solidFill>
                  <a:srgbClr val="FF00FF"/>
                </a:solidFill>
                <a:effectLst>
                  <a:outerShdw blurRad="38100" dist="38100" dir="2700000" algn="tl">
                    <a:srgbClr val="C0C0C0"/>
                  </a:outerShdw>
                </a:effectLst>
              </a:rPr>
              <a:t> </a:t>
            </a:r>
            <a:r>
              <a:rPr lang="en-US" altLang="zh-CN" sz="2000" b="1" dirty="0" err="1">
                <a:solidFill>
                  <a:srgbClr val="FF00FF"/>
                </a:solidFill>
                <a:effectLst>
                  <a:outerShdw blurRad="38100" dist="38100" dir="2700000" algn="tl">
                    <a:srgbClr val="C0C0C0"/>
                  </a:outerShdw>
                </a:effectLst>
              </a:rPr>
              <a:t>getchar</a:t>
            </a:r>
            <a:r>
              <a:rPr lang="en-US" altLang="zh-CN" sz="2000" b="1" dirty="0">
                <a:solidFill>
                  <a:srgbClr val="FF00FF"/>
                </a:solidFill>
                <a:effectLst>
                  <a:outerShdw blurRad="38100" dist="38100" dir="2700000" algn="tl">
                    <a:srgbClr val="C0C0C0"/>
                  </a:outerShdw>
                </a:effectLst>
              </a:rPr>
              <a:t>(void);</a:t>
            </a:r>
          </a:p>
          <a:p>
            <a:pPr eaLnBrk="1" hangingPunct="1">
              <a:lnSpc>
                <a:spcPct val="120000"/>
              </a:lnSpc>
              <a:spcBef>
                <a:spcPct val="20000"/>
              </a:spcBef>
              <a:defRPr/>
            </a:pPr>
            <a:r>
              <a:rPr lang="en-US" altLang="zh-CN" b="1" dirty="0">
                <a:solidFill>
                  <a:srgbClr val="FF9900"/>
                </a:solidFill>
                <a:effectLst>
                  <a:outerShdw blurRad="38100" dist="38100" dir="2700000" algn="tl">
                    <a:srgbClr val="C0C0C0"/>
                  </a:outerShdw>
                </a:effectLst>
              </a:rPr>
              <a:t>       </a:t>
            </a:r>
            <a:r>
              <a:rPr lang="zh-CN" altLang="en-US" sz="2000" b="1" dirty="0">
                <a:solidFill>
                  <a:srgbClr val="FF9900"/>
                </a:solidFill>
                <a:effectLst>
                  <a:outerShdw blurRad="38100" dist="38100" dir="2700000" algn="tl">
                    <a:srgbClr val="C0C0C0"/>
                  </a:outerShdw>
                </a:effectLst>
              </a:rPr>
              <a:t>功能</a:t>
            </a:r>
            <a:r>
              <a:rPr lang="zh-CN" altLang="en-US" sz="2000" b="1" dirty="0">
                <a:effectLst>
                  <a:outerShdw blurRad="38100" dist="38100" dir="2700000" algn="tl">
                    <a:srgbClr val="C0C0C0"/>
                  </a:outerShdw>
                </a:effectLst>
              </a:rPr>
              <a:t>是从</a:t>
            </a:r>
            <a:r>
              <a:rPr lang="zh-CN" altLang="en-US" sz="2000" b="1" dirty="0">
                <a:solidFill>
                  <a:srgbClr val="FF9900"/>
                </a:solidFill>
                <a:effectLst>
                  <a:outerShdw blurRad="38100" dist="38100" dir="2700000" algn="tl">
                    <a:srgbClr val="C0C0C0"/>
                  </a:outerShdw>
                </a:effectLst>
              </a:rPr>
              <a:t>输入流</a:t>
            </a:r>
            <a:r>
              <a:rPr lang="en-US" altLang="zh-CN" sz="2000" b="1" dirty="0">
                <a:effectLst>
                  <a:outerShdw blurRad="38100" dist="38100" dir="2700000" algn="tl">
                    <a:srgbClr val="C0C0C0"/>
                  </a:outerShdw>
                </a:effectLst>
                <a:latin typeface="宋体" pitchFamily="2" charset="-122"/>
              </a:rPr>
              <a:t>(</a:t>
            </a:r>
            <a:r>
              <a:rPr lang="zh-CN" altLang="en-US" sz="2000" b="1" dirty="0">
                <a:effectLst>
                  <a:outerShdw blurRad="38100" dist="38100" dir="2700000" algn="tl">
                    <a:srgbClr val="C0C0C0"/>
                  </a:outerShdw>
                </a:effectLst>
                <a:latin typeface="宋体" pitchFamily="2" charset="-122"/>
              </a:rPr>
              <a:t>即输入</a:t>
            </a:r>
            <a:r>
              <a:rPr lang="zh-CN" altLang="en-US" sz="2000" b="1" dirty="0">
                <a:effectLst>
                  <a:outerShdw blurRad="38100" dist="38100" dir="2700000" algn="tl">
                    <a:srgbClr val="C0C0C0"/>
                  </a:outerShdw>
                </a:effectLst>
              </a:rPr>
              <a:t>缓冲区</a:t>
            </a:r>
            <a:r>
              <a:rPr lang="en-US" altLang="zh-CN" sz="2000" b="1" dirty="0">
                <a:effectLst>
                  <a:outerShdw blurRad="38100" dist="38100" dir="2700000" algn="tl">
                    <a:srgbClr val="C0C0C0"/>
                  </a:outerShdw>
                </a:effectLst>
                <a:latin typeface="宋体" pitchFamily="2" charset="-122"/>
              </a:rPr>
              <a:t>)</a:t>
            </a:r>
            <a:r>
              <a:rPr lang="zh-CN" altLang="en-US" sz="2000" b="1" dirty="0">
                <a:effectLst>
                  <a:outerShdw blurRad="38100" dist="38100" dir="2700000" algn="tl">
                    <a:srgbClr val="C0C0C0"/>
                  </a:outerShdw>
                </a:effectLst>
              </a:rPr>
              <a:t>中读取一个字符，作为函数的返回值。</a:t>
            </a:r>
            <a:r>
              <a:rPr lang="zh-CN" altLang="en-US" sz="2000" b="1" dirty="0">
                <a:solidFill>
                  <a:srgbClr val="006600"/>
                </a:solidFill>
                <a:effectLst>
                  <a:outerShdw blurRad="38100" dist="38100" dir="2700000" algn="tl">
                    <a:srgbClr val="C0C0C0"/>
                  </a:outerShdw>
                </a:effectLst>
              </a:rPr>
              <a:t>若输入流中没有字符， </a:t>
            </a:r>
            <a:r>
              <a:rPr lang="en-US" altLang="zh-CN" sz="2000" b="1" dirty="0" err="1">
                <a:solidFill>
                  <a:srgbClr val="006600"/>
                </a:solidFill>
                <a:effectLst>
                  <a:outerShdw blurRad="38100" dist="38100" dir="2700000" algn="tl">
                    <a:srgbClr val="C0C0C0"/>
                  </a:outerShdw>
                </a:effectLst>
              </a:rPr>
              <a:t>getchar</a:t>
            </a:r>
            <a:r>
              <a:rPr lang="zh-CN" altLang="en-US" sz="2000" b="1" dirty="0">
                <a:solidFill>
                  <a:srgbClr val="006600"/>
                </a:solidFill>
                <a:effectLst>
                  <a:outerShdw blurRad="38100" dist="38100" dir="2700000" algn="tl">
                    <a:srgbClr val="C0C0C0"/>
                  </a:outerShdw>
                </a:effectLst>
              </a:rPr>
              <a:t>函数将进入等待输入状态。 </a:t>
            </a:r>
          </a:p>
          <a:p>
            <a:pPr eaLnBrk="1" hangingPunct="1">
              <a:lnSpc>
                <a:spcPct val="120000"/>
              </a:lnSpc>
              <a:spcBef>
                <a:spcPct val="20000"/>
              </a:spcBef>
              <a:defRPr/>
            </a:pPr>
            <a:r>
              <a:rPr lang="zh-CN" altLang="en-US" sz="2000" b="1" dirty="0">
                <a:effectLst>
                  <a:outerShdw blurRad="38100" dist="38100" dir="2700000" algn="tl">
                    <a:srgbClr val="C0C0C0"/>
                  </a:outerShdw>
                </a:effectLst>
              </a:rPr>
              <a:t>        </a:t>
            </a:r>
            <a:r>
              <a:rPr lang="zh-CN" altLang="en-US" sz="2000" b="1" dirty="0">
                <a:solidFill>
                  <a:srgbClr val="FF9900"/>
                </a:solidFill>
                <a:effectLst>
                  <a:outerShdw blurRad="38100" dist="38100" dir="2700000" algn="tl">
                    <a:srgbClr val="C0C0C0"/>
                  </a:outerShdw>
                </a:effectLst>
              </a:rPr>
              <a:t>函数调用</a:t>
            </a:r>
            <a:r>
              <a:rPr lang="zh-CN" altLang="en-US" sz="2000" b="1" dirty="0">
                <a:effectLst>
                  <a:outerShdw blurRad="38100" dist="38100" dir="2700000" algn="tl">
                    <a:srgbClr val="C0C0C0"/>
                  </a:outerShdw>
                </a:effectLst>
              </a:rPr>
              <a:t>形式为：</a:t>
            </a:r>
          </a:p>
          <a:p>
            <a:pPr algn="ctr" eaLnBrk="1" hangingPunct="1">
              <a:lnSpc>
                <a:spcPct val="120000"/>
              </a:lnSpc>
              <a:spcBef>
                <a:spcPct val="20000"/>
              </a:spcBef>
              <a:defRPr/>
            </a:pPr>
            <a:r>
              <a:rPr lang="en-US" altLang="zh-CN" sz="2000" b="1" dirty="0" err="1">
                <a:solidFill>
                  <a:srgbClr val="FF00FF"/>
                </a:solidFill>
                <a:effectLst>
                  <a:outerShdw blurRad="38100" dist="38100" dir="2700000" algn="tl">
                    <a:srgbClr val="C0C0C0"/>
                  </a:outerShdw>
                </a:effectLst>
              </a:rPr>
              <a:t>getchar</a:t>
            </a:r>
            <a:r>
              <a:rPr lang="en-US" altLang="zh-CN" sz="2000" b="1" dirty="0">
                <a:solidFill>
                  <a:srgbClr val="FF00FF"/>
                </a:solidFill>
                <a:effectLst>
                  <a:outerShdw blurRad="38100" dist="38100" dir="2700000" algn="tl">
                    <a:srgbClr val="C0C0C0"/>
                  </a:outerShdw>
                </a:effectLst>
              </a:rPr>
              <a:t>() </a:t>
            </a:r>
          </a:p>
        </p:txBody>
      </p:sp>
      <p:sp>
        <p:nvSpPr>
          <p:cNvPr id="87408" name="Text Box 368">
            <a:extLst>
              <a:ext uri="{FF2B5EF4-FFF2-40B4-BE49-F238E27FC236}">
                <a16:creationId xmlns:a16="http://schemas.microsoft.com/office/drawing/2014/main" id="{BC21D496-615E-4421-AA5F-92C0414DF7F2}"/>
              </a:ext>
            </a:extLst>
          </p:cNvPr>
          <p:cNvSpPr txBox="1">
            <a:spLocks noChangeArrowheads="1"/>
          </p:cNvSpPr>
          <p:nvPr/>
        </p:nvSpPr>
        <p:spPr bwMode="auto">
          <a:xfrm>
            <a:off x="3492500" y="3644900"/>
            <a:ext cx="2951163" cy="1920875"/>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t>    #include “stdio.h”</a:t>
            </a:r>
          </a:p>
          <a:p>
            <a:pPr eaLnBrk="1" hangingPunct="1">
              <a:spcBef>
                <a:spcPct val="0"/>
              </a:spcBef>
              <a:buClrTx/>
              <a:buSzTx/>
              <a:buFontTx/>
              <a:buNone/>
            </a:pPr>
            <a:r>
              <a:rPr lang="en-US" altLang="zh-CN" sz="2000"/>
              <a:t>    void main(void){</a:t>
            </a:r>
          </a:p>
          <a:p>
            <a:pPr eaLnBrk="1" hangingPunct="1">
              <a:spcBef>
                <a:spcPct val="0"/>
              </a:spcBef>
              <a:buClrTx/>
              <a:buSzTx/>
              <a:buFontTx/>
              <a:buNone/>
            </a:pPr>
            <a:r>
              <a:rPr lang="en-US" altLang="zh-CN" sz="2000"/>
              <a:t>        char c;</a:t>
            </a:r>
          </a:p>
          <a:p>
            <a:pPr eaLnBrk="1" hangingPunct="1">
              <a:spcBef>
                <a:spcPct val="0"/>
              </a:spcBef>
              <a:buClrTx/>
              <a:buSzTx/>
              <a:buFontTx/>
              <a:buNone/>
            </a:pPr>
            <a:r>
              <a:rPr lang="en-US" altLang="zh-CN" sz="2000"/>
              <a:t>        c=getchar(c);</a:t>
            </a:r>
          </a:p>
          <a:p>
            <a:pPr eaLnBrk="1" hangingPunct="1">
              <a:spcBef>
                <a:spcPct val="0"/>
              </a:spcBef>
              <a:buClrTx/>
              <a:buSzTx/>
              <a:buFontTx/>
              <a:buNone/>
            </a:pPr>
            <a:r>
              <a:rPr lang="en-US" altLang="zh-CN" sz="2000"/>
              <a:t>        putchar(c);</a:t>
            </a:r>
          </a:p>
          <a:p>
            <a:pPr eaLnBrk="1" hangingPunct="1">
              <a:spcBef>
                <a:spcPct val="0"/>
              </a:spcBef>
              <a:buClrTx/>
              <a:buSzTx/>
              <a:buFontTx/>
              <a:buNone/>
            </a:pPr>
            <a:r>
              <a:rPr lang="en-US" altLang="zh-CN" sz="2000"/>
              <a:t>    }</a:t>
            </a:r>
          </a:p>
        </p:txBody>
      </p:sp>
      <p:sp>
        <p:nvSpPr>
          <p:cNvPr id="87410" name="Text Box 370">
            <a:extLst>
              <a:ext uri="{FF2B5EF4-FFF2-40B4-BE49-F238E27FC236}">
                <a16:creationId xmlns:a16="http://schemas.microsoft.com/office/drawing/2014/main" id="{33B69339-F926-4115-A781-C207856B1A7F}"/>
              </a:ext>
            </a:extLst>
          </p:cNvPr>
          <p:cNvSpPr txBox="1">
            <a:spLocks noChangeArrowheads="1"/>
          </p:cNvSpPr>
          <p:nvPr/>
        </p:nvSpPr>
        <p:spPr bwMode="auto">
          <a:xfrm>
            <a:off x="755650" y="620713"/>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CC0099"/>
                </a:solidFill>
                <a:latin typeface="Times New Roman" panose="02020603050405020304" pitchFamily="18" charset="0"/>
                <a:ea typeface="黑体" panose="02010609060101010101" pitchFamily="49" charset="-122"/>
              </a:rPr>
              <a:t>3.1.2</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字符输入函数 </a:t>
            </a:r>
          </a:p>
        </p:txBody>
      </p:sp>
      <p:sp>
        <p:nvSpPr>
          <p:cNvPr id="11271" name="Text Box 372">
            <a:extLst>
              <a:ext uri="{FF2B5EF4-FFF2-40B4-BE49-F238E27FC236}">
                <a16:creationId xmlns:a16="http://schemas.microsoft.com/office/drawing/2014/main" id="{2A8DE7BA-0D9E-4BD6-932D-AB83F24536A5}"/>
              </a:ext>
            </a:extLst>
          </p:cNvPr>
          <p:cNvSpPr txBox="1">
            <a:spLocks noChangeArrowheads="1"/>
          </p:cNvSpPr>
          <p:nvPr/>
        </p:nvSpPr>
        <p:spPr bwMode="auto">
          <a:xfrm flipH="1">
            <a:off x="8480425" y="53514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000" u="sng">
                <a:hlinkClick r:id="rId3" action="ppaction://hlinksldjump"/>
              </a:rPr>
              <a:t>目录</a:t>
            </a:r>
            <a:endParaRPr lang="zh-CN" altLang="en-US" sz="1000" u="sng"/>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7407">
                                            <p:txEl>
                                              <p:pRg st="0" end="0"/>
                                            </p:txEl>
                                          </p:spTgt>
                                        </p:tgtEl>
                                        <p:attrNameLst>
                                          <p:attrName>style.visibility</p:attrName>
                                        </p:attrNameLst>
                                      </p:cBhvr>
                                      <p:to>
                                        <p:strVal val="visible"/>
                                      </p:to>
                                    </p:set>
                                    <p:animEffect transition="in" filter="blinds(horizontal)">
                                      <p:cBhvr>
                                        <p:cTn id="7" dur="500"/>
                                        <p:tgtEl>
                                          <p:spTgt spid="8740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7407">
                                            <p:txEl>
                                              <p:pRg st="1" end="1"/>
                                            </p:txEl>
                                          </p:spTgt>
                                        </p:tgtEl>
                                        <p:attrNameLst>
                                          <p:attrName>style.visibility</p:attrName>
                                        </p:attrNameLst>
                                      </p:cBhvr>
                                      <p:to>
                                        <p:strVal val="visible"/>
                                      </p:to>
                                    </p:set>
                                    <p:animEffect transition="in" filter="blinds(horizontal)">
                                      <p:cBhvr>
                                        <p:cTn id="10" dur="500"/>
                                        <p:tgtEl>
                                          <p:spTgt spid="8740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7407">
                                            <p:txEl>
                                              <p:pRg st="2" end="2"/>
                                            </p:txEl>
                                          </p:spTgt>
                                        </p:tgtEl>
                                        <p:attrNameLst>
                                          <p:attrName>style.visibility</p:attrName>
                                        </p:attrNameLst>
                                      </p:cBhvr>
                                      <p:to>
                                        <p:strVal val="visible"/>
                                      </p:to>
                                    </p:set>
                                    <p:animEffect transition="in" filter="blinds(horizontal)">
                                      <p:cBhvr>
                                        <p:cTn id="13" dur="500"/>
                                        <p:tgtEl>
                                          <p:spTgt spid="8740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7407">
                                            <p:txEl>
                                              <p:pRg st="3" end="3"/>
                                            </p:txEl>
                                          </p:spTgt>
                                        </p:tgtEl>
                                        <p:attrNameLst>
                                          <p:attrName>style.visibility</p:attrName>
                                        </p:attrNameLst>
                                      </p:cBhvr>
                                      <p:to>
                                        <p:strVal val="visible"/>
                                      </p:to>
                                    </p:set>
                                    <p:animEffect transition="in" filter="blinds(horizontal)">
                                      <p:cBhvr>
                                        <p:cTn id="16" dur="500"/>
                                        <p:tgtEl>
                                          <p:spTgt spid="8740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87407">
                                            <p:txEl>
                                              <p:pRg st="4" end="4"/>
                                            </p:txEl>
                                          </p:spTgt>
                                        </p:tgtEl>
                                        <p:attrNameLst>
                                          <p:attrName>style.visibility</p:attrName>
                                        </p:attrNameLst>
                                      </p:cBhvr>
                                      <p:to>
                                        <p:strVal val="visible"/>
                                      </p:to>
                                    </p:set>
                                    <p:animEffect transition="in" filter="blinds(horizontal)">
                                      <p:cBhvr>
                                        <p:cTn id="19" dur="500"/>
                                        <p:tgtEl>
                                          <p:spTgt spid="87407">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9" presetClass="entr" presetSubtype="0" fill="hold" grpId="0" nodeType="clickEffect">
                                  <p:stCondLst>
                                    <p:cond delay="0"/>
                                  </p:stCondLst>
                                  <p:childTnLst>
                                    <p:set>
                                      <p:cBhvr>
                                        <p:cTn id="23" dur="1" fill="hold">
                                          <p:stCondLst>
                                            <p:cond delay="0"/>
                                          </p:stCondLst>
                                        </p:cTn>
                                        <p:tgtEl>
                                          <p:spTgt spid="87408"/>
                                        </p:tgtEl>
                                        <p:attrNameLst>
                                          <p:attrName>style.visibility</p:attrName>
                                        </p:attrNameLst>
                                      </p:cBhvr>
                                      <p:to>
                                        <p:strVal val="visible"/>
                                      </p:to>
                                    </p:set>
                                    <p:anim calcmode="lin" valueType="num">
                                      <p:cBhvr>
                                        <p:cTn id="24" dur="1000" fill="hold"/>
                                        <p:tgtEl>
                                          <p:spTgt spid="87408"/>
                                        </p:tgtEl>
                                        <p:attrNameLst>
                                          <p:attrName>ppt_x</p:attrName>
                                        </p:attrNameLst>
                                      </p:cBhvr>
                                      <p:tavLst>
                                        <p:tav tm="0">
                                          <p:val>
                                            <p:strVal val="#ppt_x-.2"/>
                                          </p:val>
                                        </p:tav>
                                        <p:tav tm="100000">
                                          <p:val>
                                            <p:strVal val="#ppt_x"/>
                                          </p:val>
                                        </p:tav>
                                      </p:tavLst>
                                    </p:anim>
                                    <p:anim calcmode="lin" valueType="num">
                                      <p:cBhvr>
                                        <p:cTn id="25" dur="1000" fill="hold"/>
                                        <p:tgtEl>
                                          <p:spTgt spid="87408"/>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740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7410"/>
                                        </p:tgtEl>
                                        <p:attrNameLst>
                                          <p:attrName>style.visibility</p:attrName>
                                        </p:attrNameLst>
                                      </p:cBhvr>
                                      <p:to>
                                        <p:strVal val="visible"/>
                                      </p:to>
                                    </p:set>
                                    <p:animEffect transition="in" filter="blinds(horizontal)">
                                      <p:cBhvr>
                                        <p:cTn id="31" dur="500"/>
                                        <p:tgtEl>
                                          <p:spTgt spid="8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08" grpId="0" animBg="1"/>
      <p:bldP spid="874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4EC6087A-E253-4865-A753-D1CA36F497A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09C4D16-1844-432B-ADAA-1C3DA6D48B65}" type="slidenum">
              <a:rPr kumimoji="0" lang="en-US" altLang="zh-CN" sz="1800" smtClean="0">
                <a:solidFill>
                  <a:srgbClr val="009900"/>
                </a:solidFill>
              </a:rPr>
              <a:pPr>
                <a:spcBef>
                  <a:spcPct val="0"/>
                </a:spcBef>
                <a:buClrTx/>
                <a:buSzTx/>
                <a:buFontTx/>
                <a:buNone/>
              </a:pPr>
              <a:t>8</a:t>
            </a:fld>
            <a:endParaRPr kumimoji="0" lang="en-US" altLang="zh-CN" sz="1800">
              <a:solidFill>
                <a:srgbClr val="009900"/>
              </a:solidFill>
            </a:endParaRPr>
          </a:p>
        </p:txBody>
      </p:sp>
      <p:grpSp>
        <p:nvGrpSpPr>
          <p:cNvPr id="2" name="Group 232">
            <a:extLst>
              <a:ext uri="{FF2B5EF4-FFF2-40B4-BE49-F238E27FC236}">
                <a16:creationId xmlns:a16="http://schemas.microsoft.com/office/drawing/2014/main" id="{577AA352-CAA6-424C-B4C9-94F31224245C}"/>
              </a:ext>
            </a:extLst>
          </p:cNvPr>
          <p:cNvGrpSpPr>
            <a:grpSpLocks/>
          </p:cNvGrpSpPr>
          <p:nvPr/>
        </p:nvGrpSpPr>
        <p:grpSpPr bwMode="auto">
          <a:xfrm>
            <a:off x="3132138" y="5229225"/>
            <a:ext cx="4391025" cy="936625"/>
            <a:chOff x="-839" y="1888"/>
            <a:chExt cx="2766" cy="590"/>
          </a:xfrm>
        </p:grpSpPr>
        <p:pic>
          <p:nvPicPr>
            <p:cNvPr id="12425" name="Picture 230" descr="键盘">
              <a:extLst>
                <a:ext uri="{FF2B5EF4-FFF2-40B4-BE49-F238E27FC236}">
                  <a16:creationId xmlns:a16="http://schemas.microsoft.com/office/drawing/2014/main" id="{A281E607-7FFA-47BE-9F9D-9AC77F107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 y="1888"/>
              <a:ext cx="2736"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26" name="Rectangle 231">
              <a:extLst>
                <a:ext uri="{FF2B5EF4-FFF2-40B4-BE49-F238E27FC236}">
                  <a16:creationId xmlns:a16="http://schemas.microsoft.com/office/drawing/2014/main" id="{8A2F56DF-E4C3-4F5F-A407-1A75077FFF80}"/>
                </a:ext>
              </a:extLst>
            </p:cNvPr>
            <p:cNvSpPr>
              <a:spLocks noChangeArrowheads="1"/>
            </p:cNvSpPr>
            <p:nvPr/>
          </p:nvSpPr>
          <p:spPr bwMode="auto">
            <a:xfrm>
              <a:off x="-839" y="1888"/>
              <a:ext cx="2766" cy="590"/>
            </a:xfrm>
            <a:prstGeom prst="rect">
              <a:avLst/>
            </a:prstGeom>
            <a:solidFill>
              <a:schemeClr val="bg1">
                <a:alpha val="5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grpSp>
      <p:pic>
        <p:nvPicPr>
          <p:cNvPr id="138259" name="Picture 19" descr="显示器图片">
            <a:extLst>
              <a:ext uri="{FF2B5EF4-FFF2-40B4-BE49-F238E27FC236}">
                <a16:creationId xmlns:a16="http://schemas.microsoft.com/office/drawing/2014/main" id="{B62BE0A4-F507-4348-B227-453FBEA2C9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9913" y="1773238"/>
            <a:ext cx="158591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58" name="Rectangle 18">
            <a:extLst>
              <a:ext uri="{FF2B5EF4-FFF2-40B4-BE49-F238E27FC236}">
                <a16:creationId xmlns:a16="http://schemas.microsoft.com/office/drawing/2014/main" id="{C0B21F5D-AF93-4423-BCCB-76783F716391}"/>
              </a:ext>
            </a:extLst>
          </p:cNvPr>
          <p:cNvSpPr>
            <a:spLocks noChangeArrowheads="1"/>
          </p:cNvSpPr>
          <p:nvPr/>
        </p:nvSpPr>
        <p:spPr bwMode="auto">
          <a:xfrm>
            <a:off x="4211638" y="1341438"/>
            <a:ext cx="4321175" cy="1871662"/>
          </a:xfrm>
          <a:prstGeom prst="rect">
            <a:avLst/>
          </a:prstGeom>
          <a:solidFill>
            <a:schemeClr val="bg1">
              <a:alpha val="79999"/>
            </a:schemeClr>
          </a:solidFill>
          <a:ln w="9525">
            <a:solidFill>
              <a:srgbClr val="00808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138244" name="Rectangle 4">
            <a:extLst>
              <a:ext uri="{FF2B5EF4-FFF2-40B4-BE49-F238E27FC236}">
                <a16:creationId xmlns:a16="http://schemas.microsoft.com/office/drawing/2014/main" id="{FCFB1AFA-DEB9-4ED7-B958-91B9496C516E}"/>
              </a:ext>
            </a:extLst>
          </p:cNvPr>
          <p:cNvSpPr>
            <a:spLocks noChangeArrowheads="1"/>
          </p:cNvSpPr>
          <p:nvPr/>
        </p:nvSpPr>
        <p:spPr bwMode="auto">
          <a:xfrm>
            <a:off x="1044575" y="763588"/>
            <a:ext cx="5472113" cy="3889375"/>
          </a:xfrm>
          <a:prstGeom prst="rect">
            <a:avLst/>
          </a:prstGeom>
          <a:noFill/>
          <a:ln w="9525">
            <a:noFill/>
            <a:miter lim="800000"/>
            <a:headEnd/>
            <a:tailEnd/>
          </a:ln>
          <a:effectLst/>
        </p:spPr>
        <p:txBody>
          <a:bodyPr anchor="ctr">
            <a:spAutoFit/>
          </a:bodyPr>
          <a:lstStyle/>
          <a:p>
            <a:pPr eaLnBrk="1" hangingPunct="1">
              <a:lnSpc>
                <a:spcPct val="120000"/>
              </a:lnSpc>
              <a:defRPr/>
            </a:pPr>
            <a:r>
              <a:rPr lang="zh-CN" altLang="en-US" sz="2000" b="1" dirty="0">
                <a:effectLst>
                  <a:outerShdw blurRad="38100" dist="38100" dir="2700000" algn="tl">
                    <a:srgbClr val="C0C0C0"/>
                  </a:outerShdw>
                </a:effectLst>
              </a:rPr>
              <a:t>例</a:t>
            </a:r>
            <a:r>
              <a:rPr lang="en-US" altLang="zh-CN" sz="2000" b="1" dirty="0">
                <a:effectLst>
                  <a:outerShdw blurRad="38100" dist="38100" dir="2700000" algn="tl">
                    <a:srgbClr val="C0C0C0"/>
                  </a:outerShdw>
                </a:effectLst>
              </a:rPr>
              <a:t>3.4 </a:t>
            </a:r>
            <a:r>
              <a:rPr lang="en-US" altLang="zh-CN" sz="2000" b="1" dirty="0" err="1">
                <a:effectLst>
                  <a:outerShdw blurRad="38100" dist="38100" dir="2700000" algn="tl">
                    <a:srgbClr val="C0C0C0"/>
                  </a:outerShdw>
                </a:effectLst>
              </a:rPr>
              <a:t>getchar</a:t>
            </a:r>
            <a:r>
              <a:rPr lang="zh-CN" altLang="en-US" sz="2000" b="1" dirty="0">
                <a:effectLst>
                  <a:outerShdw blurRad="38100" dist="38100" dir="2700000" algn="tl">
                    <a:srgbClr val="C0C0C0"/>
                  </a:outerShdw>
                </a:effectLst>
              </a:rPr>
              <a:t>函数执行流程分析。</a:t>
            </a:r>
          </a:p>
          <a:p>
            <a:pPr eaLnBrk="1" hangingPunct="1">
              <a:lnSpc>
                <a:spcPct val="120000"/>
              </a:lnSpc>
              <a:defRPr/>
            </a:pPr>
            <a:endParaRPr lang="zh-CN" altLang="en-US" sz="800" b="1" dirty="0">
              <a:solidFill>
                <a:schemeClr val="tx2"/>
              </a:solidFill>
              <a:effectLst>
                <a:outerShdw blurRad="38100" dist="38100" dir="2700000" algn="tl">
                  <a:srgbClr val="C0C0C0"/>
                </a:outerShdw>
              </a:effectLst>
            </a:endParaRPr>
          </a:p>
          <a:p>
            <a:pPr eaLnBrk="1" hangingPunct="1">
              <a:lnSpc>
                <a:spcPct val="120000"/>
              </a:lnSpc>
              <a:defRPr/>
            </a:pPr>
            <a:r>
              <a:rPr lang="en-US" altLang="zh-CN" sz="2000" b="1" dirty="0">
                <a:solidFill>
                  <a:schemeClr val="tx2"/>
                </a:solidFill>
                <a:effectLst>
                  <a:outerShdw blurRad="38100" dist="38100" dir="2700000" algn="tl">
                    <a:srgbClr val="C0C0C0"/>
                  </a:outerShdw>
                </a:effectLst>
              </a:rPr>
              <a:t>#include&lt;</a:t>
            </a:r>
            <a:r>
              <a:rPr lang="en-US" altLang="zh-CN" sz="2000" b="1" dirty="0" err="1">
                <a:solidFill>
                  <a:schemeClr val="tx2"/>
                </a:solidFill>
                <a:effectLst>
                  <a:outerShdw blurRad="38100" dist="38100" dir="2700000" algn="tl">
                    <a:srgbClr val="C0C0C0"/>
                  </a:outerShdw>
                </a:effectLst>
              </a:rPr>
              <a:t>stdio.h</a:t>
            </a:r>
            <a:r>
              <a:rPr lang="en-US" altLang="zh-CN" sz="2000" b="1" dirty="0">
                <a:solidFill>
                  <a:schemeClr val="tx2"/>
                </a:solidFill>
                <a:effectLst>
                  <a:outerShdw blurRad="38100" dist="38100" dir="2700000" algn="tl">
                    <a:srgbClr val="C0C0C0"/>
                  </a:outerShdw>
                </a:effectLst>
              </a:rPr>
              <a:t>&gt;</a:t>
            </a:r>
          </a:p>
          <a:p>
            <a:pPr eaLnBrk="1" hangingPunct="1">
              <a:lnSpc>
                <a:spcPct val="120000"/>
              </a:lnSpc>
              <a:defRPr/>
            </a:pPr>
            <a:r>
              <a:rPr lang="en-US" altLang="zh-CN" sz="2000" b="1" dirty="0">
                <a:solidFill>
                  <a:schemeClr val="tx2"/>
                </a:solidFill>
                <a:effectLst>
                  <a:outerShdw blurRad="38100" dist="38100" dir="2700000" algn="tl">
                    <a:srgbClr val="C0C0C0"/>
                  </a:outerShdw>
                </a:effectLst>
              </a:rPr>
              <a:t>void main(void){</a:t>
            </a:r>
          </a:p>
          <a:p>
            <a:pPr eaLnBrk="1" hangingPunct="1">
              <a:lnSpc>
                <a:spcPct val="120000"/>
              </a:lnSpc>
              <a:defRPr/>
            </a:pPr>
            <a:r>
              <a:rPr lang="en-US" altLang="zh-CN" sz="2000" b="1" dirty="0">
                <a:solidFill>
                  <a:schemeClr val="tx2"/>
                </a:solidFill>
                <a:effectLst>
                  <a:outerShdw blurRad="38100" dist="38100" dir="2700000" algn="tl">
                    <a:srgbClr val="C0C0C0"/>
                  </a:outerShdw>
                </a:effectLst>
              </a:rPr>
              <a:t>    char  c1,c2,c3;</a:t>
            </a:r>
          </a:p>
          <a:p>
            <a:pPr eaLnBrk="1" hangingPunct="1">
              <a:lnSpc>
                <a:spcPct val="120000"/>
              </a:lnSpc>
              <a:defRPr/>
            </a:pPr>
            <a:r>
              <a:rPr lang="en-US" altLang="zh-CN" sz="2000" b="1" dirty="0">
                <a:solidFill>
                  <a:schemeClr val="tx2"/>
                </a:solidFill>
                <a:effectLst>
                  <a:outerShdw blurRad="38100" dist="38100" dir="2700000" algn="tl">
                    <a:srgbClr val="C0C0C0"/>
                  </a:outerShdw>
                </a:effectLst>
              </a:rPr>
              <a:t>    c1=</a:t>
            </a:r>
            <a:r>
              <a:rPr lang="en-US" altLang="zh-CN" sz="2000" b="1" dirty="0" err="1">
                <a:solidFill>
                  <a:schemeClr val="tx2"/>
                </a:solidFill>
                <a:effectLst>
                  <a:outerShdw blurRad="38100" dist="38100" dir="2700000" algn="tl">
                    <a:srgbClr val="C0C0C0"/>
                  </a:outerShdw>
                </a:effectLst>
              </a:rPr>
              <a:t>getchar</a:t>
            </a:r>
            <a:r>
              <a:rPr lang="en-US" altLang="zh-CN" sz="2000" b="1" dirty="0">
                <a:solidFill>
                  <a:schemeClr val="tx2"/>
                </a:solidFill>
                <a:effectLst>
                  <a:outerShdw blurRad="38100" dist="38100" dir="2700000" algn="tl">
                    <a:srgbClr val="C0C0C0"/>
                  </a:outerShdw>
                </a:effectLst>
              </a:rPr>
              <a:t>(); </a:t>
            </a:r>
          </a:p>
          <a:p>
            <a:pPr eaLnBrk="1" hangingPunct="1">
              <a:lnSpc>
                <a:spcPct val="120000"/>
              </a:lnSpc>
              <a:defRPr/>
            </a:pPr>
            <a:r>
              <a:rPr lang="en-US" altLang="zh-CN" sz="2000" b="1" dirty="0">
                <a:solidFill>
                  <a:schemeClr val="tx2"/>
                </a:solidFill>
                <a:effectLst>
                  <a:outerShdw blurRad="38100" dist="38100" dir="2700000" algn="tl">
                    <a:srgbClr val="C0C0C0"/>
                  </a:outerShdw>
                </a:effectLst>
              </a:rPr>
              <a:t>    c2=</a:t>
            </a:r>
            <a:r>
              <a:rPr lang="en-US" altLang="zh-CN" sz="2000" b="1" dirty="0" err="1">
                <a:solidFill>
                  <a:schemeClr val="tx2"/>
                </a:solidFill>
                <a:effectLst>
                  <a:outerShdw blurRad="38100" dist="38100" dir="2700000" algn="tl">
                    <a:srgbClr val="C0C0C0"/>
                  </a:outerShdw>
                </a:effectLst>
              </a:rPr>
              <a:t>getchar</a:t>
            </a:r>
            <a:r>
              <a:rPr lang="en-US" altLang="zh-CN" sz="2000" b="1" dirty="0">
                <a:solidFill>
                  <a:schemeClr val="tx2"/>
                </a:solidFill>
                <a:effectLst>
                  <a:outerShdw blurRad="38100" dist="38100" dir="2700000" algn="tl">
                    <a:srgbClr val="C0C0C0"/>
                  </a:outerShdw>
                </a:effectLst>
              </a:rPr>
              <a:t>(); </a:t>
            </a:r>
          </a:p>
          <a:p>
            <a:pPr eaLnBrk="1" hangingPunct="1">
              <a:lnSpc>
                <a:spcPct val="120000"/>
              </a:lnSpc>
              <a:defRPr/>
            </a:pPr>
            <a:r>
              <a:rPr lang="en-US" altLang="zh-CN" sz="2000" b="1" dirty="0">
                <a:solidFill>
                  <a:schemeClr val="tx2"/>
                </a:solidFill>
                <a:effectLst>
                  <a:outerShdw blurRad="38100" dist="38100" dir="2700000" algn="tl">
                    <a:srgbClr val="C0C0C0"/>
                  </a:outerShdw>
                </a:effectLst>
              </a:rPr>
              <a:t>    c3=</a:t>
            </a:r>
            <a:r>
              <a:rPr lang="en-US" altLang="zh-CN" sz="2000" b="1" dirty="0" err="1">
                <a:solidFill>
                  <a:schemeClr val="tx2"/>
                </a:solidFill>
                <a:effectLst>
                  <a:outerShdw blurRad="38100" dist="38100" dir="2700000" algn="tl">
                    <a:srgbClr val="C0C0C0"/>
                  </a:outerShdw>
                </a:effectLst>
              </a:rPr>
              <a:t>getchar</a:t>
            </a:r>
            <a:r>
              <a:rPr lang="en-US" altLang="zh-CN" sz="2000" b="1" dirty="0">
                <a:solidFill>
                  <a:schemeClr val="tx2"/>
                </a:solidFill>
                <a:effectLst>
                  <a:outerShdw blurRad="38100" dist="38100" dir="2700000" algn="tl">
                    <a:srgbClr val="C0C0C0"/>
                  </a:outerShdw>
                </a:effectLst>
              </a:rPr>
              <a:t>();</a:t>
            </a:r>
          </a:p>
          <a:p>
            <a:pPr eaLnBrk="1" hangingPunct="1">
              <a:lnSpc>
                <a:spcPct val="120000"/>
              </a:lnSpc>
              <a:defRPr/>
            </a:pPr>
            <a:r>
              <a:rPr lang="en-US" altLang="zh-CN" sz="2000" b="1" dirty="0">
                <a:solidFill>
                  <a:schemeClr val="tx2"/>
                </a:solidFill>
                <a:effectLst>
                  <a:outerShdw blurRad="38100" dist="38100" dir="2700000" algn="tl">
                    <a:srgbClr val="C0C0C0"/>
                  </a:outerShdw>
                </a:effectLst>
              </a:rPr>
              <a:t>    </a:t>
            </a:r>
            <a:r>
              <a:rPr lang="en-US" altLang="zh-CN" sz="2000" b="1" dirty="0" err="1">
                <a:solidFill>
                  <a:schemeClr val="tx2"/>
                </a:solidFill>
                <a:effectLst>
                  <a:outerShdw blurRad="38100" dist="38100" dir="2700000" algn="tl">
                    <a:srgbClr val="C0C0C0"/>
                  </a:outerShdw>
                </a:effectLst>
              </a:rPr>
              <a:t>printf</a:t>
            </a:r>
            <a:r>
              <a:rPr lang="en-US" altLang="zh-CN" sz="2000" b="1" dirty="0">
                <a:solidFill>
                  <a:schemeClr val="tx2"/>
                </a:solidFill>
                <a:effectLst>
                  <a:outerShdw blurRad="38100" dist="38100" dir="2700000" algn="tl">
                    <a:srgbClr val="C0C0C0"/>
                  </a:outerShdw>
                </a:effectLst>
              </a:rPr>
              <a:t>(</a:t>
            </a:r>
            <a:r>
              <a:rPr lang="en-US" altLang="zh-CN" sz="2000" b="1" dirty="0">
                <a:solidFill>
                  <a:schemeClr val="tx2"/>
                </a:solidFill>
                <a:effectLst>
                  <a:outerShdw blurRad="38100" dist="38100" dir="2700000" algn="tl">
                    <a:srgbClr val="C0C0C0"/>
                  </a:outerShdw>
                </a:effectLst>
                <a:latin typeface="Times New Roman"/>
              </a:rPr>
              <a:t>“</a:t>
            </a:r>
            <a:r>
              <a:rPr lang="en-US" altLang="zh-CN" sz="2000" b="1" dirty="0">
                <a:solidFill>
                  <a:schemeClr val="tx2"/>
                </a:solidFill>
                <a:effectLst>
                  <a:outerShdw blurRad="38100" dist="38100" dir="2700000" algn="tl">
                    <a:srgbClr val="C0C0C0"/>
                  </a:outerShdw>
                </a:effectLst>
              </a:rPr>
              <a:t>\n%c%c%c</a:t>
            </a:r>
            <a:r>
              <a:rPr lang="en-US" altLang="zh-CN" sz="2000" b="1" dirty="0">
                <a:solidFill>
                  <a:schemeClr val="tx2"/>
                </a:solidFill>
                <a:effectLst>
                  <a:outerShdw blurRad="38100" dist="38100" dir="2700000" algn="tl">
                    <a:srgbClr val="C0C0C0"/>
                  </a:outerShdw>
                </a:effectLst>
                <a:latin typeface="Times New Roman"/>
              </a:rPr>
              <a:t>”</a:t>
            </a:r>
            <a:r>
              <a:rPr lang="en-US" altLang="zh-CN" sz="2000" b="1" dirty="0">
                <a:solidFill>
                  <a:schemeClr val="tx2"/>
                </a:solidFill>
                <a:effectLst>
                  <a:outerShdw blurRad="38100" dist="38100" dir="2700000" algn="tl">
                    <a:srgbClr val="C0C0C0"/>
                  </a:outerShdw>
                </a:effectLst>
              </a:rPr>
              <a:t>,c1,c2,c3);</a:t>
            </a:r>
          </a:p>
          <a:p>
            <a:pPr eaLnBrk="1" hangingPunct="1">
              <a:lnSpc>
                <a:spcPct val="120000"/>
              </a:lnSpc>
              <a:defRPr/>
            </a:pPr>
            <a:r>
              <a:rPr lang="en-US" altLang="zh-CN" sz="2000" b="1" dirty="0">
                <a:solidFill>
                  <a:schemeClr val="tx2"/>
                </a:solidFill>
                <a:effectLst>
                  <a:outerShdw blurRad="38100" dist="38100" dir="2700000" algn="tl">
                    <a:srgbClr val="C0C0C0"/>
                  </a:outerShdw>
                </a:effectLst>
              </a:rPr>
              <a:t>    </a:t>
            </a:r>
            <a:r>
              <a:rPr lang="en-US" altLang="zh-CN" sz="2000" b="1" dirty="0" err="1">
                <a:solidFill>
                  <a:schemeClr val="tx2"/>
                </a:solidFill>
                <a:effectLst>
                  <a:outerShdw blurRad="38100" dist="38100" dir="2700000" algn="tl">
                    <a:srgbClr val="C0C0C0"/>
                  </a:outerShdw>
                </a:effectLst>
              </a:rPr>
              <a:t>printf</a:t>
            </a:r>
            <a:r>
              <a:rPr lang="en-US" altLang="zh-CN" sz="2000" b="1" dirty="0">
                <a:solidFill>
                  <a:schemeClr val="tx2"/>
                </a:solidFill>
                <a:effectLst>
                  <a:outerShdw blurRad="38100" dist="38100" dir="2700000" algn="tl">
                    <a:srgbClr val="C0C0C0"/>
                  </a:outerShdw>
                </a:effectLst>
              </a:rPr>
              <a:t>(</a:t>
            </a:r>
            <a:r>
              <a:rPr lang="en-US" altLang="zh-CN" sz="2000" b="1" dirty="0">
                <a:solidFill>
                  <a:schemeClr val="tx2"/>
                </a:solidFill>
                <a:effectLst>
                  <a:outerShdw blurRad="38100" dist="38100" dir="2700000" algn="tl">
                    <a:srgbClr val="C0C0C0"/>
                  </a:outerShdw>
                </a:effectLst>
                <a:latin typeface="Times New Roman"/>
              </a:rPr>
              <a:t>“</a:t>
            </a:r>
            <a:r>
              <a:rPr lang="en-US" altLang="zh-CN" sz="2000" b="1" dirty="0">
                <a:solidFill>
                  <a:schemeClr val="tx2"/>
                </a:solidFill>
                <a:effectLst>
                  <a:outerShdw blurRad="38100" dist="38100" dir="2700000" algn="tl">
                    <a:srgbClr val="C0C0C0"/>
                  </a:outerShdw>
                </a:effectLst>
              </a:rPr>
              <a:t>\</a:t>
            </a:r>
            <a:r>
              <a:rPr lang="en-US" altLang="zh-CN" sz="2000" b="1" dirty="0" err="1">
                <a:solidFill>
                  <a:schemeClr val="tx2"/>
                </a:solidFill>
                <a:effectLst>
                  <a:outerShdw blurRad="38100" dist="38100" dir="2700000" algn="tl">
                    <a:srgbClr val="C0C0C0"/>
                  </a:outerShdw>
                </a:effectLst>
              </a:rPr>
              <a:t>n%d</a:t>
            </a:r>
            <a:r>
              <a:rPr lang="en-US" altLang="zh-CN" sz="2000" b="1" dirty="0">
                <a:solidFill>
                  <a:schemeClr val="tx2"/>
                </a:solidFill>
                <a:effectLst>
                  <a:outerShdw blurRad="38100" dist="38100" dir="2700000" algn="tl">
                    <a:srgbClr val="C0C0C0"/>
                  </a:outerShdw>
                </a:effectLst>
              </a:rPr>
              <a:t>  %d  %d</a:t>
            </a:r>
            <a:r>
              <a:rPr lang="en-US" altLang="zh-CN" sz="2000" b="1" dirty="0">
                <a:solidFill>
                  <a:schemeClr val="tx2"/>
                </a:solidFill>
                <a:effectLst>
                  <a:outerShdw blurRad="38100" dist="38100" dir="2700000" algn="tl">
                    <a:srgbClr val="C0C0C0"/>
                  </a:outerShdw>
                </a:effectLst>
                <a:latin typeface="Times New Roman"/>
              </a:rPr>
              <a:t>”</a:t>
            </a:r>
            <a:r>
              <a:rPr lang="en-US" altLang="zh-CN" sz="2000" b="1" dirty="0">
                <a:solidFill>
                  <a:schemeClr val="tx2"/>
                </a:solidFill>
                <a:effectLst>
                  <a:outerShdw blurRad="38100" dist="38100" dir="2700000" algn="tl">
                    <a:srgbClr val="C0C0C0"/>
                  </a:outerShdw>
                </a:effectLst>
              </a:rPr>
              <a:t>,c1,c2,c3);</a:t>
            </a:r>
          </a:p>
          <a:p>
            <a:pPr eaLnBrk="1" hangingPunct="1">
              <a:lnSpc>
                <a:spcPct val="120000"/>
              </a:lnSpc>
              <a:defRPr/>
            </a:pPr>
            <a:r>
              <a:rPr lang="en-US" altLang="zh-CN" sz="2000" b="1" dirty="0">
                <a:solidFill>
                  <a:schemeClr val="tx2"/>
                </a:solidFill>
                <a:effectLst>
                  <a:outerShdw blurRad="38100" dist="38100" dir="2700000" algn="tl">
                    <a:srgbClr val="C0C0C0"/>
                  </a:outerShdw>
                </a:effectLst>
              </a:rPr>
              <a:t>}</a:t>
            </a:r>
          </a:p>
        </p:txBody>
      </p:sp>
      <p:grpSp>
        <p:nvGrpSpPr>
          <p:cNvPr id="3" name="Group 7">
            <a:extLst>
              <a:ext uri="{FF2B5EF4-FFF2-40B4-BE49-F238E27FC236}">
                <a16:creationId xmlns:a16="http://schemas.microsoft.com/office/drawing/2014/main" id="{0E8C6522-69AA-426A-971E-CADE2EE4AF1D}"/>
              </a:ext>
            </a:extLst>
          </p:cNvPr>
          <p:cNvGrpSpPr>
            <a:grpSpLocks/>
          </p:cNvGrpSpPr>
          <p:nvPr/>
        </p:nvGrpSpPr>
        <p:grpSpPr bwMode="auto">
          <a:xfrm>
            <a:off x="2692400" y="4583113"/>
            <a:ext cx="1450975" cy="441325"/>
            <a:chOff x="4370" y="793"/>
            <a:chExt cx="914" cy="278"/>
          </a:xfrm>
        </p:grpSpPr>
        <p:sp>
          <p:nvSpPr>
            <p:cNvPr id="12423" name="Rectangle 5">
              <a:extLst>
                <a:ext uri="{FF2B5EF4-FFF2-40B4-BE49-F238E27FC236}">
                  <a16:creationId xmlns:a16="http://schemas.microsoft.com/office/drawing/2014/main" id="{C7FB6C4F-21D2-4A18-8E7F-EF41DC8E0D41}"/>
                </a:ext>
              </a:extLst>
            </p:cNvPr>
            <p:cNvSpPr>
              <a:spLocks noChangeArrowheads="1"/>
            </p:cNvSpPr>
            <p:nvPr/>
          </p:nvSpPr>
          <p:spPr bwMode="auto">
            <a:xfrm>
              <a:off x="4739" y="799"/>
              <a:ext cx="545"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138246" name="Text Box 6">
              <a:extLst>
                <a:ext uri="{FF2B5EF4-FFF2-40B4-BE49-F238E27FC236}">
                  <a16:creationId xmlns:a16="http://schemas.microsoft.com/office/drawing/2014/main" id="{5910492D-82F5-4E3E-8391-13995F069882}"/>
                </a:ext>
              </a:extLst>
            </p:cNvPr>
            <p:cNvSpPr txBox="1">
              <a:spLocks noChangeArrowheads="1"/>
            </p:cNvSpPr>
            <p:nvPr/>
          </p:nvSpPr>
          <p:spPr bwMode="auto">
            <a:xfrm>
              <a:off x="4370" y="793"/>
              <a:ext cx="318" cy="250"/>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a:effectLst>
                    <a:outerShdw blurRad="38100" dist="38100" dir="2700000" algn="tl">
                      <a:srgbClr val="C0C0C0"/>
                    </a:outerShdw>
                  </a:effectLst>
                </a:rPr>
                <a:t>c1</a:t>
              </a:r>
            </a:p>
          </p:txBody>
        </p:sp>
      </p:grpSp>
      <p:grpSp>
        <p:nvGrpSpPr>
          <p:cNvPr id="4" name="Group 8">
            <a:extLst>
              <a:ext uri="{FF2B5EF4-FFF2-40B4-BE49-F238E27FC236}">
                <a16:creationId xmlns:a16="http://schemas.microsoft.com/office/drawing/2014/main" id="{17F502A8-156E-46A3-A315-CD09A16A0986}"/>
              </a:ext>
            </a:extLst>
          </p:cNvPr>
          <p:cNvGrpSpPr>
            <a:grpSpLocks/>
          </p:cNvGrpSpPr>
          <p:nvPr/>
        </p:nvGrpSpPr>
        <p:grpSpPr bwMode="auto">
          <a:xfrm>
            <a:off x="4552950" y="4592638"/>
            <a:ext cx="1450975" cy="441325"/>
            <a:chOff x="4370" y="793"/>
            <a:chExt cx="914" cy="278"/>
          </a:xfrm>
        </p:grpSpPr>
        <p:sp>
          <p:nvSpPr>
            <p:cNvPr id="12421" name="Rectangle 9">
              <a:extLst>
                <a:ext uri="{FF2B5EF4-FFF2-40B4-BE49-F238E27FC236}">
                  <a16:creationId xmlns:a16="http://schemas.microsoft.com/office/drawing/2014/main" id="{7E3E54CC-1D24-4BB1-ABA2-BE3083D7DBEC}"/>
                </a:ext>
              </a:extLst>
            </p:cNvPr>
            <p:cNvSpPr>
              <a:spLocks noChangeArrowheads="1"/>
            </p:cNvSpPr>
            <p:nvPr/>
          </p:nvSpPr>
          <p:spPr bwMode="auto">
            <a:xfrm>
              <a:off x="4739" y="799"/>
              <a:ext cx="545"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138250" name="Text Box 10">
              <a:extLst>
                <a:ext uri="{FF2B5EF4-FFF2-40B4-BE49-F238E27FC236}">
                  <a16:creationId xmlns:a16="http://schemas.microsoft.com/office/drawing/2014/main" id="{7BBB8403-92F9-4297-B0D2-3141312FD6E3}"/>
                </a:ext>
              </a:extLst>
            </p:cNvPr>
            <p:cNvSpPr txBox="1">
              <a:spLocks noChangeArrowheads="1"/>
            </p:cNvSpPr>
            <p:nvPr/>
          </p:nvSpPr>
          <p:spPr bwMode="auto">
            <a:xfrm>
              <a:off x="4370" y="793"/>
              <a:ext cx="318" cy="250"/>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a:effectLst>
                    <a:outerShdw blurRad="38100" dist="38100" dir="2700000" algn="tl">
                      <a:srgbClr val="C0C0C0"/>
                    </a:outerShdw>
                  </a:effectLst>
                </a:rPr>
                <a:t>c2</a:t>
              </a:r>
            </a:p>
          </p:txBody>
        </p:sp>
      </p:grpSp>
      <p:grpSp>
        <p:nvGrpSpPr>
          <p:cNvPr id="5" name="Group 11">
            <a:extLst>
              <a:ext uri="{FF2B5EF4-FFF2-40B4-BE49-F238E27FC236}">
                <a16:creationId xmlns:a16="http://schemas.microsoft.com/office/drawing/2014/main" id="{BA153288-1E16-4D92-88C6-1A39DAD065EE}"/>
              </a:ext>
            </a:extLst>
          </p:cNvPr>
          <p:cNvGrpSpPr>
            <a:grpSpLocks/>
          </p:cNvGrpSpPr>
          <p:nvPr/>
        </p:nvGrpSpPr>
        <p:grpSpPr bwMode="auto">
          <a:xfrm>
            <a:off x="6434138" y="4592638"/>
            <a:ext cx="1450975" cy="441325"/>
            <a:chOff x="4370" y="793"/>
            <a:chExt cx="914" cy="278"/>
          </a:xfrm>
        </p:grpSpPr>
        <p:sp>
          <p:nvSpPr>
            <p:cNvPr id="12419" name="Rectangle 12">
              <a:extLst>
                <a:ext uri="{FF2B5EF4-FFF2-40B4-BE49-F238E27FC236}">
                  <a16:creationId xmlns:a16="http://schemas.microsoft.com/office/drawing/2014/main" id="{1939F470-3F4F-48B4-9EDB-7074EBEDEFCB}"/>
                </a:ext>
              </a:extLst>
            </p:cNvPr>
            <p:cNvSpPr>
              <a:spLocks noChangeArrowheads="1"/>
            </p:cNvSpPr>
            <p:nvPr/>
          </p:nvSpPr>
          <p:spPr bwMode="auto">
            <a:xfrm>
              <a:off x="4739" y="799"/>
              <a:ext cx="545"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138253" name="Text Box 13">
              <a:extLst>
                <a:ext uri="{FF2B5EF4-FFF2-40B4-BE49-F238E27FC236}">
                  <a16:creationId xmlns:a16="http://schemas.microsoft.com/office/drawing/2014/main" id="{F8B9F448-37D9-4020-8209-73F6F4630F15}"/>
                </a:ext>
              </a:extLst>
            </p:cNvPr>
            <p:cNvSpPr txBox="1">
              <a:spLocks noChangeArrowheads="1"/>
            </p:cNvSpPr>
            <p:nvPr/>
          </p:nvSpPr>
          <p:spPr bwMode="auto">
            <a:xfrm>
              <a:off x="4370" y="793"/>
              <a:ext cx="318" cy="250"/>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a:effectLst>
                    <a:outerShdw blurRad="38100" dist="38100" dir="2700000" algn="tl">
                      <a:srgbClr val="C0C0C0"/>
                    </a:outerShdw>
                  </a:effectLst>
                </a:rPr>
                <a:t>c3</a:t>
              </a:r>
            </a:p>
          </p:txBody>
        </p:sp>
      </p:grpSp>
      <p:sp>
        <p:nvSpPr>
          <p:cNvPr id="138254" name="Text Box 14">
            <a:extLst>
              <a:ext uri="{FF2B5EF4-FFF2-40B4-BE49-F238E27FC236}">
                <a16:creationId xmlns:a16="http://schemas.microsoft.com/office/drawing/2014/main" id="{E4D58B2F-78D8-4CA4-9652-8943EE6FC78D}"/>
              </a:ext>
            </a:extLst>
          </p:cNvPr>
          <p:cNvSpPr txBox="1">
            <a:spLocks noChangeArrowheads="1"/>
          </p:cNvSpPr>
          <p:nvPr/>
        </p:nvSpPr>
        <p:spPr bwMode="auto">
          <a:xfrm>
            <a:off x="3335338" y="4581525"/>
            <a:ext cx="720725" cy="396875"/>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1">
                <a:effectLst>
                  <a:outerShdw blurRad="38100" dist="38100" dir="2700000" algn="tl">
                    <a:srgbClr val="C0C0C0"/>
                  </a:outerShdw>
                </a:effectLst>
              </a:rPr>
              <a:t>－</a:t>
            </a:r>
          </a:p>
        </p:txBody>
      </p:sp>
      <p:sp>
        <p:nvSpPr>
          <p:cNvPr id="138255" name="Text Box 15">
            <a:extLst>
              <a:ext uri="{FF2B5EF4-FFF2-40B4-BE49-F238E27FC236}">
                <a16:creationId xmlns:a16="http://schemas.microsoft.com/office/drawing/2014/main" id="{E352AA26-F050-4914-9EA7-32539211A133}"/>
              </a:ext>
            </a:extLst>
          </p:cNvPr>
          <p:cNvSpPr txBox="1">
            <a:spLocks noChangeArrowheads="1"/>
          </p:cNvSpPr>
          <p:nvPr/>
        </p:nvSpPr>
        <p:spPr bwMode="auto">
          <a:xfrm>
            <a:off x="5205413" y="4598988"/>
            <a:ext cx="720725" cy="396875"/>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b="1">
                <a:effectLst>
                  <a:outerShdw blurRad="38100" dist="38100" dir="2700000" algn="tl">
                    <a:srgbClr val="C0C0C0"/>
                  </a:outerShdw>
                </a:effectLst>
              </a:rPr>
              <a:t>－</a:t>
            </a:r>
          </a:p>
        </p:txBody>
      </p:sp>
      <p:sp>
        <p:nvSpPr>
          <p:cNvPr id="138256" name="Text Box 16">
            <a:extLst>
              <a:ext uri="{FF2B5EF4-FFF2-40B4-BE49-F238E27FC236}">
                <a16:creationId xmlns:a16="http://schemas.microsoft.com/office/drawing/2014/main" id="{A3FFEDE8-D928-434A-87A3-B334A14408AB}"/>
              </a:ext>
            </a:extLst>
          </p:cNvPr>
          <p:cNvSpPr txBox="1">
            <a:spLocks noChangeArrowheads="1"/>
          </p:cNvSpPr>
          <p:nvPr/>
        </p:nvSpPr>
        <p:spPr bwMode="auto">
          <a:xfrm>
            <a:off x="7086600" y="4618038"/>
            <a:ext cx="720725" cy="396875"/>
          </a:xfrm>
          <a:prstGeom prst="rect">
            <a:avLst/>
          </a:prstGeom>
          <a:solidFill>
            <a:schemeClr val="bg1"/>
          </a:solidFill>
          <a:ln w="9525">
            <a:noFill/>
            <a:miter lim="800000"/>
            <a:headEnd/>
            <a:tailEnd/>
          </a:ln>
          <a:effectLst/>
        </p:spPr>
        <p:txBody>
          <a:bodyPr>
            <a:spAutoFit/>
          </a:bodyPr>
          <a:lstStyle/>
          <a:p>
            <a:pPr algn="ctr" eaLnBrk="1" hangingPunct="1">
              <a:spcBef>
                <a:spcPct val="50000"/>
              </a:spcBef>
              <a:defRPr/>
            </a:pPr>
            <a:r>
              <a:rPr lang="zh-CN" altLang="en-US" sz="2000" b="1">
                <a:effectLst>
                  <a:outerShdw blurRad="38100" dist="38100" dir="2700000" algn="tl">
                    <a:srgbClr val="C0C0C0"/>
                  </a:outerShdw>
                </a:effectLst>
              </a:rPr>
              <a:t>－</a:t>
            </a:r>
          </a:p>
        </p:txBody>
      </p:sp>
      <p:graphicFrame>
        <p:nvGraphicFramePr>
          <p:cNvPr id="138474" name="Group 234">
            <a:extLst>
              <a:ext uri="{FF2B5EF4-FFF2-40B4-BE49-F238E27FC236}">
                <a16:creationId xmlns:a16="http://schemas.microsoft.com/office/drawing/2014/main" id="{78A5A676-F0E7-474F-BC2A-D7EF84867EC0}"/>
              </a:ext>
            </a:extLst>
          </p:cNvPr>
          <p:cNvGraphicFramePr>
            <a:graphicFrameLocks noGrp="1"/>
          </p:cNvGraphicFramePr>
          <p:nvPr/>
        </p:nvGraphicFramePr>
        <p:xfrm>
          <a:off x="2436813" y="5445125"/>
          <a:ext cx="6096000" cy="396875"/>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0" i="0" u="none" strike="noStrike" cap="none" normalizeH="0" baseline="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8473" name="AutoShape 233">
            <a:extLst>
              <a:ext uri="{FF2B5EF4-FFF2-40B4-BE49-F238E27FC236}">
                <a16:creationId xmlns:a16="http://schemas.microsoft.com/office/drawing/2014/main" id="{611DE24F-5DC8-47A4-8C96-01F5EEFB6075}"/>
              </a:ext>
            </a:extLst>
          </p:cNvPr>
          <p:cNvSpPr>
            <a:spLocks noChangeArrowheads="1"/>
          </p:cNvSpPr>
          <p:nvPr/>
        </p:nvSpPr>
        <p:spPr bwMode="auto">
          <a:xfrm>
            <a:off x="611188" y="1844675"/>
            <a:ext cx="431800" cy="144463"/>
          </a:xfrm>
          <a:prstGeom prst="rightArrow">
            <a:avLst>
              <a:gd name="adj1" fmla="val 50000"/>
              <a:gd name="adj2" fmla="val 74725"/>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graphicFrame>
        <p:nvGraphicFramePr>
          <p:cNvPr id="138525" name="Group 285">
            <a:extLst>
              <a:ext uri="{FF2B5EF4-FFF2-40B4-BE49-F238E27FC236}">
                <a16:creationId xmlns:a16="http://schemas.microsoft.com/office/drawing/2014/main" id="{BB265765-B0EA-4D8D-A244-C36FEC0770CA}"/>
              </a:ext>
            </a:extLst>
          </p:cNvPr>
          <p:cNvGraphicFramePr>
            <a:graphicFrameLocks noGrp="1"/>
          </p:cNvGraphicFramePr>
          <p:nvPr/>
        </p:nvGraphicFramePr>
        <p:xfrm>
          <a:off x="2436813" y="5445125"/>
          <a:ext cx="6096000" cy="396875"/>
        </p:xfrm>
        <a:graphic>
          <a:graphicData uri="http://schemas.openxmlformats.org/drawingml/2006/table">
            <a:tbl>
              <a:tblPr/>
              <a:tblGrid>
                <a:gridCol w="381000">
                  <a:extLst>
                    <a:ext uri="{9D8B030D-6E8A-4147-A177-3AD203B41FA5}">
                      <a16:colId xmlns:a16="http://schemas.microsoft.com/office/drawing/2014/main" val="2819365726"/>
                    </a:ext>
                  </a:extLst>
                </a:gridCol>
                <a:gridCol w="381000">
                  <a:extLst>
                    <a:ext uri="{9D8B030D-6E8A-4147-A177-3AD203B41FA5}">
                      <a16:colId xmlns:a16="http://schemas.microsoft.com/office/drawing/2014/main" val="3100988936"/>
                    </a:ext>
                  </a:extLst>
                </a:gridCol>
                <a:gridCol w="381000">
                  <a:extLst>
                    <a:ext uri="{9D8B030D-6E8A-4147-A177-3AD203B41FA5}">
                      <a16:colId xmlns:a16="http://schemas.microsoft.com/office/drawing/2014/main" val="4238156929"/>
                    </a:ext>
                  </a:extLst>
                </a:gridCol>
                <a:gridCol w="381000">
                  <a:extLst>
                    <a:ext uri="{9D8B030D-6E8A-4147-A177-3AD203B41FA5}">
                      <a16:colId xmlns:a16="http://schemas.microsoft.com/office/drawing/2014/main" val="2581588790"/>
                    </a:ext>
                  </a:extLst>
                </a:gridCol>
                <a:gridCol w="381000">
                  <a:extLst>
                    <a:ext uri="{9D8B030D-6E8A-4147-A177-3AD203B41FA5}">
                      <a16:colId xmlns:a16="http://schemas.microsoft.com/office/drawing/2014/main" val="2068446782"/>
                    </a:ext>
                  </a:extLst>
                </a:gridCol>
                <a:gridCol w="381000">
                  <a:extLst>
                    <a:ext uri="{9D8B030D-6E8A-4147-A177-3AD203B41FA5}">
                      <a16:colId xmlns:a16="http://schemas.microsoft.com/office/drawing/2014/main" val="1394223004"/>
                    </a:ext>
                  </a:extLst>
                </a:gridCol>
                <a:gridCol w="381000">
                  <a:extLst>
                    <a:ext uri="{9D8B030D-6E8A-4147-A177-3AD203B41FA5}">
                      <a16:colId xmlns:a16="http://schemas.microsoft.com/office/drawing/2014/main" val="1478012717"/>
                    </a:ext>
                  </a:extLst>
                </a:gridCol>
                <a:gridCol w="381000">
                  <a:extLst>
                    <a:ext uri="{9D8B030D-6E8A-4147-A177-3AD203B41FA5}">
                      <a16:colId xmlns:a16="http://schemas.microsoft.com/office/drawing/2014/main" val="607186928"/>
                    </a:ext>
                  </a:extLst>
                </a:gridCol>
                <a:gridCol w="381000">
                  <a:extLst>
                    <a:ext uri="{9D8B030D-6E8A-4147-A177-3AD203B41FA5}">
                      <a16:colId xmlns:a16="http://schemas.microsoft.com/office/drawing/2014/main" val="954431424"/>
                    </a:ext>
                  </a:extLst>
                </a:gridCol>
                <a:gridCol w="381000">
                  <a:extLst>
                    <a:ext uri="{9D8B030D-6E8A-4147-A177-3AD203B41FA5}">
                      <a16:colId xmlns:a16="http://schemas.microsoft.com/office/drawing/2014/main" val="1309376735"/>
                    </a:ext>
                  </a:extLst>
                </a:gridCol>
                <a:gridCol w="381000">
                  <a:extLst>
                    <a:ext uri="{9D8B030D-6E8A-4147-A177-3AD203B41FA5}">
                      <a16:colId xmlns:a16="http://schemas.microsoft.com/office/drawing/2014/main" val="1651390950"/>
                    </a:ext>
                  </a:extLst>
                </a:gridCol>
                <a:gridCol w="381000">
                  <a:extLst>
                    <a:ext uri="{9D8B030D-6E8A-4147-A177-3AD203B41FA5}">
                      <a16:colId xmlns:a16="http://schemas.microsoft.com/office/drawing/2014/main" val="19362195"/>
                    </a:ext>
                  </a:extLst>
                </a:gridCol>
                <a:gridCol w="381000">
                  <a:extLst>
                    <a:ext uri="{9D8B030D-6E8A-4147-A177-3AD203B41FA5}">
                      <a16:colId xmlns:a16="http://schemas.microsoft.com/office/drawing/2014/main" val="3858549123"/>
                    </a:ext>
                  </a:extLst>
                </a:gridCol>
                <a:gridCol w="381000">
                  <a:extLst>
                    <a:ext uri="{9D8B030D-6E8A-4147-A177-3AD203B41FA5}">
                      <a16:colId xmlns:a16="http://schemas.microsoft.com/office/drawing/2014/main" val="482371765"/>
                    </a:ext>
                  </a:extLst>
                </a:gridCol>
                <a:gridCol w="381000">
                  <a:extLst>
                    <a:ext uri="{9D8B030D-6E8A-4147-A177-3AD203B41FA5}">
                      <a16:colId xmlns:a16="http://schemas.microsoft.com/office/drawing/2014/main" val="704166025"/>
                    </a:ext>
                  </a:extLst>
                </a:gridCol>
                <a:gridCol w="381000">
                  <a:extLst>
                    <a:ext uri="{9D8B030D-6E8A-4147-A177-3AD203B41FA5}">
                      <a16:colId xmlns:a16="http://schemas.microsoft.com/office/drawing/2014/main" val="1246888119"/>
                    </a:ext>
                  </a:extLst>
                </a:gridCol>
              </a:tblGrid>
              <a:tr h="3968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1600" b="0" i="0" u="none" strike="noStrike" cap="none" normalizeH="0" baseline="0">
                        <a:ln>
                          <a:noFill/>
                        </a:ln>
                        <a:solidFill>
                          <a:srgbClr val="FF00FF"/>
                        </a:solidFill>
                        <a:effectLst/>
                        <a:latin typeface="Tahoma" panose="020B0604030504040204" pitchFamily="34" charset="0"/>
                        <a:ea typeface="宋体" panose="02010600030101010101" pitchFamily="2" charset="-122"/>
                      </a:endParaRPr>
                    </a:p>
                  </a:txBody>
                  <a:tcPr marT="45793" marB="45793"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1600" b="0" i="0" u="none" strike="noStrike" cap="none" normalizeH="0" baseline="0">
                        <a:ln>
                          <a:noFill/>
                        </a:ln>
                        <a:solidFill>
                          <a:srgbClr val="FF00FF"/>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a:t>
                      </a: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en-US" altLang="zh-CN" sz="1600" b="0" i="0" u="none" strike="noStrike" cap="none" normalizeH="0" baseline="0">
                          <a:ln>
                            <a:noFill/>
                          </a:ln>
                          <a:solidFill>
                            <a:srgbClr val="FF00FF"/>
                          </a:solidFill>
                          <a:effectLst/>
                          <a:latin typeface="Tahoma" panose="020B0604030504040204" pitchFamily="34" charset="0"/>
                          <a:ea typeface="宋体" panose="02010600030101010101" pitchFamily="2" charset="-122"/>
                        </a:rPr>
                        <a:t>\n</a:t>
                      </a: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endParaRPr kumimoji="1" lang="en-US" altLang="zh-CN" sz="1600" b="0" i="0" u="none" strike="noStrike" cap="none" normalizeH="0" baseline="0">
                        <a:ln>
                          <a:noFill/>
                        </a:ln>
                        <a:solidFill>
                          <a:srgbClr val="FF00FF"/>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93846195"/>
                  </a:ext>
                </a:extLst>
              </a:tr>
            </a:tbl>
          </a:graphicData>
        </a:graphic>
      </p:graphicFrame>
      <p:sp>
        <p:nvSpPr>
          <p:cNvPr id="138512" name="AutoShape 272">
            <a:extLst>
              <a:ext uri="{FF2B5EF4-FFF2-40B4-BE49-F238E27FC236}">
                <a16:creationId xmlns:a16="http://schemas.microsoft.com/office/drawing/2014/main" id="{B40122EE-56E1-4757-BA92-30FB46021443}"/>
              </a:ext>
            </a:extLst>
          </p:cNvPr>
          <p:cNvSpPr>
            <a:spLocks noChangeArrowheads="1"/>
          </p:cNvSpPr>
          <p:nvPr/>
        </p:nvSpPr>
        <p:spPr bwMode="auto">
          <a:xfrm>
            <a:off x="3319463" y="5876925"/>
            <a:ext cx="144462" cy="358775"/>
          </a:xfrm>
          <a:prstGeom prst="upArrow">
            <a:avLst>
              <a:gd name="adj1" fmla="val 50000"/>
              <a:gd name="adj2" fmla="val 62088"/>
            </a:avLst>
          </a:prstGeom>
          <a:solidFill>
            <a:srgbClr val="008080"/>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138513" name="Text Box 273">
            <a:extLst>
              <a:ext uri="{FF2B5EF4-FFF2-40B4-BE49-F238E27FC236}">
                <a16:creationId xmlns:a16="http://schemas.microsoft.com/office/drawing/2014/main" id="{619A1006-D7A2-4FE9-93D8-9CC98A9BC302}"/>
              </a:ext>
            </a:extLst>
          </p:cNvPr>
          <p:cNvSpPr txBox="1">
            <a:spLocks noChangeArrowheads="1"/>
          </p:cNvSpPr>
          <p:nvPr/>
        </p:nvSpPr>
        <p:spPr bwMode="auto">
          <a:xfrm>
            <a:off x="3348038" y="4610100"/>
            <a:ext cx="720725" cy="396875"/>
          </a:xfrm>
          <a:prstGeom prst="rect">
            <a:avLst/>
          </a:prstGeom>
          <a:solidFill>
            <a:schemeClr val="bg1"/>
          </a:solid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solidFill>
                  <a:srgbClr val="FF00FF"/>
                </a:solidFill>
                <a:effectLst>
                  <a:outerShdw blurRad="38100" dist="38100" dir="2700000" algn="tl">
                    <a:srgbClr val="C0C0C0"/>
                  </a:outerShdw>
                </a:effectLst>
              </a:rPr>
              <a:t>a</a:t>
            </a:r>
          </a:p>
        </p:txBody>
      </p:sp>
      <p:sp>
        <p:nvSpPr>
          <p:cNvPr id="138514" name="Text Box 274">
            <a:extLst>
              <a:ext uri="{FF2B5EF4-FFF2-40B4-BE49-F238E27FC236}">
                <a16:creationId xmlns:a16="http://schemas.microsoft.com/office/drawing/2014/main" id="{20B0A442-396A-48B1-BE6B-017BFD86CC00}"/>
              </a:ext>
            </a:extLst>
          </p:cNvPr>
          <p:cNvSpPr txBox="1">
            <a:spLocks noChangeArrowheads="1"/>
          </p:cNvSpPr>
          <p:nvPr/>
        </p:nvSpPr>
        <p:spPr bwMode="auto">
          <a:xfrm>
            <a:off x="5205413" y="4619625"/>
            <a:ext cx="720725" cy="396875"/>
          </a:xfrm>
          <a:prstGeom prst="rect">
            <a:avLst/>
          </a:prstGeom>
          <a:solidFill>
            <a:schemeClr val="bg1"/>
          </a:solidFill>
          <a:ln w="9525">
            <a:noFill/>
            <a:miter lim="800000"/>
            <a:headEnd/>
            <a:tailEnd/>
          </a:ln>
          <a:effectLst/>
        </p:spPr>
        <p:txBody>
          <a:bodyPr>
            <a:spAutoFit/>
          </a:bodyPr>
          <a:lstStyle/>
          <a:p>
            <a:pPr algn="ctr" eaLnBrk="1" hangingPunct="1">
              <a:spcBef>
                <a:spcPct val="50000"/>
              </a:spcBef>
              <a:defRPr/>
            </a:pPr>
            <a:r>
              <a:rPr lang="en-US" altLang="zh-CN" sz="2000" b="1" dirty="0">
                <a:solidFill>
                  <a:srgbClr val="FF00FF"/>
                </a:solidFill>
                <a:effectLst>
                  <a:outerShdw blurRad="38100" dist="38100" dir="2700000" algn="tl">
                    <a:srgbClr val="C0C0C0"/>
                  </a:outerShdw>
                </a:effectLst>
              </a:rPr>
              <a:t>\n</a:t>
            </a:r>
          </a:p>
        </p:txBody>
      </p:sp>
      <p:sp>
        <p:nvSpPr>
          <p:cNvPr id="138515" name="Text Box 275">
            <a:extLst>
              <a:ext uri="{FF2B5EF4-FFF2-40B4-BE49-F238E27FC236}">
                <a16:creationId xmlns:a16="http://schemas.microsoft.com/office/drawing/2014/main" id="{D8010791-44FE-4656-A4CD-C2A9F7744B11}"/>
              </a:ext>
            </a:extLst>
          </p:cNvPr>
          <p:cNvSpPr txBox="1">
            <a:spLocks noChangeArrowheads="1"/>
          </p:cNvSpPr>
          <p:nvPr/>
        </p:nvSpPr>
        <p:spPr bwMode="auto">
          <a:xfrm>
            <a:off x="7091363" y="4619625"/>
            <a:ext cx="720725" cy="396875"/>
          </a:xfrm>
          <a:prstGeom prst="rect">
            <a:avLst/>
          </a:prstGeom>
          <a:solidFill>
            <a:schemeClr val="bg1"/>
          </a:solid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solidFill>
                  <a:srgbClr val="FF00FF"/>
                </a:solidFill>
                <a:effectLst>
                  <a:outerShdw blurRad="38100" dist="38100" dir="2700000" algn="tl">
                    <a:srgbClr val="C0C0C0"/>
                  </a:outerShdw>
                </a:effectLst>
              </a:rPr>
              <a:t>b</a:t>
            </a:r>
          </a:p>
        </p:txBody>
      </p:sp>
      <p:sp>
        <p:nvSpPr>
          <p:cNvPr id="138517" name="Text Box 277">
            <a:extLst>
              <a:ext uri="{FF2B5EF4-FFF2-40B4-BE49-F238E27FC236}">
                <a16:creationId xmlns:a16="http://schemas.microsoft.com/office/drawing/2014/main" id="{19FE8D7F-68C6-4368-976B-4B6BFABB14F8}"/>
              </a:ext>
            </a:extLst>
          </p:cNvPr>
          <p:cNvSpPr txBox="1">
            <a:spLocks noChangeArrowheads="1"/>
          </p:cNvSpPr>
          <p:nvPr/>
        </p:nvSpPr>
        <p:spPr bwMode="auto">
          <a:xfrm>
            <a:off x="4230688" y="2133600"/>
            <a:ext cx="287337"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solidFill>
                  <a:srgbClr val="FF00FF"/>
                </a:solidFill>
                <a:effectLst>
                  <a:outerShdw blurRad="38100" dist="38100" dir="2700000" algn="tl">
                    <a:srgbClr val="C0C0C0"/>
                  </a:outerShdw>
                </a:effectLst>
              </a:rPr>
              <a:t>a</a:t>
            </a:r>
          </a:p>
        </p:txBody>
      </p:sp>
      <p:sp>
        <p:nvSpPr>
          <p:cNvPr id="138518" name="Text Box 278">
            <a:extLst>
              <a:ext uri="{FF2B5EF4-FFF2-40B4-BE49-F238E27FC236}">
                <a16:creationId xmlns:a16="http://schemas.microsoft.com/office/drawing/2014/main" id="{56ACA259-C2C1-4566-A9F7-D56038033F42}"/>
              </a:ext>
            </a:extLst>
          </p:cNvPr>
          <p:cNvSpPr txBox="1">
            <a:spLocks noChangeArrowheads="1"/>
          </p:cNvSpPr>
          <p:nvPr/>
        </p:nvSpPr>
        <p:spPr bwMode="auto">
          <a:xfrm>
            <a:off x="4221163" y="2508250"/>
            <a:ext cx="287337"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solidFill>
                  <a:srgbClr val="FF00FF"/>
                </a:solidFill>
                <a:effectLst>
                  <a:outerShdw blurRad="38100" dist="38100" dir="2700000" algn="tl">
                    <a:srgbClr val="C0C0C0"/>
                  </a:outerShdw>
                </a:effectLst>
              </a:rPr>
              <a:t>b</a:t>
            </a:r>
          </a:p>
        </p:txBody>
      </p:sp>
      <p:sp>
        <p:nvSpPr>
          <p:cNvPr id="138526" name="Text Box 286">
            <a:extLst>
              <a:ext uri="{FF2B5EF4-FFF2-40B4-BE49-F238E27FC236}">
                <a16:creationId xmlns:a16="http://schemas.microsoft.com/office/drawing/2014/main" id="{6606085C-6D95-408F-B023-FD5B7FA94619}"/>
              </a:ext>
            </a:extLst>
          </p:cNvPr>
          <p:cNvSpPr txBox="1">
            <a:spLocks noChangeArrowheads="1"/>
          </p:cNvSpPr>
          <p:nvPr/>
        </p:nvSpPr>
        <p:spPr bwMode="auto">
          <a:xfrm>
            <a:off x="4140200" y="2922588"/>
            <a:ext cx="571500" cy="396875"/>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dirty="0">
                <a:solidFill>
                  <a:srgbClr val="FF00FF"/>
                </a:solidFill>
                <a:effectLst>
                  <a:outerShdw blurRad="38100" dist="38100" dir="2700000" algn="tl">
                    <a:srgbClr val="C0C0C0"/>
                  </a:outerShdw>
                </a:effectLst>
              </a:rPr>
              <a:t>97</a:t>
            </a:r>
          </a:p>
        </p:txBody>
      </p:sp>
      <p:sp>
        <p:nvSpPr>
          <p:cNvPr id="138527" name="Text Box 287">
            <a:extLst>
              <a:ext uri="{FF2B5EF4-FFF2-40B4-BE49-F238E27FC236}">
                <a16:creationId xmlns:a16="http://schemas.microsoft.com/office/drawing/2014/main" id="{3E80DEE7-C469-4A9A-8322-CEE7418B4C58}"/>
              </a:ext>
            </a:extLst>
          </p:cNvPr>
          <p:cNvSpPr txBox="1">
            <a:spLocks noChangeArrowheads="1"/>
          </p:cNvSpPr>
          <p:nvPr/>
        </p:nvSpPr>
        <p:spPr bwMode="auto">
          <a:xfrm>
            <a:off x="4624388" y="2917825"/>
            <a:ext cx="571500" cy="396875"/>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a:solidFill>
                  <a:srgbClr val="FF00FF"/>
                </a:solidFill>
                <a:effectLst>
                  <a:outerShdw blurRad="38100" dist="38100" dir="2700000" algn="tl">
                    <a:srgbClr val="C0C0C0"/>
                  </a:outerShdw>
                </a:effectLst>
              </a:rPr>
              <a:t>10</a:t>
            </a:r>
          </a:p>
        </p:txBody>
      </p:sp>
      <p:sp>
        <p:nvSpPr>
          <p:cNvPr id="138528" name="Text Box 288">
            <a:extLst>
              <a:ext uri="{FF2B5EF4-FFF2-40B4-BE49-F238E27FC236}">
                <a16:creationId xmlns:a16="http://schemas.microsoft.com/office/drawing/2014/main" id="{D3177200-9A33-438D-96AD-7706C87F561A}"/>
              </a:ext>
            </a:extLst>
          </p:cNvPr>
          <p:cNvSpPr txBox="1">
            <a:spLocks noChangeArrowheads="1"/>
          </p:cNvSpPr>
          <p:nvPr/>
        </p:nvSpPr>
        <p:spPr bwMode="auto">
          <a:xfrm>
            <a:off x="5162550" y="2911475"/>
            <a:ext cx="571500" cy="396875"/>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a:solidFill>
                  <a:srgbClr val="FF00FF"/>
                </a:solidFill>
                <a:effectLst>
                  <a:outerShdw blurRad="38100" dist="38100" dir="2700000" algn="tl">
                    <a:srgbClr val="C0C0C0"/>
                  </a:outerShdw>
                </a:effectLst>
              </a:rPr>
              <a:t>98</a:t>
            </a:r>
          </a:p>
        </p:txBody>
      </p:sp>
      <p:graphicFrame>
        <p:nvGraphicFramePr>
          <p:cNvPr id="138571" name="Group 331">
            <a:extLst>
              <a:ext uri="{FF2B5EF4-FFF2-40B4-BE49-F238E27FC236}">
                <a16:creationId xmlns:a16="http://schemas.microsoft.com/office/drawing/2014/main" id="{4CE05141-3D0F-462B-993D-694CD72945BF}"/>
              </a:ext>
            </a:extLst>
          </p:cNvPr>
          <p:cNvGraphicFramePr>
            <a:graphicFrameLocks noGrp="1"/>
          </p:cNvGraphicFramePr>
          <p:nvPr/>
        </p:nvGraphicFramePr>
        <p:xfrm>
          <a:off x="2430463" y="5445125"/>
          <a:ext cx="6096000" cy="396875"/>
        </p:xfrm>
        <a:graphic>
          <a:graphicData uri="http://schemas.openxmlformats.org/drawingml/2006/table">
            <a:tbl>
              <a:tblPr/>
              <a:tblGrid>
                <a:gridCol w="381000">
                  <a:extLst>
                    <a:ext uri="{9D8B030D-6E8A-4147-A177-3AD203B41FA5}">
                      <a16:colId xmlns:a16="http://schemas.microsoft.com/office/drawing/2014/main" val="1277572494"/>
                    </a:ext>
                  </a:extLst>
                </a:gridCol>
                <a:gridCol w="381000">
                  <a:extLst>
                    <a:ext uri="{9D8B030D-6E8A-4147-A177-3AD203B41FA5}">
                      <a16:colId xmlns:a16="http://schemas.microsoft.com/office/drawing/2014/main" val="1596482717"/>
                    </a:ext>
                  </a:extLst>
                </a:gridCol>
                <a:gridCol w="381000">
                  <a:extLst>
                    <a:ext uri="{9D8B030D-6E8A-4147-A177-3AD203B41FA5}">
                      <a16:colId xmlns:a16="http://schemas.microsoft.com/office/drawing/2014/main" val="492793579"/>
                    </a:ext>
                  </a:extLst>
                </a:gridCol>
                <a:gridCol w="381000">
                  <a:extLst>
                    <a:ext uri="{9D8B030D-6E8A-4147-A177-3AD203B41FA5}">
                      <a16:colId xmlns:a16="http://schemas.microsoft.com/office/drawing/2014/main" val="3456554571"/>
                    </a:ext>
                  </a:extLst>
                </a:gridCol>
                <a:gridCol w="381000">
                  <a:extLst>
                    <a:ext uri="{9D8B030D-6E8A-4147-A177-3AD203B41FA5}">
                      <a16:colId xmlns:a16="http://schemas.microsoft.com/office/drawing/2014/main" val="1068813510"/>
                    </a:ext>
                  </a:extLst>
                </a:gridCol>
                <a:gridCol w="381000">
                  <a:extLst>
                    <a:ext uri="{9D8B030D-6E8A-4147-A177-3AD203B41FA5}">
                      <a16:colId xmlns:a16="http://schemas.microsoft.com/office/drawing/2014/main" val="2890282649"/>
                    </a:ext>
                  </a:extLst>
                </a:gridCol>
                <a:gridCol w="381000">
                  <a:extLst>
                    <a:ext uri="{9D8B030D-6E8A-4147-A177-3AD203B41FA5}">
                      <a16:colId xmlns:a16="http://schemas.microsoft.com/office/drawing/2014/main" val="1829862035"/>
                    </a:ext>
                  </a:extLst>
                </a:gridCol>
                <a:gridCol w="381000">
                  <a:extLst>
                    <a:ext uri="{9D8B030D-6E8A-4147-A177-3AD203B41FA5}">
                      <a16:colId xmlns:a16="http://schemas.microsoft.com/office/drawing/2014/main" val="947338548"/>
                    </a:ext>
                  </a:extLst>
                </a:gridCol>
                <a:gridCol w="381000">
                  <a:extLst>
                    <a:ext uri="{9D8B030D-6E8A-4147-A177-3AD203B41FA5}">
                      <a16:colId xmlns:a16="http://schemas.microsoft.com/office/drawing/2014/main" val="3617594295"/>
                    </a:ext>
                  </a:extLst>
                </a:gridCol>
                <a:gridCol w="381000">
                  <a:extLst>
                    <a:ext uri="{9D8B030D-6E8A-4147-A177-3AD203B41FA5}">
                      <a16:colId xmlns:a16="http://schemas.microsoft.com/office/drawing/2014/main" val="227394684"/>
                    </a:ext>
                  </a:extLst>
                </a:gridCol>
                <a:gridCol w="381000">
                  <a:extLst>
                    <a:ext uri="{9D8B030D-6E8A-4147-A177-3AD203B41FA5}">
                      <a16:colId xmlns:a16="http://schemas.microsoft.com/office/drawing/2014/main" val="50916780"/>
                    </a:ext>
                  </a:extLst>
                </a:gridCol>
                <a:gridCol w="381000">
                  <a:extLst>
                    <a:ext uri="{9D8B030D-6E8A-4147-A177-3AD203B41FA5}">
                      <a16:colId xmlns:a16="http://schemas.microsoft.com/office/drawing/2014/main" val="3354633246"/>
                    </a:ext>
                  </a:extLst>
                </a:gridCol>
                <a:gridCol w="381000">
                  <a:extLst>
                    <a:ext uri="{9D8B030D-6E8A-4147-A177-3AD203B41FA5}">
                      <a16:colId xmlns:a16="http://schemas.microsoft.com/office/drawing/2014/main" val="3886606999"/>
                    </a:ext>
                  </a:extLst>
                </a:gridCol>
                <a:gridCol w="381000">
                  <a:extLst>
                    <a:ext uri="{9D8B030D-6E8A-4147-A177-3AD203B41FA5}">
                      <a16:colId xmlns:a16="http://schemas.microsoft.com/office/drawing/2014/main" val="118364577"/>
                    </a:ext>
                  </a:extLst>
                </a:gridCol>
                <a:gridCol w="381000">
                  <a:extLst>
                    <a:ext uri="{9D8B030D-6E8A-4147-A177-3AD203B41FA5}">
                      <a16:colId xmlns:a16="http://schemas.microsoft.com/office/drawing/2014/main" val="1102943382"/>
                    </a:ext>
                  </a:extLst>
                </a:gridCol>
                <a:gridCol w="381000">
                  <a:extLst>
                    <a:ext uri="{9D8B030D-6E8A-4147-A177-3AD203B41FA5}">
                      <a16:colId xmlns:a16="http://schemas.microsoft.com/office/drawing/2014/main" val="792243815"/>
                    </a:ext>
                  </a:extLst>
                </a:gridCol>
              </a:tblGrid>
              <a:tr h="3968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1600" b="0" i="0" u="none" strike="noStrike" cap="none" normalizeH="0" baseline="0">
                        <a:ln>
                          <a:noFill/>
                        </a:ln>
                        <a:solidFill>
                          <a:srgbClr val="FF00FF"/>
                        </a:solidFill>
                        <a:effectLst/>
                        <a:latin typeface="Tahoma" panose="020B0604030504040204" pitchFamily="34" charset="0"/>
                        <a:ea typeface="宋体" panose="02010600030101010101" pitchFamily="2" charset="-122"/>
                      </a:endParaRPr>
                    </a:p>
                  </a:txBody>
                  <a:tcPr marT="45793" marB="45793"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1600" b="0" i="0" u="none" strike="noStrike" cap="none" normalizeH="0" baseline="0">
                        <a:ln>
                          <a:noFill/>
                        </a:ln>
                        <a:solidFill>
                          <a:srgbClr val="FF00FF"/>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endParaRPr kumimoji="1" lang="en-US" altLang="zh-CN" sz="1600" b="0" i="0" u="none" strike="noStrike" cap="none" normalizeH="0" baseline="0">
                        <a:ln>
                          <a:noFill/>
                        </a:ln>
                        <a:solidFill>
                          <a:srgbClr val="FF00FF"/>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latin typeface="Tahoma" panose="020B0604030504040204" pitchFamily="34" charset="0"/>
                          <a:ea typeface="宋体" panose="02010600030101010101" pitchFamily="2" charset="-122"/>
                        </a:rPr>
                        <a:t>b</a:t>
                      </a: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en-US" altLang="zh-CN" sz="1600" b="0" i="0" u="none" strike="noStrike" cap="none" normalizeH="0" baseline="0">
                          <a:ln>
                            <a:noFill/>
                          </a:ln>
                          <a:solidFill>
                            <a:srgbClr val="FF00FF"/>
                          </a:solidFill>
                          <a:effectLst/>
                          <a:latin typeface="Tahoma" panose="020B0604030504040204" pitchFamily="34" charset="0"/>
                          <a:ea typeface="宋体" panose="02010600030101010101" pitchFamily="2" charset="-122"/>
                        </a:rPr>
                        <a:t>\n</a:t>
                      </a: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12203593"/>
                  </a:ext>
                </a:extLst>
              </a:tr>
            </a:tbl>
          </a:graphicData>
        </a:graphic>
      </p:graphicFrame>
      <p:sp>
        <p:nvSpPr>
          <p:cNvPr id="37" name="Text Box 277">
            <a:extLst>
              <a:ext uri="{FF2B5EF4-FFF2-40B4-BE49-F238E27FC236}">
                <a16:creationId xmlns:a16="http://schemas.microsoft.com/office/drawing/2014/main" id="{D66258D8-F686-4246-859C-70867D4F1763}"/>
              </a:ext>
            </a:extLst>
          </p:cNvPr>
          <p:cNvSpPr txBox="1">
            <a:spLocks noChangeArrowheads="1"/>
          </p:cNvSpPr>
          <p:nvPr/>
        </p:nvSpPr>
        <p:spPr bwMode="auto">
          <a:xfrm>
            <a:off x="4211638" y="1225550"/>
            <a:ext cx="287337"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solidFill>
                  <a:srgbClr val="FF00FF"/>
                </a:solidFill>
                <a:effectLst>
                  <a:outerShdw blurRad="38100" dist="38100" dir="2700000" algn="tl">
                    <a:srgbClr val="C0C0C0"/>
                  </a:outerShdw>
                </a:effectLst>
              </a:rPr>
              <a:t>a</a:t>
            </a:r>
          </a:p>
        </p:txBody>
      </p:sp>
      <p:sp>
        <p:nvSpPr>
          <p:cNvPr id="38" name="Line 276">
            <a:extLst>
              <a:ext uri="{FF2B5EF4-FFF2-40B4-BE49-F238E27FC236}">
                <a16:creationId xmlns:a16="http://schemas.microsoft.com/office/drawing/2014/main" id="{F7914003-2F0F-4041-A0EA-683D52F881F9}"/>
              </a:ext>
            </a:extLst>
          </p:cNvPr>
          <p:cNvSpPr>
            <a:spLocks noChangeShapeType="1"/>
          </p:cNvSpPr>
          <p:nvPr/>
        </p:nvSpPr>
        <p:spPr bwMode="auto">
          <a:xfrm>
            <a:off x="4284663" y="1585913"/>
            <a:ext cx="215900" cy="0"/>
          </a:xfrm>
          <a:prstGeom prst="line">
            <a:avLst/>
          </a:prstGeom>
          <a:noFill/>
          <a:ln w="38100">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 name="Text Box 277">
            <a:extLst>
              <a:ext uri="{FF2B5EF4-FFF2-40B4-BE49-F238E27FC236}">
                <a16:creationId xmlns:a16="http://schemas.microsoft.com/office/drawing/2014/main" id="{6E80616E-1C52-41CD-BB47-20D4C0BE411E}"/>
              </a:ext>
            </a:extLst>
          </p:cNvPr>
          <p:cNvSpPr txBox="1">
            <a:spLocks noChangeArrowheads="1"/>
          </p:cNvSpPr>
          <p:nvPr/>
        </p:nvSpPr>
        <p:spPr bwMode="auto">
          <a:xfrm>
            <a:off x="4211638" y="1577975"/>
            <a:ext cx="287337"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solidFill>
                  <a:srgbClr val="FF00FF"/>
                </a:solidFill>
                <a:effectLst>
                  <a:outerShdw blurRad="38100" dist="38100" dir="2700000" algn="tl">
                    <a:srgbClr val="C0C0C0"/>
                  </a:outerShdw>
                </a:effectLst>
              </a:rPr>
              <a:t>b</a:t>
            </a:r>
          </a:p>
        </p:txBody>
      </p:sp>
      <p:sp>
        <p:nvSpPr>
          <p:cNvPr id="40" name="Line 276">
            <a:extLst>
              <a:ext uri="{FF2B5EF4-FFF2-40B4-BE49-F238E27FC236}">
                <a16:creationId xmlns:a16="http://schemas.microsoft.com/office/drawing/2014/main" id="{81FCA0F5-12E5-450E-B66C-ACCABB7D99EC}"/>
              </a:ext>
            </a:extLst>
          </p:cNvPr>
          <p:cNvSpPr>
            <a:spLocks noChangeShapeType="1"/>
          </p:cNvSpPr>
          <p:nvPr/>
        </p:nvSpPr>
        <p:spPr bwMode="auto">
          <a:xfrm>
            <a:off x="4254500" y="1901825"/>
            <a:ext cx="215900" cy="0"/>
          </a:xfrm>
          <a:prstGeom prst="line">
            <a:avLst/>
          </a:prstGeom>
          <a:noFill/>
          <a:ln w="38100">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 name="Line 276">
            <a:extLst>
              <a:ext uri="{FF2B5EF4-FFF2-40B4-BE49-F238E27FC236}">
                <a16:creationId xmlns:a16="http://schemas.microsoft.com/office/drawing/2014/main" id="{EAB8D1DB-7FBB-4714-A269-83F3B9C0D642}"/>
              </a:ext>
            </a:extLst>
          </p:cNvPr>
          <p:cNvSpPr>
            <a:spLocks noChangeShapeType="1"/>
          </p:cNvSpPr>
          <p:nvPr/>
        </p:nvSpPr>
        <p:spPr bwMode="auto">
          <a:xfrm>
            <a:off x="5724525" y="3213100"/>
            <a:ext cx="215900" cy="0"/>
          </a:xfrm>
          <a:prstGeom prst="line">
            <a:avLst/>
          </a:prstGeom>
          <a:noFill/>
          <a:ln w="38100">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 name="Line 276">
            <a:extLst>
              <a:ext uri="{FF2B5EF4-FFF2-40B4-BE49-F238E27FC236}">
                <a16:creationId xmlns:a16="http://schemas.microsoft.com/office/drawing/2014/main" id="{C5EA33FE-80BE-4A39-951C-C168B2CA444B}"/>
              </a:ext>
            </a:extLst>
          </p:cNvPr>
          <p:cNvSpPr>
            <a:spLocks noChangeShapeType="1"/>
          </p:cNvSpPr>
          <p:nvPr/>
        </p:nvSpPr>
        <p:spPr bwMode="auto">
          <a:xfrm>
            <a:off x="4572000" y="2781300"/>
            <a:ext cx="215900" cy="0"/>
          </a:xfrm>
          <a:prstGeom prst="line">
            <a:avLst/>
          </a:prstGeom>
          <a:noFill/>
          <a:ln w="38100">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38259"/>
                                        </p:tgtEl>
                                        <p:attrNameLst>
                                          <p:attrName>style.visibility</p:attrName>
                                        </p:attrNameLst>
                                      </p:cBhvr>
                                      <p:to>
                                        <p:strVal val="visible"/>
                                      </p:to>
                                    </p:set>
                                    <p:anim calcmode="lin" valueType="num">
                                      <p:cBhvr>
                                        <p:cTn id="7" dur="1000" fill="hold"/>
                                        <p:tgtEl>
                                          <p:spTgt spid="138259"/>
                                        </p:tgtEl>
                                        <p:attrNameLst>
                                          <p:attrName>ppt_x</p:attrName>
                                        </p:attrNameLst>
                                      </p:cBhvr>
                                      <p:tavLst>
                                        <p:tav tm="0">
                                          <p:val>
                                            <p:strVal val="#ppt_x-.2"/>
                                          </p:val>
                                        </p:tav>
                                        <p:tav tm="100000">
                                          <p:val>
                                            <p:strVal val="#ppt_x"/>
                                          </p:val>
                                        </p:tav>
                                      </p:tavLst>
                                    </p:anim>
                                    <p:anim calcmode="lin" valueType="num">
                                      <p:cBhvr>
                                        <p:cTn id="8" dur="1000" fill="hold"/>
                                        <p:tgtEl>
                                          <p:spTgt spid="138259"/>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8259"/>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38258"/>
                                        </p:tgtEl>
                                        <p:attrNameLst>
                                          <p:attrName>style.visibility</p:attrName>
                                        </p:attrNameLst>
                                      </p:cBhvr>
                                      <p:to>
                                        <p:strVal val="visible"/>
                                      </p:to>
                                    </p:set>
                                    <p:anim calcmode="lin" valueType="num">
                                      <p:cBhvr>
                                        <p:cTn id="12" dur="1000" fill="hold"/>
                                        <p:tgtEl>
                                          <p:spTgt spid="138258"/>
                                        </p:tgtEl>
                                        <p:attrNameLst>
                                          <p:attrName>ppt_x</p:attrName>
                                        </p:attrNameLst>
                                      </p:cBhvr>
                                      <p:tavLst>
                                        <p:tav tm="0">
                                          <p:val>
                                            <p:strVal val="#ppt_x-.2"/>
                                          </p:val>
                                        </p:tav>
                                        <p:tav tm="100000">
                                          <p:val>
                                            <p:strVal val="#ppt_x"/>
                                          </p:val>
                                        </p:tav>
                                      </p:tavLst>
                                    </p:anim>
                                    <p:anim calcmode="lin" valueType="num">
                                      <p:cBhvr>
                                        <p:cTn id="13" dur="1000" fill="hold"/>
                                        <p:tgtEl>
                                          <p:spTgt spid="13825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38258"/>
                                        </p:tgtEl>
                                      </p:cBhvr>
                                    </p:animEffect>
                                  </p:childTnLst>
                                </p:cTn>
                              </p:par>
                            </p:childTnLst>
                          </p:cTn>
                        </p:par>
                        <p:par>
                          <p:cTn id="15" fill="hold" nodeType="afterGroup">
                            <p:stCondLst>
                              <p:cond delay="1000"/>
                            </p:stCondLst>
                            <p:childTnLst>
                              <p:par>
                                <p:cTn id="16" presetID="4" presetClass="entr" presetSubtype="16" fill="hold" nodeType="after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box(in)">
                                      <p:cBhvr>
                                        <p:cTn id="18" dur="500"/>
                                        <p:tgtEl>
                                          <p:spTgt spid="3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9"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1000" fill="hold"/>
                                        <p:tgtEl>
                                          <p:spTgt spid="2"/>
                                        </p:tgtEl>
                                        <p:attrNameLst>
                                          <p:attrName>ppt_x</p:attrName>
                                        </p:attrNameLst>
                                      </p:cBhvr>
                                      <p:tavLst>
                                        <p:tav tm="0">
                                          <p:val>
                                            <p:strVal val="#ppt_x-.2"/>
                                          </p:val>
                                        </p:tav>
                                        <p:tav tm="100000">
                                          <p:val>
                                            <p:strVal val="#ppt_x"/>
                                          </p:val>
                                        </p:tav>
                                      </p:tavLst>
                                    </p:anim>
                                    <p:anim calcmode="lin" valueType="num">
                                      <p:cBhvr>
                                        <p:cTn id="24"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5" dur="1000"/>
                                        <p:tgtEl>
                                          <p:spTgt spid="2"/>
                                        </p:tgtEl>
                                      </p:cBhvr>
                                    </p:animEffect>
                                  </p:childTnLst>
                                </p:cTn>
                              </p:par>
                              <p:par>
                                <p:cTn id="26" presetID="29" presetClass="entr" presetSubtype="0" fill="hold" nodeType="withEffect">
                                  <p:stCondLst>
                                    <p:cond delay="0"/>
                                  </p:stCondLst>
                                  <p:childTnLst>
                                    <p:set>
                                      <p:cBhvr>
                                        <p:cTn id="27" dur="1" fill="hold">
                                          <p:stCondLst>
                                            <p:cond delay="0"/>
                                          </p:stCondLst>
                                        </p:cTn>
                                        <p:tgtEl>
                                          <p:spTgt spid="138474"/>
                                        </p:tgtEl>
                                        <p:attrNameLst>
                                          <p:attrName>style.visibility</p:attrName>
                                        </p:attrNameLst>
                                      </p:cBhvr>
                                      <p:to>
                                        <p:strVal val="visible"/>
                                      </p:to>
                                    </p:set>
                                    <p:anim calcmode="lin" valueType="num">
                                      <p:cBhvr>
                                        <p:cTn id="28" dur="1000" fill="hold"/>
                                        <p:tgtEl>
                                          <p:spTgt spid="138474"/>
                                        </p:tgtEl>
                                        <p:attrNameLst>
                                          <p:attrName>ppt_x</p:attrName>
                                        </p:attrNameLst>
                                      </p:cBhvr>
                                      <p:tavLst>
                                        <p:tav tm="0">
                                          <p:val>
                                            <p:strVal val="#ppt_x-.2"/>
                                          </p:val>
                                        </p:tav>
                                        <p:tav tm="100000">
                                          <p:val>
                                            <p:strVal val="#ppt_x"/>
                                          </p:val>
                                        </p:tav>
                                      </p:tavLst>
                                    </p:anim>
                                    <p:anim calcmode="lin" valueType="num">
                                      <p:cBhvr>
                                        <p:cTn id="29" dur="1000" fill="hold"/>
                                        <p:tgtEl>
                                          <p:spTgt spid="138474"/>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38474"/>
                                        </p:tgtEl>
                                      </p:cBhvr>
                                    </p:animEffect>
                                  </p:childTnLst>
                                </p:cTn>
                              </p:par>
                              <p:par>
                                <p:cTn id="31" presetID="42" presetClass="entr" presetSubtype="0" fill="hold" grpId="0" nodeType="withEffect">
                                  <p:stCondLst>
                                    <p:cond delay="0"/>
                                  </p:stCondLst>
                                  <p:childTnLst>
                                    <p:set>
                                      <p:cBhvr>
                                        <p:cTn id="32" dur="1" fill="hold">
                                          <p:stCondLst>
                                            <p:cond delay="0"/>
                                          </p:stCondLst>
                                        </p:cTn>
                                        <p:tgtEl>
                                          <p:spTgt spid="138512"/>
                                        </p:tgtEl>
                                        <p:attrNameLst>
                                          <p:attrName>style.visibility</p:attrName>
                                        </p:attrNameLst>
                                      </p:cBhvr>
                                      <p:to>
                                        <p:strVal val="visible"/>
                                      </p:to>
                                    </p:set>
                                    <p:animEffect transition="in" filter="fade">
                                      <p:cBhvr>
                                        <p:cTn id="33" dur="1000"/>
                                        <p:tgtEl>
                                          <p:spTgt spid="138512"/>
                                        </p:tgtEl>
                                      </p:cBhvr>
                                    </p:animEffect>
                                    <p:anim calcmode="lin" valueType="num">
                                      <p:cBhvr>
                                        <p:cTn id="34" dur="1000" fill="hold"/>
                                        <p:tgtEl>
                                          <p:spTgt spid="138512"/>
                                        </p:tgtEl>
                                        <p:attrNameLst>
                                          <p:attrName>ppt_x</p:attrName>
                                        </p:attrNameLst>
                                      </p:cBhvr>
                                      <p:tavLst>
                                        <p:tav tm="0">
                                          <p:val>
                                            <p:strVal val="#ppt_x"/>
                                          </p:val>
                                        </p:tav>
                                        <p:tav tm="100000">
                                          <p:val>
                                            <p:strVal val="#ppt_x"/>
                                          </p:val>
                                        </p:tav>
                                      </p:tavLst>
                                    </p:anim>
                                    <p:anim calcmode="lin" valueType="num">
                                      <p:cBhvr>
                                        <p:cTn id="35" dur="1000" fill="hold"/>
                                        <p:tgtEl>
                                          <p:spTgt spid="138512"/>
                                        </p:tgtEl>
                                        <p:attrNameLst>
                                          <p:attrName>ppt_y</p:attrName>
                                        </p:attrNameLst>
                                      </p:cBhvr>
                                      <p:tavLst>
                                        <p:tav tm="0">
                                          <p:val>
                                            <p:strVal val="#ppt_y+.1"/>
                                          </p:val>
                                        </p:tav>
                                        <p:tav tm="100000">
                                          <p:val>
                                            <p:strVal val="#ppt_y"/>
                                          </p:val>
                                        </p:tav>
                                      </p:tavLst>
                                    </p:anim>
                                  </p:childTnLst>
                                </p:cTn>
                              </p:par>
                            </p:childTnLst>
                          </p:cTn>
                        </p:par>
                        <p:par>
                          <p:cTn id="36" fill="hold" nodeType="afterGroup">
                            <p:stCondLst>
                              <p:cond delay="1000"/>
                            </p:stCondLst>
                            <p:childTnLst>
                              <p:par>
                                <p:cTn id="37" presetID="29" presetClass="entr" presetSubtype="0" fill="hold" grpId="0" nodeType="afterEffect">
                                  <p:stCondLst>
                                    <p:cond delay="0"/>
                                  </p:stCondLst>
                                  <p:childTnLst>
                                    <p:set>
                                      <p:cBhvr>
                                        <p:cTn id="38" dur="1" fill="hold">
                                          <p:stCondLst>
                                            <p:cond delay="0"/>
                                          </p:stCondLst>
                                        </p:cTn>
                                        <p:tgtEl>
                                          <p:spTgt spid="138473"/>
                                        </p:tgtEl>
                                        <p:attrNameLst>
                                          <p:attrName>style.visibility</p:attrName>
                                        </p:attrNameLst>
                                      </p:cBhvr>
                                      <p:to>
                                        <p:strVal val="visible"/>
                                      </p:to>
                                    </p:set>
                                    <p:anim calcmode="lin" valueType="num">
                                      <p:cBhvr>
                                        <p:cTn id="39" dur="1000" fill="hold"/>
                                        <p:tgtEl>
                                          <p:spTgt spid="138473"/>
                                        </p:tgtEl>
                                        <p:attrNameLst>
                                          <p:attrName>ppt_x</p:attrName>
                                        </p:attrNameLst>
                                      </p:cBhvr>
                                      <p:tavLst>
                                        <p:tav tm="0">
                                          <p:val>
                                            <p:strVal val="#ppt_x-.2"/>
                                          </p:val>
                                        </p:tav>
                                        <p:tav tm="100000">
                                          <p:val>
                                            <p:strVal val="#ppt_x"/>
                                          </p:val>
                                        </p:tav>
                                      </p:tavLst>
                                    </p:anim>
                                    <p:anim calcmode="lin" valueType="num">
                                      <p:cBhvr>
                                        <p:cTn id="40" dur="1000" fill="hold"/>
                                        <p:tgtEl>
                                          <p:spTgt spid="138473"/>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3847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0" presetClass="path" presetSubtype="0" accel="50000" decel="50000" fill="hold" grpId="1" nodeType="clickEffect">
                                  <p:stCondLst>
                                    <p:cond delay="0"/>
                                  </p:stCondLst>
                                  <p:childTnLst>
                                    <p:animMotion origin="layout" path="M -1.38889E-6 1.85185E-6 L 0.03941 0.05254 " pathEditMode="relative" rAng="0" ptsTypes="AA">
                                      <p:cBhvr>
                                        <p:cTn id="45" dur="1000" fill="hold"/>
                                        <p:tgtEl>
                                          <p:spTgt spid="138473"/>
                                        </p:tgtEl>
                                        <p:attrNameLst>
                                          <p:attrName>ppt_x</p:attrName>
                                          <p:attrName>ppt_y</p:attrName>
                                        </p:attrNameLst>
                                      </p:cBhvr>
                                      <p:rCtr x="1962" y="2616"/>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29" presetClass="entr" presetSubtype="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p:cTn id="50" dur="1000" fill="hold"/>
                                        <p:tgtEl>
                                          <p:spTgt spid="3"/>
                                        </p:tgtEl>
                                        <p:attrNameLst>
                                          <p:attrName>ppt_x</p:attrName>
                                        </p:attrNameLst>
                                      </p:cBhvr>
                                      <p:tavLst>
                                        <p:tav tm="0">
                                          <p:val>
                                            <p:strVal val="#ppt_x-.2"/>
                                          </p:val>
                                        </p:tav>
                                        <p:tav tm="100000">
                                          <p:val>
                                            <p:strVal val="#ppt_x"/>
                                          </p:val>
                                        </p:tav>
                                      </p:tavLst>
                                    </p:anim>
                                    <p:anim calcmode="lin" valueType="num">
                                      <p:cBhvr>
                                        <p:cTn id="51"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52" dur="1000"/>
                                        <p:tgtEl>
                                          <p:spTgt spid="3"/>
                                        </p:tgtEl>
                                      </p:cBhvr>
                                    </p:animEffect>
                                  </p:childTnLst>
                                </p:cTn>
                              </p:par>
                              <p:par>
                                <p:cTn id="53" presetID="29"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p:cTn id="55" dur="1000" fill="hold"/>
                                        <p:tgtEl>
                                          <p:spTgt spid="4"/>
                                        </p:tgtEl>
                                        <p:attrNameLst>
                                          <p:attrName>ppt_x</p:attrName>
                                        </p:attrNameLst>
                                      </p:cBhvr>
                                      <p:tavLst>
                                        <p:tav tm="0">
                                          <p:val>
                                            <p:strVal val="#ppt_x-.2"/>
                                          </p:val>
                                        </p:tav>
                                        <p:tav tm="100000">
                                          <p:val>
                                            <p:strVal val="#ppt_x"/>
                                          </p:val>
                                        </p:tav>
                                      </p:tavLst>
                                    </p:anim>
                                    <p:anim calcmode="lin" valueType="num">
                                      <p:cBhvr>
                                        <p:cTn id="56"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57" dur="1000"/>
                                        <p:tgtEl>
                                          <p:spTgt spid="4"/>
                                        </p:tgtEl>
                                      </p:cBhvr>
                                    </p:animEffect>
                                  </p:childTnLst>
                                </p:cTn>
                              </p:par>
                              <p:par>
                                <p:cTn id="58" presetID="29" presetClass="entr" presetSubtype="0" fill="hold" nodeType="withEffect">
                                  <p:stCondLst>
                                    <p:cond delay="0"/>
                                  </p:stCondLst>
                                  <p:childTnLst>
                                    <p:set>
                                      <p:cBhvr>
                                        <p:cTn id="59" dur="1" fill="hold">
                                          <p:stCondLst>
                                            <p:cond delay="0"/>
                                          </p:stCondLst>
                                        </p:cTn>
                                        <p:tgtEl>
                                          <p:spTgt spid="5"/>
                                        </p:tgtEl>
                                        <p:attrNameLst>
                                          <p:attrName>style.visibility</p:attrName>
                                        </p:attrNameLst>
                                      </p:cBhvr>
                                      <p:to>
                                        <p:strVal val="visible"/>
                                      </p:to>
                                    </p:set>
                                    <p:anim calcmode="lin" valueType="num">
                                      <p:cBhvr>
                                        <p:cTn id="60" dur="1000" fill="hold"/>
                                        <p:tgtEl>
                                          <p:spTgt spid="5"/>
                                        </p:tgtEl>
                                        <p:attrNameLst>
                                          <p:attrName>ppt_x</p:attrName>
                                        </p:attrNameLst>
                                      </p:cBhvr>
                                      <p:tavLst>
                                        <p:tav tm="0">
                                          <p:val>
                                            <p:strVal val="#ppt_x-.2"/>
                                          </p:val>
                                        </p:tav>
                                        <p:tav tm="100000">
                                          <p:val>
                                            <p:strVal val="#ppt_x"/>
                                          </p:val>
                                        </p:tav>
                                      </p:tavLst>
                                    </p:anim>
                                    <p:anim calcmode="lin" valueType="num">
                                      <p:cBhvr>
                                        <p:cTn id="61"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62" dur="1000"/>
                                        <p:tgtEl>
                                          <p:spTgt spid="5"/>
                                        </p:tgtEl>
                                      </p:cBhvr>
                                    </p:animEffect>
                                  </p:childTnLst>
                                </p:cTn>
                              </p:par>
                              <p:par>
                                <p:cTn id="63" presetID="29" presetClass="entr" presetSubtype="0" fill="hold" grpId="0" nodeType="withEffect">
                                  <p:stCondLst>
                                    <p:cond delay="0"/>
                                  </p:stCondLst>
                                  <p:childTnLst>
                                    <p:set>
                                      <p:cBhvr>
                                        <p:cTn id="64" dur="1" fill="hold">
                                          <p:stCondLst>
                                            <p:cond delay="0"/>
                                          </p:stCondLst>
                                        </p:cTn>
                                        <p:tgtEl>
                                          <p:spTgt spid="138254"/>
                                        </p:tgtEl>
                                        <p:attrNameLst>
                                          <p:attrName>style.visibility</p:attrName>
                                        </p:attrNameLst>
                                      </p:cBhvr>
                                      <p:to>
                                        <p:strVal val="visible"/>
                                      </p:to>
                                    </p:set>
                                    <p:anim calcmode="lin" valueType="num">
                                      <p:cBhvr>
                                        <p:cTn id="65" dur="1000" fill="hold"/>
                                        <p:tgtEl>
                                          <p:spTgt spid="138254"/>
                                        </p:tgtEl>
                                        <p:attrNameLst>
                                          <p:attrName>ppt_x</p:attrName>
                                        </p:attrNameLst>
                                      </p:cBhvr>
                                      <p:tavLst>
                                        <p:tav tm="0">
                                          <p:val>
                                            <p:strVal val="#ppt_x-.2"/>
                                          </p:val>
                                        </p:tav>
                                        <p:tav tm="100000">
                                          <p:val>
                                            <p:strVal val="#ppt_x"/>
                                          </p:val>
                                        </p:tav>
                                      </p:tavLst>
                                    </p:anim>
                                    <p:anim calcmode="lin" valueType="num">
                                      <p:cBhvr>
                                        <p:cTn id="66" dur="1000" fill="hold"/>
                                        <p:tgtEl>
                                          <p:spTgt spid="138254"/>
                                        </p:tgtEl>
                                        <p:attrNameLst>
                                          <p:attrName>ppt_y</p:attrName>
                                        </p:attrNameLst>
                                      </p:cBhvr>
                                      <p:tavLst>
                                        <p:tav tm="0">
                                          <p:val>
                                            <p:strVal val="#ppt_y"/>
                                          </p:val>
                                        </p:tav>
                                        <p:tav tm="100000">
                                          <p:val>
                                            <p:strVal val="#ppt_y"/>
                                          </p:val>
                                        </p:tav>
                                      </p:tavLst>
                                    </p:anim>
                                    <p:animEffect transition="in" filter="wipe(right)" prLst="gradientSize: 0.1">
                                      <p:cBhvr>
                                        <p:cTn id="67" dur="1000"/>
                                        <p:tgtEl>
                                          <p:spTgt spid="138254"/>
                                        </p:tgtEl>
                                      </p:cBhvr>
                                    </p:animEffect>
                                  </p:childTnLst>
                                </p:cTn>
                              </p:par>
                              <p:par>
                                <p:cTn id="68" presetID="29" presetClass="entr" presetSubtype="0" fill="hold" grpId="0" nodeType="withEffect">
                                  <p:stCondLst>
                                    <p:cond delay="0"/>
                                  </p:stCondLst>
                                  <p:childTnLst>
                                    <p:set>
                                      <p:cBhvr>
                                        <p:cTn id="69" dur="1" fill="hold">
                                          <p:stCondLst>
                                            <p:cond delay="0"/>
                                          </p:stCondLst>
                                        </p:cTn>
                                        <p:tgtEl>
                                          <p:spTgt spid="138255"/>
                                        </p:tgtEl>
                                        <p:attrNameLst>
                                          <p:attrName>style.visibility</p:attrName>
                                        </p:attrNameLst>
                                      </p:cBhvr>
                                      <p:to>
                                        <p:strVal val="visible"/>
                                      </p:to>
                                    </p:set>
                                    <p:anim calcmode="lin" valueType="num">
                                      <p:cBhvr>
                                        <p:cTn id="70" dur="1000" fill="hold"/>
                                        <p:tgtEl>
                                          <p:spTgt spid="138255"/>
                                        </p:tgtEl>
                                        <p:attrNameLst>
                                          <p:attrName>ppt_x</p:attrName>
                                        </p:attrNameLst>
                                      </p:cBhvr>
                                      <p:tavLst>
                                        <p:tav tm="0">
                                          <p:val>
                                            <p:strVal val="#ppt_x-.2"/>
                                          </p:val>
                                        </p:tav>
                                        <p:tav tm="100000">
                                          <p:val>
                                            <p:strVal val="#ppt_x"/>
                                          </p:val>
                                        </p:tav>
                                      </p:tavLst>
                                    </p:anim>
                                    <p:anim calcmode="lin" valueType="num">
                                      <p:cBhvr>
                                        <p:cTn id="71" dur="1000" fill="hold"/>
                                        <p:tgtEl>
                                          <p:spTgt spid="138255"/>
                                        </p:tgtEl>
                                        <p:attrNameLst>
                                          <p:attrName>ppt_y</p:attrName>
                                        </p:attrNameLst>
                                      </p:cBhvr>
                                      <p:tavLst>
                                        <p:tav tm="0">
                                          <p:val>
                                            <p:strVal val="#ppt_y"/>
                                          </p:val>
                                        </p:tav>
                                        <p:tav tm="100000">
                                          <p:val>
                                            <p:strVal val="#ppt_y"/>
                                          </p:val>
                                        </p:tav>
                                      </p:tavLst>
                                    </p:anim>
                                    <p:animEffect transition="in" filter="wipe(right)" prLst="gradientSize: 0.1">
                                      <p:cBhvr>
                                        <p:cTn id="72" dur="1000"/>
                                        <p:tgtEl>
                                          <p:spTgt spid="138255"/>
                                        </p:tgtEl>
                                      </p:cBhvr>
                                    </p:animEffect>
                                  </p:childTnLst>
                                </p:cTn>
                              </p:par>
                              <p:par>
                                <p:cTn id="73" presetID="29" presetClass="entr" presetSubtype="0" fill="hold" nodeType="withEffect">
                                  <p:stCondLst>
                                    <p:cond delay="0"/>
                                  </p:stCondLst>
                                  <p:childTnLst>
                                    <p:set>
                                      <p:cBhvr>
                                        <p:cTn id="74" dur="1" fill="hold">
                                          <p:stCondLst>
                                            <p:cond delay="0"/>
                                          </p:stCondLst>
                                        </p:cTn>
                                        <p:tgtEl>
                                          <p:spTgt spid="138256"/>
                                        </p:tgtEl>
                                        <p:attrNameLst>
                                          <p:attrName>style.visibility</p:attrName>
                                        </p:attrNameLst>
                                      </p:cBhvr>
                                      <p:to>
                                        <p:strVal val="visible"/>
                                      </p:to>
                                    </p:set>
                                    <p:anim calcmode="lin" valueType="num">
                                      <p:cBhvr>
                                        <p:cTn id="75" dur="1000" fill="hold"/>
                                        <p:tgtEl>
                                          <p:spTgt spid="138256"/>
                                        </p:tgtEl>
                                        <p:attrNameLst>
                                          <p:attrName>ppt_x</p:attrName>
                                        </p:attrNameLst>
                                      </p:cBhvr>
                                      <p:tavLst>
                                        <p:tav tm="0">
                                          <p:val>
                                            <p:strVal val="#ppt_x-.2"/>
                                          </p:val>
                                        </p:tav>
                                        <p:tav tm="100000">
                                          <p:val>
                                            <p:strVal val="#ppt_x"/>
                                          </p:val>
                                        </p:tav>
                                      </p:tavLst>
                                    </p:anim>
                                    <p:anim calcmode="lin" valueType="num">
                                      <p:cBhvr>
                                        <p:cTn id="76" dur="1000" fill="hold"/>
                                        <p:tgtEl>
                                          <p:spTgt spid="138256"/>
                                        </p:tgtEl>
                                        <p:attrNameLst>
                                          <p:attrName>ppt_y</p:attrName>
                                        </p:attrNameLst>
                                      </p:cBhvr>
                                      <p:tavLst>
                                        <p:tav tm="0">
                                          <p:val>
                                            <p:strVal val="#ppt_y"/>
                                          </p:val>
                                        </p:tav>
                                        <p:tav tm="100000">
                                          <p:val>
                                            <p:strVal val="#ppt_y"/>
                                          </p:val>
                                        </p:tav>
                                      </p:tavLst>
                                    </p:anim>
                                    <p:animEffect transition="in" filter="wipe(right)" prLst="gradientSize: 0.1">
                                      <p:cBhvr>
                                        <p:cTn id="77" dur="1000"/>
                                        <p:tgtEl>
                                          <p:spTgt spid="138256"/>
                                        </p:tgtEl>
                                      </p:cBhvr>
                                    </p:animEffect>
                                  </p:childTnLst>
                                </p:cTn>
                              </p:par>
                            </p:childTnLst>
                          </p:cTn>
                        </p:par>
                        <p:par>
                          <p:cTn id="78" fill="hold" nodeType="afterGroup">
                            <p:stCondLst>
                              <p:cond delay="1000"/>
                            </p:stCondLst>
                            <p:childTnLst>
                              <p:par>
                                <p:cTn id="79" presetID="0" presetClass="path" presetSubtype="0" accel="50000" decel="50000" fill="hold" grpId="2" nodeType="afterEffect">
                                  <p:stCondLst>
                                    <p:cond delay="0"/>
                                  </p:stCondLst>
                                  <p:childTnLst>
                                    <p:animMotion origin="layout" path="M 0.03941 0.05254 L 0.03941 0.10509 " pathEditMode="relative" ptsTypes="AA">
                                      <p:cBhvr>
                                        <p:cTn id="80" dur="1000" fill="hold"/>
                                        <p:tgtEl>
                                          <p:spTgt spid="138473"/>
                                        </p:tgtEl>
                                        <p:attrNameLst>
                                          <p:attrName>ppt_x</p:attrName>
                                          <p:attrName>ppt_y</p:attrName>
                                        </p:attrNameLst>
                                      </p:cBhvr>
                                    </p:animMotion>
                                  </p:childTnLst>
                                </p:cTn>
                              </p:par>
                            </p:childTnLst>
                          </p:cTn>
                        </p:par>
                      </p:childTnLst>
                    </p:cTn>
                  </p:par>
                  <p:par>
                    <p:cTn id="81" fill="hold" nodeType="clickPar">
                      <p:stCondLst>
                        <p:cond delay="indefinite"/>
                      </p:stCondLst>
                      <p:childTnLst>
                        <p:par>
                          <p:cTn id="82" fill="hold" nodeType="withGroup">
                            <p:stCondLst>
                              <p:cond delay="0"/>
                            </p:stCondLst>
                            <p:childTnLst>
                              <p:par>
                                <p:cTn id="83" presetID="4" presetClass="entr" presetSubtype="16" fill="hold" grpId="0" nodeType="click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box(in)">
                                      <p:cBhvr>
                                        <p:cTn id="85" dur="500"/>
                                        <p:tgtEl>
                                          <p:spTgt spid="37"/>
                                        </p:tgtEl>
                                      </p:cBhvr>
                                    </p:animEffect>
                                  </p:childTnLst>
                                </p:cTn>
                              </p:par>
                            </p:childTnLst>
                          </p:cTn>
                        </p:par>
                        <p:par>
                          <p:cTn id="86" fill="hold" nodeType="afterGroup">
                            <p:stCondLst>
                              <p:cond delay="500"/>
                            </p:stCondLst>
                            <p:childTnLst>
                              <p:par>
                                <p:cTn id="87" presetID="0" presetClass="path" presetSubtype="0" accel="50000" decel="50000" fill="hold" nodeType="afterEffect">
                                  <p:stCondLst>
                                    <p:cond delay="0"/>
                                  </p:stCondLst>
                                  <p:childTnLst>
                                    <p:animMotion origin="layout" path="M 0 0 L 0.02361 0 " pathEditMode="relative" ptsTypes="AA">
                                      <p:cBhvr>
                                        <p:cTn id="88" dur="1000" fill="hold"/>
                                        <p:tgtEl>
                                          <p:spTgt spid="38"/>
                                        </p:tgtEl>
                                        <p:attrNameLst>
                                          <p:attrName>ppt_x</p:attrName>
                                          <p:attrName>ppt_y</p:attrName>
                                        </p:attrNameLst>
                                      </p:cBhvr>
                                    </p:animMotion>
                                  </p:childTnLst>
                                </p:cTn>
                              </p:par>
                            </p:childTnLst>
                          </p:cTn>
                        </p:par>
                        <p:par>
                          <p:cTn id="89" fill="hold" nodeType="afterGroup">
                            <p:stCondLst>
                              <p:cond delay="1500"/>
                            </p:stCondLst>
                            <p:childTnLst>
                              <p:par>
                                <p:cTn id="90" presetID="0" presetClass="path" presetSubtype="0" accel="50000" decel="50000" fill="hold" nodeType="afterEffect">
                                  <p:stCondLst>
                                    <p:cond delay="0"/>
                                  </p:stCondLst>
                                  <p:childTnLst>
                                    <p:animMotion origin="layout" path="M 0.03542 0.0044 L -0.00382 0.04625 " pathEditMode="relative" rAng="0" ptsTypes="AA">
                                      <p:cBhvr>
                                        <p:cTn id="91" dur="1000" fill="hold"/>
                                        <p:tgtEl>
                                          <p:spTgt spid="38"/>
                                        </p:tgtEl>
                                        <p:attrNameLst>
                                          <p:attrName>ppt_x</p:attrName>
                                          <p:attrName>ppt_y</p:attrName>
                                        </p:attrNameLst>
                                      </p:cBhvr>
                                      <p:rCtr x="-1962" y="2081"/>
                                    </p:animMotion>
                                  </p:childTnLst>
                                </p:cTn>
                              </p:par>
                            </p:childTnLst>
                          </p:cTn>
                        </p:par>
                        <p:par>
                          <p:cTn id="92" fill="hold" nodeType="afterGroup">
                            <p:stCondLst>
                              <p:cond delay="2500"/>
                            </p:stCondLst>
                            <p:childTnLst>
                              <p:par>
                                <p:cTn id="93" presetID="3" presetClass="entr" presetSubtype="10" fill="hold" nodeType="afterEffect">
                                  <p:stCondLst>
                                    <p:cond delay="0"/>
                                  </p:stCondLst>
                                  <p:childTnLst>
                                    <p:set>
                                      <p:cBhvr>
                                        <p:cTn id="94" dur="1" fill="hold">
                                          <p:stCondLst>
                                            <p:cond delay="0"/>
                                          </p:stCondLst>
                                        </p:cTn>
                                        <p:tgtEl>
                                          <p:spTgt spid="138525"/>
                                        </p:tgtEl>
                                        <p:attrNameLst>
                                          <p:attrName>style.visibility</p:attrName>
                                        </p:attrNameLst>
                                      </p:cBhvr>
                                      <p:to>
                                        <p:strVal val="visible"/>
                                      </p:to>
                                    </p:set>
                                    <p:animEffect transition="in" filter="blinds(horizontal)">
                                      <p:cBhvr>
                                        <p:cTn id="95" dur="1000"/>
                                        <p:tgtEl>
                                          <p:spTgt spid="138525"/>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4" presetClass="entr" presetSubtype="16" fill="hold" grpId="0" nodeType="clickEffect">
                                  <p:stCondLst>
                                    <p:cond delay="0"/>
                                  </p:stCondLst>
                                  <p:childTnLst>
                                    <p:set>
                                      <p:cBhvr>
                                        <p:cTn id="99" dur="1" fill="hold">
                                          <p:stCondLst>
                                            <p:cond delay="0"/>
                                          </p:stCondLst>
                                        </p:cTn>
                                        <p:tgtEl>
                                          <p:spTgt spid="138513"/>
                                        </p:tgtEl>
                                        <p:attrNameLst>
                                          <p:attrName>style.visibility</p:attrName>
                                        </p:attrNameLst>
                                      </p:cBhvr>
                                      <p:to>
                                        <p:strVal val="visible"/>
                                      </p:to>
                                    </p:set>
                                    <p:animEffect transition="in" filter="box(in)">
                                      <p:cBhvr>
                                        <p:cTn id="100" dur="500"/>
                                        <p:tgtEl>
                                          <p:spTgt spid="138513"/>
                                        </p:tgtEl>
                                      </p:cBhvr>
                                    </p:animEffect>
                                  </p:childTnLst>
                                </p:cTn>
                              </p:par>
                            </p:childTnLst>
                          </p:cTn>
                        </p:par>
                        <p:par>
                          <p:cTn id="101" fill="hold" nodeType="afterGroup">
                            <p:stCondLst>
                              <p:cond delay="500"/>
                            </p:stCondLst>
                            <p:childTnLst>
                              <p:par>
                                <p:cTn id="102" presetID="0" presetClass="path" presetSubtype="0" accel="50000" decel="50000" fill="hold" grpId="1" nodeType="afterEffect">
                                  <p:stCondLst>
                                    <p:cond delay="0"/>
                                  </p:stCondLst>
                                  <p:childTnLst>
                                    <p:animMotion origin="layout" path="M 5.83333E-6 5.92593E-6 L 0.03942 5.92593E-6 " pathEditMode="relative" ptsTypes="AA">
                                      <p:cBhvr>
                                        <p:cTn id="103" dur="1000" fill="hold"/>
                                        <p:tgtEl>
                                          <p:spTgt spid="138512"/>
                                        </p:tgtEl>
                                        <p:attrNameLst>
                                          <p:attrName>ppt_x</p:attrName>
                                          <p:attrName>ppt_y</p:attrName>
                                        </p:attrNameLst>
                                      </p:cBhvr>
                                    </p:animMotion>
                                  </p:childTnLst>
                                </p:cTn>
                              </p:par>
                            </p:childTnLst>
                          </p:cTn>
                        </p:par>
                        <p:par>
                          <p:cTn id="104" fill="hold" nodeType="afterGroup">
                            <p:stCondLst>
                              <p:cond delay="1500"/>
                            </p:stCondLst>
                            <p:childTnLst>
                              <p:par>
                                <p:cTn id="105" presetID="0" presetClass="path" presetSubtype="0" accel="50000" decel="50000" fill="hold" grpId="3" nodeType="afterEffect">
                                  <p:stCondLst>
                                    <p:cond delay="0"/>
                                  </p:stCondLst>
                                  <p:childTnLst>
                                    <p:animMotion origin="layout" path="M 0.03941 0.10509 L 0.03941 0.15764 " pathEditMode="relative" rAng="0" ptsTypes="AA">
                                      <p:cBhvr>
                                        <p:cTn id="106" dur="1000" fill="hold"/>
                                        <p:tgtEl>
                                          <p:spTgt spid="138473"/>
                                        </p:tgtEl>
                                        <p:attrNameLst>
                                          <p:attrName>ppt_x</p:attrName>
                                          <p:attrName>ppt_y</p:attrName>
                                        </p:attrNameLst>
                                      </p:cBhvr>
                                      <p:rCtr x="0" y="2616"/>
                                    </p:animMotion>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9" presetClass="entr" presetSubtype="10" fill="hold" grpId="0" nodeType="clickEffect">
                                  <p:stCondLst>
                                    <p:cond delay="0"/>
                                  </p:stCondLst>
                                  <p:childTnLst>
                                    <p:set>
                                      <p:cBhvr>
                                        <p:cTn id="110" dur="1" fill="hold">
                                          <p:stCondLst>
                                            <p:cond delay="0"/>
                                          </p:stCondLst>
                                        </p:cTn>
                                        <p:tgtEl>
                                          <p:spTgt spid="138514"/>
                                        </p:tgtEl>
                                        <p:attrNameLst>
                                          <p:attrName>style.visibility</p:attrName>
                                        </p:attrNameLst>
                                      </p:cBhvr>
                                      <p:to>
                                        <p:strVal val="visible"/>
                                      </p:to>
                                    </p:set>
                                    <p:anim calcmode="lin" valueType="num">
                                      <p:cBhvr>
                                        <p:cTn id="111" dur="2000" fill="hold"/>
                                        <p:tgtEl>
                                          <p:spTgt spid="138514"/>
                                        </p:tgtEl>
                                        <p:attrNameLst>
                                          <p:attrName>ppt_w</p:attrName>
                                        </p:attrNameLst>
                                      </p:cBhvr>
                                      <p:tavLst>
                                        <p:tav tm="0" fmla="#ppt_w*sin(2.5*pi*$)">
                                          <p:val>
                                            <p:fltVal val="0"/>
                                          </p:val>
                                        </p:tav>
                                        <p:tav tm="100000">
                                          <p:val>
                                            <p:fltVal val="1"/>
                                          </p:val>
                                        </p:tav>
                                      </p:tavLst>
                                    </p:anim>
                                    <p:anim calcmode="lin" valueType="num">
                                      <p:cBhvr>
                                        <p:cTn id="112" dur="2000" fill="hold"/>
                                        <p:tgtEl>
                                          <p:spTgt spid="138514"/>
                                        </p:tgtEl>
                                        <p:attrNameLst>
                                          <p:attrName>ppt_h</p:attrName>
                                        </p:attrNameLst>
                                      </p:cBhvr>
                                      <p:tavLst>
                                        <p:tav tm="0">
                                          <p:val>
                                            <p:strVal val="#ppt_h"/>
                                          </p:val>
                                        </p:tav>
                                        <p:tav tm="100000">
                                          <p:val>
                                            <p:strVal val="#ppt_h"/>
                                          </p:val>
                                        </p:tav>
                                      </p:tavLst>
                                    </p:anim>
                                  </p:childTnLst>
                                </p:cTn>
                              </p:par>
                            </p:childTnLst>
                          </p:cTn>
                        </p:par>
                        <p:par>
                          <p:cTn id="113" fill="hold" nodeType="afterGroup">
                            <p:stCondLst>
                              <p:cond delay="2000"/>
                            </p:stCondLst>
                            <p:childTnLst>
                              <p:par>
                                <p:cTn id="114" presetID="0" presetClass="path" presetSubtype="0" accel="50000" decel="50000" fill="hold" grpId="2" nodeType="afterEffect">
                                  <p:stCondLst>
                                    <p:cond delay="0"/>
                                  </p:stCondLst>
                                  <p:childTnLst>
                                    <p:animMotion origin="layout" path="M 0.03942 2.59259E-6 L 0.08664 2.59259E-6 " pathEditMode="relative" ptsTypes="AA">
                                      <p:cBhvr>
                                        <p:cTn id="115" dur="1000" fill="hold"/>
                                        <p:tgtEl>
                                          <p:spTgt spid="138512"/>
                                        </p:tgtEl>
                                        <p:attrNameLst>
                                          <p:attrName>ppt_x</p:attrName>
                                          <p:attrName>ppt_y</p:attrName>
                                        </p:attrNameLst>
                                      </p:cBhvr>
                                    </p:animMotion>
                                  </p:childTnLst>
                                </p:cTn>
                              </p:par>
                            </p:childTnLst>
                          </p:cTn>
                        </p:par>
                        <p:par>
                          <p:cTn id="116" fill="hold" nodeType="afterGroup">
                            <p:stCondLst>
                              <p:cond delay="3000"/>
                            </p:stCondLst>
                            <p:childTnLst>
                              <p:par>
                                <p:cTn id="117" presetID="0" presetClass="path" presetSubtype="0" accel="50000" decel="50000" fill="hold" grpId="4" nodeType="afterEffect">
                                  <p:stCondLst>
                                    <p:cond delay="0"/>
                                  </p:stCondLst>
                                  <p:childTnLst>
                                    <p:animMotion origin="layout" path="M 0.03941 0.15763 L 0.03941 0.21041 " pathEditMode="relative" rAng="0" ptsTypes="AA">
                                      <p:cBhvr>
                                        <p:cTn id="118" dur="1000" fill="hold"/>
                                        <p:tgtEl>
                                          <p:spTgt spid="138473"/>
                                        </p:tgtEl>
                                        <p:attrNameLst>
                                          <p:attrName>ppt_x</p:attrName>
                                          <p:attrName>ppt_y</p:attrName>
                                        </p:attrNameLst>
                                      </p:cBhvr>
                                      <p:rCtr x="0" y="2639"/>
                                    </p:animMotion>
                                  </p:childTnLst>
                                </p:cTn>
                              </p:par>
                            </p:childTnLst>
                          </p:cTn>
                        </p:par>
                      </p:childTnLst>
                    </p:cTn>
                  </p:par>
                  <p:par>
                    <p:cTn id="119" fill="hold" nodeType="clickPar">
                      <p:stCondLst>
                        <p:cond delay="indefinite"/>
                      </p:stCondLst>
                      <p:childTnLst>
                        <p:par>
                          <p:cTn id="120" fill="hold" nodeType="withGroup">
                            <p:stCondLst>
                              <p:cond delay="0"/>
                            </p:stCondLst>
                            <p:childTnLst>
                              <p:par>
                                <p:cTn id="121" presetID="4" presetClass="entr" presetSubtype="16" fill="hold" nodeType="clickEffect">
                                  <p:stCondLst>
                                    <p:cond delay="0"/>
                                  </p:stCondLst>
                                  <p:childTnLst>
                                    <p:set>
                                      <p:cBhvr>
                                        <p:cTn id="122" dur="1" fill="hold">
                                          <p:stCondLst>
                                            <p:cond delay="0"/>
                                          </p:stCondLst>
                                        </p:cTn>
                                        <p:tgtEl>
                                          <p:spTgt spid="40"/>
                                        </p:tgtEl>
                                        <p:attrNameLst>
                                          <p:attrName>style.visibility</p:attrName>
                                        </p:attrNameLst>
                                      </p:cBhvr>
                                      <p:to>
                                        <p:strVal val="visible"/>
                                      </p:to>
                                    </p:set>
                                    <p:animEffect transition="in" filter="box(in)">
                                      <p:cBhvr>
                                        <p:cTn id="123" dur="500"/>
                                        <p:tgtEl>
                                          <p:spTgt spid="40"/>
                                        </p:tgtEl>
                                      </p:cBhvr>
                                    </p:animEffect>
                                  </p:childTnLst>
                                </p:cTn>
                              </p:par>
                            </p:childTnLst>
                          </p:cTn>
                        </p:par>
                        <p:par>
                          <p:cTn id="124" fill="hold" nodeType="afterGroup">
                            <p:stCondLst>
                              <p:cond delay="500"/>
                            </p:stCondLst>
                            <p:childTnLst>
                              <p:par>
                                <p:cTn id="125" presetID="4" presetClass="exit" presetSubtype="16" fill="hold" nodeType="afterEffect">
                                  <p:stCondLst>
                                    <p:cond delay="0"/>
                                  </p:stCondLst>
                                  <p:childTnLst>
                                    <p:animEffect transition="out" filter="box(in)">
                                      <p:cBhvr>
                                        <p:cTn id="126" dur="1000"/>
                                        <p:tgtEl>
                                          <p:spTgt spid="38"/>
                                        </p:tgtEl>
                                      </p:cBhvr>
                                    </p:animEffect>
                                    <p:set>
                                      <p:cBhvr>
                                        <p:cTn id="127" dur="1" fill="hold">
                                          <p:stCondLst>
                                            <p:cond delay="999"/>
                                          </p:stCondLst>
                                        </p:cTn>
                                        <p:tgtEl>
                                          <p:spTgt spid="38"/>
                                        </p:tgtEl>
                                        <p:attrNameLst>
                                          <p:attrName>style.visibility</p:attrName>
                                        </p:attrNameLst>
                                      </p:cBhvr>
                                      <p:to>
                                        <p:strVal val="hidden"/>
                                      </p:to>
                                    </p:set>
                                  </p:childTnLst>
                                </p:cTn>
                              </p:par>
                            </p:childTnLst>
                          </p:cTn>
                        </p:par>
                        <p:par>
                          <p:cTn id="128" fill="hold" nodeType="afterGroup">
                            <p:stCondLst>
                              <p:cond delay="1500"/>
                            </p:stCondLst>
                            <p:childTnLst>
                              <p:par>
                                <p:cTn id="129" presetID="4" presetClass="entr" presetSubtype="16" fill="hold" grpId="0" nodeType="after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box(in)">
                                      <p:cBhvr>
                                        <p:cTn id="131" dur="1000"/>
                                        <p:tgtEl>
                                          <p:spTgt spid="39"/>
                                        </p:tgtEl>
                                      </p:cBhvr>
                                    </p:animEffect>
                                  </p:childTnLst>
                                </p:cTn>
                              </p:par>
                            </p:childTnLst>
                          </p:cTn>
                        </p:par>
                        <p:par>
                          <p:cTn id="132" fill="hold" nodeType="afterGroup">
                            <p:stCondLst>
                              <p:cond delay="2500"/>
                            </p:stCondLst>
                            <p:childTnLst>
                              <p:par>
                                <p:cTn id="133" presetID="0" presetClass="path" presetSubtype="0" accel="50000" decel="50000" fill="hold" nodeType="afterEffect">
                                  <p:stCondLst>
                                    <p:cond delay="0"/>
                                  </p:stCondLst>
                                  <p:childTnLst>
                                    <p:animMotion origin="layout" path="M 0 0 L 0.02361 0 " pathEditMode="relative" ptsTypes="AA">
                                      <p:cBhvr>
                                        <p:cTn id="134" dur="1000" fill="hold"/>
                                        <p:tgtEl>
                                          <p:spTgt spid="40"/>
                                        </p:tgtEl>
                                        <p:attrNameLst>
                                          <p:attrName>ppt_x</p:attrName>
                                          <p:attrName>ppt_y</p:attrName>
                                        </p:attrNameLst>
                                      </p:cBhvr>
                                    </p:animMotion>
                                  </p:childTnLst>
                                </p:cTn>
                              </p:par>
                            </p:childTnLst>
                          </p:cTn>
                        </p:par>
                        <p:par>
                          <p:cTn id="135" fill="hold" nodeType="afterGroup">
                            <p:stCondLst>
                              <p:cond delay="3500"/>
                            </p:stCondLst>
                            <p:childTnLst>
                              <p:par>
                                <p:cTn id="136" presetID="0" presetClass="path" presetSubtype="0" accel="50000" decel="50000" fill="hold" nodeType="afterEffect">
                                  <p:stCondLst>
                                    <p:cond delay="0"/>
                                  </p:stCondLst>
                                  <p:childTnLst>
                                    <p:animMotion origin="layout" path="M 0.03212 -4.21965E-6 L 0.0007 0.03145 " pathEditMode="relative" rAng="0" ptsTypes="AA">
                                      <p:cBhvr>
                                        <p:cTn id="137" dur="1000" fill="hold"/>
                                        <p:tgtEl>
                                          <p:spTgt spid="40"/>
                                        </p:tgtEl>
                                        <p:attrNameLst>
                                          <p:attrName>ppt_x</p:attrName>
                                          <p:attrName>ppt_y</p:attrName>
                                        </p:attrNameLst>
                                      </p:cBhvr>
                                      <p:rCtr x="-1580" y="1572"/>
                                    </p:animMotion>
                                  </p:childTnLst>
                                </p:cTn>
                              </p:par>
                            </p:childTnLst>
                          </p:cTn>
                        </p:par>
                        <p:par>
                          <p:cTn id="138" fill="hold" nodeType="afterGroup">
                            <p:stCondLst>
                              <p:cond delay="4500"/>
                            </p:stCondLst>
                            <p:childTnLst>
                              <p:par>
                                <p:cTn id="139" presetID="3" presetClass="entr" presetSubtype="10" fill="hold" nodeType="afterEffect">
                                  <p:stCondLst>
                                    <p:cond delay="0"/>
                                  </p:stCondLst>
                                  <p:childTnLst>
                                    <p:set>
                                      <p:cBhvr>
                                        <p:cTn id="140" dur="1" fill="hold">
                                          <p:stCondLst>
                                            <p:cond delay="0"/>
                                          </p:stCondLst>
                                        </p:cTn>
                                        <p:tgtEl>
                                          <p:spTgt spid="138571"/>
                                        </p:tgtEl>
                                        <p:attrNameLst>
                                          <p:attrName>style.visibility</p:attrName>
                                        </p:attrNameLst>
                                      </p:cBhvr>
                                      <p:to>
                                        <p:strVal val="visible"/>
                                      </p:to>
                                    </p:set>
                                    <p:animEffect transition="in" filter="blinds(horizontal)">
                                      <p:cBhvr>
                                        <p:cTn id="141" dur="500"/>
                                        <p:tgtEl>
                                          <p:spTgt spid="138571"/>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9" presetClass="entr" presetSubtype="10" fill="hold" grpId="0" nodeType="clickEffect">
                                  <p:stCondLst>
                                    <p:cond delay="0"/>
                                  </p:stCondLst>
                                  <p:childTnLst>
                                    <p:set>
                                      <p:cBhvr>
                                        <p:cTn id="145" dur="1" fill="hold">
                                          <p:stCondLst>
                                            <p:cond delay="0"/>
                                          </p:stCondLst>
                                        </p:cTn>
                                        <p:tgtEl>
                                          <p:spTgt spid="138515"/>
                                        </p:tgtEl>
                                        <p:attrNameLst>
                                          <p:attrName>style.visibility</p:attrName>
                                        </p:attrNameLst>
                                      </p:cBhvr>
                                      <p:to>
                                        <p:strVal val="visible"/>
                                      </p:to>
                                    </p:set>
                                    <p:anim calcmode="lin" valueType="num">
                                      <p:cBhvr>
                                        <p:cTn id="146" dur="1000" fill="hold"/>
                                        <p:tgtEl>
                                          <p:spTgt spid="138515"/>
                                        </p:tgtEl>
                                        <p:attrNameLst>
                                          <p:attrName>ppt_w</p:attrName>
                                        </p:attrNameLst>
                                      </p:cBhvr>
                                      <p:tavLst>
                                        <p:tav tm="0" fmla="#ppt_w*sin(2.5*pi*$)">
                                          <p:val>
                                            <p:fltVal val="0"/>
                                          </p:val>
                                        </p:tav>
                                        <p:tav tm="100000">
                                          <p:val>
                                            <p:fltVal val="1"/>
                                          </p:val>
                                        </p:tav>
                                      </p:tavLst>
                                    </p:anim>
                                    <p:anim calcmode="lin" valueType="num">
                                      <p:cBhvr>
                                        <p:cTn id="147" dur="1000" fill="hold"/>
                                        <p:tgtEl>
                                          <p:spTgt spid="138515"/>
                                        </p:tgtEl>
                                        <p:attrNameLst>
                                          <p:attrName>ppt_h</p:attrName>
                                        </p:attrNameLst>
                                      </p:cBhvr>
                                      <p:tavLst>
                                        <p:tav tm="0">
                                          <p:val>
                                            <p:strVal val="#ppt_h"/>
                                          </p:val>
                                        </p:tav>
                                        <p:tav tm="100000">
                                          <p:val>
                                            <p:strVal val="#ppt_h"/>
                                          </p:val>
                                        </p:tav>
                                      </p:tavLst>
                                    </p:anim>
                                  </p:childTnLst>
                                </p:cTn>
                              </p:par>
                            </p:childTnLst>
                          </p:cTn>
                        </p:par>
                        <p:par>
                          <p:cTn id="148" fill="hold" nodeType="afterGroup">
                            <p:stCondLst>
                              <p:cond delay="1000"/>
                            </p:stCondLst>
                            <p:childTnLst>
                              <p:par>
                                <p:cTn id="149" presetID="0" presetClass="path" presetSubtype="0" accel="50000" decel="50000" fill="hold" grpId="3" nodeType="afterEffect">
                                  <p:stCondLst>
                                    <p:cond delay="0"/>
                                  </p:stCondLst>
                                  <p:childTnLst>
                                    <p:animMotion origin="layout" path="M 0.08664 -1.85185E-6 L 0.12084 -0.00162 " pathEditMode="relative" rAng="0" ptsTypes="AA">
                                      <p:cBhvr>
                                        <p:cTn id="150" dur="1000" fill="hold"/>
                                        <p:tgtEl>
                                          <p:spTgt spid="138512"/>
                                        </p:tgtEl>
                                        <p:attrNameLst>
                                          <p:attrName>ppt_x</p:attrName>
                                          <p:attrName>ppt_y</p:attrName>
                                        </p:attrNameLst>
                                      </p:cBhvr>
                                      <p:rCtr x="1701" y="-93"/>
                                    </p:animMotion>
                                  </p:childTnLst>
                                </p:cTn>
                              </p:par>
                            </p:childTnLst>
                          </p:cTn>
                        </p:par>
                        <p:par>
                          <p:cTn id="151" fill="hold" nodeType="afterGroup">
                            <p:stCondLst>
                              <p:cond delay="2000"/>
                            </p:stCondLst>
                            <p:childTnLst>
                              <p:par>
                                <p:cTn id="152" presetID="0" presetClass="path" presetSubtype="0" accel="50000" decel="50000" fill="hold" grpId="5" nodeType="afterEffect">
                                  <p:stCondLst>
                                    <p:cond delay="0"/>
                                  </p:stCondLst>
                                  <p:childTnLst>
                                    <p:animMotion origin="layout" path="M 0.03941 0.21042 L 0.03941 0.26296 " pathEditMode="relative" ptsTypes="AA">
                                      <p:cBhvr>
                                        <p:cTn id="153" dur="1000" fill="hold"/>
                                        <p:tgtEl>
                                          <p:spTgt spid="138473"/>
                                        </p:tgtEl>
                                        <p:attrNameLst>
                                          <p:attrName>ppt_x</p:attrName>
                                          <p:attrName>ppt_y</p:attrName>
                                        </p:attrNameLst>
                                      </p:cBhvr>
                                    </p:animMotion>
                                  </p:childTnLst>
                                </p:cTn>
                              </p:par>
                            </p:childTnLst>
                          </p:cTn>
                        </p:par>
                      </p:childTnLst>
                    </p:cTn>
                  </p:par>
                  <p:par>
                    <p:cTn id="154" fill="hold" nodeType="clickPar">
                      <p:stCondLst>
                        <p:cond delay="indefinite"/>
                      </p:stCondLst>
                      <p:childTnLst>
                        <p:par>
                          <p:cTn id="155" fill="hold" nodeType="withGroup">
                            <p:stCondLst>
                              <p:cond delay="0"/>
                            </p:stCondLst>
                            <p:childTnLst>
                              <p:par>
                                <p:cTn id="156" presetID="4" presetClass="exit" presetSubtype="16" fill="hold" nodeType="clickEffect">
                                  <p:stCondLst>
                                    <p:cond delay="0"/>
                                  </p:stCondLst>
                                  <p:childTnLst>
                                    <p:animEffect transition="out" filter="box(in)">
                                      <p:cBhvr>
                                        <p:cTn id="157" dur="500"/>
                                        <p:tgtEl>
                                          <p:spTgt spid="40"/>
                                        </p:tgtEl>
                                      </p:cBhvr>
                                    </p:animEffect>
                                    <p:set>
                                      <p:cBhvr>
                                        <p:cTn id="158" dur="1" fill="hold">
                                          <p:stCondLst>
                                            <p:cond delay="499"/>
                                          </p:stCondLst>
                                        </p:cTn>
                                        <p:tgtEl>
                                          <p:spTgt spid="40"/>
                                        </p:tgtEl>
                                        <p:attrNameLst>
                                          <p:attrName>style.visibility</p:attrName>
                                        </p:attrNameLst>
                                      </p:cBhvr>
                                      <p:to>
                                        <p:strVal val="hidden"/>
                                      </p:to>
                                    </p:set>
                                  </p:childTnLst>
                                </p:cTn>
                              </p:par>
                            </p:childTnLst>
                          </p:cTn>
                        </p:par>
                        <p:par>
                          <p:cTn id="159" fill="hold" nodeType="afterGroup">
                            <p:stCondLst>
                              <p:cond delay="500"/>
                            </p:stCondLst>
                            <p:childTnLst>
                              <p:par>
                                <p:cTn id="160" presetID="4" presetClass="entr" presetSubtype="16" fill="hold" grpId="0" nodeType="afterEffect">
                                  <p:stCondLst>
                                    <p:cond delay="0"/>
                                  </p:stCondLst>
                                  <p:childTnLst>
                                    <p:set>
                                      <p:cBhvr>
                                        <p:cTn id="161" dur="1" fill="hold">
                                          <p:stCondLst>
                                            <p:cond delay="0"/>
                                          </p:stCondLst>
                                        </p:cTn>
                                        <p:tgtEl>
                                          <p:spTgt spid="138517"/>
                                        </p:tgtEl>
                                        <p:attrNameLst>
                                          <p:attrName>style.visibility</p:attrName>
                                        </p:attrNameLst>
                                      </p:cBhvr>
                                      <p:to>
                                        <p:strVal val="visible"/>
                                      </p:to>
                                    </p:set>
                                    <p:animEffect transition="in" filter="box(in)">
                                      <p:cBhvr>
                                        <p:cTn id="162" dur="500"/>
                                        <p:tgtEl>
                                          <p:spTgt spid="138517"/>
                                        </p:tgtEl>
                                      </p:cBhvr>
                                    </p:animEffect>
                                  </p:childTnLst>
                                </p:cTn>
                              </p:par>
                            </p:childTnLst>
                          </p:cTn>
                        </p:par>
                        <p:par>
                          <p:cTn id="163" fill="hold" nodeType="afterGroup">
                            <p:stCondLst>
                              <p:cond delay="1000"/>
                            </p:stCondLst>
                            <p:childTnLst>
                              <p:par>
                                <p:cTn id="164" presetID="4" presetClass="entr" presetSubtype="16" fill="hold" grpId="0" nodeType="afterEffect">
                                  <p:stCondLst>
                                    <p:cond delay="0"/>
                                  </p:stCondLst>
                                  <p:childTnLst>
                                    <p:set>
                                      <p:cBhvr>
                                        <p:cTn id="165" dur="1" fill="hold">
                                          <p:stCondLst>
                                            <p:cond delay="0"/>
                                          </p:stCondLst>
                                        </p:cTn>
                                        <p:tgtEl>
                                          <p:spTgt spid="138518"/>
                                        </p:tgtEl>
                                        <p:attrNameLst>
                                          <p:attrName>style.visibility</p:attrName>
                                        </p:attrNameLst>
                                      </p:cBhvr>
                                      <p:to>
                                        <p:strVal val="visible"/>
                                      </p:to>
                                    </p:set>
                                    <p:animEffect transition="in" filter="box(in)">
                                      <p:cBhvr>
                                        <p:cTn id="166" dur="500"/>
                                        <p:tgtEl>
                                          <p:spTgt spid="138518"/>
                                        </p:tgtEl>
                                      </p:cBhvr>
                                    </p:animEffect>
                                  </p:childTnLst>
                                </p:cTn>
                              </p:par>
                            </p:childTnLst>
                          </p:cTn>
                        </p:par>
                        <p:par>
                          <p:cTn id="167" fill="hold" nodeType="afterGroup">
                            <p:stCondLst>
                              <p:cond delay="3500"/>
                            </p:stCondLst>
                            <p:childTnLst>
                              <p:par>
                                <p:cTn id="168" presetID="4" presetClass="entr" presetSubtype="16" fill="hold" nodeType="afterEffect">
                                  <p:stCondLst>
                                    <p:cond delay="0"/>
                                  </p:stCondLst>
                                  <p:childTnLst>
                                    <p:set>
                                      <p:cBhvr>
                                        <p:cTn id="169" dur="1" fill="hold">
                                          <p:stCondLst>
                                            <p:cond delay="0"/>
                                          </p:stCondLst>
                                        </p:cTn>
                                        <p:tgtEl>
                                          <p:spTgt spid="42"/>
                                        </p:tgtEl>
                                        <p:attrNameLst>
                                          <p:attrName>style.visibility</p:attrName>
                                        </p:attrNameLst>
                                      </p:cBhvr>
                                      <p:to>
                                        <p:strVal val="visible"/>
                                      </p:to>
                                    </p:set>
                                    <p:animEffect transition="in" filter="box(in)">
                                      <p:cBhvr>
                                        <p:cTn id="170" dur="500"/>
                                        <p:tgtEl>
                                          <p:spTgt spid="42"/>
                                        </p:tgtEl>
                                      </p:cBhvr>
                                    </p:animEffect>
                                  </p:childTnLst>
                                </p:cTn>
                              </p:par>
                            </p:childTnLst>
                          </p:cTn>
                        </p:par>
                        <p:par>
                          <p:cTn id="171" fill="hold" nodeType="afterGroup">
                            <p:stCondLst>
                              <p:cond delay="4000"/>
                            </p:stCondLst>
                            <p:childTnLst>
                              <p:par>
                                <p:cTn id="172" presetID="0" presetClass="path" presetSubtype="0" accel="50000" decel="50000" fill="hold" grpId="6" nodeType="afterEffect">
                                  <p:stCondLst>
                                    <p:cond delay="0"/>
                                  </p:stCondLst>
                                  <p:childTnLst>
                                    <p:animMotion origin="layout" path="M 0.03941 0.26296 L 0.03871 0.31759 " pathEditMode="relative" rAng="0" ptsTypes="AA">
                                      <p:cBhvr>
                                        <p:cTn id="173" dur="1000" fill="hold"/>
                                        <p:tgtEl>
                                          <p:spTgt spid="138473"/>
                                        </p:tgtEl>
                                        <p:attrNameLst>
                                          <p:attrName>ppt_x</p:attrName>
                                          <p:attrName>ppt_y</p:attrName>
                                        </p:attrNameLst>
                                      </p:cBhvr>
                                      <p:rCtr x="-35" y="2731"/>
                                    </p:animMotion>
                                  </p:childTnLst>
                                </p:cTn>
                              </p:par>
                            </p:childTnLst>
                          </p:cTn>
                        </p:par>
                      </p:childTnLst>
                    </p:cTn>
                  </p:par>
                  <p:par>
                    <p:cTn id="174" fill="hold" nodeType="clickPar">
                      <p:stCondLst>
                        <p:cond delay="indefinite"/>
                      </p:stCondLst>
                      <p:childTnLst>
                        <p:par>
                          <p:cTn id="175" fill="hold" nodeType="withGroup">
                            <p:stCondLst>
                              <p:cond delay="0"/>
                            </p:stCondLst>
                            <p:childTnLst>
                              <p:par>
                                <p:cTn id="176" presetID="4" presetClass="entr" presetSubtype="16" fill="hold" grpId="0" nodeType="clickEffect">
                                  <p:stCondLst>
                                    <p:cond delay="0"/>
                                  </p:stCondLst>
                                  <p:childTnLst>
                                    <p:set>
                                      <p:cBhvr>
                                        <p:cTn id="177" dur="1" fill="hold">
                                          <p:stCondLst>
                                            <p:cond delay="0"/>
                                          </p:stCondLst>
                                        </p:cTn>
                                        <p:tgtEl>
                                          <p:spTgt spid="138526"/>
                                        </p:tgtEl>
                                        <p:attrNameLst>
                                          <p:attrName>style.visibility</p:attrName>
                                        </p:attrNameLst>
                                      </p:cBhvr>
                                      <p:to>
                                        <p:strVal val="visible"/>
                                      </p:to>
                                    </p:set>
                                    <p:animEffect transition="in" filter="box(in)">
                                      <p:cBhvr>
                                        <p:cTn id="178" dur="500"/>
                                        <p:tgtEl>
                                          <p:spTgt spid="138526"/>
                                        </p:tgtEl>
                                      </p:cBhvr>
                                    </p:animEffect>
                                  </p:childTnLst>
                                </p:cTn>
                              </p:par>
                              <p:par>
                                <p:cTn id="179" presetID="4" presetClass="exit" presetSubtype="16" fill="hold" nodeType="withEffect">
                                  <p:stCondLst>
                                    <p:cond delay="0"/>
                                  </p:stCondLst>
                                  <p:childTnLst>
                                    <p:animEffect transition="out" filter="box(in)">
                                      <p:cBhvr>
                                        <p:cTn id="180" dur="500"/>
                                        <p:tgtEl>
                                          <p:spTgt spid="42"/>
                                        </p:tgtEl>
                                      </p:cBhvr>
                                    </p:animEffect>
                                    <p:set>
                                      <p:cBhvr>
                                        <p:cTn id="181" dur="1" fill="hold">
                                          <p:stCondLst>
                                            <p:cond delay="499"/>
                                          </p:stCondLst>
                                        </p:cTn>
                                        <p:tgtEl>
                                          <p:spTgt spid="42"/>
                                        </p:tgtEl>
                                        <p:attrNameLst>
                                          <p:attrName>style.visibility</p:attrName>
                                        </p:attrNameLst>
                                      </p:cBhvr>
                                      <p:to>
                                        <p:strVal val="hidden"/>
                                      </p:to>
                                    </p:set>
                                  </p:childTnLst>
                                </p:cTn>
                              </p:par>
                            </p:childTnLst>
                          </p:cTn>
                        </p:par>
                        <p:par>
                          <p:cTn id="182" fill="hold" nodeType="afterGroup">
                            <p:stCondLst>
                              <p:cond delay="500"/>
                            </p:stCondLst>
                            <p:childTnLst>
                              <p:par>
                                <p:cTn id="183" presetID="4" presetClass="entr" presetSubtype="16" fill="hold" grpId="0" nodeType="afterEffect">
                                  <p:stCondLst>
                                    <p:cond delay="0"/>
                                  </p:stCondLst>
                                  <p:childTnLst>
                                    <p:set>
                                      <p:cBhvr>
                                        <p:cTn id="184" dur="1" fill="hold">
                                          <p:stCondLst>
                                            <p:cond delay="0"/>
                                          </p:stCondLst>
                                        </p:cTn>
                                        <p:tgtEl>
                                          <p:spTgt spid="138527"/>
                                        </p:tgtEl>
                                        <p:attrNameLst>
                                          <p:attrName>style.visibility</p:attrName>
                                        </p:attrNameLst>
                                      </p:cBhvr>
                                      <p:to>
                                        <p:strVal val="visible"/>
                                      </p:to>
                                    </p:set>
                                    <p:animEffect transition="in" filter="box(in)">
                                      <p:cBhvr>
                                        <p:cTn id="185" dur="500"/>
                                        <p:tgtEl>
                                          <p:spTgt spid="138527"/>
                                        </p:tgtEl>
                                      </p:cBhvr>
                                    </p:animEffect>
                                  </p:childTnLst>
                                </p:cTn>
                              </p:par>
                            </p:childTnLst>
                          </p:cTn>
                        </p:par>
                        <p:par>
                          <p:cTn id="186" fill="hold" nodeType="afterGroup">
                            <p:stCondLst>
                              <p:cond delay="1000"/>
                            </p:stCondLst>
                            <p:childTnLst>
                              <p:par>
                                <p:cTn id="187" presetID="4" presetClass="entr" presetSubtype="16" fill="hold" grpId="0" nodeType="afterEffect">
                                  <p:stCondLst>
                                    <p:cond delay="0"/>
                                  </p:stCondLst>
                                  <p:childTnLst>
                                    <p:set>
                                      <p:cBhvr>
                                        <p:cTn id="188" dur="1" fill="hold">
                                          <p:stCondLst>
                                            <p:cond delay="0"/>
                                          </p:stCondLst>
                                        </p:cTn>
                                        <p:tgtEl>
                                          <p:spTgt spid="138528"/>
                                        </p:tgtEl>
                                        <p:attrNameLst>
                                          <p:attrName>style.visibility</p:attrName>
                                        </p:attrNameLst>
                                      </p:cBhvr>
                                      <p:to>
                                        <p:strVal val="visible"/>
                                      </p:to>
                                    </p:set>
                                    <p:animEffect transition="in" filter="box(in)">
                                      <p:cBhvr>
                                        <p:cTn id="189" dur="500"/>
                                        <p:tgtEl>
                                          <p:spTgt spid="138528"/>
                                        </p:tgtEl>
                                      </p:cBhvr>
                                    </p:animEffect>
                                  </p:childTnLst>
                                </p:cTn>
                              </p:par>
                            </p:childTnLst>
                          </p:cTn>
                        </p:par>
                        <p:par>
                          <p:cTn id="190" fill="hold" nodeType="afterGroup">
                            <p:stCondLst>
                              <p:cond delay="1500"/>
                            </p:stCondLst>
                            <p:childTnLst>
                              <p:par>
                                <p:cTn id="191" presetID="4" presetClass="entr" presetSubtype="16" fill="hold" nodeType="afterEffect">
                                  <p:stCondLst>
                                    <p:cond delay="0"/>
                                  </p:stCondLst>
                                  <p:childTnLst>
                                    <p:set>
                                      <p:cBhvr>
                                        <p:cTn id="192" dur="1" fill="hold">
                                          <p:stCondLst>
                                            <p:cond delay="0"/>
                                          </p:stCondLst>
                                        </p:cTn>
                                        <p:tgtEl>
                                          <p:spTgt spid="41"/>
                                        </p:tgtEl>
                                        <p:attrNameLst>
                                          <p:attrName>style.visibility</p:attrName>
                                        </p:attrNameLst>
                                      </p:cBhvr>
                                      <p:to>
                                        <p:strVal val="visible"/>
                                      </p:to>
                                    </p:set>
                                    <p:animEffect transition="in" filter="box(in)">
                                      <p:cBhvr>
                                        <p:cTn id="193" dur="500"/>
                                        <p:tgtEl>
                                          <p:spTgt spid="41"/>
                                        </p:tgtEl>
                                      </p:cBhvr>
                                    </p:animEffect>
                                  </p:childTnLst>
                                </p:cTn>
                              </p:par>
                            </p:childTnLst>
                          </p:cTn>
                        </p:par>
                        <p:par>
                          <p:cTn id="194" fill="hold" nodeType="afterGroup">
                            <p:stCondLst>
                              <p:cond delay="2000"/>
                            </p:stCondLst>
                            <p:childTnLst>
                              <p:par>
                                <p:cTn id="195" presetID="0" presetClass="path" presetSubtype="0" accel="50000" decel="50000" fill="hold" grpId="7" nodeType="afterEffect">
                                  <p:stCondLst>
                                    <p:cond delay="0"/>
                                  </p:stCondLst>
                                  <p:childTnLst>
                                    <p:animMotion origin="layout" path="M 0.03871 0.31759 L 0.00312 0.36759 " pathEditMode="relative" rAng="0" ptsTypes="AA">
                                      <p:cBhvr>
                                        <p:cTn id="196" dur="2000" fill="hold"/>
                                        <p:tgtEl>
                                          <p:spTgt spid="138473"/>
                                        </p:tgtEl>
                                        <p:attrNameLst>
                                          <p:attrName>ppt_x</p:attrName>
                                          <p:attrName>ppt_y</p:attrName>
                                        </p:attrNameLst>
                                      </p:cBhvr>
                                      <p:rCtr x="-1788" y="2500"/>
                                    </p:animMotion>
                                  </p:childTnLst>
                                </p:cTn>
                              </p:par>
                            </p:childTnLst>
                          </p:cTn>
                        </p:par>
                      </p:childTnLst>
                    </p:cTn>
                  </p:par>
                  <p:par>
                    <p:cTn id="197" fill="hold" nodeType="clickPar">
                      <p:stCondLst>
                        <p:cond delay="indefinite"/>
                      </p:stCondLst>
                      <p:childTnLst>
                        <p:par>
                          <p:cTn id="198" fill="hold" nodeType="withGroup">
                            <p:stCondLst>
                              <p:cond delay="0"/>
                            </p:stCondLst>
                            <p:childTnLst>
                              <p:par>
                                <p:cTn id="199" presetID="0" presetClass="path" presetSubtype="0" accel="50000" decel="50000" fill="hold" grpId="8" nodeType="clickEffect">
                                  <p:stCondLst>
                                    <p:cond delay="0"/>
                                  </p:stCondLst>
                                  <p:childTnLst>
                                    <p:animMotion origin="layout" path="M 0.00312 0.36759 L 0.00312 0.41991 " pathEditMode="relative" ptsTypes="AA">
                                      <p:cBhvr>
                                        <p:cTn id="200" dur="2000" fill="hold"/>
                                        <p:tgtEl>
                                          <p:spTgt spid="138473"/>
                                        </p:tgtEl>
                                        <p:attrNameLst>
                                          <p:attrName>ppt_x</p:attrName>
                                          <p:attrName>ppt_y</p:attrName>
                                        </p:attrNameLst>
                                      </p:cBhvr>
                                    </p:animMotion>
                                  </p:childTnLst>
                                </p:cTn>
                              </p:par>
                            </p:childTnLst>
                          </p:cTn>
                        </p:par>
                        <p:par>
                          <p:cTn id="201" fill="hold" nodeType="afterGroup">
                            <p:stCondLst>
                              <p:cond delay="2000"/>
                            </p:stCondLst>
                            <p:childTnLst>
                              <p:par>
                                <p:cTn id="202" presetID="4" presetClass="exit" presetSubtype="16" fill="hold" nodeType="afterEffect">
                                  <p:stCondLst>
                                    <p:cond delay="0"/>
                                  </p:stCondLst>
                                  <p:childTnLst>
                                    <p:animEffect transition="out" filter="box(in)">
                                      <p:cBhvr>
                                        <p:cTn id="203" dur="1000"/>
                                        <p:tgtEl>
                                          <p:spTgt spid="3"/>
                                        </p:tgtEl>
                                      </p:cBhvr>
                                    </p:animEffect>
                                    <p:set>
                                      <p:cBhvr>
                                        <p:cTn id="204" dur="1" fill="hold">
                                          <p:stCondLst>
                                            <p:cond delay="999"/>
                                          </p:stCondLst>
                                        </p:cTn>
                                        <p:tgtEl>
                                          <p:spTgt spid="3"/>
                                        </p:tgtEl>
                                        <p:attrNameLst>
                                          <p:attrName>style.visibility</p:attrName>
                                        </p:attrNameLst>
                                      </p:cBhvr>
                                      <p:to>
                                        <p:strVal val="hidden"/>
                                      </p:to>
                                    </p:set>
                                  </p:childTnLst>
                                </p:cTn>
                              </p:par>
                              <p:par>
                                <p:cTn id="205" presetID="4" presetClass="exit" presetSubtype="16" fill="hold" nodeType="withEffect">
                                  <p:stCondLst>
                                    <p:cond delay="0"/>
                                  </p:stCondLst>
                                  <p:childTnLst>
                                    <p:animEffect transition="out" filter="box(in)">
                                      <p:cBhvr>
                                        <p:cTn id="206" dur="1000"/>
                                        <p:tgtEl>
                                          <p:spTgt spid="4"/>
                                        </p:tgtEl>
                                      </p:cBhvr>
                                    </p:animEffect>
                                    <p:set>
                                      <p:cBhvr>
                                        <p:cTn id="207" dur="1" fill="hold">
                                          <p:stCondLst>
                                            <p:cond delay="999"/>
                                          </p:stCondLst>
                                        </p:cTn>
                                        <p:tgtEl>
                                          <p:spTgt spid="4"/>
                                        </p:tgtEl>
                                        <p:attrNameLst>
                                          <p:attrName>style.visibility</p:attrName>
                                        </p:attrNameLst>
                                      </p:cBhvr>
                                      <p:to>
                                        <p:strVal val="hidden"/>
                                      </p:to>
                                    </p:set>
                                  </p:childTnLst>
                                </p:cTn>
                              </p:par>
                              <p:par>
                                <p:cTn id="208" presetID="4" presetClass="exit" presetSubtype="16" fill="hold" nodeType="withEffect">
                                  <p:stCondLst>
                                    <p:cond delay="0"/>
                                  </p:stCondLst>
                                  <p:childTnLst>
                                    <p:animEffect transition="out" filter="box(in)">
                                      <p:cBhvr>
                                        <p:cTn id="209" dur="1000"/>
                                        <p:tgtEl>
                                          <p:spTgt spid="5"/>
                                        </p:tgtEl>
                                      </p:cBhvr>
                                    </p:animEffect>
                                    <p:set>
                                      <p:cBhvr>
                                        <p:cTn id="210" dur="1" fill="hold">
                                          <p:stCondLst>
                                            <p:cond delay="999"/>
                                          </p:stCondLst>
                                        </p:cTn>
                                        <p:tgtEl>
                                          <p:spTgt spid="5"/>
                                        </p:tgtEl>
                                        <p:attrNameLst>
                                          <p:attrName>style.visibility</p:attrName>
                                        </p:attrNameLst>
                                      </p:cBhvr>
                                      <p:to>
                                        <p:strVal val="hidden"/>
                                      </p:to>
                                    </p:set>
                                  </p:childTnLst>
                                </p:cTn>
                              </p:par>
                              <p:par>
                                <p:cTn id="211" presetID="4" presetClass="exit" presetSubtype="16" fill="hold" grpId="1" nodeType="withEffect">
                                  <p:stCondLst>
                                    <p:cond delay="0"/>
                                  </p:stCondLst>
                                  <p:childTnLst>
                                    <p:animEffect transition="out" filter="box(in)">
                                      <p:cBhvr>
                                        <p:cTn id="212" dur="1000"/>
                                        <p:tgtEl>
                                          <p:spTgt spid="138254"/>
                                        </p:tgtEl>
                                      </p:cBhvr>
                                    </p:animEffect>
                                    <p:set>
                                      <p:cBhvr>
                                        <p:cTn id="213" dur="1" fill="hold">
                                          <p:stCondLst>
                                            <p:cond delay="999"/>
                                          </p:stCondLst>
                                        </p:cTn>
                                        <p:tgtEl>
                                          <p:spTgt spid="138254"/>
                                        </p:tgtEl>
                                        <p:attrNameLst>
                                          <p:attrName>style.visibility</p:attrName>
                                        </p:attrNameLst>
                                      </p:cBhvr>
                                      <p:to>
                                        <p:strVal val="hidden"/>
                                      </p:to>
                                    </p:set>
                                  </p:childTnLst>
                                </p:cTn>
                              </p:par>
                              <p:par>
                                <p:cTn id="214" presetID="4" presetClass="exit" presetSubtype="16" fill="hold" grpId="1" nodeType="withEffect">
                                  <p:stCondLst>
                                    <p:cond delay="0"/>
                                  </p:stCondLst>
                                  <p:childTnLst>
                                    <p:animEffect transition="out" filter="box(in)">
                                      <p:cBhvr>
                                        <p:cTn id="215" dur="1000"/>
                                        <p:tgtEl>
                                          <p:spTgt spid="138255"/>
                                        </p:tgtEl>
                                      </p:cBhvr>
                                    </p:animEffect>
                                    <p:set>
                                      <p:cBhvr>
                                        <p:cTn id="216" dur="1" fill="hold">
                                          <p:stCondLst>
                                            <p:cond delay="999"/>
                                          </p:stCondLst>
                                        </p:cTn>
                                        <p:tgtEl>
                                          <p:spTgt spid="138255"/>
                                        </p:tgtEl>
                                        <p:attrNameLst>
                                          <p:attrName>style.visibility</p:attrName>
                                        </p:attrNameLst>
                                      </p:cBhvr>
                                      <p:to>
                                        <p:strVal val="hidden"/>
                                      </p:to>
                                    </p:set>
                                  </p:childTnLst>
                                </p:cTn>
                              </p:par>
                              <p:par>
                                <p:cTn id="217" presetID="4" presetClass="exit" presetSubtype="16" fill="hold" grpId="0" nodeType="withEffect">
                                  <p:stCondLst>
                                    <p:cond delay="0"/>
                                  </p:stCondLst>
                                  <p:childTnLst>
                                    <p:animEffect transition="out" filter="box(in)">
                                      <p:cBhvr>
                                        <p:cTn id="218" dur="1000"/>
                                        <p:tgtEl>
                                          <p:spTgt spid="138256"/>
                                        </p:tgtEl>
                                      </p:cBhvr>
                                    </p:animEffect>
                                    <p:set>
                                      <p:cBhvr>
                                        <p:cTn id="219" dur="1" fill="hold">
                                          <p:stCondLst>
                                            <p:cond delay="999"/>
                                          </p:stCondLst>
                                        </p:cTn>
                                        <p:tgtEl>
                                          <p:spTgt spid="138256"/>
                                        </p:tgtEl>
                                        <p:attrNameLst>
                                          <p:attrName>style.visibility</p:attrName>
                                        </p:attrNameLst>
                                      </p:cBhvr>
                                      <p:to>
                                        <p:strVal val="hidden"/>
                                      </p:to>
                                    </p:set>
                                  </p:childTnLst>
                                </p:cTn>
                              </p:par>
                              <p:par>
                                <p:cTn id="220" presetID="4" presetClass="exit" presetSubtype="16" fill="hold" grpId="1" nodeType="withEffect">
                                  <p:stCondLst>
                                    <p:cond delay="0"/>
                                  </p:stCondLst>
                                  <p:childTnLst>
                                    <p:animEffect transition="out" filter="box(in)">
                                      <p:cBhvr>
                                        <p:cTn id="221" dur="1000"/>
                                        <p:tgtEl>
                                          <p:spTgt spid="138513"/>
                                        </p:tgtEl>
                                      </p:cBhvr>
                                    </p:animEffect>
                                    <p:set>
                                      <p:cBhvr>
                                        <p:cTn id="222" dur="1" fill="hold">
                                          <p:stCondLst>
                                            <p:cond delay="999"/>
                                          </p:stCondLst>
                                        </p:cTn>
                                        <p:tgtEl>
                                          <p:spTgt spid="138513"/>
                                        </p:tgtEl>
                                        <p:attrNameLst>
                                          <p:attrName>style.visibility</p:attrName>
                                        </p:attrNameLst>
                                      </p:cBhvr>
                                      <p:to>
                                        <p:strVal val="hidden"/>
                                      </p:to>
                                    </p:set>
                                  </p:childTnLst>
                                </p:cTn>
                              </p:par>
                              <p:par>
                                <p:cTn id="223" presetID="4" presetClass="exit" presetSubtype="16" fill="hold" grpId="1" nodeType="withEffect">
                                  <p:stCondLst>
                                    <p:cond delay="0"/>
                                  </p:stCondLst>
                                  <p:childTnLst>
                                    <p:animEffect transition="out" filter="box(in)">
                                      <p:cBhvr>
                                        <p:cTn id="224" dur="1000"/>
                                        <p:tgtEl>
                                          <p:spTgt spid="138514"/>
                                        </p:tgtEl>
                                      </p:cBhvr>
                                    </p:animEffect>
                                    <p:set>
                                      <p:cBhvr>
                                        <p:cTn id="225" dur="1" fill="hold">
                                          <p:stCondLst>
                                            <p:cond delay="999"/>
                                          </p:stCondLst>
                                        </p:cTn>
                                        <p:tgtEl>
                                          <p:spTgt spid="138514"/>
                                        </p:tgtEl>
                                        <p:attrNameLst>
                                          <p:attrName>style.visibility</p:attrName>
                                        </p:attrNameLst>
                                      </p:cBhvr>
                                      <p:to>
                                        <p:strVal val="hidden"/>
                                      </p:to>
                                    </p:set>
                                  </p:childTnLst>
                                </p:cTn>
                              </p:par>
                            </p:childTnLst>
                          </p:cTn>
                        </p:par>
                        <p:par>
                          <p:cTn id="226" fill="hold" nodeType="afterGroup">
                            <p:stCondLst>
                              <p:cond delay="3000"/>
                            </p:stCondLst>
                            <p:childTnLst>
                              <p:par>
                                <p:cTn id="227" presetID="4" presetClass="exit" presetSubtype="16" fill="hold" grpId="1" nodeType="afterEffect">
                                  <p:stCondLst>
                                    <p:cond delay="0"/>
                                  </p:stCondLst>
                                  <p:childTnLst>
                                    <p:animEffect transition="out" filter="box(in)">
                                      <p:cBhvr>
                                        <p:cTn id="228" dur="1000"/>
                                        <p:tgtEl>
                                          <p:spTgt spid="138515"/>
                                        </p:tgtEl>
                                      </p:cBhvr>
                                    </p:animEffect>
                                    <p:set>
                                      <p:cBhvr>
                                        <p:cTn id="229" dur="1" fill="hold">
                                          <p:stCondLst>
                                            <p:cond delay="999"/>
                                          </p:stCondLst>
                                        </p:cTn>
                                        <p:tgtEl>
                                          <p:spTgt spid="1385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8" grpId="0" animBg="1"/>
      <p:bldP spid="138254" grpId="0"/>
      <p:bldP spid="138254" grpId="1"/>
      <p:bldP spid="138255" grpId="0"/>
      <p:bldP spid="138255" grpId="1"/>
      <p:bldP spid="138256" grpId="0" animBg="1"/>
      <p:bldP spid="138473" grpId="0" animBg="1"/>
      <p:bldP spid="138473" grpId="1" animBg="1"/>
      <p:bldP spid="138473" grpId="2" animBg="1"/>
      <p:bldP spid="138473" grpId="3" animBg="1"/>
      <p:bldP spid="138473" grpId="4" animBg="1"/>
      <p:bldP spid="138473" grpId="5" animBg="1"/>
      <p:bldP spid="138473" grpId="6" animBg="1"/>
      <p:bldP spid="138473" grpId="7" animBg="1"/>
      <p:bldP spid="138473" grpId="8" animBg="1"/>
      <p:bldP spid="138512" grpId="0" animBg="1"/>
      <p:bldP spid="138512" grpId="1" animBg="1"/>
      <p:bldP spid="138512" grpId="2" animBg="1"/>
      <p:bldP spid="138512" grpId="3" animBg="1"/>
      <p:bldP spid="138513" grpId="0" animBg="1"/>
      <p:bldP spid="138513" grpId="1" animBg="1"/>
      <p:bldP spid="138514" grpId="0" animBg="1"/>
      <p:bldP spid="138514" grpId="1" animBg="1"/>
      <p:bldP spid="138515" grpId="0" animBg="1"/>
      <p:bldP spid="138515" grpId="1" animBg="1"/>
      <p:bldP spid="138517" grpId="0"/>
      <p:bldP spid="138518" grpId="0"/>
      <p:bldP spid="138526" grpId="0"/>
      <p:bldP spid="138527" grpId="0"/>
      <p:bldP spid="138528" grpId="0"/>
      <p:bldP spid="37"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a:extLst>
              <a:ext uri="{FF2B5EF4-FFF2-40B4-BE49-F238E27FC236}">
                <a16:creationId xmlns:a16="http://schemas.microsoft.com/office/drawing/2014/main" id="{ECB37EA6-E5AE-4054-997C-82925D3E574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FAC8383-E4D7-49C3-80A5-531FDF72C475}" type="slidenum">
              <a:rPr kumimoji="0" lang="en-US" altLang="zh-CN" sz="1800" smtClean="0">
                <a:solidFill>
                  <a:srgbClr val="009900"/>
                </a:solidFill>
              </a:rPr>
              <a:pPr>
                <a:spcBef>
                  <a:spcPct val="0"/>
                </a:spcBef>
                <a:buClrTx/>
                <a:buSzTx/>
                <a:buFontTx/>
                <a:buNone/>
              </a:pPr>
              <a:t>9</a:t>
            </a:fld>
            <a:endParaRPr kumimoji="0" lang="en-US" altLang="zh-CN" sz="1800">
              <a:solidFill>
                <a:srgbClr val="009900"/>
              </a:solidFill>
            </a:endParaRPr>
          </a:p>
        </p:txBody>
      </p:sp>
      <p:sp>
        <p:nvSpPr>
          <p:cNvPr id="140292" name="Rectangle 4">
            <a:extLst>
              <a:ext uri="{FF2B5EF4-FFF2-40B4-BE49-F238E27FC236}">
                <a16:creationId xmlns:a16="http://schemas.microsoft.com/office/drawing/2014/main" id="{0494BF12-E8F1-4EB9-858E-C60CA704BFA4}"/>
              </a:ext>
            </a:extLst>
          </p:cNvPr>
          <p:cNvSpPr>
            <a:spLocks noChangeArrowheads="1"/>
          </p:cNvSpPr>
          <p:nvPr/>
        </p:nvSpPr>
        <p:spPr bwMode="auto">
          <a:xfrm>
            <a:off x="684213" y="823913"/>
            <a:ext cx="7704137" cy="2584450"/>
          </a:xfrm>
          <a:prstGeom prst="rect">
            <a:avLst/>
          </a:prstGeom>
          <a:noFill/>
          <a:ln w="9525">
            <a:noFill/>
            <a:miter lim="800000"/>
            <a:headEnd/>
            <a:tailEnd/>
          </a:ln>
          <a:effectLst/>
        </p:spPr>
        <p:txBody>
          <a:bodyPr anchor="ctr">
            <a:spAutoFit/>
          </a:bodyPr>
          <a:lstStyle/>
          <a:p>
            <a:pPr eaLnBrk="1" hangingPunct="1">
              <a:lnSpc>
                <a:spcPct val="120000"/>
              </a:lnSpc>
              <a:spcBef>
                <a:spcPct val="20000"/>
              </a:spcBef>
              <a:defRPr/>
            </a:pP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例</a:t>
            </a:r>
            <a:r>
              <a:rPr lang="en-US" altLang="zh-CN" sz="2000" b="1" dirty="0">
                <a:effectLst>
                  <a:outerShdw blurRad="38100" dist="38100" dir="2700000" algn="tl">
                    <a:srgbClr val="C0C0C0"/>
                  </a:outerShdw>
                </a:effectLst>
              </a:rPr>
              <a:t>3.5</a:t>
            </a:r>
            <a:r>
              <a:rPr lang="zh-CN" altLang="en-US" sz="2000" b="1" dirty="0">
                <a:effectLst>
                  <a:outerShdw blurRad="38100" dist="38100" dir="2700000" algn="tl">
                    <a:srgbClr val="C0C0C0"/>
                  </a:outerShdw>
                </a:effectLst>
              </a:rPr>
              <a:t>在键盘上任意输入一个字符，若输入的字符是小写字母，则按照大写输出，否则直接输出。</a:t>
            </a:r>
          </a:p>
          <a:p>
            <a:pPr eaLnBrk="1" hangingPunct="1">
              <a:lnSpc>
                <a:spcPct val="120000"/>
              </a:lnSpc>
              <a:spcBef>
                <a:spcPct val="20000"/>
              </a:spcBef>
              <a:defRPr/>
            </a:pPr>
            <a:endParaRPr lang="zh-CN" altLang="en-US" sz="1000" b="1" dirty="0">
              <a:effectLst>
                <a:outerShdw blurRad="38100" dist="38100" dir="2700000" algn="tl">
                  <a:srgbClr val="C0C0C0"/>
                </a:outerShdw>
              </a:effectLst>
            </a:endParaRPr>
          </a:p>
          <a:p>
            <a:pPr eaLnBrk="1" hangingPunct="1">
              <a:defRPr/>
            </a:pPr>
            <a:r>
              <a:rPr lang="zh-CN" altLang="en-US" sz="2000" b="1" dirty="0">
                <a:effectLst>
                  <a:outerShdw blurRad="38100" dist="38100" dir="2700000" algn="tl">
                    <a:srgbClr val="C0C0C0"/>
                  </a:outerShdw>
                </a:effectLst>
              </a:rPr>
              <a:t>       </a:t>
            </a:r>
            <a:r>
              <a:rPr lang="en-US" altLang="zh-CN" sz="2000" b="1" dirty="0">
                <a:effectLst>
                  <a:outerShdw blurRad="38100" dist="38100" dir="2700000" algn="tl">
                    <a:srgbClr val="C0C0C0"/>
                  </a:outerShdw>
                </a:effectLst>
              </a:rPr>
              <a:t>#include&lt;</a:t>
            </a:r>
            <a:r>
              <a:rPr lang="en-US" altLang="zh-CN" sz="2000" b="1" dirty="0" err="1">
                <a:effectLst>
                  <a:outerShdw blurRad="38100" dist="38100" dir="2700000" algn="tl">
                    <a:srgbClr val="C0C0C0"/>
                  </a:outerShdw>
                </a:effectLst>
              </a:rPr>
              <a:t>stdio.h</a:t>
            </a:r>
            <a:r>
              <a:rPr lang="en-US" altLang="zh-CN" sz="2000" b="1" dirty="0">
                <a:effectLst>
                  <a:outerShdw blurRad="38100" dist="38100" dir="2700000" algn="tl">
                    <a:srgbClr val="C0C0C0"/>
                  </a:outerShdw>
                </a:effectLst>
              </a:rPr>
              <a:t>&gt;</a:t>
            </a:r>
          </a:p>
          <a:p>
            <a:pPr eaLnBrk="1" hangingPunct="1">
              <a:defRPr/>
            </a:pPr>
            <a:r>
              <a:rPr lang="en-US" altLang="zh-CN" sz="2000" b="1" dirty="0">
                <a:effectLst>
                  <a:outerShdw blurRad="38100" dist="38100" dir="2700000" algn="tl">
                    <a:srgbClr val="C0C0C0"/>
                  </a:outerShdw>
                </a:effectLst>
              </a:rPr>
              <a:t>       void main(void){</a:t>
            </a:r>
          </a:p>
          <a:p>
            <a:pPr eaLnBrk="1" hangingPunct="1">
              <a:defRPr/>
            </a:pPr>
            <a:r>
              <a:rPr lang="en-US" altLang="zh-CN" sz="2000" b="1" dirty="0">
                <a:effectLst>
                  <a:outerShdw blurRad="38100" dist="38100" dir="2700000" algn="tl">
                    <a:srgbClr val="C0C0C0"/>
                  </a:outerShdw>
                </a:effectLst>
              </a:rPr>
              <a:t>           char c;</a:t>
            </a:r>
          </a:p>
          <a:p>
            <a:pPr eaLnBrk="1" hangingPunct="1">
              <a:defRPr/>
            </a:pPr>
            <a:r>
              <a:rPr lang="en-US" altLang="zh-CN" sz="2000" b="1" dirty="0">
                <a:effectLst>
                  <a:outerShdw blurRad="38100" dist="38100" dir="2700000" algn="tl">
                    <a:srgbClr val="C0C0C0"/>
                  </a:outerShdw>
                </a:effectLst>
              </a:rPr>
              <a:t>           </a:t>
            </a:r>
            <a:r>
              <a:rPr lang="en-US" altLang="zh-CN" sz="2000" b="1" dirty="0" err="1">
                <a:effectLst>
                  <a:outerShdw blurRad="38100" dist="38100" dir="2700000" algn="tl">
                    <a:srgbClr val="C0C0C0"/>
                  </a:outerShdw>
                </a:effectLst>
              </a:rPr>
              <a:t>putchar</a:t>
            </a:r>
            <a:r>
              <a:rPr lang="en-US" altLang="zh-CN" sz="2000" b="1" dirty="0">
                <a:effectLst>
                  <a:outerShdw blurRad="38100" dist="38100" dir="2700000" algn="tl">
                    <a:srgbClr val="C0C0C0"/>
                  </a:outerShdw>
                </a:effectLst>
              </a:rPr>
              <a:t>(((c=</a:t>
            </a:r>
            <a:r>
              <a:rPr lang="en-US" altLang="zh-CN" sz="2000" b="1" dirty="0" err="1">
                <a:effectLst>
                  <a:outerShdw blurRad="38100" dist="38100" dir="2700000" algn="tl">
                    <a:srgbClr val="C0C0C0"/>
                  </a:outerShdw>
                </a:effectLst>
              </a:rPr>
              <a:t>getchar</a:t>
            </a:r>
            <a:r>
              <a:rPr lang="en-US" altLang="zh-CN" sz="2000" b="1" dirty="0">
                <a:effectLst>
                  <a:outerShdw blurRad="38100" dist="38100" dir="2700000" algn="tl">
                    <a:srgbClr val="C0C0C0"/>
                  </a:outerShdw>
                </a:effectLst>
              </a:rPr>
              <a:t>())&gt;=</a:t>
            </a:r>
            <a:r>
              <a:rPr lang="en-US" altLang="zh-CN" sz="2000" b="1" dirty="0">
                <a:effectLst>
                  <a:outerShdw blurRad="38100" dist="38100" dir="2700000" algn="tl">
                    <a:srgbClr val="C0C0C0"/>
                  </a:outerShdw>
                </a:effectLst>
                <a:latin typeface="Times New Roman"/>
              </a:rPr>
              <a:t>‘</a:t>
            </a:r>
            <a:r>
              <a:rPr lang="en-US" altLang="zh-CN" sz="2000" b="1" dirty="0">
                <a:effectLst>
                  <a:outerShdw blurRad="38100" dist="38100" dir="2700000" algn="tl">
                    <a:srgbClr val="C0C0C0"/>
                  </a:outerShdw>
                </a:effectLst>
              </a:rPr>
              <a:t>a</a:t>
            </a:r>
            <a:r>
              <a:rPr lang="en-US" altLang="zh-CN" sz="2000" b="1" dirty="0">
                <a:effectLst>
                  <a:outerShdw blurRad="38100" dist="38100" dir="2700000" algn="tl">
                    <a:srgbClr val="C0C0C0"/>
                  </a:outerShdw>
                </a:effectLst>
                <a:latin typeface="Times New Roman"/>
              </a:rPr>
              <a:t>’</a:t>
            </a:r>
            <a:r>
              <a:rPr lang="en-US" altLang="zh-CN" sz="2000" b="1" dirty="0">
                <a:effectLst>
                  <a:outerShdw blurRad="38100" dist="38100" dir="2700000" algn="tl">
                    <a:srgbClr val="C0C0C0"/>
                  </a:outerShdw>
                </a:effectLst>
              </a:rPr>
              <a:t>&amp;&amp;c&lt;=</a:t>
            </a:r>
            <a:r>
              <a:rPr lang="en-US" altLang="zh-CN" sz="2000" b="1" dirty="0">
                <a:effectLst>
                  <a:outerShdw blurRad="38100" dist="38100" dir="2700000" algn="tl">
                    <a:srgbClr val="C0C0C0"/>
                  </a:outerShdw>
                </a:effectLst>
                <a:latin typeface="Times New Roman"/>
              </a:rPr>
              <a:t>‘</a:t>
            </a:r>
            <a:r>
              <a:rPr lang="en-US" altLang="zh-CN" sz="2000" b="1" dirty="0">
                <a:effectLst>
                  <a:outerShdw blurRad="38100" dist="38100" dir="2700000" algn="tl">
                    <a:srgbClr val="C0C0C0"/>
                  </a:outerShdw>
                </a:effectLst>
              </a:rPr>
              <a:t>z</a:t>
            </a:r>
            <a:r>
              <a:rPr lang="en-US" altLang="zh-CN" sz="2000" b="1" dirty="0">
                <a:effectLst>
                  <a:outerShdw blurRad="38100" dist="38100" dir="2700000" algn="tl">
                    <a:srgbClr val="C0C0C0"/>
                  </a:outerShdw>
                </a:effectLst>
                <a:latin typeface="Times New Roman"/>
              </a:rPr>
              <a:t>’</a:t>
            </a:r>
            <a:r>
              <a:rPr lang="en-US" altLang="zh-CN" sz="2000" b="1" dirty="0">
                <a:effectLst>
                  <a:outerShdw blurRad="38100" dist="38100" dir="2700000" algn="tl">
                    <a:srgbClr val="C0C0C0"/>
                  </a:outerShdw>
                </a:effectLst>
              </a:rPr>
              <a:t>)?c-</a:t>
            </a:r>
            <a:r>
              <a:rPr lang="en-US" altLang="zh-CN" sz="2000" b="1" dirty="0">
                <a:effectLst>
                  <a:outerShdw blurRad="38100" dist="38100" dir="2700000" algn="tl">
                    <a:srgbClr val="C0C0C0"/>
                  </a:outerShdw>
                </a:effectLst>
                <a:latin typeface="Times New Roman"/>
              </a:rPr>
              <a:t>’</a:t>
            </a:r>
            <a:r>
              <a:rPr lang="en-US" altLang="zh-CN" sz="2000" b="1" dirty="0" err="1">
                <a:effectLst>
                  <a:outerShdw blurRad="38100" dist="38100" dir="2700000" algn="tl">
                    <a:srgbClr val="C0C0C0"/>
                  </a:outerShdw>
                </a:effectLst>
              </a:rPr>
              <a:t>a</a:t>
            </a:r>
            <a:r>
              <a:rPr lang="en-US" altLang="zh-CN" sz="2000" b="1" dirty="0" err="1">
                <a:effectLst>
                  <a:outerShdw blurRad="38100" dist="38100" dir="2700000" algn="tl">
                    <a:srgbClr val="C0C0C0"/>
                  </a:outerShdw>
                </a:effectLst>
                <a:latin typeface="Times New Roman"/>
              </a:rPr>
              <a:t>’</a:t>
            </a:r>
            <a:r>
              <a:rPr lang="en-US" altLang="zh-CN" sz="2000" b="1" dirty="0" err="1">
                <a:effectLst>
                  <a:outerShdw blurRad="38100" dist="38100" dir="2700000" algn="tl">
                    <a:srgbClr val="C0C0C0"/>
                  </a:outerShdw>
                </a:effectLst>
              </a:rPr>
              <a:t>+</a:t>
            </a:r>
            <a:r>
              <a:rPr lang="en-US" altLang="zh-CN" sz="2000" b="1" dirty="0" err="1">
                <a:effectLst>
                  <a:outerShdw blurRad="38100" dist="38100" dir="2700000" algn="tl">
                    <a:srgbClr val="C0C0C0"/>
                  </a:outerShdw>
                </a:effectLst>
                <a:latin typeface="Times New Roman"/>
              </a:rPr>
              <a:t>’</a:t>
            </a:r>
            <a:r>
              <a:rPr lang="en-US" altLang="zh-CN" sz="2000" b="1" dirty="0" err="1">
                <a:effectLst>
                  <a:outerShdw blurRad="38100" dist="38100" dir="2700000" algn="tl">
                    <a:srgbClr val="C0C0C0"/>
                  </a:outerShdw>
                </a:effectLst>
              </a:rPr>
              <a:t>A</a:t>
            </a:r>
            <a:r>
              <a:rPr lang="en-US" altLang="zh-CN" sz="2000" b="1" dirty="0" err="1">
                <a:effectLst>
                  <a:outerShdw blurRad="38100" dist="38100" dir="2700000" algn="tl">
                    <a:srgbClr val="C0C0C0"/>
                  </a:outerShdw>
                </a:effectLst>
                <a:latin typeface="Times New Roman"/>
              </a:rPr>
              <a:t>’</a:t>
            </a:r>
            <a:r>
              <a:rPr lang="en-US" altLang="zh-CN" sz="2000" b="1" dirty="0" err="1">
                <a:effectLst>
                  <a:outerShdw blurRad="38100" dist="38100" dir="2700000" algn="tl">
                    <a:srgbClr val="C0C0C0"/>
                  </a:outerShdw>
                </a:effectLst>
              </a:rPr>
              <a:t>:c</a:t>
            </a:r>
            <a:r>
              <a:rPr lang="en-US" altLang="zh-CN" sz="2000" b="1" dirty="0">
                <a:effectLst>
                  <a:outerShdw blurRad="38100" dist="38100" dir="2700000" algn="tl">
                    <a:srgbClr val="C0C0C0"/>
                  </a:outerShdw>
                </a:effectLst>
              </a:rPr>
              <a:t>);</a:t>
            </a:r>
          </a:p>
          <a:p>
            <a:pPr eaLnBrk="1" hangingPunct="1">
              <a:defRPr/>
            </a:pPr>
            <a:r>
              <a:rPr lang="en-US" altLang="zh-CN" sz="2000" b="1" dirty="0">
                <a:effectLst>
                  <a:outerShdw blurRad="38100" dist="38100" dir="2700000" algn="tl">
                    <a:srgbClr val="C0C0C0"/>
                  </a:outerShdw>
                </a:effectLst>
              </a:rPr>
              <a:t>       }</a:t>
            </a:r>
            <a:r>
              <a:rPr lang="en-US" altLang="zh-CN" sz="2000" dirty="0"/>
              <a:t> </a:t>
            </a:r>
          </a:p>
        </p:txBody>
      </p:sp>
      <p:graphicFrame>
        <p:nvGraphicFramePr>
          <p:cNvPr id="140515" name="Group 227">
            <a:extLst>
              <a:ext uri="{FF2B5EF4-FFF2-40B4-BE49-F238E27FC236}">
                <a16:creationId xmlns:a16="http://schemas.microsoft.com/office/drawing/2014/main" id="{BF6F5BAB-0273-47CA-949E-6AAFF2905D9B}"/>
              </a:ext>
            </a:extLst>
          </p:cNvPr>
          <p:cNvGraphicFramePr>
            <a:graphicFrameLocks noGrp="1"/>
          </p:cNvGraphicFramePr>
          <p:nvPr/>
        </p:nvGraphicFramePr>
        <p:xfrm>
          <a:off x="2138363" y="3546475"/>
          <a:ext cx="6146800" cy="800100"/>
        </p:xfrm>
        <a:graphic>
          <a:graphicData uri="http://schemas.openxmlformats.org/drawingml/2006/table">
            <a:tbl>
              <a:tblPr/>
              <a:tblGrid>
                <a:gridCol w="761920">
                  <a:extLst>
                    <a:ext uri="{9D8B030D-6E8A-4147-A177-3AD203B41FA5}">
                      <a16:colId xmlns:a16="http://schemas.microsoft.com/office/drawing/2014/main" val="2507932882"/>
                    </a:ext>
                  </a:extLst>
                </a:gridCol>
                <a:gridCol w="761920">
                  <a:extLst>
                    <a:ext uri="{9D8B030D-6E8A-4147-A177-3AD203B41FA5}">
                      <a16:colId xmlns:a16="http://schemas.microsoft.com/office/drawing/2014/main" val="2515673072"/>
                    </a:ext>
                  </a:extLst>
                </a:gridCol>
                <a:gridCol w="1342885">
                  <a:extLst>
                    <a:ext uri="{9D8B030D-6E8A-4147-A177-3AD203B41FA5}">
                      <a16:colId xmlns:a16="http://schemas.microsoft.com/office/drawing/2014/main" val="3672423852"/>
                    </a:ext>
                  </a:extLst>
                </a:gridCol>
                <a:gridCol w="208262">
                  <a:extLst>
                    <a:ext uri="{9D8B030D-6E8A-4147-A177-3AD203B41FA5}">
                      <a16:colId xmlns:a16="http://schemas.microsoft.com/office/drawing/2014/main" val="695840983"/>
                    </a:ext>
                  </a:extLst>
                </a:gridCol>
                <a:gridCol w="760333">
                  <a:extLst>
                    <a:ext uri="{9D8B030D-6E8A-4147-A177-3AD203B41FA5}">
                      <a16:colId xmlns:a16="http://schemas.microsoft.com/office/drawing/2014/main" val="2691868925"/>
                    </a:ext>
                  </a:extLst>
                </a:gridCol>
                <a:gridCol w="208262">
                  <a:extLst>
                    <a:ext uri="{9D8B030D-6E8A-4147-A177-3AD203B41FA5}">
                      <a16:colId xmlns:a16="http://schemas.microsoft.com/office/drawing/2014/main" val="2474867454"/>
                    </a:ext>
                  </a:extLst>
                </a:gridCol>
                <a:gridCol w="1341298">
                  <a:extLst>
                    <a:ext uri="{9D8B030D-6E8A-4147-A177-3AD203B41FA5}">
                      <a16:colId xmlns:a16="http://schemas.microsoft.com/office/drawing/2014/main" val="2459609478"/>
                    </a:ext>
                  </a:extLst>
                </a:gridCol>
                <a:gridCol w="761920">
                  <a:extLst>
                    <a:ext uri="{9D8B030D-6E8A-4147-A177-3AD203B41FA5}">
                      <a16:colId xmlns:a16="http://schemas.microsoft.com/office/drawing/2014/main" val="2034200544"/>
                    </a:ext>
                  </a:extLst>
                </a:gridCol>
              </a:tblGrid>
              <a:tr h="39655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4D4D4D"/>
                          </a:solidFill>
                          <a:effectLst>
                            <a:outerShdw blurRad="38100" dist="38100" dir="2700000" algn="tl">
                              <a:srgbClr val="C0C0C0"/>
                            </a:outerShdw>
                          </a:effectLst>
                          <a:latin typeface="Tahoma" panose="020B0604030504040204" pitchFamily="34" charset="0"/>
                          <a:ea typeface="宋体" panose="02010600030101010101" pitchFamily="2" charset="-122"/>
                        </a:rPr>
                        <a:t>a</a:t>
                      </a:r>
                    </a:p>
                  </a:txBody>
                  <a:tcPr marL="91431" marR="91431" marT="45756" marB="45756" horzOverflow="overflow">
                    <a:lnL w="38100" cap="flat" cmpd="sng" algn="ctr">
                      <a:solidFill>
                        <a:srgbClr val="777777"/>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rgbClr val="777777"/>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4D4D4D"/>
                          </a:solidFill>
                          <a:effectLst>
                            <a:outerShdw blurRad="38100" dist="38100" dir="2700000" algn="tl">
                              <a:srgbClr val="C0C0C0"/>
                            </a:outerShdw>
                          </a:effectLst>
                          <a:latin typeface="Tahoma" panose="020B0604030504040204" pitchFamily="34" charset="0"/>
                          <a:ea typeface="宋体" panose="02010600030101010101" pitchFamily="2" charset="-122"/>
                        </a:rPr>
                        <a:t>b</a:t>
                      </a:r>
                    </a:p>
                  </a:txBody>
                  <a:tcPr marL="91431" marR="91431" marT="45756" marB="457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rgbClr val="777777"/>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4D4D4D"/>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rgbClr val="4D4D4D"/>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31" marR="91431" marT="45756" marB="45756" horzOverflow="overflow">
                    <a:lnL w="12700" cap="flat" cmpd="sng" algn="ctr">
                      <a:solidFill>
                        <a:schemeClr val="tx1"/>
                      </a:solidFill>
                      <a:prstDash val="solid"/>
                      <a:miter lim="800000"/>
                      <a:headEnd type="none" w="med" len="med"/>
                      <a:tailEnd type="none" w="med" len="med"/>
                    </a:lnL>
                    <a:lnR>
                      <a:noFill/>
                    </a:lnR>
                    <a:lnT w="38100" cap="flat" cmpd="sng" algn="ctr">
                      <a:solidFill>
                        <a:srgbClr val="777777"/>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31" marR="91431" marT="45756" marB="45756" horzOverflow="overflow">
                    <a:lnL>
                      <a:noFill/>
                    </a:lnL>
                    <a:lnR w="12700" cap="flat" cmpd="sng" algn="ctr">
                      <a:solidFill>
                        <a:schemeClr val="tx1"/>
                      </a:solidFill>
                      <a:prstDash val="solid"/>
                      <a:miter lim="800000"/>
                      <a:headEnd type="none" w="med" len="med"/>
                      <a:tailEnd type="none" w="med" len="med"/>
                    </a:lnR>
                    <a:lnT w="38100" cap="flat" cmpd="sng" algn="ctr">
                      <a:solidFill>
                        <a:srgbClr val="777777"/>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31" marR="91431" marT="45756" marB="457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rgbClr val="777777"/>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31" marR="91431" marT="45756" marB="45756" horzOverflow="overflow">
                    <a:lnL w="12700" cap="flat" cmpd="sng" algn="ctr">
                      <a:solidFill>
                        <a:schemeClr val="tx1"/>
                      </a:solidFill>
                      <a:prstDash val="solid"/>
                      <a:miter lim="800000"/>
                      <a:headEnd type="none" w="med" len="med"/>
                      <a:tailEnd type="none" w="med" len="med"/>
                    </a:lnL>
                    <a:lnR>
                      <a:noFill/>
                    </a:lnR>
                    <a:lnT w="38100" cap="flat" cmpd="sng" algn="ctr">
                      <a:solidFill>
                        <a:srgbClr val="777777"/>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4D4D4D"/>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rgbClr val="4D4D4D"/>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31" marR="91431" marT="45756" marB="45756" horzOverflow="overflow">
                    <a:lnL>
                      <a:noFill/>
                    </a:lnL>
                    <a:lnR w="12700" cap="flat" cmpd="sng" algn="ctr">
                      <a:solidFill>
                        <a:schemeClr val="tx1"/>
                      </a:solidFill>
                      <a:prstDash val="solid"/>
                      <a:miter lim="800000"/>
                      <a:headEnd type="none" w="med" len="med"/>
                      <a:tailEnd type="none" w="med" len="med"/>
                    </a:lnR>
                    <a:lnT w="38100" cap="flat" cmpd="sng" algn="ctr">
                      <a:solidFill>
                        <a:srgbClr val="777777"/>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4D4D4D"/>
                          </a:solidFill>
                          <a:effectLst>
                            <a:outerShdw blurRad="38100" dist="38100" dir="2700000" algn="tl">
                              <a:srgbClr val="C0C0C0"/>
                            </a:outerShdw>
                          </a:effectLst>
                          <a:latin typeface="Tahoma" panose="020B0604030504040204" pitchFamily="34" charset="0"/>
                          <a:ea typeface="宋体" panose="02010600030101010101" pitchFamily="2" charset="-122"/>
                        </a:rPr>
                        <a:t>z</a:t>
                      </a:r>
                    </a:p>
                  </a:txBody>
                  <a:tcPr marL="91431" marR="91431" marT="45756" marB="45756" horzOverflow="overflow">
                    <a:lnL w="12700" cap="flat" cmpd="sng" algn="ctr">
                      <a:solidFill>
                        <a:schemeClr val="tx1"/>
                      </a:solidFill>
                      <a:prstDash val="solid"/>
                      <a:miter lim="800000"/>
                      <a:headEnd type="none" w="med" len="med"/>
                      <a:tailEnd type="none" w="med" len="med"/>
                    </a:lnL>
                    <a:lnR w="38100" cap="flat" cmpd="sng" algn="ctr">
                      <a:solidFill>
                        <a:srgbClr val="777777"/>
                      </a:solidFill>
                      <a:prstDash val="solid"/>
                      <a:miter lim="800000"/>
                      <a:headEnd type="none" w="med" len="med"/>
                      <a:tailEnd type="none" w="med" len="med"/>
                    </a:lnR>
                    <a:lnT w="38100" cap="flat" cmpd="sng" algn="ctr">
                      <a:solidFill>
                        <a:srgbClr val="777777"/>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12577671"/>
                  </a:ext>
                </a:extLst>
              </a:tr>
              <a:tr h="40354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4D4D4D"/>
                          </a:solidFill>
                          <a:effectLst>
                            <a:outerShdw blurRad="38100" dist="38100" dir="2700000" algn="tl">
                              <a:srgbClr val="C0C0C0"/>
                            </a:outerShdw>
                          </a:effectLst>
                          <a:latin typeface="Tahoma" panose="020B0604030504040204" pitchFamily="34" charset="0"/>
                          <a:ea typeface="宋体" panose="02010600030101010101" pitchFamily="2" charset="-122"/>
                        </a:rPr>
                        <a:t>97</a:t>
                      </a:r>
                    </a:p>
                  </a:txBody>
                  <a:tcPr marL="91431" marR="91431" marT="45756" marB="45756" horzOverflow="overflow">
                    <a:lnL w="38100" cap="flat" cmpd="sng" algn="ctr">
                      <a:solidFill>
                        <a:srgbClr val="777777"/>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777777"/>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4D4D4D"/>
                          </a:solidFill>
                          <a:effectLst>
                            <a:outerShdw blurRad="38100" dist="38100" dir="2700000" algn="tl">
                              <a:srgbClr val="C0C0C0"/>
                            </a:outerShdw>
                          </a:effectLst>
                          <a:latin typeface="Tahoma" panose="020B0604030504040204" pitchFamily="34" charset="0"/>
                          <a:ea typeface="宋体" panose="02010600030101010101" pitchFamily="2" charset="-122"/>
                        </a:rPr>
                        <a:t>98</a:t>
                      </a:r>
                    </a:p>
                  </a:txBody>
                  <a:tcPr marL="91431" marR="91431" marT="45756" marB="457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777777"/>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4D4D4D"/>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rgbClr val="4D4D4D"/>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31" marR="91431" marT="45756" marB="45756"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38100" cap="flat" cmpd="sng" algn="ctr">
                      <a:solidFill>
                        <a:srgbClr val="777777"/>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31" marR="91431" marT="45756" marB="45756"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777777"/>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marL="91431" marR="91431" marT="45756" marB="457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777777"/>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31" marR="91431" marT="45756" marB="45756"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38100" cap="flat" cmpd="sng" algn="ctr">
                      <a:solidFill>
                        <a:srgbClr val="777777"/>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4D4D4D"/>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rgbClr val="4D4D4D"/>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31" marR="91431" marT="45756" marB="45756"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777777"/>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4D4D4D"/>
                          </a:solidFill>
                          <a:effectLst>
                            <a:outerShdw blurRad="38100" dist="38100" dir="2700000" algn="tl">
                              <a:srgbClr val="C0C0C0"/>
                            </a:outerShdw>
                          </a:effectLst>
                          <a:latin typeface="Tahoma" panose="020B0604030504040204" pitchFamily="34" charset="0"/>
                          <a:ea typeface="宋体" panose="02010600030101010101" pitchFamily="2" charset="-122"/>
                        </a:rPr>
                        <a:t>122</a:t>
                      </a:r>
                    </a:p>
                  </a:txBody>
                  <a:tcPr marL="91431" marR="91431" marT="45756" marB="45756" horzOverflow="overflow">
                    <a:lnL w="12700" cap="flat" cmpd="sng" algn="ctr">
                      <a:solidFill>
                        <a:schemeClr val="tx1"/>
                      </a:solidFill>
                      <a:prstDash val="solid"/>
                      <a:miter lim="800000"/>
                      <a:headEnd type="none" w="med" len="med"/>
                      <a:tailEnd type="none" w="med" len="med"/>
                    </a:lnL>
                    <a:lnR w="38100" cap="flat" cmpd="sng" algn="ctr">
                      <a:solidFill>
                        <a:srgbClr val="777777"/>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777777"/>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31987773"/>
                  </a:ext>
                </a:extLst>
              </a:tr>
            </a:tbl>
          </a:graphicData>
        </a:graphic>
      </p:graphicFrame>
      <p:graphicFrame>
        <p:nvGraphicFramePr>
          <p:cNvPr id="16449" name="Group 65">
            <a:extLst>
              <a:ext uri="{FF2B5EF4-FFF2-40B4-BE49-F238E27FC236}">
                <a16:creationId xmlns:a16="http://schemas.microsoft.com/office/drawing/2014/main" id="{2A89C9C2-0E05-4CC6-B8F9-03D2DBBE5EA8}"/>
              </a:ext>
            </a:extLst>
          </p:cNvPr>
          <p:cNvGraphicFramePr>
            <a:graphicFrameLocks noGrp="1"/>
          </p:cNvGraphicFramePr>
          <p:nvPr/>
        </p:nvGraphicFramePr>
        <p:xfrm>
          <a:off x="2124075" y="5245100"/>
          <a:ext cx="6146800" cy="800100"/>
        </p:xfrm>
        <a:graphic>
          <a:graphicData uri="http://schemas.openxmlformats.org/drawingml/2006/table">
            <a:tbl>
              <a:tblPr/>
              <a:tblGrid>
                <a:gridCol w="761920">
                  <a:extLst>
                    <a:ext uri="{9D8B030D-6E8A-4147-A177-3AD203B41FA5}">
                      <a16:colId xmlns:a16="http://schemas.microsoft.com/office/drawing/2014/main" val="877802559"/>
                    </a:ext>
                  </a:extLst>
                </a:gridCol>
                <a:gridCol w="761920">
                  <a:extLst>
                    <a:ext uri="{9D8B030D-6E8A-4147-A177-3AD203B41FA5}">
                      <a16:colId xmlns:a16="http://schemas.microsoft.com/office/drawing/2014/main" val="2002170204"/>
                    </a:ext>
                  </a:extLst>
                </a:gridCol>
                <a:gridCol w="1342885">
                  <a:extLst>
                    <a:ext uri="{9D8B030D-6E8A-4147-A177-3AD203B41FA5}">
                      <a16:colId xmlns:a16="http://schemas.microsoft.com/office/drawing/2014/main" val="1525707242"/>
                    </a:ext>
                  </a:extLst>
                </a:gridCol>
                <a:gridCol w="208262">
                  <a:extLst>
                    <a:ext uri="{9D8B030D-6E8A-4147-A177-3AD203B41FA5}">
                      <a16:colId xmlns:a16="http://schemas.microsoft.com/office/drawing/2014/main" val="663541795"/>
                    </a:ext>
                  </a:extLst>
                </a:gridCol>
                <a:gridCol w="760333">
                  <a:extLst>
                    <a:ext uri="{9D8B030D-6E8A-4147-A177-3AD203B41FA5}">
                      <a16:colId xmlns:a16="http://schemas.microsoft.com/office/drawing/2014/main" val="1009727565"/>
                    </a:ext>
                  </a:extLst>
                </a:gridCol>
                <a:gridCol w="208262">
                  <a:extLst>
                    <a:ext uri="{9D8B030D-6E8A-4147-A177-3AD203B41FA5}">
                      <a16:colId xmlns:a16="http://schemas.microsoft.com/office/drawing/2014/main" val="3171269614"/>
                    </a:ext>
                  </a:extLst>
                </a:gridCol>
                <a:gridCol w="1341298">
                  <a:extLst>
                    <a:ext uri="{9D8B030D-6E8A-4147-A177-3AD203B41FA5}">
                      <a16:colId xmlns:a16="http://schemas.microsoft.com/office/drawing/2014/main" val="546555609"/>
                    </a:ext>
                  </a:extLst>
                </a:gridCol>
                <a:gridCol w="761920">
                  <a:extLst>
                    <a:ext uri="{9D8B030D-6E8A-4147-A177-3AD203B41FA5}">
                      <a16:colId xmlns:a16="http://schemas.microsoft.com/office/drawing/2014/main" val="3820772720"/>
                    </a:ext>
                  </a:extLst>
                </a:gridCol>
              </a:tblGrid>
              <a:tr h="39655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4D4D4D"/>
                          </a:solidFill>
                          <a:effectLst>
                            <a:outerShdw blurRad="38100" dist="38100" dir="2700000" algn="tl">
                              <a:srgbClr val="C0C0C0"/>
                            </a:outerShdw>
                          </a:effectLst>
                          <a:latin typeface="Tahoma" panose="020B0604030504040204" pitchFamily="34" charset="0"/>
                          <a:ea typeface="宋体" panose="02010600030101010101" pitchFamily="2" charset="-122"/>
                        </a:rPr>
                        <a:t>A</a:t>
                      </a:r>
                    </a:p>
                  </a:txBody>
                  <a:tcPr marL="91431" marR="91431" marT="45756" marB="45756" horzOverflow="overflow">
                    <a:lnL w="38100" cap="flat" cmpd="sng" algn="ctr">
                      <a:solidFill>
                        <a:srgbClr val="777777"/>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rgbClr val="777777"/>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4D4D4D"/>
                          </a:solidFill>
                          <a:effectLst>
                            <a:outerShdw blurRad="38100" dist="38100" dir="2700000" algn="tl">
                              <a:srgbClr val="C0C0C0"/>
                            </a:outerShdw>
                          </a:effectLst>
                          <a:latin typeface="Tahoma" panose="020B0604030504040204" pitchFamily="34" charset="0"/>
                          <a:ea typeface="宋体" panose="02010600030101010101" pitchFamily="2" charset="-122"/>
                        </a:rPr>
                        <a:t>B</a:t>
                      </a:r>
                    </a:p>
                  </a:txBody>
                  <a:tcPr marL="91431" marR="91431" marT="45756" marB="457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rgbClr val="777777"/>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4D4D4D"/>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rgbClr val="4D4D4D"/>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31" marR="91431" marT="45756" marB="45756" horzOverflow="overflow">
                    <a:lnL w="12700" cap="flat" cmpd="sng" algn="ctr">
                      <a:solidFill>
                        <a:schemeClr val="tx1"/>
                      </a:solidFill>
                      <a:prstDash val="solid"/>
                      <a:miter lim="800000"/>
                      <a:headEnd type="none" w="med" len="med"/>
                      <a:tailEnd type="none" w="med" len="med"/>
                    </a:lnL>
                    <a:lnR>
                      <a:noFill/>
                    </a:lnR>
                    <a:lnT w="38100" cap="flat" cmpd="sng" algn="ctr">
                      <a:solidFill>
                        <a:srgbClr val="777777"/>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31" marR="91431" marT="45756" marB="45756" horzOverflow="overflow">
                    <a:lnL>
                      <a:noFill/>
                    </a:lnL>
                    <a:lnR w="12700" cap="flat" cmpd="sng" algn="ctr">
                      <a:solidFill>
                        <a:schemeClr val="tx1"/>
                      </a:solidFill>
                      <a:prstDash val="solid"/>
                      <a:miter lim="800000"/>
                      <a:headEnd type="none" w="med" len="med"/>
                      <a:tailEnd type="none" w="med" len="med"/>
                    </a:lnR>
                    <a:lnT w="38100" cap="flat" cmpd="sng" algn="ctr">
                      <a:solidFill>
                        <a:srgbClr val="777777"/>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31" marR="91431" marT="45756" marB="457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rgbClr val="777777"/>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31" marR="91431" marT="45756" marB="45756" horzOverflow="overflow">
                    <a:lnL w="12700" cap="flat" cmpd="sng" algn="ctr">
                      <a:solidFill>
                        <a:schemeClr val="tx1"/>
                      </a:solidFill>
                      <a:prstDash val="solid"/>
                      <a:miter lim="800000"/>
                      <a:headEnd type="none" w="med" len="med"/>
                      <a:tailEnd type="none" w="med" len="med"/>
                    </a:lnL>
                    <a:lnR>
                      <a:noFill/>
                    </a:lnR>
                    <a:lnT w="38100" cap="flat" cmpd="sng" algn="ctr">
                      <a:solidFill>
                        <a:srgbClr val="777777"/>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4D4D4D"/>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rgbClr val="4D4D4D"/>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31" marR="91431" marT="45756" marB="45756" horzOverflow="overflow">
                    <a:lnL>
                      <a:noFill/>
                    </a:lnL>
                    <a:lnR w="12700" cap="flat" cmpd="sng" algn="ctr">
                      <a:solidFill>
                        <a:schemeClr val="tx1"/>
                      </a:solidFill>
                      <a:prstDash val="solid"/>
                      <a:miter lim="800000"/>
                      <a:headEnd type="none" w="med" len="med"/>
                      <a:tailEnd type="none" w="med" len="med"/>
                    </a:lnR>
                    <a:lnT w="38100" cap="flat" cmpd="sng" algn="ctr">
                      <a:solidFill>
                        <a:srgbClr val="777777"/>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4D4D4D"/>
                          </a:solidFill>
                          <a:effectLst>
                            <a:outerShdw blurRad="38100" dist="38100" dir="2700000" algn="tl">
                              <a:srgbClr val="C0C0C0"/>
                            </a:outerShdw>
                          </a:effectLst>
                          <a:latin typeface="Tahoma" panose="020B0604030504040204" pitchFamily="34" charset="0"/>
                          <a:ea typeface="宋体" panose="02010600030101010101" pitchFamily="2" charset="-122"/>
                        </a:rPr>
                        <a:t>Z</a:t>
                      </a:r>
                    </a:p>
                  </a:txBody>
                  <a:tcPr marL="91431" marR="91431" marT="45756" marB="45756" horzOverflow="overflow">
                    <a:lnL w="12700" cap="flat" cmpd="sng" algn="ctr">
                      <a:solidFill>
                        <a:schemeClr val="tx1"/>
                      </a:solidFill>
                      <a:prstDash val="solid"/>
                      <a:miter lim="800000"/>
                      <a:headEnd type="none" w="med" len="med"/>
                      <a:tailEnd type="none" w="med" len="med"/>
                    </a:lnL>
                    <a:lnR w="38100" cap="flat" cmpd="sng" algn="ctr">
                      <a:solidFill>
                        <a:srgbClr val="777777"/>
                      </a:solidFill>
                      <a:prstDash val="solid"/>
                      <a:miter lim="800000"/>
                      <a:headEnd type="none" w="med" len="med"/>
                      <a:tailEnd type="none" w="med" len="med"/>
                    </a:lnR>
                    <a:lnT w="38100" cap="flat" cmpd="sng" algn="ctr">
                      <a:solidFill>
                        <a:srgbClr val="777777"/>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23402498"/>
                  </a:ext>
                </a:extLst>
              </a:tr>
              <a:tr h="40354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4D4D4D"/>
                          </a:solidFill>
                          <a:effectLst>
                            <a:outerShdw blurRad="38100" dist="38100" dir="2700000" algn="tl">
                              <a:srgbClr val="C0C0C0"/>
                            </a:outerShdw>
                          </a:effectLst>
                          <a:latin typeface="Tahoma" panose="020B0604030504040204" pitchFamily="34" charset="0"/>
                          <a:ea typeface="宋体" panose="02010600030101010101" pitchFamily="2" charset="-122"/>
                        </a:rPr>
                        <a:t>65</a:t>
                      </a:r>
                    </a:p>
                  </a:txBody>
                  <a:tcPr marL="91431" marR="91431" marT="45756" marB="45756" horzOverflow="overflow">
                    <a:lnL w="38100" cap="flat" cmpd="sng" algn="ctr">
                      <a:solidFill>
                        <a:srgbClr val="777777"/>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777777"/>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4D4D4D"/>
                          </a:solidFill>
                          <a:effectLst>
                            <a:outerShdw blurRad="38100" dist="38100" dir="2700000" algn="tl">
                              <a:srgbClr val="C0C0C0"/>
                            </a:outerShdw>
                          </a:effectLst>
                          <a:latin typeface="Tahoma" panose="020B0604030504040204" pitchFamily="34" charset="0"/>
                          <a:ea typeface="宋体" panose="02010600030101010101" pitchFamily="2" charset="-122"/>
                        </a:rPr>
                        <a:t>66</a:t>
                      </a:r>
                    </a:p>
                  </a:txBody>
                  <a:tcPr marL="91431" marR="91431" marT="45756" marB="457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777777"/>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4D4D4D"/>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rgbClr val="4D4D4D"/>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31" marR="91431" marT="45756" marB="45756"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38100" cap="flat" cmpd="sng" algn="ctr">
                      <a:solidFill>
                        <a:srgbClr val="777777"/>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31" marR="91431" marT="45756" marB="45756"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777777"/>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marL="91431" marR="91431" marT="45756" marB="457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777777"/>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31" marR="91431" marT="45756" marB="45756"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38100" cap="flat" cmpd="sng" algn="ctr">
                      <a:solidFill>
                        <a:srgbClr val="777777"/>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4D4D4D"/>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rgbClr val="4D4D4D"/>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marL="91431" marR="91431" marT="45756" marB="45756"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777777"/>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4D4D4D"/>
                          </a:solidFill>
                          <a:effectLst>
                            <a:outerShdw blurRad="38100" dist="38100" dir="2700000" algn="tl">
                              <a:srgbClr val="C0C0C0"/>
                            </a:outerShdw>
                          </a:effectLst>
                          <a:latin typeface="Tahoma" panose="020B0604030504040204" pitchFamily="34" charset="0"/>
                          <a:ea typeface="宋体" panose="02010600030101010101" pitchFamily="2" charset="-122"/>
                        </a:rPr>
                        <a:t>90</a:t>
                      </a:r>
                    </a:p>
                  </a:txBody>
                  <a:tcPr marL="91431" marR="91431" marT="45756" marB="45756" horzOverflow="overflow">
                    <a:lnL w="12700" cap="flat" cmpd="sng" algn="ctr">
                      <a:solidFill>
                        <a:schemeClr val="tx1"/>
                      </a:solidFill>
                      <a:prstDash val="solid"/>
                      <a:miter lim="800000"/>
                      <a:headEnd type="none" w="med" len="med"/>
                      <a:tailEnd type="none" w="med" len="med"/>
                    </a:lnL>
                    <a:lnR w="38100" cap="flat" cmpd="sng" algn="ctr">
                      <a:solidFill>
                        <a:srgbClr val="777777"/>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777777"/>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45372672"/>
                  </a:ext>
                </a:extLst>
              </a:tr>
            </a:tbl>
          </a:graphicData>
        </a:graphic>
      </p:graphicFrame>
      <p:sp>
        <p:nvSpPr>
          <p:cNvPr id="140480" name="Text Box 192">
            <a:extLst>
              <a:ext uri="{FF2B5EF4-FFF2-40B4-BE49-F238E27FC236}">
                <a16:creationId xmlns:a16="http://schemas.microsoft.com/office/drawing/2014/main" id="{18CE5F9F-22B5-4EB2-BFA7-056261BB99BF}"/>
              </a:ext>
            </a:extLst>
          </p:cNvPr>
          <p:cNvSpPr txBox="1">
            <a:spLocks noChangeArrowheads="1"/>
          </p:cNvSpPr>
          <p:nvPr/>
        </p:nvSpPr>
        <p:spPr bwMode="auto">
          <a:xfrm>
            <a:off x="900113" y="3357563"/>
            <a:ext cx="431800"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en-US" altLang="zh-CN" sz="2000" b="1">
                <a:solidFill>
                  <a:srgbClr val="FF00FF"/>
                </a:solidFill>
                <a:effectLst>
                  <a:outerShdw blurRad="38100" dist="38100" dir="2700000" algn="tl">
                    <a:srgbClr val="C0C0C0"/>
                  </a:outerShdw>
                </a:effectLst>
              </a:rPr>
              <a:t>C</a:t>
            </a:r>
          </a:p>
        </p:txBody>
      </p:sp>
      <p:sp>
        <p:nvSpPr>
          <p:cNvPr id="140481" name="Rectangle 193">
            <a:extLst>
              <a:ext uri="{FF2B5EF4-FFF2-40B4-BE49-F238E27FC236}">
                <a16:creationId xmlns:a16="http://schemas.microsoft.com/office/drawing/2014/main" id="{E8226E3B-D025-4216-B2CF-1F534FE74949}"/>
              </a:ext>
            </a:extLst>
          </p:cNvPr>
          <p:cNvSpPr>
            <a:spLocks noChangeArrowheads="1"/>
          </p:cNvSpPr>
          <p:nvPr/>
        </p:nvSpPr>
        <p:spPr bwMode="auto">
          <a:xfrm>
            <a:off x="971550" y="3733800"/>
            <a:ext cx="935038" cy="431800"/>
          </a:xfrm>
          <a:prstGeom prst="rect">
            <a:avLst/>
          </a:prstGeom>
          <a:noFill/>
          <a:ln w="2857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140482" name="Text Box 194">
            <a:extLst>
              <a:ext uri="{FF2B5EF4-FFF2-40B4-BE49-F238E27FC236}">
                <a16:creationId xmlns:a16="http://schemas.microsoft.com/office/drawing/2014/main" id="{FA2C6A37-068D-49E0-82D6-45BF6B35E153}"/>
              </a:ext>
            </a:extLst>
          </p:cNvPr>
          <p:cNvSpPr txBox="1">
            <a:spLocks noChangeArrowheads="1"/>
          </p:cNvSpPr>
          <p:nvPr/>
        </p:nvSpPr>
        <p:spPr bwMode="auto">
          <a:xfrm>
            <a:off x="1187450" y="3733800"/>
            <a:ext cx="431800" cy="396875"/>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sz="2000" b="1">
                <a:solidFill>
                  <a:srgbClr val="FF0000"/>
                </a:solidFill>
                <a:effectLst>
                  <a:outerShdw blurRad="38100" dist="38100" dir="2700000" algn="tl">
                    <a:srgbClr val="C0C0C0"/>
                  </a:outerShdw>
                </a:effectLst>
              </a:rPr>
              <a:t>△</a:t>
            </a:r>
          </a:p>
        </p:txBody>
      </p:sp>
      <p:sp>
        <p:nvSpPr>
          <p:cNvPr id="140490" name="AutoShape 202">
            <a:extLst>
              <a:ext uri="{FF2B5EF4-FFF2-40B4-BE49-F238E27FC236}">
                <a16:creationId xmlns:a16="http://schemas.microsoft.com/office/drawing/2014/main" id="{DE6584FB-EB94-49E8-96BF-5CD610D13E93}"/>
              </a:ext>
            </a:extLst>
          </p:cNvPr>
          <p:cNvSpPr>
            <a:spLocks/>
          </p:cNvSpPr>
          <p:nvPr/>
        </p:nvSpPr>
        <p:spPr bwMode="auto">
          <a:xfrm rot="-5400000">
            <a:off x="3891757" y="2905918"/>
            <a:ext cx="215900" cy="3167063"/>
          </a:xfrm>
          <a:prstGeom prst="leftBrace">
            <a:avLst>
              <a:gd name="adj1" fmla="val 122243"/>
              <a:gd name="adj2" fmla="val 50000"/>
            </a:avLst>
          </a:prstGeom>
          <a:noFill/>
          <a:ln w="25400">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140491" name="AutoShape 203">
            <a:extLst>
              <a:ext uri="{FF2B5EF4-FFF2-40B4-BE49-F238E27FC236}">
                <a16:creationId xmlns:a16="http://schemas.microsoft.com/office/drawing/2014/main" id="{49411F3F-F2F1-4119-938F-1B69237DBADC}"/>
              </a:ext>
            </a:extLst>
          </p:cNvPr>
          <p:cNvSpPr>
            <a:spLocks/>
          </p:cNvSpPr>
          <p:nvPr/>
        </p:nvSpPr>
        <p:spPr bwMode="auto">
          <a:xfrm rot="5400000">
            <a:off x="3906044" y="3510757"/>
            <a:ext cx="215900" cy="3167062"/>
          </a:xfrm>
          <a:prstGeom prst="leftBrace">
            <a:avLst>
              <a:gd name="adj1" fmla="val 122243"/>
              <a:gd name="adj2" fmla="val 50000"/>
            </a:avLst>
          </a:prstGeom>
          <a:noFill/>
          <a:ln w="25400">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CA" altLang="zh-CN" sz="2400"/>
          </a:p>
        </p:txBody>
      </p:sp>
      <p:sp>
        <p:nvSpPr>
          <p:cNvPr id="140492" name="Text Box 204">
            <a:extLst>
              <a:ext uri="{FF2B5EF4-FFF2-40B4-BE49-F238E27FC236}">
                <a16:creationId xmlns:a16="http://schemas.microsoft.com/office/drawing/2014/main" id="{8141FF29-D3F0-489E-9F97-99EFE4A60FEE}"/>
              </a:ext>
            </a:extLst>
          </p:cNvPr>
          <p:cNvSpPr txBox="1">
            <a:spLocks noChangeArrowheads="1"/>
          </p:cNvSpPr>
          <p:nvPr/>
        </p:nvSpPr>
        <p:spPr bwMode="auto">
          <a:xfrm>
            <a:off x="3535363" y="4565650"/>
            <a:ext cx="1027112" cy="425450"/>
          </a:xfrm>
          <a:prstGeom prst="rect">
            <a:avLst/>
          </a:prstGeom>
          <a:noFill/>
          <a:ln w="28575">
            <a:solidFill>
              <a:srgbClr val="008080"/>
            </a:solidFill>
            <a:prstDash val="sysDot"/>
            <a:miter lim="800000"/>
            <a:headEnd/>
            <a:tailEnd/>
          </a:ln>
          <a:effectLst/>
        </p:spPr>
        <p:txBody>
          <a:bodyPr>
            <a:spAutoFit/>
          </a:bodyPr>
          <a:lstStyle/>
          <a:p>
            <a:pPr algn="ctr" eaLnBrk="1" hangingPunct="1">
              <a:defRPr/>
            </a:pPr>
            <a:r>
              <a:rPr lang="en-US" altLang="zh-CN" sz="2000" b="1">
                <a:solidFill>
                  <a:srgbClr val="FF00FF"/>
                </a:solidFill>
                <a:effectLst>
                  <a:outerShdw blurRad="38100" dist="38100" dir="2700000" algn="tl">
                    <a:srgbClr val="C0C0C0"/>
                  </a:outerShdw>
                </a:effectLst>
              </a:rPr>
              <a:t>C</a:t>
            </a:r>
            <a:r>
              <a:rPr lang="zh-CN" altLang="en-US" sz="2000" b="1">
                <a:solidFill>
                  <a:srgbClr val="FF00FF"/>
                </a:solidFill>
                <a:effectLst>
                  <a:outerShdw blurRad="38100" dist="38100" dir="2700000" algn="tl">
                    <a:srgbClr val="C0C0C0"/>
                  </a:outerShdw>
                </a:effectLst>
              </a:rPr>
              <a:t>－’</a:t>
            </a:r>
            <a:r>
              <a:rPr lang="en-US" altLang="zh-CN" sz="2000" b="1">
                <a:solidFill>
                  <a:srgbClr val="FF00FF"/>
                </a:solidFill>
                <a:effectLst>
                  <a:outerShdw blurRad="38100" dist="38100" dir="2700000" algn="tl">
                    <a:srgbClr val="C0C0C0"/>
                  </a:outerShdw>
                </a:effectLst>
              </a:rPr>
              <a:t>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40515"/>
                                        </p:tgtEl>
                                        <p:attrNameLst>
                                          <p:attrName>style.visibility</p:attrName>
                                        </p:attrNameLst>
                                      </p:cBhvr>
                                      <p:to>
                                        <p:strVal val="visible"/>
                                      </p:to>
                                    </p:set>
                                    <p:anim calcmode="lin" valueType="num">
                                      <p:cBhvr>
                                        <p:cTn id="7" dur="1000" fill="hold"/>
                                        <p:tgtEl>
                                          <p:spTgt spid="140515"/>
                                        </p:tgtEl>
                                        <p:attrNameLst>
                                          <p:attrName>ppt_x</p:attrName>
                                        </p:attrNameLst>
                                      </p:cBhvr>
                                      <p:tavLst>
                                        <p:tav tm="0">
                                          <p:val>
                                            <p:strVal val="#ppt_x-.2"/>
                                          </p:val>
                                        </p:tav>
                                        <p:tav tm="100000">
                                          <p:val>
                                            <p:strVal val="#ppt_x"/>
                                          </p:val>
                                        </p:tav>
                                      </p:tavLst>
                                    </p:anim>
                                    <p:anim calcmode="lin" valueType="num">
                                      <p:cBhvr>
                                        <p:cTn id="8" dur="1000" fill="hold"/>
                                        <p:tgtEl>
                                          <p:spTgt spid="1405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0515"/>
                                        </p:tgtEl>
                                      </p:cBhvr>
                                    </p:animEffect>
                                  </p:childTnLst>
                                </p:cTn>
                              </p:par>
                              <p:par>
                                <p:cTn id="10" presetID="29" presetClass="entr" presetSubtype="0" fill="hold" nodeType="withEffect">
                                  <p:stCondLst>
                                    <p:cond delay="0"/>
                                  </p:stCondLst>
                                  <p:childTnLst>
                                    <p:set>
                                      <p:cBhvr>
                                        <p:cTn id="11" dur="1" fill="hold">
                                          <p:stCondLst>
                                            <p:cond delay="0"/>
                                          </p:stCondLst>
                                        </p:cTn>
                                        <p:tgtEl>
                                          <p:spTgt spid="16449"/>
                                        </p:tgtEl>
                                        <p:attrNameLst>
                                          <p:attrName>style.visibility</p:attrName>
                                        </p:attrNameLst>
                                      </p:cBhvr>
                                      <p:to>
                                        <p:strVal val="visible"/>
                                      </p:to>
                                    </p:set>
                                    <p:anim calcmode="lin" valueType="num">
                                      <p:cBhvr>
                                        <p:cTn id="12" dur="1000" fill="hold"/>
                                        <p:tgtEl>
                                          <p:spTgt spid="16449"/>
                                        </p:tgtEl>
                                        <p:attrNameLst>
                                          <p:attrName>ppt_x</p:attrName>
                                        </p:attrNameLst>
                                      </p:cBhvr>
                                      <p:tavLst>
                                        <p:tav tm="0">
                                          <p:val>
                                            <p:strVal val="#ppt_x-.2"/>
                                          </p:val>
                                        </p:tav>
                                        <p:tav tm="100000">
                                          <p:val>
                                            <p:strVal val="#ppt_x"/>
                                          </p:val>
                                        </p:tav>
                                      </p:tavLst>
                                    </p:anim>
                                    <p:anim calcmode="lin" valueType="num">
                                      <p:cBhvr>
                                        <p:cTn id="13" dur="1000" fill="hold"/>
                                        <p:tgtEl>
                                          <p:spTgt spid="16449"/>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6449"/>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140480"/>
                                        </p:tgtEl>
                                        <p:attrNameLst>
                                          <p:attrName>style.visibility</p:attrName>
                                        </p:attrNameLst>
                                      </p:cBhvr>
                                      <p:to>
                                        <p:strVal val="visible"/>
                                      </p:to>
                                    </p:set>
                                    <p:anim calcmode="lin" valueType="num">
                                      <p:cBhvr>
                                        <p:cTn id="17" dur="1000" fill="hold"/>
                                        <p:tgtEl>
                                          <p:spTgt spid="140480"/>
                                        </p:tgtEl>
                                        <p:attrNameLst>
                                          <p:attrName>ppt_x</p:attrName>
                                        </p:attrNameLst>
                                      </p:cBhvr>
                                      <p:tavLst>
                                        <p:tav tm="0">
                                          <p:val>
                                            <p:strVal val="#ppt_x-.2"/>
                                          </p:val>
                                        </p:tav>
                                        <p:tav tm="100000">
                                          <p:val>
                                            <p:strVal val="#ppt_x"/>
                                          </p:val>
                                        </p:tav>
                                      </p:tavLst>
                                    </p:anim>
                                    <p:anim calcmode="lin" valueType="num">
                                      <p:cBhvr>
                                        <p:cTn id="18" dur="1000" fill="hold"/>
                                        <p:tgtEl>
                                          <p:spTgt spid="140480"/>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40480"/>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140481"/>
                                        </p:tgtEl>
                                        <p:attrNameLst>
                                          <p:attrName>style.visibility</p:attrName>
                                        </p:attrNameLst>
                                      </p:cBhvr>
                                      <p:to>
                                        <p:strVal val="visible"/>
                                      </p:to>
                                    </p:set>
                                    <p:anim calcmode="lin" valueType="num">
                                      <p:cBhvr>
                                        <p:cTn id="22" dur="1000" fill="hold"/>
                                        <p:tgtEl>
                                          <p:spTgt spid="140481"/>
                                        </p:tgtEl>
                                        <p:attrNameLst>
                                          <p:attrName>ppt_x</p:attrName>
                                        </p:attrNameLst>
                                      </p:cBhvr>
                                      <p:tavLst>
                                        <p:tav tm="0">
                                          <p:val>
                                            <p:strVal val="#ppt_x-.2"/>
                                          </p:val>
                                        </p:tav>
                                        <p:tav tm="100000">
                                          <p:val>
                                            <p:strVal val="#ppt_x"/>
                                          </p:val>
                                        </p:tav>
                                      </p:tavLst>
                                    </p:anim>
                                    <p:anim calcmode="lin" valueType="num">
                                      <p:cBhvr>
                                        <p:cTn id="23" dur="1000" fill="hold"/>
                                        <p:tgtEl>
                                          <p:spTgt spid="140481"/>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40481"/>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140482"/>
                                        </p:tgtEl>
                                        <p:attrNameLst>
                                          <p:attrName>style.visibility</p:attrName>
                                        </p:attrNameLst>
                                      </p:cBhvr>
                                      <p:to>
                                        <p:strVal val="visible"/>
                                      </p:to>
                                    </p:set>
                                    <p:anim calcmode="lin" valueType="num">
                                      <p:cBhvr>
                                        <p:cTn id="27" dur="1000" fill="hold"/>
                                        <p:tgtEl>
                                          <p:spTgt spid="140482"/>
                                        </p:tgtEl>
                                        <p:attrNameLst>
                                          <p:attrName>ppt_x</p:attrName>
                                        </p:attrNameLst>
                                      </p:cBhvr>
                                      <p:tavLst>
                                        <p:tav tm="0">
                                          <p:val>
                                            <p:strVal val="#ppt_x-.2"/>
                                          </p:val>
                                        </p:tav>
                                        <p:tav tm="100000">
                                          <p:val>
                                            <p:strVal val="#ppt_x"/>
                                          </p:val>
                                        </p:tav>
                                      </p:tavLst>
                                    </p:anim>
                                    <p:anim calcmode="lin" valueType="num">
                                      <p:cBhvr>
                                        <p:cTn id="28" dur="1000" fill="hold"/>
                                        <p:tgtEl>
                                          <p:spTgt spid="140482"/>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40482"/>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140490"/>
                                        </p:tgtEl>
                                        <p:attrNameLst>
                                          <p:attrName>style.visibility</p:attrName>
                                        </p:attrNameLst>
                                      </p:cBhvr>
                                      <p:to>
                                        <p:strVal val="visible"/>
                                      </p:to>
                                    </p:set>
                                    <p:anim calcmode="lin" valueType="num">
                                      <p:cBhvr>
                                        <p:cTn id="32" dur="1000" fill="hold"/>
                                        <p:tgtEl>
                                          <p:spTgt spid="140490"/>
                                        </p:tgtEl>
                                        <p:attrNameLst>
                                          <p:attrName>ppt_x</p:attrName>
                                        </p:attrNameLst>
                                      </p:cBhvr>
                                      <p:tavLst>
                                        <p:tav tm="0">
                                          <p:val>
                                            <p:strVal val="#ppt_x-.2"/>
                                          </p:val>
                                        </p:tav>
                                        <p:tav tm="100000">
                                          <p:val>
                                            <p:strVal val="#ppt_x"/>
                                          </p:val>
                                        </p:tav>
                                      </p:tavLst>
                                    </p:anim>
                                    <p:anim calcmode="lin" valueType="num">
                                      <p:cBhvr>
                                        <p:cTn id="33" dur="1000" fill="hold"/>
                                        <p:tgtEl>
                                          <p:spTgt spid="140490"/>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40490"/>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140491"/>
                                        </p:tgtEl>
                                        <p:attrNameLst>
                                          <p:attrName>style.visibility</p:attrName>
                                        </p:attrNameLst>
                                      </p:cBhvr>
                                      <p:to>
                                        <p:strVal val="visible"/>
                                      </p:to>
                                    </p:set>
                                    <p:anim calcmode="lin" valueType="num">
                                      <p:cBhvr>
                                        <p:cTn id="37" dur="1000" fill="hold"/>
                                        <p:tgtEl>
                                          <p:spTgt spid="140491"/>
                                        </p:tgtEl>
                                        <p:attrNameLst>
                                          <p:attrName>ppt_x</p:attrName>
                                        </p:attrNameLst>
                                      </p:cBhvr>
                                      <p:tavLst>
                                        <p:tav tm="0">
                                          <p:val>
                                            <p:strVal val="#ppt_x-.2"/>
                                          </p:val>
                                        </p:tav>
                                        <p:tav tm="100000">
                                          <p:val>
                                            <p:strVal val="#ppt_x"/>
                                          </p:val>
                                        </p:tav>
                                      </p:tavLst>
                                    </p:anim>
                                    <p:anim calcmode="lin" valueType="num">
                                      <p:cBhvr>
                                        <p:cTn id="38" dur="1000" fill="hold"/>
                                        <p:tgtEl>
                                          <p:spTgt spid="140491"/>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40491"/>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140492"/>
                                        </p:tgtEl>
                                        <p:attrNameLst>
                                          <p:attrName>style.visibility</p:attrName>
                                        </p:attrNameLst>
                                      </p:cBhvr>
                                      <p:to>
                                        <p:strVal val="visible"/>
                                      </p:to>
                                    </p:set>
                                    <p:anim calcmode="lin" valueType="num">
                                      <p:cBhvr>
                                        <p:cTn id="42" dur="1000" fill="hold"/>
                                        <p:tgtEl>
                                          <p:spTgt spid="140492"/>
                                        </p:tgtEl>
                                        <p:attrNameLst>
                                          <p:attrName>ppt_x</p:attrName>
                                        </p:attrNameLst>
                                      </p:cBhvr>
                                      <p:tavLst>
                                        <p:tav tm="0">
                                          <p:val>
                                            <p:strVal val="#ppt_x-.2"/>
                                          </p:val>
                                        </p:tav>
                                        <p:tav tm="100000">
                                          <p:val>
                                            <p:strVal val="#ppt_x"/>
                                          </p:val>
                                        </p:tav>
                                      </p:tavLst>
                                    </p:anim>
                                    <p:anim calcmode="lin" valueType="num">
                                      <p:cBhvr>
                                        <p:cTn id="43" dur="1000" fill="hold"/>
                                        <p:tgtEl>
                                          <p:spTgt spid="140492"/>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40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80" grpId="0"/>
      <p:bldP spid="140481" grpId="0" animBg="1"/>
      <p:bldP spid="140482" grpId="0"/>
      <p:bldP spid="140490" grpId="0" animBg="1"/>
      <p:bldP spid="140491" grpId="0" animBg="1"/>
      <p:bldP spid="140492" grpId="0" animBg="1"/>
    </p:bldLst>
  </p:timing>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CC0066"/>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solidFill>
          <a:schemeClr val="accent1"/>
        </a:solidFill>
        <a:ln w="9525" cap="flat" cmpd="sng" algn="ctr">
          <a:solidFill>
            <a:schemeClr val="tx1"/>
          </a:solidFill>
          <a:prstDash val="solid"/>
          <a:miter lim="800000"/>
          <a:headEnd type="none" w="med" len="med"/>
          <a:tailEnd type="arrow"/>
        </a:ln>
        <a:effec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6360</TotalTime>
  <Words>3249</Words>
  <Application>Microsoft Office PowerPoint</Application>
  <PresentationFormat>全屏显示(4:3)</PresentationFormat>
  <Paragraphs>547</Paragraphs>
  <Slides>27</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Tahoma</vt:lpstr>
      <vt:lpstr>宋体</vt:lpstr>
      <vt:lpstr>Arial</vt:lpstr>
      <vt:lpstr>Wingdings</vt:lpstr>
      <vt:lpstr>Times New Roman</vt:lpstr>
      <vt:lpstr>楷体_GB2312</vt:lpstr>
      <vt:lpstr>黑体</vt:lpstr>
      <vt:lpstr>Microsoft Sans Serif</vt:lpstr>
      <vt:lpstr>Blends</vt:lpstr>
      <vt:lpstr>第3章　基本的标准输入与输出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胡 沁心</cp:lastModifiedBy>
  <cp:revision>1084</cp:revision>
  <dcterms:created xsi:type="dcterms:W3CDTF">2006-07-11T01:51:13Z</dcterms:created>
  <dcterms:modified xsi:type="dcterms:W3CDTF">2023-12-18T12:46:21Z</dcterms:modified>
</cp:coreProperties>
</file>