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96" r:id="rId5"/>
    <p:sldId id="321" r:id="rId6"/>
    <p:sldId id="300" r:id="rId7"/>
    <p:sldId id="301" r:id="rId8"/>
    <p:sldId id="270" r:id="rId9"/>
    <p:sldId id="322" r:id="rId10"/>
    <p:sldId id="324" r:id="rId11"/>
    <p:sldId id="325" r:id="rId12"/>
    <p:sldId id="306" r:id="rId13"/>
    <p:sldId id="318" r:id="rId14"/>
    <p:sldId id="323" r:id="rId15"/>
    <p:sldId id="326" r:id="rId16"/>
    <p:sldId id="361" r:id="rId17"/>
    <p:sldId id="362" r:id="rId18"/>
    <p:sldId id="327" r:id="rId19"/>
    <p:sldId id="328" r:id="rId20"/>
    <p:sldId id="265" r:id="rId21"/>
    <p:sldId id="266" r:id="rId22"/>
    <p:sldId id="359" r:id="rId23"/>
    <p:sldId id="360" r:id="rId24"/>
    <p:sldId id="329" r:id="rId25"/>
    <p:sldId id="283" r:id="rId26"/>
    <p:sldId id="330" r:id="rId27"/>
    <p:sldId id="331" r:id="rId28"/>
    <p:sldId id="332" r:id="rId29"/>
    <p:sldId id="334" r:id="rId30"/>
    <p:sldId id="336" r:id="rId31"/>
    <p:sldId id="335" r:id="rId32"/>
    <p:sldId id="333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2" r:id="rId48"/>
    <p:sldId id="357" r:id="rId49"/>
    <p:sldId id="358" r:id="rId50"/>
    <p:sldId id="351" r:id="rId51"/>
    <p:sldId id="355" r:id="rId52"/>
    <p:sldId id="353" r:id="rId53"/>
    <p:sldId id="354" r:id="rId54"/>
    <p:sldId id="356" r:id="rId55"/>
    <p:sldId id="319" r:id="rId56"/>
    <p:sldId id="320" r:id="rId57"/>
  </p:sldIdLst>
  <p:sldSz cx="9144000" cy="6858000" type="screen4x3"/>
  <p:notesSz cx="6858000" cy="97107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  <a:srgbClr val="6600FF"/>
    <a:srgbClr val="FF00FF"/>
    <a:srgbClr val="0066CC"/>
    <a:srgbClr val="6600CC"/>
    <a:srgbClr val="FF99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86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364" y="-72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12D3840-FBF6-4697-BC5A-E2DECB41AE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A4ABD6F-B1C5-41A8-ACFC-3628197C2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6F14995-1852-4BC6-8DF0-95166D48AA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23565EF2-3B10-49A4-99BB-708D7C0B8B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1C52D-58AA-49C0-90B7-663C4657D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00E9ADF-0388-47C7-9AA2-403E525CA4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D645A9-5E96-4AC9-A41C-1E53A1EEB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898CB8A-6743-42AE-9790-7990C8AD0D4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D6219A5-B9C1-4432-B3DA-ABF2DB9974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3275"/>
            <a:ext cx="5029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C4A6D3F-AD27-4FEA-8C5D-49FE62F9A1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F357CE-9A1F-45EE-A7A3-54337FBCB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247E16-C50E-4055-BDBD-A66936567F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花">
            <a:extLst>
              <a:ext uri="{FF2B5EF4-FFF2-40B4-BE49-F238E27FC236}">
                <a16:creationId xmlns:a16="http://schemas.microsoft.com/office/drawing/2014/main" id="{573649E2-014A-4536-9529-0041FB90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4075"/>
            <a:ext cx="480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草">
            <a:extLst>
              <a:ext uri="{FF2B5EF4-FFF2-40B4-BE49-F238E27FC236}">
                <a16:creationId xmlns:a16="http://schemas.microsoft.com/office/drawing/2014/main" id="{56FCD22C-A860-4676-84EC-1ED620C9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logo001">
            <a:extLst>
              <a:ext uri="{FF2B5EF4-FFF2-40B4-BE49-F238E27FC236}">
                <a16:creationId xmlns:a16="http://schemas.microsoft.com/office/drawing/2014/main" id="{512B5D1C-EDAA-4FBD-839B-50172FE1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9337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46419FA-BFDA-4909-B2DF-4B9F5F8892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D521A2-E480-41D8-BE32-60C300839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192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FAB5D08-2F4B-406E-AE12-0FFB3F2FFB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66C2-3212-4421-BF04-39AEE4D26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240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381000"/>
            <a:ext cx="19510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381000"/>
            <a:ext cx="570071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6442635-7860-432E-B238-A860F5B854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885A2-584C-441A-9977-5BCD488F3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105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6B27069-AF2D-42EF-B025-DD80A7DB38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EBFD-6E99-495D-BF08-23BD37605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1157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3197693-7788-487E-85DF-1B1E81D2C2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0F5E-7EB4-4AD5-99CB-0DB71F0EE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0724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2E5203-D188-464E-9ABB-CC7B350088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6C6DA-6C15-4EA1-A4CB-3F534343D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2375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152E2ED-91FD-416C-9E3D-842EF37BF3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3AA48-4209-4BD6-BC4E-1FF705325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7738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A720E361-5A31-45A0-9AC7-84D4EC5AC9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A2797-09C2-4B53-9BCC-E1836E2BF5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9314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885AB82F-0F8A-4593-8630-1A84F6EA16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71BC-38AF-4397-B1B6-573FD7AB5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0608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7A96B4A-09D9-4314-BF8B-4177EC8305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2FF40-FAF8-4501-A83E-AD30AB497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8961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7FB00D-0BDA-4B5F-BEAB-5541D3E26D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1361-D1A8-4F77-86A4-6D9487219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6968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>
            <a:extLst>
              <a:ext uri="{FF2B5EF4-FFF2-40B4-BE49-F238E27FC236}">
                <a16:creationId xmlns:a16="http://schemas.microsoft.com/office/drawing/2014/main" id="{340BB4A8-0F8F-487C-8D91-AE34831E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315075"/>
            <a:ext cx="67056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CD32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CA" altLang="zh-CN"/>
          </a:p>
        </p:txBody>
      </p:sp>
      <p:pic>
        <p:nvPicPr>
          <p:cNvPr id="1027" name="Picture 14" descr="花">
            <a:extLst>
              <a:ext uri="{FF2B5EF4-FFF2-40B4-BE49-F238E27FC236}">
                <a16:creationId xmlns:a16="http://schemas.microsoft.com/office/drawing/2014/main" id="{B5E2F0FB-D7C6-4DEE-AD99-C0D2C731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838"/>
            <a:ext cx="2514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>
            <a:extLst>
              <a:ext uri="{FF2B5EF4-FFF2-40B4-BE49-F238E27FC236}">
                <a16:creationId xmlns:a16="http://schemas.microsoft.com/office/drawing/2014/main" id="{1ECBB34C-3CDD-4D7D-804F-E215E4E89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810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1A1EBEC4-3C68-4CA2-B0F5-A543F010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15" descr="草">
            <a:extLst>
              <a:ext uri="{FF2B5EF4-FFF2-40B4-BE49-F238E27FC236}">
                <a16:creationId xmlns:a16="http://schemas.microsoft.com/office/drawing/2014/main" id="{6A3682C6-257E-49E0-AE79-1321DDDD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ctangle 17">
            <a:extLst>
              <a:ext uri="{FF2B5EF4-FFF2-40B4-BE49-F238E27FC236}">
                <a16:creationId xmlns:a16="http://schemas.microsoft.com/office/drawing/2014/main" id="{F5705F32-5445-4D8D-991B-79201F07E6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53175"/>
            <a:ext cx="1905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 b="1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fld id="{7BA2366C-6836-4C30-B27A-5228640F2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22">
            <a:extLst>
              <a:ext uri="{FF2B5EF4-FFF2-40B4-BE49-F238E27FC236}">
                <a16:creationId xmlns:a16="http://schemas.microsoft.com/office/drawing/2014/main" id="{EC2764D1-1C81-4F53-8706-DB2BC0B3E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6372225"/>
            <a:ext cx="2698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800" b="1">
                <a:solidFill>
                  <a:srgbClr val="069406"/>
                </a:solidFill>
                <a:latin typeface="Times New Roman" panose="02020603050405020304" pitchFamily="18" charset="0"/>
                <a:ea typeface="楷体_GB2312" pitchFamily="49" charset="-122"/>
              </a:rPr>
              <a:t>华中科技大学计算机学院</a:t>
            </a:r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AF1E073-42D1-48E3-A178-F114C983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69850"/>
            <a:ext cx="1878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000" b="1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lang="zh-CN" altLang="en-US" sz="20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语言程序设计</a:t>
            </a:r>
          </a:p>
        </p:txBody>
      </p:sp>
      <p:pic>
        <p:nvPicPr>
          <p:cNvPr id="1034" name="Picture 24" descr="logo001">
            <a:extLst>
              <a:ext uri="{FF2B5EF4-FFF2-40B4-BE49-F238E27FC236}">
                <a16:creationId xmlns:a16="http://schemas.microsoft.com/office/drawing/2014/main" id="{3473B29E-633C-4354-8308-A02213EF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1532;04&#31456;&#12288;&#27969;&#31243;&#25511;&#21046;%20-%20&#20363;4-7&#31639;&#27861;&#65288;1&#65289;&#26694;&#22270;.ppt" TargetMode="External"/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&#31532;04&#31456;&#12288;&#27969;&#31243;&#25511;&#21046;%20-%20&#20363;4-7&#31639;&#27861;&#65288;2&#65289;&#26694;&#22270;.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25.xml"/><Relationship Id="rId12" Type="http://schemas.openxmlformats.org/officeDocument/2006/relationships/slide" Target="slide4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slide" Target="slide50.xml"/><Relationship Id="rId5" Type="http://schemas.openxmlformats.org/officeDocument/2006/relationships/slide" Target="slide12.xml"/><Relationship Id="rId10" Type="http://schemas.openxmlformats.org/officeDocument/2006/relationships/slide" Target="slide46.xml"/><Relationship Id="rId4" Type="http://schemas.openxmlformats.org/officeDocument/2006/relationships/slide" Target="slide8.xml"/><Relationship Id="rId9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slide" Target="slide3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44A35E7-F56B-4000-BD7D-B131FB0317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492375"/>
            <a:ext cx="5410200" cy="838200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章　流程控制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A13FA631-5354-48C1-9710-B93ACB2E4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38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C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语言程序设计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177B6607-198F-4E80-A8C3-9B9EBE2E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5105400"/>
            <a:ext cx="274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主讲教师：祝建华 </a:t>
            </a:r>
          </a:p>
        </p:txBody>
      </p:sp>
      <p:pic>
        <p:nvPicPr>
          <p:cNvPr id="5125" name="Picture 11" descr="struct_intro">
            <a:extLst>
              <a:ext uri="{FF2B5EF4-FFF2-40B4-BE49-F238E27FC236}">
                <a16:creationId xmlns:a16="http://schemas.microsoft.com/office/drawing/2014/main" id="{C2BDA37B-B7EC-42AC-963B-E4845822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981075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0A642331-9319-462D-ACA2-EDC7E36DA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50C525-FC35-4919-B112-4DB873EFDE4A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D73E4314-2FD4-4B11-9F12-769EDF686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．复合语句的嵌套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112C52DA-E511-49A6-96B6-0A060246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700213"/>
            <a:ext cx="6553200" cy="45466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{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int a = 0, b = 1;			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{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int a=1;				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printf(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a=%d\n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, a); 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printf(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b=%d\n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b += 1);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}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printf(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a=%d\n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a);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printf(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b=%d\n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b);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}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6FE84A23-8D92-441D-BE5F-43304FC8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196975"/>
            <a:ext cx="76327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复合语句内还有复合语句，称为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复合语句的嵌套使用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31B7DC40-1C06-46D3-BD3C-D21889A3F740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928813"/>
            <a:ext cx="2565400" cy="503237"/>
            <a:chOff x="3287" y="1117"/>
            <a:chExt cx="1616" cy="317"/>
          </a:xfrm>
        </p:grpSpPr>
        <p:sp>
          <p:nvSpPr>
            <p:cNvPr id="14359" name="Rectangle 7">
              <a:extLst>
                <a:ext uri="{FF2B5EF4-FFF2-40B4-BE49-F238E27FC236}">
                  <a16:creationId xmlns:a16="http://schemas.microsoft.com/office/drawing/2014/main" id="{C13A3FDD-9B7A-458D-BB33-6EEC8B18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207"/>
              <a:ext cx="545" cy="22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2104" name="Text Box 8">
              <a:extLst>
                <a:ext uri="{FF2B5EF4-FFF2-40B4-BE49-F238E27FC236}">
                  <a16:creationId xmlns:a16="http://schemas.microsoft.com/office/drawing/2014/main" id="{EEAE6057-40F3-4E91-A953-FFB4D022D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1117"/>
              <a:ext cx="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4361" name="Rectangle 9">
              <a:extLst>
                <a:ext uri="{FF2B5EF4-FFF2-40B4-BE49-F238E27FC236}">
                  <a16:creationId xmlns:a16="http://schemas.microsoft.com/office/drawing/2014/main" id="{599D0FEF-9918-48A9-9D15-C52ECFCF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1207"/>
              <a:ext cx="545" cy="22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2106" name="Text Box 10">
              <a:extLst>
                <a:ext uri="{FF2B5EF4-FFF2-40B4-BE49-F238E27FC236}">
                  <a16:creationId xmlns:a16="http://schemas.microsoft.com/office/drawing/2014/main" id="{3C580F98-68E2-4527-AFB4-9F920FD5B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129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</p:grpSp>
      <p:sp>
        <p:nvSpPr>
          <p:cNvPr id="132108" name="Text Box 12">
            <a:extLst>
              <a:ext uri="{FF2B5EF4-FFF2-40B4-BE49-F238E27FC236}">
                <a16:creationId xmlns:a16="http://schemas.microsoft.com/office/drawing/2014/main" id="{DC1AF961-D8F7-4EE7-B2E0-D532E900F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19300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32109" name="Text Box 13">
            <a:extLst>
              <a:ext uri="{FF2B5EF4-FFF2-40B4-BE49-F238E27FC236}">
                <a16:creationId xmlns:a16="http://schemas.microsoft.com/office/drawing/2014/main" id="{7B9F0BCB-9AF0-4408-B5A3-602ADB13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993900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31D36D8B-F173-4496-ACB7-AA6B0FF6AB3E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2781300"/>
            <a:ext cx="1225550" cy="503238"/>
            <a:chOff x="4149" y="1752"/>
            <a:chExt cx="772" cy="317"/>
          </a:xfrm>
        </p:grpSpPr>
        <p:sp>
          <p:nvSpPr>
            <p:cNvPr id="14357" name="Rectangle 15">
              <a:extLst>
                <a:ext uri="{FF2B5EF4-FFF2-40B4-BE49-F238E27FC236}">
                  <a16:creationId xmlns:a16="http://schemas.microsoft.com/office/drawing/2014/main" id="{B8F26A2A-924A-44B1-9DB7-ECF6FCE1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842"/>
              <a:ext cx="545" cy="22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2112" name="Text Box 16">
              <a:extLst>
                <a:ext uri="{FF2B5EF4-FFF2-40B4-BE49-F238E27FC236}">
                  <a16:creationId xmlns:a16="http://schemas.microsoft.com/office/drawing/2014/main" id="{E0D53F5C-BE93-4957-A23F-06B4F2574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752"/>
              <a:ext cx="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5ADEF54C-9D54-44AB-9C2A-B8F58E3D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2871788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DB17AAEE-CE76-4E26-9854-0EA51CC4B402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2411413"/>
            <a:ext cx="3168650" cy="576262"/>
            <a:chOff x="1338" y="1525"/>
            <a:chExt cx="1996" cy="363"/>
          </a:xfrm>
        </p:grpSpPr>
        <p:sp>
          <p:nvSpPr>
            <p:cNvPr id="14355" name="Oval 21">
              <a:extLst>
                <a:ext uri="{FF2B5EF4-FFF2-40B4-BE49-F238E27FC236}">
                  <a16:creationId xmlns:a16="http://schemas.microsoft.com/office/drawing/2014/main" id="{5DB8DB36-65B8-4E01-9255-5EB819B7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525"/>
              <a:ext cx="1497" cy="363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356" name="Line 30">
              <a:extLst>
                <a:ext uri="{FF2B5EF4-FFF2-40B4-BE49-F238E27FC236}">
                  <a16:creationId xmlns:a16="http://schemas.microsoft.com/office/drawing/2014/main" id="{48BD1B9B-2BC9-4F28-9622-F09E291E8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525"/>
              <a:ext cx="545" cy="13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97587CAA-3490-4546-9F1B-9144B549D1CE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087688"/>
            <a:ext cx="4176712" cy="576262"/>
            <a:chOff x="1519" y="1933"/>
            <a:chExt cx="2631" cy="363"/>
          </a:xfrm>
        </p:grpSpPr>
        <p:sp>
          <p:nvSpPr>
            <p:cNvPr id="14353" name="Oval 29">
              <a:extLst>
                <a:ext uri="{FF2B5EF4-FFF2-40B4-BE49-F238E27FC236}">
                  <a16:creationId xmlns:a16="http://schemas.microsoft.com/office/drawing/2014/main" id="{52158C57-8B0D-4F9E-AAC8-1C83FE933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979"/>
              <a:ext cx="953" cy="317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354" name="Line 31">
              <a:extLst>
                <a:ext uri="{FF2B5EF4-FFF2-40B4-BE49-F238E27FC236}">
                  <a16:creationId xmlns:a16="http://schemas.microsoft.com/office/drawing/2014/main" id="{D0CA519D-BE2B-48BE-B29D-837BD72C4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933"/>
              <a:ext cx="1678" cy="20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131" name="Oval 35">
            <a:extLst>
              <a:ext uri="{FF2B5EF4-FFF2-40B4-BE49-F238E27FC236}">
                <a16:creationId xmlns:a16="http://schemas.microsoft.com/office/drawing/2014/main" id="{9E7339A4-0CC7-44FD-992C-EA86AE69D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3573463"/>
            <a:ext cx="360362" cy="431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2132" name="Oval 36">
            <a:extLst>
              <a:ext uri="{FF2B5EF4-FFF2-40B4-BE49-F238E27FC236}">
                <a16:creationId xmlns:a16="http://schemas.microsoft.com/office/drawing/2014/main" id="{A00A0F28-78F4-46F0-B18D-9D16B98E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4652963"/>
            <a:ext cx="360363" cy="431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2133" name="Line 37">
            <a:extLst>
              <a:ext uri="{FF2B5EF4-FFF2-40B4-BE49-F238E27FC236}">
                <a16:creationId xmlns:a16="http://schemas.microsoft.com/office/drawing/2014/main" id="{7E1E8DEE-C015-4F11-B6F9-10912D092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4488" y="3213100"/>
            <a:ext cx="1655762" cy="4318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4" name="Line 38">
            <a:extLst>
              <a:ext uri="{FF2B5EF4-FFF2-40B4-BE49-F238E27FC236}">
                <a16:creationId xmlns:a16="http://schemas.microsoft.com/office/drawing/2014/main" id="{448E5B1E-0918-4580-83C6-8C4D276B9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2420938"/>
            <a:ext cx="863600" cy="230505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  <p:bldP spid="132108" grpId="0"/>
      <p:bldP spid="132109" grpId="0"/>
      <p:bldP spid="132115" grpId="0"/>
      <p:bldP spid="132131" grpId="0" animBg="1"/>
      <p:bldP spid="132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6CF2E168-9BE5-45B6-852D-F344A5E23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E12E6-D913-4F30-B513-B0C7C972FC92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2F1FC2A8-F9B1-4C7F-B920-FA4C7689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741838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defRPr/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：输入两个整数，按从小到大的顺序输出这两个数。</a:t>
            </a:r>
          </a:p>
          <a:p>
            <a:pPr indent="266700"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void main(void){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a, b;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input a, b:\n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d%d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&amp;a, &amp;b);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{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t;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if(a &gt; b)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t = a; a = b; b = t;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}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}</a:t>
            </a:r>
          </a:p>
          <a:p>
            <a:pPr indent="266700" eaLnBrk="1" hangingPunct="1"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printf(</a:t>
            </a:r>
            <a:r>
              <a:rPr lang="pt-B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a=%d, b=%d\n</a:t>
            </a:r>
            <a:r>
              <a:rPr lang="pt-B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a, b);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输入：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123 100</a:t>
            </a:r>
          </a:p>
          <a:p>
            <a:pPr indent="26670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输出：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= 100, b = 123</a:t>
            </a:r>
          </a:p>
        </p:txBody>
      </p:sp>
      <p:sp>
        <p:nvSpPr>
          <p:cNvPr id="133125" name="AutoShape 5">
            <a:extLst>
              <a:ext uri="{FF2B5EF4-FFF2-40B4-BE49-F238E27FC236}">
                <a16:creationId xmlns:a16="http://schemas.microsoft.com/office/drawing/2014/main" id="{196E2935-2268-4CF4-869B-9ABE4DD3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068638"/>
            <a:ext cx="2232025" cy="431800"/>
          </a:xfrm>
          <a:prstGeom prst="wedgeRoundRectCallout">
            <a:avLst>
              <a:gd name="adj1" fmla="val -135347"/>
              <a:gd name="adj2" fmla="val 116176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复合语句之作用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C30477BC-1672-469F-88D9-787F4C7E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05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3CC0C151-5E75-40F3-9842-52FC667E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A0FC726B-18A9-4F33-9352-40442A951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85D3F-867F-4DD5-AB34-24759237FCB1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387" name="Rectangle 50">
            <a:extLst>
              <a:ext uri="{FF2B5EF4-FFF2-40B4-BE49-F238E27FC236}">
                <a16:creationId xmlns:a16="http://schemas.microsoft.com/office/drawing/2014/main" id="{2558EE09-CD61-4EBD-93A5-FA8B3850A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30450"/>
            <a:ext cx="3960812" cy="8826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6388" name="Rectangle 30">
            <a:extLst>
              <a:ext uri="{FF2B5EF4-FFF2-40B4-BE49-F238E27FC236}">
                <a16:creationId xmlns:a16="http://schemas.microsoft.com/office/drawing/2014/main" id="{F607AE42-ECB8-4838-A15F-3E16453C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if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94253" name="Text Box 45">
            <a:extLst>
              <a:ext uri="{FF2B5EF4-FFF2-40B4-BE49-F238E27FC236}">
                <a16:creationId xmlns:a16="http://schemas.microsoft.com/office/drawing/2014/main" id="{7490F3CC-5954-4EE6-B4C9-E86B584B6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874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94254" name="Text Box 46">
            <a:extLst>
              <a:ext uri="{FF2B5EF4-FFF2-40B4-BE49-F238E27FC236}">
                <a16:creationId xmlns:a16="http://schemas.microsoft.com/office/drawing/2014/main" id="{26D5D2C3-6692-479A-9516-B1E6E4D65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16113"/>
            <a:ext cx="76327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if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（表达式）语句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或者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1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（表达式）语句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else 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是任意标量类型；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是任意可执行语句。</a:t>
            </a:r>
          </a:p>
        </p:txBody>
      </p:sp>
      <p:sp>
        <p:nvSpPr>
          <p:cNvPr id="94255" name="AutoShape 47">
            <a:extLst>
              <a:ext uri="{FF2B5EF4-FFF2-40B4-BE49-F238E27FC236}">
                <a16:creationId xmlns:a16="http://schemas.microsoft.com/office/drawing/2014/main" id="{4B97ACDC-A803-410E-99E1-D1B19DA6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484313"/>
            <a:ext cx="1800225" cy="431800"/>
          </a:xfrm>
          <a:prstGeom prst="wedgeRoundRectCallout">
            <a:avLst>
              <a:gd name="adj1" fmla="val -232097"/>
              <a:gd name="adj2" fmla="val 169116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94256" name="AutoShape 48">
            <a:extLst>
              <a:ext uri="{FF2B5EF4-FFF2-40B4-BE49-F238E27FC236}">
                <a16:creationId xmlns:a16="http://schemas.microsoft.com/office/drawing/2014/main" id="{0EDD590E-B9E7-4EF0-A056-1FBF5C46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276475"/>
            <a:ext cx="1800225" cy="431800"/>
          </a:xfrm>
          <a:prstGeom prst="wedgeRoundRectCallout">
            <a:avLst>
              <a:gd name="adj1" fmla="val -234213"/>
              <a:gd name="adj2" fmla="val 94116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If-else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</p:txBody>
      </p:sp>
      <p:pic>
        <p:nvPicPr>
          <p:cNvPr id="94257" name="Picture 49" descr="未命名">
            <a:extLst>
              <a:ext uri="{FF2B5EF4-FFF2-40B4-BE49-F238E27FC236}">
                <a16:creationId xmlns:a16="http://schemas.microsoft.com/office/drawing/2014/main" id="{A06EBB67-40D8-489F-AA35-75D5B226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44900"/>
            <a:ext cx="6913562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51">
            <a:extLst>
              <a:ext uri="{FF2B5EF4-FFF2-40B4-BE49-F238E27FC236}">
                <a16:creationId xmlns:a16="http://schemas.microsoft.com/office/drawing/2014/main" id="{EDF7F7BE-B573-435A-9F76-5CEE19A6D54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5" grpId="0" animBg="1"/>
      <p:bldP spid="942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A768704C-008A-467A-8A27-D2D6D9409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7AD315-5F98-4043-867D-B30E86572D6B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4074" name="Rectangle 170">
            <a:extLst>
              <a:ext uri="{FF2B5EF4-FFF2-40B4-BE49-F238E27FC236}">
                <a16:creationId xmlns:a16="http://schemas.microsoft.com/office/drawing/2014/main" id="{17DB65BA-4ABA-4EB8-82BE-B1774F8B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4" y="1790701"/>
            <a:ext cx="8135937" cy="4446587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24019" name="Text Box 115">
            <a:extLst>
              <a:ext uri="{FF2B5EF4-FFF2-40B4-BE49-F238E27FC236}">
                <a16:creationId xmlns:a16="http://schemas.microsoft.com/office/drawing/2014/main" id="{F66234DD-02E1-47C9-AE48-DE095CDE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语句的嵌套</a:t>
            </a:r>
          </a:p>
        </p:txBody>
      </p:sp>
      <p:sp>
        <p:nvSpPr>
          <p:cNvPr id="124020" name="Rectangle 116">
            <a:extLst>
              <a:ext uri="{FF2B5EF4-FFF2-40B4-BE49-F238E27FC236}">
                <a16:creationId xmlns:a16="http://schemas.microsoft.com/office/drawing/2014/main" id="{4AA82863-31F4-496C-8EAF-7D82AF17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7489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求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三个数中最大值。</a:t>
            </a:r>
            <a:r>
              <a:rPr lang="zh-CN" altLang="en-US" sz="2000"/>
              <a:t> </a:t>
            </a:r>
          </a:p>
        </p:txBody>
      </p:sp>
      <p:sp>
        <p:nvSpPr>
          <p:cNvPr id="124021" name="Text Box 117">
            <a:extLst>
              <a:ext uri="{FF2B5EF4-FFF2-40B4-BE49-F238E27FC236}">
                <a16:creationId xmlns:a16="http://schemas.microsoft.com/office/drawing/2014/main" id="{99BB1550-B9D1-436D-8411-8B9A0C0C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196975"/>
            <a:ext cx="76327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if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语句内还有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语句，称为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语句的嵌套使用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24073" name="Rectangle 169">
            <a:extLst>
              <a:ext uri="{FF2B5EF4-FFF2-40B4-BE49-F238E27FC236}">
                <a16:creationId xmlns:a16="http://schemas.microsoft.com/office/drawing/2014/main" id="{51423839-81CC-49CA-983A-3A46E373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2092325"/>
            <a:ext cx="394335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#include “stdio.h”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main(void){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int a,b,c;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scanf(“%d%d%d”,&amp;a,&amp;b,&amp;c);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 a &gt;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if ( a &gt; c ) m = a;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else m = c;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else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if ( b &gt; c ) m = b;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else m = c;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printf(“max=%d\n”,m);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sz="2400"/>
          </a:p>
        </p:txBody>
      </p:sp>
      <p:grpSp>
        <p:nvGrpSpPr>
          <p:cNvPr id="2" name="Group 177">
            <a:extLst>
              <a:ext uri="{FF2B5EF4-FFF2-40B4-BE49-F238E27FC236}">
                <a16:creationId xmlns:a16="http://schemas.microsoft.com/office/drawing/2014/main" id="{98569305-3752-40F5-9B39-2FECE2570449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2276475"/>
            <a:ext cx="3781425" cy="3754438"/>
            <a:chOff x="703" y="1431"/>
            <a:chExt cx="2382" cy="2365"/>
          </a:xfrm>
        </p:grpSpPr>
        <p:grpSp>
          <p:nvGrpSpPr>
            <p:cNvPr id="17444" name="Group 168">
              <a:extLst>
                <a:ext uri="{FF2B5EF4-FFF2-40B4-BE49-F238E27FC236}">
                  <a16:creationId xmlns:a16="http://schemas.microsoft.com/office/drawing/2014/main" id="{5CBF2CDD-398D-4C83-9B7F-2BC4AD43C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431"/>
              <a:ext cx="2382" cy="2365"/>
              <a:chOff x="537" y="1519"/>
              <a:chExt cx="2382" cy="2365"/>
            </a:xfrm>
          </p:grpSpPr>
          <p:sp>
            <p:nvSpPr>
              <p:cNvPr id="17451" name="Oval 118">
                <a:extLst>
                  <a:ext uri="{FF2B5EF4-FFF2-40B4-BE49-F238E27FC236}">
                    <a16:creationId xmlns:a16="http://schemas.microsoft.com/office/drawing/2014/main" id="{E97EE44E-C374-4A52-984C-D09FA493F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52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24023" name="Text Box 119">
                <a:extLst>
                  <a:ext uri="{FF2B5EF4-FFF2-40B4-BE49-F238E27FC236}">
                    <a16:creationId xmlns:a16="http://schemas.microsoft.com/office/drawing/2014/main" id="{A5287775-A48E-47DA-A7DA-A9223EA66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7" y="1519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  <p:sp>
            <p:nvSpPr>
              <p:cNvPr id="17453" name="Oval 120">
                <a:extLst>
                  <a:ext uri="{FF2B5EF4-FFF2-40B4-BE49-F238E27FC236}">
                    <a16:creationId xmlns:a16="http://schemas.microsoft.com/office/drawing/2014/main" id="{AF4C6FAE-4482-4496-9F36-CFD2C80E9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3690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24025" name="Text Box 121">
                <a:extLst>
                  <a:ext uri="{FF2B5EF4-FFF2-40B4-BE49-F238E27FC236}">
                    <a16:creationId xmlns:a16="http://schemas.microsoft.com/office/drawing/2014/main" id="{7F6D5A81-86D6-4A12-8B19-6D2ED7382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" y="3692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  <p:sp>
            <p:nvSpPr>
              <p:cNvPr id="124026" name="Text Box 122">
                <a:extLst>
                  <a:ext uri="{FF2B5EF4-FFF2-40B4-BE49-F238E27FC236}">
                    <a16:creationId xmlns:a16="http://schemas.microsoft.com/office/drawing/2014/main" id="{011039F9-FF14-4B74-8690-D99562EC1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822"/>
                <a:ext cx="692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输入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a,b,c</a:t>
                </a:r>
              </a:p>
            </p:txBody>
          </p:sp>
          <p:sp>
            <p:nvSpPr>
              <p:cNvPr id="124027" name="Text Box 123">
                <a:extLst>
                  <a:ext uri="{FF2B5EF4-FFF2-40B4-BE49-F238E27FC236}">
                    <a16:creationId xmlns:a16="http://schemas.microsoft.com/office/drawing/2014/main" id="{23257545-1C9F-4CAF-BA85-D7B77A6DB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" y="2738"/>
                <a:ext cx="505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7457" name="AutoShape 124">
                <a:extLst>
                  <a:ext uri="{FF2B5EF4-FFF2-40B4-BE49-F238E27FC236}">
                    <a16:creationId xmlns:a16="http://schemas.microsoft.com/office/drawing/2014/main" id="{A4685C8F-C531-4EBA-AB46-3067625D9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63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24035" name="Text Box 131">
                <a:extLst>
                  <a:ext uri="{FF2B5EF4-FFF2-40B4-BE49-F238E27FC236}">
                    <a16:creationId xmlns:a16="http://schemas.microsoft.com/office/drawing/2014/main" id="{2E012407-59A2-4808-B29C-6CFACBB5B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157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a&gt;b</a:t>
                </a:r>
              </a:p>
            </p:txBody>
          </p:sp>
          <p:sp>
            <p:nvSpPr>
              <p:cNvPr id="17459" name="AutoShape 132">
                <a:extLst>
                  <a:ext uri="{FF2B5EF4-FFF2-40B4-BE49-F238E27FC236}">
                    <a16:creationId xmlns:a16="http://schemas.microsoft.com/office/drawing/2014/main" id="{CA0F5745-DAEE-45C0-97D7-B0280B22F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414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24037" name="Text Box 133">
                <a:extLst>
                  <a:ext uri="{FF2B5EF4-FFF2-40B4-BE49-F238E27FC236}">
                    <a16:creationId xmlns:a16="http://schemas.microsoft.com/office/drawing/2014/main" id="{0DC8DA94-E038-4A0C-8FDC-8EAFDB4DB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408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a&gt;c</a:t>
                </a:r>
              </a:p>
            </p:txBody>
          </p:sp>
          <p:sp>
            <p:nvSpPr>
              <p:cNvPr id="17461" name="AutoShape 136">
                <a:extLst>
                  <a:ext uri="{FF2B5EF4-FFF2-40B4-BE49-F238E27FC236}">
                    <a16:creationId xmlns:a16="http://schemas.microsoft.com/office/drawing/2014/main" id="{1B36696F-7B8A-4671-A011-BFF0D9D2F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2414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24041" name="Text Box 137">
                <a:extLst>
                  <a:ext uri="{FF2B5EF4-FFF2-40B4-BE49-F238E27FC236}">
                    <a16:creationId xmlns:a16="http://schemas.microsoft.com/office/drawing/2014/main" id="{4B60D5C1-1AE9-4103-97BC-A6AF52CA0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9" y="2408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b&gt;c</a:t>
                </a:r>
              </a:p>
            </p:txBody>
          </p:sp>
          <p:sp>
            <p:nvSpPr>
              <p:cNvPr id="124043" name="Text Box 139">
                <a:extLst>
                  <a:ext uri="{FF2B5EF4-FFF2-40B4-BE49-F238E27FC236}">
                    <a16:creationId xmlns:a16="http://schemas.microsoft.com/office/drawing/2014/main" id="{7D3B3D49-BE31-470B-9FEB-BB9CE436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" y="3357"/>
                <a:ext cx="692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</a:p>
            </p:txBody>
          </p:sp>
          <p:sp>
            <p:nvSpPr>
              <p:cNvPr id="17464" name="Line 140">
                <a:extLst>
                  <a:ext uri="{FF2B5EF4-FFF2-40B4-BE49-F238E27FC236}">
                    <a16:creationId xmlns:a16="http://schemas.microsoft.com/office/drawing/2014/main" id="{D3BC866C-3A1C-4F96-B530-5A13ED75A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1706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5" name="Line 141">
                <a:extLst>
                  <a:ext uri="{FF2B5EF4-FFF2-40B4-BE49-F238E27FC236}">
                    <a16:creationId xmlns:a16="http://schemas.microsoft.com/office/drawing/2014/main" id="{9AF8925A-31BE-42C5-8BFA-34170521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04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6" name="Line 142">
                <a:extLst>
                  <a:ext uri="{FF2B5EF4-FFF2-40B4-BE49-F238E27FC236}">
                    <a16:creationId xmlns:a16="http://schemas.microsoft.com/office/drawing/2014/main" id="{08C2E1DF-0D9C-424B-A386-C2D3443C0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3566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7" name="Line 143">
                <a:extLst>
                  <a:ext uri="{FF2B5EF4-FFF2-40B4-BE49-F238E27FC236}">
                    <a16:creationId xmlns:a16="http://schemas.microsoft.com/office/drawing/2014/main" id="{C4C4BD7F-4B3C-4531-98BF-FD57C5FCF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5" y="228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8" name="Line 144">
                <a:extLst>
                  <a:ext uri="{FF2B5EF4-FFF2-40B4-BE49-F238E27FC236}">
                    <a16:creationId xmlns:a16="http://schemas.microsoft.com/office/drawing/2014/main" id="{864A155B-411D-405B-87EC-CEF647E29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2278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9" name="Line 147">
                <a:extLst>
                  <a:ext uri="{FF2B5EF4-FFF2-40B4-BE49-F238E27FC236}">
                    <a16:creationId xmlns:a16="http://schemas.microsoft.com/office/drawing/2014/main" id="{927DDB58-A3AB-4EFA-80F6-F4D99DC7E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9" y="2278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0" name="Line 148">
                <a:extLst>
                  <a:ext uri="{FF2B5EF4-FFF2-40B4-BE49-F238E27FC236}">
                    <a16:creationId xmlns:a16="http://schemas.microsoft.com/office/drawing/2014/main" id="{4F02E59C-F5A0-4521-92D1-0C0ADC965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272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1" name="Line 149">
                <a:extLst>
                  <a:ext uri="{FF2B5EF4-FFF2-40B4-BE49-F238E27FC236}">
                    <a16:creationId xmlns:a16="http://schemas.microsoft.com/office/drawing/2014/main" id="{3AED69AE-0569-4402-982A-2034524CC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52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2" name="Line 150">
                <a:extLst>
                  <a:ext uri="{FF2B5EF4-FFF2-40B4-BE49-F238E27FC236}">
                    <a16:creationId xmlns:a16="http://schemas.microsoft.com/office/drawing/2014/main" id="{02619124-4ACA-4299-B99A-0174CF89E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2517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Line 151">
                <a:extLst>
                  <a:ext uri="{FF2B5EF4-FFF2-40B4-BE49-F238E27FC236}">
                    <a16:creationId xmlns:a16="http://schemas.microsoft.com/office/drawing/2014/main" id="{F15F8F0D-FAB1-4CC3-9CB2-2067DE71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52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4" name="Line 152">
                <a:extLst>
                  <a:ext uri="{FF2B5EF4-FFF2-40B4-BE49-F238E27FC236}">
                    <a16:creationId xmlns:a16="http://schemas.microsoft.com/office/drawing/2014/main" id="{57E98141-5277-4C7A-B4FC-1D5E48F10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5" y="2517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Line 153">
                <a:extLst>
                  <a:ext uri="{FF2B5EF4-FFF2-40B4-BE49-F238E27FC236}">
                    <a16:creationId xmlns:a16="http://schemas.microsoft.com/office/drawing/2014/main" id="{6ED4FA94-2B5C-48B7-A767-C5AD1A2E7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976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6" name="Line 154">
                <a:extLst>
                  <a:ext uri="{FF2B5EF4-FFF2-40B4-BE49-F238E27FC236}">
                    <a16:creationId xmlns:a16="http://schemas.microsoft.com/office/drawing/2014/main" id="{464AD720-0D36-44D5-9198-F5561B33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982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7" name="Line 155">
                <a:extLst>
                  <a:ext uri="{FF2B5EF4-FFF2-40B4-BE49-F238E27FC236}">
                    <a16:creationId xmlns:a16="http://schemas.microsoft.com/office/drawing/2014/main" id="{E820AC2F-5A28-4EC1-8D83-8AE780B6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88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8" name="Line 156">
                <a:extLst>
                  <a:ext uri="{FF2B5EF4-FFF2-40B4-BE49-F238E27FC236}">
                    <a16:creationId xmlns:a16="http://schemas.microsoft.com/office/drawing/2014/main" id="{8A33EAF0-3C05-4ACC-AEAF-0BC24ECC1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" y="2988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9" name="Line 158">
                <a:extLst>
                  <a:ext uri="{FF2B5EF4-FFF2-40B4-BE49-F238E27FC236}">
                    <a16:creationId xmlns:a16="http://schemas.microsoft.com/office/drawing/2014/main" id="{4D777BD8-442B-4226-9B19-CAEB5A2A2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225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0" name="Line 159">
                <a:extLst>
                  <a:ext uri="{FF2B5EF4-FFF2-40B4-BE49-F238E27FC236}">
                    <a16:creationId xmlns:a16="http://schemas.microsoft.com/office/drawing/2014/main" id="{5B713F52-13BC-4B32-B92A-6B4569165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3113"/>
                <a:ext cx="6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Line 160">
                <a:extLst>
                  <a:ext uri="{FF2B5EF4-FFF2-40B4-BE49-F238E27FC236}">
                    <a16:creationId xmlns:a16="http://schemas.microsoft.com/office/drawing/2014/main" id="{4BE55750-1E2E-4093-AFDA-58BB4B02E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0" y="3113"/>
                <a:ext cx="6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Line 161">
                <a:extLst>
                  <a:ext uri="{FF2B5EF4-FFF2-40B4-BE49-F238E27FC236}">
                    <a16:creationId xmlns:a16="http://schemas.microsoft.com/office/drawing/2014/main" id="{53F0C65E-35D2-4311-AC82-FEBAFC3DA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11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3" name="Line 162">
                <a:extLst>
                  <a:ext uri="{FF2B5EF4-FFF2-40B4-BE49-F238E27FC236}">
                    <a16:creationId xmlns:a16="http://schemas.microsoft.com/office/drawing/2014/main" id="{0AA00976-EDE6-42E0-941F-81DA1F57B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311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4" name="Line 163">
                <a:extLst>
                  <a:ext uri="{FF2B5EF4-FFF2-40B4-BE49-F238E27FC236}">
                    <a16:creationId xmlns:a16="http://schemas.microsoft.com/office/drawing/2014/main" id="{E8626520-D9A2-41D7-856A-3B95D4243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231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069" name="Text Box 165">
                <a:extLst>
                  <a:ext uri="{FF2B5EF4-FFF2-40B4-BE49-F238E27FC236}">
                    <a16:creationId xmlns:a16="http://schemas.microsoft.com/office/drawing/2014/main" id="{0A7EB2C3-8F36-4EC8-8144-582ADA87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8" y="2741"/>
                <a:ext cx="505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24070" name="Text Box 166">
                <a:extLst>
                  <a:ext uri="{FF2B5EF4-FFF2-40B4-BE49-F238E27FC236}">
                    <a16:creationId xmlns:a16="http://schemas.microsoft.com/office/drawing/2014/main" id="{C2B9A487-ECF9-437C-8780-02388B7C5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" y="2738"/>
                <a:ext cx="505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24071" name="Text Box 167">
                <a:extLst>
                  <a:ext uri="{FF2B5EF4-FFF2-40B4-BE49-F238E27FC236}">
                    <a16:creationId xmlns:a16="http://schemas.microsoft.com/office/drawing/2014/main" id="{EFBA0253-C2F7-4E9E-A5A6-64076AD4D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4" y="2739"/>
                <a:ext cx="505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</p:grpSp>
        <p:sp>
          <p:nvSpPr>
            <p:cNvPr id="124075" name="Text Box 171">
              <a:extLst>
                <a:ext uri="{FF2B5EF4-FFF2-40B4-BE49-F238E27FC236}">
                  <a16:creationId xmlns:a16="http://schemas.microsoft.com/office/drawing/2014/main" id="{CE013545-E66B-4B69-9CE2-BE0CE7096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10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24076" name="Text Box 172">
              <a:extLst>
                <a:ext uri="{FF2B5EF4-FFF2-40B4-BE49-F238E27FC236}">
                  <a16:creationId xmlns:a16="http://schemas.microsoft.com/office/drawing/2014/main" id="{02E0E983-8DD3-4395-BAB1-3582F8185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210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24077" name="Text Box 173">
              <a:extLst>
                <a:ext uri="{FF2B5EF4-FFF2-40B4-BE49-F238E27FC236}">
                  <a16:creationId xmlns:a16="http://schemas.microsoft.com/office/drawing/2014/main" id="{008D452B-1758-4D4B-8C52-AC706C782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402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24078" name="Text Box 174">
              <a:extLst>
                <a:ext uri="{FF2B5EF4-FFF2-40B4-BE49-F238E27FC236}">
                  <a16:creationId xmlns:a16="http://schemas.microsoft.com/office/drawing/2014/main" id="{D9624A5E-EB32-426A-A227-A15CB9B3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02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24079" name="Text Box 175">
              <a:extLst>
                <a:ext uri="{FF2B5EF4-FFF2-40B4-BE49-F238E27FC236}">
                  <a16:creationId xmlns:a16="http://schemas.microsoft.com/office/drawing/2014/main" id="{665DBA3C-E9D0-47B0-A8A5-0AF2D452E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" y="2402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24080" name="Text Box 176">
              <a:extLst>
                <a:ext uri="{FF2B5EF4-FFF2-40B4-BE49-F238E27FC236}">
                  <a16:creationId xmlns:a16="http://schemas.microsoft.com/office/drawing/2014/main" id="{79FD9BB9-BE4B-4ED2-9B6A-23A332EF2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39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</p:grpSp>
      <p:grpSp>
        <p:nvGrpSpPr>
          <p:cNvPr id="4" name="Group 189">
            <a:extLst>
              <a:ext uri="{FF2B5EF4-FFF2-40B4-BE49-F238E27FC236}">
                <a16:creationId xmlns:a16="http://schemas.microsoft.com/office/drawing/2014/main" id="{87F592B2-98E4-4B37-BC22-6D6475449E2D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1939925"/>
            <a:ext cx="6154737" cy="1512888"/>
            <a:chOff x="884" y="1207"/>
            <a:chExt cx="3877" cy="953"/>
          </a:xfrm>
        </p:grpSpPr>
        <p:sp>
          <p:nvSpPr>
            <p:cNvPr id="124082" name="AutoShape 178">
              <a:extLst>
                <a:ext uri="{FF2B5EF4-FFF2-40B4-BE49-F238E27FC236}">
                  <a16:creationId xmlns:a16="http://schemas.microsoft.com/office/drawing/2014/main" id="{15293E88-3389-4937-A169-A947CEC8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207"/>
              <a:ext cx="1224" cy="317"/>
            </a:xfrm>
            <a:prstGeom prst="wedgeRoundRectCallout">
              <a:avLst>
                <a:gd name="adj1" fmla="val -61273"/>
                <a:gd name="adj2" fmla="val 7555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7443" name="Freeform 185">
              <a:extLst>
                <a:ext uri="{FF2B5EF4-FFF2-40B4-BE49-F238E27FC236}">
                  <a16:creationId xmlns:a16="http://schemas.microsoft.com/office/drawing/2014/main" id="{75022A95-3A8B-4379-AD43-3802A90DE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1291"/>
              <a:ext cx="2517" cy="869"/>
            </a:xfrm>
            <a:custGeom>
              <a:avLst/>
              <a:gdLst>
                <a:gd name="T0" fmla="*/ 2517 w 2517"/>
                <a:gd name="T1" fmla="*/ 325 h 869"/>
                <a:gd name="T2" fmla="*/ 1791 w 2517"/>
                <a:gd name="T3" fmla="*/ 143 h 869"/>
                <a:gd name="T4" fmla="*/ 657 w 2517"/>
                <a:gd name="T5" fmla="*/ 53 h 869"/>
                <a:gd name="T6" fmla="*/ 68 w 2517"/>
                <a:gd name="T7" fmla="*/ 461 h 869"/>
                <a:gd name="T8" fmla="*/ 249 w 2517"/>
                <a:gd name="T9" fmla="*/ 869 h 8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7"/>
                <a:gd name="T16" fmla="*/ 0 h 869"/>
                <a:gd name="T17" fmla="*/ 2517 w 2517"/>
                <a:gd name="T18" fmla="*/ 869 h 8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7" h="869">
                  <a:moveTo>
                    <a:pt x="2517" y="325"/>
                  </a:moveTo>
                  <a:cubicBezTo>
                    <a:pt x="2309" y="256"/>
                    <a:pt x="2101" y="188"/>
                    <a:pt x="1791" y="143"/>
                  </a:cubicBezTo>
                  <a:cubicBezTo>
                    <a:pt x="1481" y="98"/>
                    <a:pt x="944" y="0"/>
                    <a:pt x="657" y="53"/>
                  </a:cubicBezTo>
                  <a:cubicBezTo>
                    <a:pt x="370" y="106"/>
                    <a:pt x="136" y="325"/>
                    <a:pt x="68" y="461"/>
                  </a:cubicBezTo>
                  <a:cubicBezTo>
                    <a:pt x="0" y="597"/>
                    <a:pt x="124" y="733"/>
                    <a:pt x="249" y="869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0">
            <a:extLst>
              <a:ext uri="{FF2B5EF4-FFF2-40B4-BE49-F238E27FC236}">
                <a16:creationId xmlns:a16="http://schemas.microsoft.com/office/drawing/2014/main" id="{5A692BC7-BF9E-4381-B912-260E498BA97F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2084388"/>
            <a:ext cx="6443662" cy="1739900"/>
            <a:chOff x="703" y="1338"/>
            <a:chExt cx="4059" cy="1096"/>
          </a:xfrm>
        </p:grpSpPr>
        <p:sp>
          <p:nvSpPr>
            <p:cNvPr id="124084" name="AutoShape 180">
              <a:extLst>
                <a:ext uri="{FF2B5EF4-FFF2-40B4-BE49-F238E27FC236}">
                  <a16:creationId xmlns:a16="http://schemas.microsoft.com/office/drawing/2014/main" id="{95A3FA9D-388F-4130-BDA1-C7E8FA37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1661"/>
              <a:ext cx="1224" cy="317"/>
            </a:xfrm>
            <a:prstGeom prst="wedgeRoundRectCallout">
              <a:avLst>
                <a:gd name="adj1" fmla="val -61273"/>
                <a:gd name="adj2" fmla="val 7555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400">
                  <a:solidFill>
                    <a:srgbClr val="FF00FF"/>
                  </a:solidFill>
                </a:rPr>
                <a:t> 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且 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7441" name="Freeform 187">
              <a:extLst>
                <a:ext uri="{FF2B5EF4-FFF2-40B4-BE49-F238E27FC236}">
                  <a16:creationId xmlns:a16="http://schemas.microsoft.com/office/drawing/2014/main" id="{B78B6D97-9CED-4B88-8A50-6B8CC7921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338"/>
              <a:ext cx="2669" cy="1096"/>
            </a:xfrm>
            <a:custGeom>
              <a:avLst/>
              <a:gdLst>
                <a:gd name="T0" fmla="*/ 2669 w 2669"/>
                <a:gd name="T1" fmla="*/ 733 h 1096"/>
                <a:gd name="T2" fmla="*/ 1580 w 2669"/>
                <a:gd name="T3" fmla="*/ 98 h 1096"/>
                <a:gd name="T4" fmla="*/ 718 w 2669"/>
                <a:gd name="T5" fmla="*/ 144 h 1096"/>
                <a:gd name="T6" fmla="*/ 83 w 2669"/>
                <a:gd name="T7" fmla="*/ 688 h 1096"/>
                <a:gd name="T8" fmla="*/ 219 w 2669"/>
                <a:gd name="T9" fmla="*/ 1096 h 10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9"/>
                <a:gd name="T16" fmla="*/ 0 h 1096"/>
                <a:gd name="T17" fmla="*/ 2669 w 2669"/>
                <a:gd name="T18" fmla="*/ 1096 h 10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9" h="1096">
                  <a:moveTo>
                    <a:pt x="2669" y="733"/>
                  </a:moveTo>
                  <a:cubicBezTo>
                    <a:pt x="2287" y="464"/>
                    <a:pt x="1905" y="196"/>
                    <a:pt x="1580" y="98"/>
                  </a:cubicBezTo>
                  <a:cubicBezTo>
                    <a:pt x="1255" y="0"/>
                    <a:pt x="967" y="46"/>
                    <a:pt x="718" y="144"/>
                  </a:cubicBezTo>
                  <a:cubicBezTo>
                    <a:pt x="469" y="242"/>
                    <a:pt x="166" y="529"/>
                    <a:pt x="83" y="688"/>
                  </a:cubicBezTo>
                  <a:cubicBezTo>
                    <a:pt x="0" y="847"/>
                    <a:pt x="109" y="971"/>
                    <a:pt x="219" y="1096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91">
            <a:extLst>
              <a:ext uri="{FF2B5EF4-FFF2-40B4-BE49-F238E27FC236}">
                <a16:creationId xmlns:a16="http://schemas.microsoft.com/office/drawing/2014/main" id="{E80D95ED-1C16-4B4A-9AC1-B07B3524CF9F}"/>
              </a:ext>
            </a:extLst>
          </p:cNvPr>
          <p:cNvGrpSpPr>
            <a:grpSpLocks/>
          </p:cNvGrpSpPr>
          <p:nvPr/>
        </p:nvGrpSpPr>
        <p:grpSpPr bwMode="auto">
          <a:xfrm>
            <a:off x="2389188" y="2852738"/>
            <a:ext cx="4933950" cy="1176337"/>
            <a:chOff x="1631" y="1782"/>
            <a:chExt cx="3108" cy="741"/>
          </a:xfrm>
        </p:grpSpPr>
        <p:sp>
          <p:nvSpPr>
            <p:cNvPr id="124085" name="AutoShape 181">
              <a:extLst>
                <a:ext uri="{FF2B5EF4-FFF2-40B4-BE49-F238E27FC236}">
                  <a16:creationId xmlns:a16="http://schemas.microsoft.com/office/drawing/2014/main" id="{CBC45E5F-7C19-4FBE-B78F-A5B31BF1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29"/>
              <a:ext cx="1224" cy="317"/>
            </a:xfrm>
            <a:prstGeom prst="wedgeRoundRectCallout">
              <a:avLst>
                <a:gd name="adj1" fmla="val -61273"/>
                <a:gd name="adj2" fmla="val 7555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400">
                  <a:solidFill>
                    <a:srgbClr val="FF00FF"/>
                  </a:solidFill>
                </a:rPr>
                <a:t> 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且 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a≤c</a:t>
              </a:r>
            </a:p>
          </p:txBody>
        </p:sp>
        <p:sp>
          <p:nvSpPr>
            <p:cNvPr id="17439" name="Freeform 188">
              <a:extLst>
                <a:ext uri="{FF2B5EF4-FFF2-40B4-BE49-F238E27FC236}">
                  <a16:creationId xmlns:a16="http://schemas.microsoft.com/office/drawing/2014/main" id="{01BAE281-E996-40C0-9997-28667B53F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782"/>
              <a:ext cx="1724" cy="741"/>
            </a:xfrm>
            <a:custGeom>
              <a:avLst/>
              <a:gdLst>
                <a:gd name="T0" fmla="*/ 1724 w 1724"/>
                <a:gd name="T1" fmla="*/ 741 h 741"/>
                <a:gd name="T2" fmla="*/ 953 w 1724"/>
                <a:gd name="T3" fmla="*/ 15 h 741"/>
                <a:gd name="T4" fmla="*/ 0 w 1724"/>
                <a:gd name="T5" fmla="*/ 650 h 741"/>
                <a:gd name="T6" fmla="*/ 0 60000 65536"/>
                <a:gd name="T7" fmla="*/ 0 60000 65536"/>
                <a:gd name="T8" fmla="*/ 0 60000 65536"/>
                <a:gd name="T9" fmla="*/ 0 w 1724"/>
                <a:gd name="T10" fmla="*/ 0 h 741"/>
                <a:gd name="T11" fmla="*/ 1724 w 1724"/>
                <a:gd name="T12" fmla="*/ 741 h 7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4" h="741">
                  <a:moveTo>
                    <a:pt x="1724" y="741"/>
                  </a:moveTo>
                  <a:cubicBezTo>
                    <a:pt x="1482" y="385"/>
                    <a:pt x="1240" y="30"/>
                    <a:pt x="953" y="15"/>
                  </a:cubicBezTo>
                  <a:cubicBezTo>
                    <a:pt x="666" y="0"/>
                    <a:pt x="333" y="325"/>
                    <a:pt x="0" y="650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95">
            <a:extLst>
              <a:ext uri="{FF2B5EF4-FFF2-40B4-BE49-F238E27FC236}">
                <a16:creationId xmlns:a16="http://schemas.microsoft.com/office/drawing/2014/main" id="{B0440E99-A6F8-4825-9F3D-B62914DF7D9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035300"/>
            <a:ext cx="3536950" cy="1644650"/>
            <a:chOff x="2556" y="1912"/>
            <a:chExt cx="2228" cy="1036"/>
          </a:xfrm>
        </p:grpSpPr>
        <p:sp>
          <p:nvSpPr>
            <p:cNvPr id="124086" name="AutoShape 182">
              <a:extLst>
                <a:ext uri="{FF2B5EF4-FFF2-40B4-BE49-F238E27FC236}">
                  <a16:creationId xmlns:a16="http://schemas.microsoft.com/office/drawing/2014/main" id="{B1FB6134-D9B7-4B6E-BFBD-9031DC97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40"/>
              <a:ext cx="1224" cy="317"/>
            </a:xfrm>
            <a:prstGeom prst="wedgeRoundRectCallout">
              <a:avLst>
                <a:gd name="adj1" fmla="val -61273"/>
                <a:gd name="adj2" fmla="val 7555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400">
                  <a:solidFill>
                    <a:srgbClr val="FF00FF"/>
                  </a:solidFill>
                </a:rPr>
                <a:t> </a:t>
              </a:r>
            </a:p>
          </p:txBody>
        </p:sp>
        <p:sp>
          <p:nvSpPr>
            <p:cNvPr id="17437" name="Freeform 192">
              <a:extLst>
                <a:ext uri="{FF2B5EF4-FFF2-40B4-BE49-F238E27FC236}">
                  <a16:creationId xmlns:a16="http://schemas.microsoft.com/office/drawing/2014/main" id="{A276B861-F3C1-4EFD-854A-9323D4D9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1912"/>
              <a:ext cx="817" cy="1036"/>
            </a:xfrm>
            <a:custGeom>
              <a:avLst/>
              <a:gdLst>
                <a:gd name="T0" fmla="*/ 817 w 817"/>
                <a:gd name="T1" fmla="*/ 1036 h 1036"/>
                <a:gd name="T2" fmla="*/ 318 w 817"/>
                <a:gd name="T3" fmla="*/ 129 h 1036"/>
                <a:gd name="T4" fmla="*/ 0 w 817"/>
                <a:gd name="T5" fmla="*/ 265 h 1036"/>
                <a:gd name="T6" fmla="*/ 0 60000 65536"/>
                <a:gd name="T7" fmla="*/ 0 60000 65536"/>
                <a:gd name="T8" fmla="*/ 0 60000 65536"/>
                <a:gd name="T9" fmla="*/ 0 w 817"/>
                <a:gd name="T10" fmla="*/ 0 h 1036"/>
                <a:gd name="T11" fmla="*/ 817 w 817"/>
                <a:gd name="T12" fmla="*/ 1036 h 1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036">
                  <a:moveTo>
                    <a:pt x="817" y="1036"/>
                  </a:moveTo>
                  <a:cubicBezTo>
                    <a:pt x="635" y="647"/>
                    <a:pt x="454" y="258"/>
                    <a:pt x="318" y="129"/>
                  </a:cubicBezTo>
                  <a:cubicBezTo>
                    <a:pt x="182" y="0"/>
                    <a:pt x="91" y="132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94">
            <a:extLst>
              <a:ext uri="{FF2B5EF4-FFF2-40B4-BE49-F238E27FC236}">
                <a16:creationId xmlns:a16="http://schemas.microsoft.com/office/drawing/2014/main" id="{6193235F-8789-4A67-9BBB-D4DCB972502E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3951288"/>
            <a:ext cx="4713287" cy="1608137"/>
            <a:chOff x="1815" y="2489"/>
            <a:chExt cx="2969" cy="1013"/>
          </a:xfrm>
        </p:grpSpPr>
        <p:sp>
          <p:nvSpPr>
            <p:cNvPr id="124087" name="AutoShape 183">
              <a:extLst>
                <a:ext uri="{FF2B5EF4-FFF2-40B4-BE49-F238E27FC236}">
                  <a16:creationId xmlns:a16="http://schemas.microsoft.com/office/drawing/2014/main" id="{C1DA4FED-B401-4212-9DB9-BBF2B5ACB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994"/>
              <a:ext cx="1224" cy="317"/>
            </a:xfrm>
            <a:prstGeom prst="wedgeRoundRectCallout">
              <a:avLst>
                <a:gd name="adj1" fmla="val -61273"/>
                <a:gd name="adj2" fmla="val 7555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400">
                  <a:solidFill>
                    <a:srgbClr val="FF00FF"/>
                  </a:solidFill>
                </a:rPr>
                <a:t> 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且 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7435" name="Freeform 193">
              <a:extLst>
                <a:ext uri="{FF2B5EF4-FFF2-40B4-BE49-F238E27FC236}">
                  <a16:creationId xmlns:a16="http://schemas.microsoft.com/office/drawing/2014/main" id="{4449B611-D73B-489D-B2B7-9E8D5CA06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2489"/>
              <a:ext cx="1558" cy="1013"/>
            </a:xfrm>
            <a:custGeom>
              <a:avLst/>
              <a:gdLst>
                <a:gd name="T0" fmla="*/ 1558 w 1558"/>
                <a:gd name="T1" fmla="*/ 908 h 1013"/>
                <a:gd name="T2" fmla="*/ 741 w 1558"/>
                <a:gd name="T3" fmla="*/ 953 h 1013"/>
                <a:gd name="T4" fmla="*/ 106 w 1558"/>
                <a:gd name="T5" fmla="*/ 545 h 1013"/>
                <a:gd name="T6" fmla="*/ 106 w 1558"/>
                <a:gd name="T7" fmla="*/ 91 h 1013"/>
                <a:gd name="T8" fmla="*/ 197 w 1558"/>
                <a:gd name="T9" fmla="*/ 1 h 10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8"/>
                <a:gd name="T16" fmla="*/ 0 h 1013"/>
                <a:gd name="T17" fmla="*/ 1558 w 1558"/>
                <a:gd name="T18" fmla="*/ 1013 h 10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8" h="1013">
                  <a:moveTo>
                    <a:pt x="1558" y="908"/>
                  </a:moveTo>
                  <a:cubicBezTo>
                    <a:pt x="1270" y="960"/>
                    <a:pt x="983" y="1013"/>
                    <a:pt x="741" y="953"/>
                  </a:cubicBezTo>
                  <a:cubicBezTo>
                    <a:pt x="499" y="893"/>
                    <a:pt x="212" y="689"/>
                    <a:pt x="106" y="545"/>
                  </a:cubicBezTo>
                  <a:cubicBezTo>
                    <a:pt x="0" y="401"/>
                    <a:pt x="91" y="182"/>
                    <a:pt x="106" y="91"/>
                  </a:cubicBezTo>
                  <a:cubicBezTo>
                    <a:pt x="121" y="0"/>
                    <a:pt x="159" y="0"/>
                    <a:pt x="197" y="1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98">
            <a:extLst>
              <a:ext uri="{FF2B5EF4-FFF2-40B4-BE49-F238E27FC236}">
                <a16:creationId xmlns:a16="http://schemas.microsoft.com/office/drawing/2014/main" id="{1A9D17AD-E45A-4B32-9480-1EA293CE457A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3838575"/>
            <a:ext cx="2989262" cy="2533650"/>
            <a:chOff x="2901" y="2418"/>
            <a:chExt cx="1883" cy="1596"/>
          </a:xfrm>
        </p:grpSpPr>
        <p:sp>
          <p:nvSpPr>
            <p:cNvPr id="124088" name="AutoShape 184">
              <a:extLst>
                <a:ext uri="{FF2B5EF4-FFF2-40B4-BE49-F238E27FC236}">
                  <a16:creationId xmlns:a16="http://schemas.microsoft.com/office/drawing/2014/main" id="{596122F5-34F1-402E-9DBD-64750E71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62"/>
              <a:ext cx="1224" cy="317"/>
            </a:xfrm>
            <a:prstGeom prst="wedgeRoundRectCallout">
              <a:avLst>
                <a:gd name="adj1" fmla="val -61273"/>
                <a:gd name="adj2" fmla="val 7555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zh-CN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400">
                  <a:solidFill>
                    <a:srgbClr val="FF00FF"/>
                  </a:solidFill>
                </a:rPr>
                <a:t> 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且 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b≤c</a:t>
              </a:r>
            </a:p>
          </p:txBody>
        </p:sp>
        <p:sp>
          <p:nvSpPr>
            <p:cNvPr id="17433" name="Freeform 197">
              <a:extLst>
                <a:ext uri="{FF2B5EF4-FFF2-40B4-BE49-F238E27FC236}">
                  <a16:creationId xmlns:a16="http://schemas.microsoft.com/office/drawing/2014/main" id="{186F7A46-09BE-4D48-9B7F-527F5798D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418"/>
              <a:ext cx="499" cy="1596"/>
            </a:xfrm>
            <a:custGeom>
              <a:avLst/>
              <a:gdLst>
                <a:gd name="T0" fmla="*/ 499 w 499"/>
                <a:gd name="T1" fmla="*/ 1444 h 1596"/>
                <a:gd name="T2" fmla="*/ 273 w 499"/>
                <a:gd name="T3" fmla="*/ 1490 h 1596"/>
                <a:gd name="T4" fmla="*/ 182 w 499"/>
                <a:gd name="T5" fmla="*/ 809 h 1596"/>
                <a:gd name="T6" fmla="*/ 227 w 499"/>
                <a:gd name="T7" fmla="*/ 265 h 1596"/>
                <a:gd name="T8" fmla="*/ 136 w 499"/>
                <a:gd name="T9" fmla="*/ 38 h 1596"/>
                <a:gd name="T10" fmla="*/ 0 w 499"/>
                <a:gd name="T11" fmla="*/ 38 h 15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9"/>
                <a:gd name="T19" fmla="*/ 0 h 1596"/>
                <a:gd name="T20" fmla="*/ 499 w 499"/>
                <a:gd name="T21" fmla="*/ 1596 h 15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9" h="1596">
                  <a:moveTo>
                    <a:pt x="499" y="1444"/>
                  </a:moveTo>
                  <a:cubicBezTo>
                    <a:pt x="412" y="1520"/>
                    <a:pt x="326" y="1596"/>
                    <a:pt x="273" y="1490"/>
                  </a:cubicBezTo>
                  <a:cubicBezTo>
                    <a:pt x="220" y="1384"/>
                    <a:pt x="190" y="1013"/>
                    <a:pt x="182" y="809"/>
                  </a:cubicBezTo>
                  <a:cubicBezTo>
                    <a:pt x="174" y="605"/>
                    <a:pt x="235" y="393"/>
                    <a:pt x="227" y="265"/>
                  </a:cubicBezTo>
                  <a:cubicBezTo>
                    <a:pt x="219" y="137"/>
                    <a:pt x="174" y="76"/>
                    <a:pt x="136" y="38"/>
                  </a:cubicBezTo>
                  <a:cubicBezTo>
                    <a:pt x="98" y="0"/>
                    <a:pt x="49" y="19"/>
                    <a:pt x="0" y="38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05">
            <a:extLst>
              <a:ext uri="{FF2B5EF4-FFF2-40B4-BE49-F238E27FC236}">
                <a16:creationId xmlns:a16="http://schemas.microsoft.com/office/drawing/2014/main" id="{E1ED54A8-18AF-45E9-AE84-6AE5E7A3A097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3213100"/>
            <a:ext cx="4105275" cy="1881188"/>
            <a:chOff x="612" y="2024"/>
            <a:chExt cx="2586" cy="1185"/>
          </a:xfrm>
        </p:grpSpPr>
        <p:sp>
          <p:nvSpPr>
            <p:cNvPr id="17429" name="Rectangle 199">
              <a:extLst>
                <a:ext uri="{FF2B5EF4-FFF2-40B4-BE49-F238E27FC236}">
                  <a16:creationId xmlns:a16="http://schemas.microsoft.com/office/drawing/2014/main" id="{D5CE04F5-945B-41FC-9001-2D514199C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2257"/>
              <a:ext cx="1203" cy="82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7430" name="Rectangle 200">
              <a:extLst>
                <a:ext uri="{FF2B5EF4-FFF2-40B4-BE49-F238E27FC236}">
                  <a16:creationId xmlns:a16="http://schemas.microsoft.com/office/drawing/2014/main" id="{F2C2F939-04CF-4330-8F7E-665356B02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261"/>
              <a:ext cx="1203" cy="82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7431" name="Rectangle 201">
              <a:extLst>
                <a:ext uri="{FF2B5EF4-FFF2-40B4-BE49-F238E27FC236}">
                  <a16:creationId xmlns:a16="http://schemas.microsoft.com/office/drawing/2014/main" id="{6FC047ED-25EE-4FA1-BD49-EC41C783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024"/>
              <a:ext cx="2586" cy="1185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24106" name="Rectangle 202">
            <a:extLst>
              <a:ext uri="{FF2B5EF4-FFF2-40B4-BE49-F238E27FC236}">
                <a16:creationId xmlns:a16="http://schemas.microsoft.com/office/drawing/2014/main" id="{03201D79-7826-4939-B9D5-E0D833F6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3805238"/>
            <a:ext cx="2376487" cy="63182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24107" name="Rectangle 203">
            <a:extLst>
              <a:ext uri="{FF2B5EF4-FFF2-40B4-BE49-F238E27FC236}">
                <a16:creationId xmlns:a16="http://schemas.microsoft.com/office/drawing/2014/main" id="{8BC1E9B2-3E84-4D30-B905-4A9E6D86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4797425"/>
            <a:ext cx="2376487" cy="63182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24108" name="Rectangle 204">
            <a:extLst>
              <a:ext uri="{FF2B5EF4-FFF2-40B4-BE49-F238E27FC236}">
                <a16:creationId xmlns:a16="http://schemas.microsoft.com/office/drawing/2014/main" id="{45B3BCC4-021B-42B5-88BD-78E5F047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462338"/>
            <a:ext cx="2879725" cy="205422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24110" name="Text Box 206">
            <a:extLst>
              <a:ext uri="{FF2B5EF4-FFF2-40B4-BE49-F238E27FC236}">
                <a16:creationId xmlns:a16="http://schemas.microsoft.com/office/drawing/2014/main" id="{A3702C9C-4EE7-4C9D-B953-0052DE83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05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115" name="Text Box 211">
            <a:extLst>
              <a:ext uri="{FF2B5EF4-FFF2-40B4-BE49-F238E27FC236}">
                <a16:creationId xmlns:a16="http://schemas.microsoft.com/office/drawing/2014/main" id="{31123A34-5CCE-4A2A-B64D-20D13911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76327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嵌套的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语句的选择条件之间为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逻辑与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的关系！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2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12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12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0"/>
                                        <p:tgtEl>
                                          <p:spTgt spid="1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1000"/>
                                        <p:tgtEl>
                                          <p:spTgt spid="12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74" grpId="0" animBg="1"/>
      <p:bldP spid="124020" grpId="0"/>
      <p:bldP spid="124073" grpId="0"/>
      <p:bldP spid="124106" grpId="0" animBg="1"/>
      <p:bldP spid="124107" grpId="0" animBg="1"/>
      <p:bldP spid="124108" grpId="0" animBg="1"/>
      <p:bldP spid="124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2461837A-460D-4049-A411-BA644E9FB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57406-AFD3-42A1-B1A6-38FF9FE63764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1ACDC368-5E5A-4FB8-AE67-01136744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49300"/>
            <a:ext cx="7488237" cy="53276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CEF8A9A9-9D7C-4487-80FF-3F94D931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39788"/>
            <a:ext cx="7489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求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三个数中最大值。</a:t>
            </a:r>
            <a:r>
              <a:rPr lang="zh-CN" altLang="en-US" sz="2000"/>
              <a:t> 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E3E7FB32-7870-4816-8BA9-EF953E099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517650"/>
            <a:ext cx="399415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#include “stdio.h”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main(void){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int a,b,c;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scanf(“%d%d%d”,&amp;a,&amp;b,&amp;c);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 a &gt; b ) m = a;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else m = b;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 c &gt; m ) m = c;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printf(“max=%d\n”,m);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sz="2400"/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id="{2C927400-9C8C-4767-9FDA-1CDBCC93C8A7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1412875"/>
            <a:ext cx="1803400" cy="4518025"/>
            <a:chOff x="1292" y="902"/>
            <a:chExt cx="1136" cy="2846"/>
          </a:xfrm>
        </p:grpSpPr>
        <p:sp>
          <p:nvSpPr>
            <p:cNvPr id="18449" name="Oval 9">
              <a:extLst>
                <a:ext uri="{FF2B5EF4-FFF2-40B4-BE49-F238E27FC236}">
                  <a16:creationId xmlns:a16="http://schemas.microsoft.com/office/drawing/2014/main" id="{9AE31D71-C27F-452D-AC6A-E27128DE4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911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1082" name="Text Box 10">
              <a:extLst>
                <a:ext uri="{FF2B5EF4-FFF2-40B4-BE49-F238E27FC236}">
                  <a16:creationId xmlns:a16="http://schemas.microsoft.com/office/drawing/2014/main" id="{799DCF0C-7655-4D57-80B0-C6CEB93D8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902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18451" name="Group 86">
              <a:extLst>
                <a:ext uri="{FF2B5EF4-FFF2-40B4-BE49-F238E27FC236}">
                  <a16:creationId xmlns:a16="http://schemas.microsoft.com/office/drawing/2014/main" id="{19E6874E-8525-407A-82B4-09F2F85A1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4" y="3549"/>
              <a:ext cx="544" cy="199"/>
              <a:chOff x="2466" y="3718"/>
              <a:chExt cx="544" cy="199"/>
            </a:xfrm>
          </p:grpSpPr>
          <p:sp>
            <p:nvSpPr>
              <p:cNvPr id="18479" name="Oval 11">
                <a:extLst>
                  <a:ext uri="{FF2B5EF4-FFF2-40B4-BE49-F238E27FC236}">
                    <a16:creationId xmlns:a16="http://schemas.microsoft.com/office/drawing/2014/main" id="{E89A3968-9594-4939-A900-6C51F459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735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31084" name="Text Box 12">
                <a:extLst>
                  <a:ext uri="{FF2B5EF4-FFF2-40B4-BE49-F238E27FC236}">
                    <a16:creationId xmlns:a16="http://schemas.microsoft.com/office/drawing/2014/main" id="{EB6A8481-BC9A-429D-935C-59D572921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71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131085" name="Text Box 13">
              <a:extLst>
                <a:ext uri="{FF2B5EF4-FFF2-40B4-BE49-F238E27FC236}">
                  <a16:creationId xmlns:a16="http://schemas.microsoft.com/office/drawing/2014/main" id="{05A57037-2DDE-4C6F-8F64-35352BE8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1205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a,b,c</a:t>
              </a:r>
            </a:p>
          </p:txBody>
        </p:sp>
        <p:sp>
          <p:nvSpPr>
            <p:cNvPr id="131086" name="Text Box 14">
              <a:extLst>
                <a:ext uri="{FF2B5EF4-FFF2-40B4-BE49-F238E27FC236}">
                  <a16:creationId xmlns:a16="http://schemas.microsoft.com/office/drawing/2014/main" id="{9AD2B979-C7B9-474D-90C2-AF601B75B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855"/>
              <a:ext cx="505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8454" name="AutoShape 15">
              <a:extLst>
                <a:ext uri="{FF2B5EF4-FFF2-40B4-BE49-F238E27FC236}">
                  <a16:creationId xmlns:a16="http://schemas.microsoft.com/office/drawing/2014/main" id="{9AE4C07E-2992-48D0-9749-B3C3ACC2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1546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1088" name="Text Box 16">
              <a:extLst>
                <a:ext uri="{FF2B5EF4-FFF2-40B4-BE49-F238E27FC236}">
                  <a16:creationId xmlns:a16="http://schemas.microsoft.com/office/drawing/2014/main" id="{2A959898-51A2-48EC-AB00-4A5360C6B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1540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a&gt;b</a:t>
              </a:r>
            </a:p>
          </p:txBody>
        </p:sp>
        <p:sp>
          <p:nvSpPr>
            <p:cNvPr id="18456" name="AutoShape 17">
              <a:extLst>
                <a:ext uri="{FF2B5EF4-FFF2-40B4-BE49-F238E27FC236}">
                  <a16:creationId xmlns:a16="http://schemas.microsoft.com/office/drawing/2014/main" id="{9DD4B81E-343D-433E-B461-0F49ED7C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360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1090" name="Text Box 18">
              <a:extLst>
                <a:ext uri="{FF2B5EF4-FFF2-40B4-BE49-F238E27FC236}">
                  <a16:creationId xmlns:a16="http://schemas.microsoft.com/office/drawing/2014/main" id="{F2DC609B-97EB-4BF5-85EB-83FCF66EF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348"/>
              <a:ext cx="4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c&gt;m</a:t>
              </a:r>
            </a:p>
          </p:txBody>
        </p:sp>
        <p:sp>
          <p:nvSpPr>
            <p:cNvPr id="131093" name="Text Box 21">
              <a:extLst>
                <a:ext uri="{FF2B5EF4-FFF2-40B4-BE49-F238E27FC236}">
                  <a16:creationId xmlns:a16="http://schemas.microsoft.com/office/drawing/2014/main" id="{77AB6C95-F466-4F55-BBCA-43E88F789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" y="3200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  <p:sp>
          <p:nvSpPr>
            <p:cNvPr id="18459" name="Line 22">
              <a:extLst>
                <a:ext uri="{FF2B5EF4-FFF2-40B4-BE49-F238E27FC236}">
                  <a16:creationId xmlns:a16="http://schemas.microsoft.com/office/drawing/2014/main" id="{C1314A17-0484-4C6E-8DA6-7FC4B6DC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08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23">
              <a:extLst>
                <a:ext uri="{FF2B5EF4-FFF2-40B4-BE49-F238E27FC236}">
                  <a16:creationId xmlns:a16="http://schemas.microsoft.com/office/drawing/2014/main" id="{98C52E6E-AA96-4625-A71E-703BCEB85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" y="142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29">
              <a:extLst>
                <a:ext uri="{FF2B5EF4-FFF2-40B4-BE49-F238E27FC236}">
                  <a16:creationId xmlns:a16="http://schemas.microsoft.com/office/drawing/2014/main" id="{05A39124-2F98-4F2A-B676-25C16C3C2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24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5273F18C-FC48-46AD-AC5D-769D66F6F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6" y="2460"/>
              <a:ext cx="4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3" name="Line 33">
              <a:extLst>
                <a:ext uri="{FF2B5EF4-FFF2-40B4-BE49-F238E27FC236}">
                  <a16:creationId xmlns:a16="http://schemas.microsoft.com/office/drawing/2014/main" id="{BCB8088A-9F17-4468-A738-F1355724E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943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4" name="Line 37">
              <a:extLst>
                <a:ext uri="{FF2B5EF4-FFF2-40B4-BE49-F238E27FC236}">
                  <a16:creationId xmlns:a16="http://schemas.microsoft.com/office/drawing/2014/main" id="{B9C5BA5E-A360-4B71-8DD9-3104C0D3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6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5" name="Line 38">
              <a:extLst>
                <a:ext uri="{FF2B5EF4-FFF2-40B4-BE49-F238E27FC236}">
                  <a16:creationId xmlns:a16="http://schemas.microsoft.com/office/drawing/2014/main" id="{1FC4D8B3-5830-4EFD-877A-A667E1749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080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Line 40">
              <a:extLst>
                <a:ext uri="{FF2B5EF4-FFF2-40B4-BE49-F238E27FC236}">
                  <a16:creationId xmlns:a16="http://schemas.microsoft.com/office/drawing/2014/main" id="{9EB6A538-5C36-4814-9B94-A910E4594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3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15" name="Text Box 43">
              <a:extLst>
                <a:ext uri="{FF2B5EF4-FFF2-40B4-BE49-F238E27FC236}">
                  <a16:creationId xmlns:a16="http://schemas.microsoft.com/office/drawing/2014/main" id="{19AE279F-EC31-4C70-8C3E-4D0FD6074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" y="1858"/>
              <a:ext cx="505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31120" name="Text Box 48">
              <a:extLst>
                <a:ext uri="{FF2B5EF4-FFF2-40B4-BE49-F238E27FC236}">
                  <a16:creationId xmlns:a16="http://schemas.microsoft.com/office/drawing/2014/main" id="{04525ED1-AF9A-4B4D-A8B4-11BF28869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241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1121" name="Text Box 49">
              <a:extLst>
                <a:ext uri="{FF2B5EF4-FFF2-40B4-BE49-F238E27FC236}">
                  <a16:creationId xmlns:a16="http://schemas.microsoft.com/office/drawing/2014/main" id="{2CB9998E-25B1-49BC-BCAD-7A2BFED5E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" y="239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8470" name="Line 76">
              <a:extLst>
                <a:ext uri="{FF2B5EF4-FFF2-40B4-BE49-F238E27FC236}">
                  <a16:creationId xmlns:a16="http://schemas.microsoft.com/office/drawing/2014/main" id="{8812D9EE-C52F-4213-B515-86672EC07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65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77">
              <a:extLst>
                <a:ext uri="{FF2B5EF4-FFF2-40B4-BE49-F238E27FC236}">
                  <a16:creationId xmlns:a16="http://schemas.microsoft.com/office/drawing/2014/main" id="{B1B96AA1-7166-45E0-9A80-040ED688A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64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0" name="Text Box 78">
              <a:extLst>
                <a:ext uri="{FF2B5EF4-FFF2-40B4-BE49-F238E27FC236}">
                  <a16:creationId xmlns:a16="http://schemas.microsoft.com/office/drawing/2014/main" id="{5F45F17B-09B4-42B4-A412-A5E67BC1D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1601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1151" name="Text Box 79">
              <a:extLst>
                <a:ext uri="{FF2B5EF4-FFF2-40B4-BE49-F238E27FC236}">
                  <a16:creationId xmlns:a16="http://schemas.microsoft.com/office/drawing/2014/main" id="{906BD4BA-1A3C-4849-BDDE-D82283293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" y="158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8474" name="Line 80">
              <a:extLst>
                <a:ext uri="{FF2B5EF4-FFF2-40B4-BE49-F238E27FC236}">
                  <a16:creationId xmlns:a16="http://schemas.microsoft.com/office/drawing/2014/main" id="{4FC06845-FE54-40D9-B45F-DDC39A32A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097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81">
              <a:extLst>
                <a:ext uri="{FF2B5EF4-FFF2-40B4-BE49-F238E27FC236}">
                  <a16:creationId xmlns:a16="http://schemas.microsoft.com/office/drawing/2014/main" id="{41E37044-95C6-4B97-A46D-395AC3964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103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6" name="Line 82">
              <a:extLst>
                <a:ext uri="{FF2B5EF4-FFF2-40B4-BE49-F238E27FC236}">
                  <a16:creationId xmlns:a16="http://schemas.microsoft.com/office/drawing/2014/main" id="{2C7A28B7-8B93-48B8-AC4B-91B9E443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23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7" name="Line 83">
              <a:extLst>
                <a:ext uri="{FF2B5EF4-FFF2-40B4-BE49-F238E27FC236}">
                  <a16:creationId xmlns:a16="http://schemas.microsoft.com/office/drawing/2014/main" id="{77DB9E41-FD30-4EBA-A512-B16590DBF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22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56" name="Text Box 84">
              <a:extLst>
                <a:ext uri="{FF2B5EF4-FFF2-40B4-BE49-F238E27FC236}">
                  <a16:creationId xmlns:a16="http://schemas.microsoft.com/office/drawing/2014/main" id="{4EF91549-3DF0-4DBE-B86F-7E470DB4D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2703"/>
              <a:ext cx="505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sp>
        <p:nvSpPr>
          <p:cNvPr id="131160" name="Text Box 88">
            <a:extLst>
              <a:ext uri="{FF2B5EF4-FFF2-40B4-BE49-F238E27FC236}">
                <a16:creationId xmlns:a16="http://schemas.microsoft.com/office/drawing/2014/main" id="{DA137CFC-41B6-4714-B071-7B71513F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5011738"/>
            <a:ext cx="352901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Inputs: a,b,c (int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Work &amp; outputs: m(int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8440" name="Rectangle 89">
            <a:extLst>
              <a:ext uri="{FF2B5EF4-FFF2-40B4-BE49-F238E27FC236}">
                <a16:creationId xmlns:a16="http://schemas.microsoft.com/office/drawing/2014/main" id="{4493A502-B32D-490C-9FB5-CA14FF3E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1412875"/>
            <a:ext cx="71437" cy="3382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8441" name="Rectangle 90">
            <a:extLst>
              <a:ext uri="{FF2B5EF4-FFF2-40B4-BE49-F238E27FC236}">
                <a16:creationId xmlns:a16="http://schemas.microsoft.com/office/drawing/2014/main" id="{DD4888EA-A82F-4368-84C5-BB39119F8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4792663"/>
            <a:ext cx="3789363" cy="69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4" name="Group 95">
            <a:extLst>
              <a:ext uri="{FF2B5EF4-FFF2-40B4-BE49-F238E27FC236}">
                <a16:creationId xmlns:a16="http://schemas.microsoft.com/office/drawing/2014/main" id="{779D5194-9150-4F91-BD78-72E45CDEC08E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330450"/>
            <a:ext cx="2097088" cy="2595563"/>
            <a:chOff x="1090" y="1432"/>
            <a:chExt cx="1321" cy="1635"/>
          </a:xfrm>
        </p:grpSpPr>
        <p:sp>
          <p:nvSpPr>
            <p:cNvPr id="18447" name="Rectangle 91">
              <a:extLst>
                <a:ext uri="{FF2B5EF4-FFF2-40B4-BE49-F238E27FC236}">
                  <a16:creationId xmlns:a16="http://schemas.microsoft.com/office/drawing/2014/main" id="{08F30EF7-127E-4045-9ADA-2019AA562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32"/>
              <a:ext cx="1315" cy="791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8448" name="Rectangle 92">
              <a:extLst>
                <a:ext uri="{FF2B5EF4-FFF2-40B4-BE49-F238E27FC236}">
                  <a16:creationId xmlns:a16="http://schemas.microsoft.com/office/drawing/2014/main" id="{521A55F3-0445-4EC8-9C38-190C1738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258"/>
              <a:ext cx="1315" cy="809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grpSp>
        <p:nvGrpSpPr>
          <p:cNvPr id="5" name="Group 96">
            <a:extLst>
              <a:ext uri="{FF2B5EF4-FFF2-40B4-BE49-F238E27FC236}">
                <a16:creationId xmlns:a16="http://schemas.microsoft.com/office/drawing/2014/main" id="{D9473DBD-2493-4571-BDC3-A2DE72D83101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2905125"/>
            <a:ext cx="2305050" cy="989013"/>
            <a:chOff x="3073" y="1764"/>
            <a:chExt cx="1452" cy="623"/>
          </a:xfrm>
        </p:grpSpPr>
        <p:sp>
          <p:nvSpPr>
            <p:cNvPr id="18445" name="Rectangle 93">
              <a:extLst>
                <a:ext uri="{FF2B5EF4-FFF2-40B4-BE49-F238E27FC236}">
                  <a16:creationId xmlns:a16="http://schemas.microsoft.com/office/drawing/2014/main" id="{61E0BEA2-DF16-41C6-AEAD-DF0B78EF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764"/>
              <a:ext cx="1451" cy="396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8446" name="Rectangle 94">
              <a:extLst>
                <a:ext uri="{FF2B5EF4-FFF2-40B4-BE49-F238E27FC236}">
                  <a16:creationId xmlns:a16="http://schemas.microsoft.com/office/drawing/2014/main" id="{D11F0731-884A-4AF5-94CB-1423832D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202"/>
              <a:ext cx="1451" cy="185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31169" name="Text Box 97">
            <a:extLst>
              <a:ext uri="{FF2B5EF4-FFF2-40B4-BE49-F238E27FC236}">
                <a16:creationId xmlns:a16="http://schemas.microsoft.com/office/drawing/2014/main" id="{A3343A40-9DE6-41FE-A44C-12369E5D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05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1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1E513646-8BFE-4802-855D-C08671E11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4FAF1-A365-4103-8820-1EC95D7A04B3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101">
            <a:extLst>
              <a:ext uri="{FF2B5EF4-FFF2-40B4-BE49-F238E27FC236}">
                <a16:creationId xmlns:a16="http://schemas.microsoft.com/office/drawing/2014/main" id="{A16E448F-DAE8-4C2B-89CF-F7B2EFAE2DD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412875"/>
            <a:ext cx="7343775" cy="3960813"/>
            <a:chOff x="612" y="890"/>
            <a:chExt cx="4626" cy="2495"/>
          </a:xfrm>
        </p:grpSpPr>
        <p:sp>
          <p:nvSpPr>
            <p:cNvPr id="19518" name="Rectangle 99">
              <a:extLst>
                <a:ext uri="{FF2B5EF4-FFF2-40B4-BE49-F238E27FC236}">
                  <a16:creationId xmlns:a16="http://schemas.microsoft.com/office/drawing/2014/main" id="{308D395B-E214-48B6-8E42-2617A4352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890"/>
              <a:ext cx="4626" cy="2495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9519" name="Rectangle 100">
              <a:extLst>
                <a:ext uri="{FF2B5EF4-FFF2-40B4-BE49-F238E27FC236}">
                  <a16:creationId xmlns:a16="http://schemas.microsoft.com/office/drawing/2014/main" id="{64D9769E-BD90-4176-B10C-AB8D0670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890"/>
              <a:ext cx="46" cy="2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34148" name="Text Box 4">
            <a:extLst>
              <a:ext uri="{FF2B5EF4-FFF2-40B4-BE49-F238E27FC236}">
                <a16:creationId xmlns:a16="http://schemas.microsoft.com/office/drawing/2014/main" id="{26F7381B-4789-418F-A3CF-38E01E55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836613"/>
            <a:ext cx="76327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语句的嵌套使用之二义性问题。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96">
            <a:extLst>
              <a:ext uri="{FF2B5EF4-FFF2-40B4-BE49-F238E27FC236}">
                <a16:creationId xmlns:a16="http://schemas.microsoft.com/office/drawing/2014/main" id="{829EB279-BC4A-4B62-BA39-CCB8B40DC69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628775"/>
            <a:ext cx="3187700" cy="2994025"/>
            <a:chOff x="691" y="1071"/>
            <a:chExt cx="2008" cy="1886"/>
          </a:xfrm>
        </p:grpSpPr>
        <p:sp>
          <p:nvSpPr>
            <p:cNvPr id="19493" name="AutoShape 13">
              <a:extLst>
                <a:ext uri="{FF2B5EF4-FFF2-40B4-BE49-F238E27FC236}">
                  <a16:creationId xmlns:a16="http://schemas.microsoft.com/office/drawing/2014/main" id="{279A5DF4-3932-43B9-BE86-74DC05F70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1490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4158" name="Text Box 14">
              <a:extLst>
                <a:ext uri="{FF2B5EF4-FFF2-40B4-BE49-F238E27FC236}">
                  <a16:creationId xmlns:a16="http://schemas.microsoft.com/office/drawing/2014/main" id="{E7FD339B-9DAF-4555-A6C1-410EA9BA9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48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9495" name="Line 21">
              <a:extLst>
                <a:ext uri="{FF2B5EF4-FFF2-40B4-BE49-F238E27FC236}">
                  <a16:creationId xmlns:a16="http://schemas.microsoft.com/office/drawing/2014/main" id="{7850E907-0F73-4666-9C0D-7E24E1552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137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6" name="Line 23">
              <a:extLst>
                <a:ext uri="{FF2B5EF4-FFF2-40B4-BE49-F238E27FC236}">
                  <a16:creationId xmlns:a16="http://schemas.microsoft.com/office/drawing/2014/main" id="{366BE285-EFB8-4284-ABDE-4F6431AF7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61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7" name="Line 24">
              <a:extLst>
                <a:ext uri="{FF2B5EF4-FFF2-40B4-BE49-F238E27FC236}">
                  <a16:creationId xmlns:a16="http://schemas.microsoft.com/office/drawing/2014/main" id="{327AAF59-7D64-4027-AD9B-1BB6A6AD2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93"/>
              <a:ext cx="0" cy="1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8" name="Line 25">
              <a:extLst>
                <a:ext uri="{FF2B5EF4-FFF2-40B4-BE49-F238E27FC236}">
                  <a16:creationId xmlns:a16="http://schemas.microsoft.com/office/drawing/2014/main" id="{9B3E19F3-05E6-4B83-9EDA-F3905BE6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1605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9" name="Line 26">
              <a:extLst>
                <a:ext uri="{FF2B5EF4-FFF2-40B4-BE49-F238E27FC236}">
                  <a16:creationId xmlns:a16="http://schemas.microsoft.com/office/drawing/2014/main" id="{87513BAA-CD55-44C0-ACC1-A096FC86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599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8" name="Text Box 44">
              <a:extLst>
                <a:ext uri="{FF2B5EF4-FFF2-40B4-BE49-F238E27FC236}">
                  <a16:creationId xmlns:a16="http://schemas.microsoft.com/office/drawing/2014/main" id="{C492779F-3536-4863-8898-FD4E8FC5B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524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4189" name="Text Box 45">
              <a:extLst>
                <a:ext uri="{FF2B5EF4-FFF2-40B4-BE49-F238E27FC236}">
                  <a16:creationId xmlns:a16="http://schemas.microsoft.com/office/drawing/2014/main" id="{485783BB-B63E-42F3-8256-DD656DDDE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53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34194" name="Text Box 50">
              <a:extLst>
                <a:ext uri="{FF2B5EF4-FFF2-40B4-BE49-F238E27FC236}">
                  <a16:creationId xmlns:a16="http://schemas.microsoft.com/office/drawing/2014/main" id="{4A0EED32-DA5F-4B2A-9585-6AC01636A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107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  <p:sp>
          <p:nvSpPr>
            <p:cNvPr id="134195" name="Text Box 51">
              <a:extLst>
                <a:ext uri="{FF2B5EF4-FFF2-40B4-BE49-F238E27FC236}">
                  <a16:creationId xmlns:a16="http://schemas.microsoft.com/office/drawing/2014/main" id="{A4BC79D7-1B8D-4D6C-86C0-B15244379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108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9504" name="AutoShape 52">
              <a:extLst>
                <a:ext uri="{FF2B5EF4-FFF2-40B4-BE49-F238E27FC236}">
                  <a16:creationId xmlns:a16="http://schemas.microsoft.com/office/drawing/2014/main" id="{33B9D032-D87D-4262-B1C0-BB4ED24CC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1784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4197" name="Text Box 53">
              <a:extLst>
                <a:ext uri="{FF2B5EF4-FFF2-40B4-BE49-F238E27FC236}">
                  <a16:creationId xmlns:a16="http://schemas.microsoft.com/office/drawing/2014/main" id="{0207E39E-6554-4E7B-B34B-ACA438CAE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78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9506" name="Line 54">
              <a:extLst>
                <a:ext uri="{FF2B5EF4-FFF2-40B4-BE49-F238E27FC236}">
                  <a16:creationId xmlns:a16="http://schemas.microsoft.com/office/drawing/2014/main" id="{8A5387A6-0D28-4F75-8B7A-D9D3E0623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189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7" name="Line 55">
              <a:extLst>
                <a:ext uri="{FF2B5EF4-FFF2-40B4-BE49-F238E27FC236}">
                  <a16:creationId xmlns:a16="http://schemas.microsoft.com/office/drawing/2014/main" id="{6BB32D97-7135-400C-9564-4E9248302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" y="188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8" name="Line 56">
              <a:extLst>
                <a:ext uri="{FF2B5EF4-FFF2-40B4-BE49-F238E27FC236}">
                  <a16:creationId xmlns:a16="http://schemas.microsoft.com/office/drawing/2014/main" id="{10676A1F-886D-4BA4-8ADE-870A644E2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2346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9" name="Line 57">
              <a:extLst>
                <a:ext uri="{FF2B5EF4-FFF2-40B4-BE49-F238E27FC236}">
                  <a16:creationId xmlns:a16="http://schemas.microsoft.com/office/drawing/2014/main" id="{922A9D9F-398E-449E-BA0D-4736C7EF4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3" y="2352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0" name="Line 58">
              <a:extLst>
                <a:ext uri="{FF2B5EF4-FFF2-40B4-BE49-F238E27FC236}">
                  <a16:creationId xmlns:a16="http://schemas.microsoft.com/office/drawing/2014/main" id="{368E369B-EFC6-4634-ACB6-00EBFF750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2483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03" name="Text Box 59">
              <a:extLst>
                <a:ext uri="{FF2B5EF4-FFF2-40B4-BE49-F238E27FC236}">
                  <a16:creationId xmlns:a16="http://schemas.microsoft.com/office/drawing/2014/main" id="{5F038AE8-84AE-4870-8EB2-8DD555056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" y="2114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4204" name="Text Box 60">
              <a:extLst>
                <a:ext uri="{FF2B5EF4-FFF2-40B4-BE49-F238E27FC236}">
                  <a16:creationId xmlns:a16="http://schemas.microsoft.com/office/drawing/2014/main" id="{4713A261-78E2-447B-A152-D581D8D62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86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4205" name="Text Box 61">
              <a:extLst>
                <a:ext uri="{FF2B5EF4-FFF2-40B4-BE49-F238E27FC236}">
                  <a16:creationId xmlns:a16="http://schemas.microsoft.com/office/drawing/2014/main" id="{F25C529B-C0F0-4B4E-A4A4-F513C8A9F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1842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9514" name="Line 62">
              <a:extLst>
                <a:ext uri="{FF2B5EF4-FFF2-40B4-BE49-F238E27FC236}">
                  <a16:creationId xmlns:a16="http://schemas.microsoft.com/office/drawing/2014/main" id="{D9BFB062-C68B-44B6-A23A-148F7BD96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248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5" name="Line 63">
              <a:extLst>
                <a:ext uri="{FF2B5EF4-FFF2-40B4-BE49-F238E27FC236}">
                  <a16:creationId xmlns:a16="http://schemas.microsoft.com/office/drawing/2014/main" id="{53D17251-5388-43E6-A3AC-21E447CD6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2594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6" name="Line 65">
              <a:extLst>
                <a:ext uri="{FF2B5EF4-FFF2-40B4-BE49-F238E27FC236}">
                  <a16:creationId xmlns:a16="http://schemas.microsoft.com/office/drawing/2014/main" id="{288724CA-EFEF-4F33-93BC-D772EC4BB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58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10" name="Text Box 66">
              <a:extLst>
                <a:ext uri="{FF2B5EF4-FFF2-40B4-BE49-F238E27FC236}">
                  <a16:creationId xmlns:a16="http://schemas.microsoft.com/office/drawing/2014/main" id="{BD677896-AFDF-464E-B1D2-8A503C85D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0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</p:grpSp>
      <p:grpSp>
        <p:nvGrpSpPr>
          <p:cNvPr id="4" name="Group 95">
            <a:extLst>
              <a:ext uri="{FF2B5EF4-FFF2-40B4-BE49-F238E27FC236}">
                <a16:creationId xmlns:a16="http://schemas.microsoft.com/office/drawing/2014/main" id="{273601E2-5993-474F-BEDA-515822CE8198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1628775"/>
            <a:ext cx="3270250" cy="2994025"/>
            <a:chOff x="2777" y="1298"/>
            <a:chExt cx="2060" cy="1886"/>
          </a:xfrm>
        </p:grpSpPr>
        <p:sp>
          <p:nvSpPr>
            <p:cNvPr id="19468" name="AutoShape 67">
              <a:extLst>
                <a:ext uri="{FF2B5EF4-FFF2-40B4-BE49-F238E27FC236}">
                  <a16:creationId xmlns:a16="http://schemas.microsoft.com/office/drawing/2014/main" id="{6E11C7B8-59E2-4B63-9402-B0BD180A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71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4212" name="Text Box 68">
              <a:extLst>
                <a:ext uri="{FF2B5EF4-FFF2-40B4-BE49-F238E27FC236}">
                  <a16:creationId xmlns:a16="http://schemas.microsoft.com/office/drawing/2014/main" id="{6B55A044-D1B4-4A36-81B1-BA264192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" y="1711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9470" name="Line 69">
              <a:extLst>
                <a:ext uri="{FF2B5EF4-FFF2-40B4-BE49-F238E27FC236}">
                  <a16:creationId xmlns:a16="http://schemas.microsoft.com/office/drawing/2014/main" id="{3DDB8BA2-9CDE-44EC-A042-FC806BCC9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" y="159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70">
              <a:extLst>
                <a:ext uri="{FF2B5EF4-FFF2-40B4-BE49-F238E27FC236}">
                  <a16:creationId xmlns:a16="http://schemas.microsoft.com/office/drawing/2014/main" id="{B12EDF12-D6A7-4D28-862A-1A63CBC06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184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Line 72">
              <a:extLst>
                <a:ext uri="{FF2B5EF4-FFF2-40B4-BE49-F238E27FC236}">
                  <a16:creationId xmlns:a16="http://schemas.microsoft.com/office/drawing/2014/main" id="{79090B18-8073-4FF8-94EB-907241983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183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Line 73">
              <a:extLst>
                <a:ext uri="{FF2B5EF4-FFF2-40B4-BE49-F238E27FC236}">
                  <a16:creationId xmlns:a16="http://schemas.microsoft.com/office/drawing/2014/main" id="{F4DE5F00-B01F-4238-9955-B8667680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826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18" name="Text Box 74">
              <a:extLst>
                <a:ext uri="{FF2B5EF4-FFF2-40B4-BE49-F238E27FC236}">
                  <a16:creationId xmlns:a16="http://schemas.microsoft.com/office/drawing/2014/main" id="{9FB1389D-02E2-4074-A1B3-D3CEF2CE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751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4219" name="Text Box 75">
              <a:extLst>
                <a:ext uri="{FF2B5EF4-FFF2-40B4-BE49-F238E27FC236}">
                  <a16:creationId xmlns:a16="http://schemas.microsoft.com/office/drawing/2014/main" id="{0E248BC2-940A-45B9-97B6-887D2390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75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34220" name="Text Box 76">
              <a:extLst>
                <a:ext uri="{FF2B5EF4-FFF2-40B4-BE49-F238E27FC236}">
                  <a16:creationId xmlns:a16="http://schemas.microsoft.com/office/drawing/2014/main" id="{E1A88342-3BDD-4852-8435-197C37DCF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298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  <p:sp>
          <p:nvSpPr>
            <p:cNvPr id="134221" name="Text Box 77">
              <a:extLst>
                <a:ext uri="{FF2B5EF4-FFF2-40B4-BE49-F238E27FC236}">
                  <a16:creationId xmlns:a16="http://schemas.microsoft.com/office/drawing/2014/main" id="{50857528-127F-451A-B2C3-B11819734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2335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9478" name="AutoShape 78">
              <a:extLst>
                <a:ext uri="{FF2B5EF4-FFF2-40B4-BE49-F238E27FC236}">
                  <a16:creationId xmlns:a16="http://schemas.microsoft.com/office/drawing/2014/main" id="{81FA6BBD-A1E4-4DE0-B93B-167303BA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2011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4223" name="Text Box 79">
              <a:extLst>
                <a:ext uri="{FF2B5EF4-FFF2-40B4-BE49-F238E27FC236}">
                  <a16:creationId xmlns:a16="http://schemas.microsoft.com/office/drawing/2014/main" id="{453AE92C-07B1-4DEF-9664-F9FE3E3B2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005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9480" name="Line 80">
              <a:extLst>
                <a:ext uri="{FF2B5EF4-FFF2-40B4-BE49-F238E27FC236}">
                  <a16:creationId xmlns:a16="http://schemas.microsoft.com/office/drawing/2014/main" id="{08661F93-6F88-4D99-B1E0-CE16A622F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12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Line 81">
              <a:extLst>
                <a:ext uri="{FF2B5EF4-FFF2-40B4-BE49-F238E27FC236}">
                  <a16:creationId xmlns:a16="http://schemas.microsoft.com/office/drawing/2014/main" id="{466F2C2B-8A45-479C-A49F-BF05338F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2296"/>
              <a:ext cx="2" cy="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2" name="Line 82">
              <a:extLst>
                <a:ext uri="{FF2B5EF4-FFF2-40B4-BE49-F238E27FC236}">
                  <a16:creationId xmlns:a16="http://schemas.microsoft.com/office/drawing/2014/main" id="{11FAB866-2579-4184-AA7C-EC83498A1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573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3" name="Line 83">
              <a:extLst>
                <a:ext uri="{FF2B5EF4-FFF2-40B4-BE49-F238E27FC236}">
                  <a16:creationId xmlns:a16="http://schemas.microsoft.com/office/drawing/2014/main" id="{603423F9-27B6-4892-9B48-085DF22B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133"/>
              <a:ext cx="0" cy="5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4" name="Line 84">
              <a:extLst>
                <a:ext uri="{FF2B5EF4-FFF2-40B4-BE49-F238E27FC236}">
                  <a16:creationId xmlns:a16="http://schemas.microsoft.com/office/drawing/2014/main" id="{E95FB956-76E3-4B31-8146-738031EDB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710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30" name="Text Box 86">
              <a:extLst>
                <a:ext uri="{FF2B5EF4-FFF2-40B4-BE49-F238E27FC236}">
                  <a16:creationId xmlns:a16="http://schemas.microsoft.com/office/drawing/2014/main" id="{8E1D7C9F-479F-47C9-BEEA-7557C8672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208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4231" name="Text Box 87">
              <a:extLst>
                <a:ext uri="{FF2B5EF4-FFF2-40B4-BE49-F238E27FC236}">
                  <a16:creationId xmlns:a16="http://schemas.microsoft.com/office/drawing/2014/main" id="{F26A77BD-7FF4-4B01-ABEA-8991C0037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06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9487" name="Line 88">
              <a:extLst>
                <a:ext uri="{FF2B5EF4-FFF2-40B4-BE49-F238E27FC236}">
                  <a16:creationId xmlns:a16="http://schemas.microsoft.com/office/drawing/2014/main" id="{10CAC5AB-2BA6-4292-9E2B-153D4A8FC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70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Line 89">
              <a:extLst>
                <a:ext uri="{FF2B5EF4-FFF2-40B4-BE49-F238E27FC236}">
                  <a16:creationId xmlns:a16="http://schemas.microsoft.com/office/drawing/2014/main" id="{6E8614DA-8787-432C-A6E5-77D48EC33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821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9" name="Line 90">
              <a:extLst>
                <a:ext uri="{FF2B5EF4-FFF2-40B4-BE49-F238E27FC236}">
                  <a16:creationId xmlns:a16="http://schemas.microsoft.com/office/drawing/2014/main" id="{AC0817EC-432B-4B99-8884-4EB27CC24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281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35" name="Text Box 91">
              <a:extLst>
                <a:ext uri="{FF2B5EF4-FFF2-40B4-BE49-F238E27FC236}">
                  <a16:creationId xmlns:a16="http://schemas.microsoft.com/office/drawing/2014/main" id="{D7D561BA-7A65-416E-8D6C-2418DEF30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2934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  <p:sp>
          <p:nvSpPr>
            <p:cNvPr id="19491" name="Line 92">
              <a:extLst>
                <a:ext uri="{FF2B5EF4-FFF2-40B4-BE49-F238E27FC236}">
                  <a16:creationId xmlns:a16="http://schemas.microsoft.com/office/drawing/2014/main" id="{794BA449-3D38-44B4-B1AC-5FC0E882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183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37" name="Text Box 93">
              <a:extLst>
                <a:ext uri="{FF2B5EF4-FFF2-40B4-BE49-F238E27FC236}">
                  <a16:creationId xmlns:a16="http://schemas.microsoft.com/office/drawing/2014/main" id="{F1E210B9-C77C-4B2A-973F-CE614E273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063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sp>
        <p:nvSpPr>
          <p:cNvPr id="134241" name="Text Box 97">
            <a:extLst>
              <a:ext uri="{FF2B5EF4-FFF2-40B4-BE49-F238E27FC236}">
                <a16:creationId xmlns:a16="http://schemas.microsoft.com/office/drawing/2014/main" id="{682B190D-961B-41F4-9B50-EC757C43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4826000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(B1)  if (B2) S1 else S2</a:t>
            </a:r>
          </a:p>
        </p:txBody>
      </p:sp>
      <p:sp>
        <p:nvSpPr>
          <p:cNvPr id="134242" name="Text Box 98">
            <a:extLst>
              <a:ext uri="{FF2B5EF4-FFF2-40B4-BE49-F238E27FC236}">
                <a16:creationId xmlns:a16="http://schemas.microsoft.com/office/drawing/2014/main" id="{F68C255E-7689-41FD-AD58-B41F47B4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4835525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(B1)  if (B2) S1 else S2</a:t>
            </a:r>
          </a:p>
        </p:txBody>
      </p:sp>
      <p:sp>
        <p:nvSpPr>
          <p:cNvPr id="134246" name="AutoShape 102">
            <a:extLst>
              <a:ext uri="{FF2B5EF4-FFF2-40B4-BE49-F238E27FC236}">
                <a16:creationId xmlns:a16="http://schemas.microsoft.com/office/drawing/2014/main" id="{2BC87D7D-818A-4CCF-91BC-25650143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4816475"/>
            <a:ext cx="2447925" cy="431800"/>
          </a:xfrm>
          <a:prstGeom prst="bracePair">
            <a:avLst>
              <a:gd name="adj" fmla="val 17648"/>
            </a:avLst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4247" name="AutoShape 103">
            <a:extLst>
              <a:ext uri="{FF2B5EF4-FFF2-40B4-BE49-F238E27FC236}">
                <a16:creationId xmlns:a16="http://schemas.microsoft.com/office/drawing/2014/main" id="{7C35AD6F-3AB8-4171-A57F-C4673275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4835525"/>
            <a:ext cx="1439863" cy="431800"/>
          </a:xfrm>
          <a:prstGeom prst="bracePair">
            <a:avLst>
              <a:gd name="adj" fmla="val 17648"/>
            </a:avLst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4248" name="Text Box 104">
            <a:extLst>
              <a:ext uri="{FF2B5EF4-FFF2-40B4-BE49-F238E27FC236}">
                <a16:creationId xmlns:a16="http://schemas.microsoft.com/office/drawing/2014/main" id="{C5D5B1D2-8022-4606-995B-92A932EC6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29263"/>
            <a:ext cx="655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大多数高级语言和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语言一样，约定：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就近匹配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！即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依次和前面最近的一个没有配对的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4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4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3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3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3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3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4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4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4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1" grpId="0"/>
      <p:bldP spid="134242" grpId="0"/>
      <p:bldP spid="134246" grpId="0" animBg="1"/>
      <p:bldP spid="1342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1">
            <a:extLst>
              <a:ext uri="{FF2B5EF4-FFF2-40B4-BE49-F238E27FC236}">
                <a16:creationId xmlns:a16="http://schemas.microsoft.com/office/drawing/2014/main" id="{A7D6ED5D-65F5-421E-B7D1-953912BD9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D706-5DC9-4666-9321-AAC0AA3AE5E9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87758" name="Group 718">
            <a:extLst>
              <a:ext uri="{FF2B5EF4-FFF2-40B4-BE49-F238E27FC236}">
                <a16:creationId xmlns:a16="http://schemas.microsoft.com/office/drawing/2014/main" id="{993660F6-8297-4C5C-A908-2BF5BC73E8B0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836613"/>
            <a:ext cx="6881812" cy="5065712"/>
            <a:chOff x="513" y="618"/>
            <a:chExt cx="4335" cy="3191"/>
          </a:xfrm>
        </p:grpSpPr>
        <p:sp>
          <p:nvSpPr>
            <p:cNvPr id="87626" name="Oval 586">
              <a:extLst>
                <a:ext uri="{FF2B5EF4-FFF2-40B4-BE49-F238E27FC236}">
                  <a16:creationId xmlns:a16="http://schemas.microsoft.com/office/drawing/2014/main" id="{83402B40-4CD8-4716-91F0-C083EF830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7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627" name="Text Box 587">
              <a:extLst>
                <a:ext uri="{FF2B5EF4-FFF2-40B4-BE49-F238E27FC236}">
                  <a16:creationId xmlns:a16="http://schemas.microsoft.com/office/drawing/2014/main" id="{87BC5B02-8AA5-44B6-A765-AC4D1365D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618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sp>
          <p:nvSpPr>
            <p:cNvPr id="87628" name="Oval 588">
              <a:extLst>
                <a:ext uri="{FF2B5EF4-FFF2-40B4-BE49-F238E27FC236}">
                  <a16:creationId xmlns:a16="http://schemas.microsoft.com/office/drawing/2014/main" id="{FC32855D-ECA8-4D91-9B22-99761005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3615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629" name="Text Box 589">
              <a:extLst>
                <a:ext uri="{FF2B5EF4-FFF2-40B4-BE49-F238E27FC236}">
                  <a16:creationId xmlns:a16="http://schemas.microsoft.com/office/drawing/2014/main" id="{C2B13117-0AAD-4F18-8159-B18FFA159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617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end</a:t>
              </a:r>
            </a:p>
          </p:txBody>
        </p:sp>
        <p:sp>
          <p:nvSpPr>
            <p:cNvPr id="87630" name="Text Box 590">
              <a:extLst>
                <a:ext uri="{FF2B5EF4-FFF2-40B4-BE49-F238E27FC236}">
                  <a16:creationId xmlns:a16="http://schemas.microsoft.com/office/drawing/2014/main" id="{0910F8E7-C32D-4168-9DD6-08F00BA22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935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87632" name="AutoShape 592">
              <a:extLst>
                <a:ext uri="{FF2B5EF4-FFF2-40B4-BE49-F238E27FC236}">
                  <a16:creationId xmlns:a16="http://schemas.microsoft.com/office/drawing/2014/main" id="{27F222A8-E75D-44FC-B35B-5308B414E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253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633" name="Text Box 593">
              <a:extLst>
                <a:ext uri="{FF2B5EF4-FFF2-40B4-BE49-F238E27FC236}">
                  <a16:creationId xmlns:a16="http://schemas.microsoft.com/office/drawing/2014/main" id="{92B628AB-8A16-4CE8-AA27-80E9755EA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9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x&gt;100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或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x&lt;0</a:t>
              </a:r>
            </a:p>
          </p:txBody>
        </p:sp>
        <p:sp>
          <p:nvSpPr>
            <p:cNvPr id="87639" name="Line 599">
              <a:extLst>
                <a:ext uri="{FF2B5EF4-FFF2-40B4-BE49-F238E27FC236}">
                  <a16:creationId xmlns:a16="http://schemas.microsoft.com/office/drawing/2014/main" id="{189500C0-7345-4447-858E-D7E36AB65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80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640" name="Line 600">
              <a:extLst>
                <a:ext uri="{FF2B5EF4-FFF2-40B4-BE49-F238E27FC236}">
                  <a16:creationId xmlns:a16="http://schemas.microsoft.com/office/drawing/2014/main" id="{BF43DC0F-E0BF-4986-9B03-AFAF4B62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114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641" name="Line 601">
              <a:extLst>
                <a:ext uri="{FF2B5EF4-FFF2-40B4-BE49-F238E27FC236}">
                  <a16:creationId xmlns:a16="http://schemas.microsoft.com/office/drawing/2014/main" id="{47F392DD-6F39-4638-AB3A-63C9B1E82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348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642" name="Line 602">
              <a:extLst>
                <a:ext uri="{FF2B5EF4-FFF2-40B4-BE49-F238E27FC236}">
                  <a16:creationId xmlns:a16="http://schemas.microsoft.com/office/drawing/2014/main" id="{AF94A8A6-2872-451C-BFFD-152063B29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1446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644" name="Line 604">
              <a:extLst>
                <a:ext uri="{FF2B5EF4-FFF2-40B4-BE49-F238E27FC236}">
                  <a16:creationId xmlns:a16="http://schemas.microsoft.com/office/drawing/2014/main" id="{5E3AA8C2-6880-4DDF-8CCB-2CA6EDA79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14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659" name="Line 619">
              <a:extLst>
                <a:ext uri="{FF2B5EF4-FFF2-40B4-BE49-F238E27FC236}">
                  <a16:creationId xmlns:a16="http://schemas.microsoft.com/office/drawing/2014/main" id="{9E59FE2F-2411-4F08-A619-C4867A064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3481"/>
              <a:ext cx="3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663" name="Text Box 623">
              <a:extLst>
                <a:ext uri="{FF2B5EF4-FFF2-40B4-BE49-F238E27FC236}">
                  <a16:creationId xmlns:a16="http://schemas.microsoft.com/office/drawing/2014/main" id="{D28DAE5F-255D-4669-8778-89E082C1B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1404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664" name="Text Box 624">
              <a:extLst>
                <a:ext uri="{FF2B5EF4-FFF2-40B4-BE49-F238E27FC236}">
                  <a16:creationId xmlns:a16="http://schemas.microsoft.com/office/drawing/2014/main" id="{4880ACC3-8762-4DD1-834E-88A439D20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1400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669" name="Text Box 629">
              <a:extLst>
                <a:ext uri="{FF2B5EF4-FFF2-40B4-BE49-F238E27FC236}">
                  <a16:creationId xmlns:a16="http://schemas.microsoft.com/office/drawing/2014/main" id="{20A7C2BF-8F7B-43E0-99F7-A68AAC094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1688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error!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707" name="Line 667">
              <a:extLst>
                <a:ext uri="{FF2B5EF4-FFF2-40B4-BE49-F238E27FC236}">
                  <a16:creationId xmlns:a16="http://schemas.microsoft.com/office/drawing/2014/main" id="{D27DFAAA-3E0A-4BB4-A204-8E4A9F6C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45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08" name="Line 668">
              <a:extLst>
                <a:ext uri="{FF2B5EF4-FFF2-40B4-BE49-F238E27FC236}">
                  <a16:creationId xmlns:a16="http://schemas.microsoft.com/office/drawing/2014/main" id="{4EC12827-5E08-4A0E-B805-F4AFFA7B4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1446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12" name="AutoShape 672">
              <a:extLst>
                <a:ext uri="{FF2B5EF4-FFF2-40B4-BE49-F238E27FC236}">
                  <a16:creationId xmlns:a16="http://schemas.microsoft.com/office/drawing/2014/main" id="{0FBBC4BA-9CDD-4826-9D0B-B378E9E9F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1700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13" name="Text Box 673">
              <a:extLst>
                <a:ext uri="{FF2B5EF4-FFF2-40B4-BE49-F238E27FC236}">
                  <a16:creationId xmlns:a16="http://schemas.microsoft.com/office/drawing/2014/main" id="{6C7CFD8A-2E77-443C-9A79-373C58533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791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90</a:t>
              </a:r>
            </a:p>
          </p:txBody>
        </p:sp>
        <p:sp>
          <p:nvSpPr>
            <p:cNvPr id="87715" name="Line 675">
              <a:extLst>
                <a:ext uri="{FF2B5EF4-FFF2-40B4-BE49-F238E27FC236}">
                  <a16:creationId xmlns:a16="http://schemas.microsoft.com/office/drawing/2014/main" id="{3CC6E8B2-8F45-4219-A99C-3590B7BE6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893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16" name="Line 676">
              <a:extLst>
                <a:ext uri="{FF2B5EF4-FFF2-40B4-BE49-F238E27FC236}">
                  <a16:creationId xmlns:a16="http://schemas.microsoft.com/office/drawing/2014/main" id="{9A9B6D97-EB20-4F0F-8064-1FCD6444C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189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17" name="Text Box 677">
              <a:extLst>
                <a:ext uri="{FF2B5EF4-FFF2-40B4-BE49-F238E27FC236}">
                  <a16:creationId xmlns:a16="http://schemas.microsoft.com/office/drawing/2014/main" id="{6CD9C680-54F9-474D-B7A5-83D60A8FB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851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718" name="Text Box 678">
              <a:extLst>
                <a:ext uri="{FF2B5EF4-FFF2-40B4-BE49-F238E27FC236}">
                  <a16:creationId xmlns:a16="http://schemas.microsoft.com/office/drawing/2014/main" id="{5CAB6219-8F85-4BE9-8BA8-D6F149131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1847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719" name="Text Box 679">
              <a:extLst>
                <a:ext uri="{FF2B5EF4-FFF2-40B4-BE49-F238E27FC236}">
                  <a16:creationId xmlns:a16="http://schemas.microsoft.com/office/drawing/2014/main" id="{E6E91F6A-65CE-43B6-BBBC-F26B9D4E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2135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excellent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720" name="Line 680">
              <a:extLst>
                <a:ext uri="{FF2B5EF4-FFF2-40B4-BE49-F238E27FC236}">
                  <a16:creationId xmlns:a16="http://schemas.microsoft.com/office/drawing/2014/main" id="{FA78A5F5-3BBB-43F2-9C1B-4B8BEDDF8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190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21" name="Line 681">
              <a:extLst>
                <a:ext uri="{FF2B5EF4-FFF2-40B4-BE49-F238E27FC236}">
                  <a16:creationId xmlns:a16="http://schemas.microsoft.com/office/drawing/2014/main" id="{C23474E6-5AB8-4581-A538-31F834B9E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1893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22" name="AutoShape 682">
              <a:extLst>
                <a:ext uri="{FF2B5EF4-FFF2-40B4-BE49-F238E27FC236}">
                  <a16:creationId xmlns:a16="http://schemas.microsoft.com/office/drawing/2014/main" id="{BA3686CA-B689-4F66-BCEF-9CF27307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2149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23" name="Text Box 683">
              <a:extLst>
                <a:ext uri="{FF2B5EF4-FFF2-40B4-BE49-F238E27FC236}">
                  <a16:creationId xmlns:a16="http://schemas.microsoft.com/office/drawing/2014/main" id="{1B7B65DC-95BC-4117-8E17-8E85D07A4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2240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≥8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87725" name="Line 685">
              <a:extLst>
                <a:ext uri="{FF2B5EF4-FFF2-40B4-BE49-F238E27FC236}">
                  <a16:creationId xmlns:a16="http://schemas.microsoft.com/office/drawing/2014/main" id="{6C81D654-DC74-48DB-9AA4-C01ADFF78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342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26" name="Line 686">
              <a:extLst>
                <a:ext uri="{FF2B5EF4-FFF2-40B4-BE49-F238E27FC236}">
                  <a16:creationId xmlns:a16="http://schemas.microsoft.com/office/drawing/2014/main" id="{17C16B54-993A-4440-B27C-EAEFBA54A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34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27" name="Text Box 687">
              <a:extLst>
                <a:ext uri="{FF2B5EF4-FFF2-40B4-BE49-F238E27FC236}">
                  <a16:creationId xmlns:a16="http://schemas.microsoft.com/office/drawing/2014/main" id="{AD38A905-2EF8-45D7-BC32-DBFADDB3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2300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728" name="Text Box 688">
              <a:extLst>
                <a:ext uri="{FF2B5EF4-FFF2-40B4-BE49-F238E27FC236}">
                  <a16:creationId xmlns:a16="http://schemas.microsoft.com/office/drawing/2014/main" id="{63D52991-2A2F-4A09-91F5-30F459ED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2296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729" name="Text Box 689">
              <a:extLst>
                <a:ext uri="{FF2B5EF4-FFF2-40B4-BE49-F238E27FC236}">
                  <a16:creationId xmlns:a16="http://schemas.microsoft.com/office/drawing/2014/main" id="{B9AFA009-2B65-40F6-815B-76173527C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" y="2584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good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730" name="Line 690">
              <a:extLst>
                <a:ext uri="{FF2B5EF4-FFF2-40B4-BE49-F238E27FC236}">
                  <a16:creationId xmlns:a16="http://schemas.microsoft.com/office/drawing/2014/main" id="{E32D0766-2392-4948-8E9E-5A2AAAE1D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235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31" name="Line 691">
              <a:extLst>
                <a:ext uri="{FF2B5EF4-FFF2-40B4-BE49-F238E27FC236}">
                  <a16:creationId xmlns:a16="http://schemas.microsoft.com/office/drawing/2014/main" id="{2B23127D-491A-4C0A-B303-3D828A2C5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2342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32" name="AutoShape 692">
              <a:extLst>
                <a:ext uri="{FF2B5EF4-FFF2-40B4-BE49-F238E27FC236}">
                  <a16:creationId xmlns:a16="http://schemas.microsoft.com/office/drawing/2014/main" id="{0FDC5533-08F7-41A8-A670-F925D4EF0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593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33" name="Text Box 693">
              <a:extLst>
                <a:ext uri="{FF2B5EF4-FFF2-40B4-BE49-F238E27FC236}">
                  <a16:creationId xmlns:a16="http://schemas.microsoft.com/office/drawing/2014/main" id="{5E289172-9046-43DB-BB5F-B9543F69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84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≥6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87735" name="Line 695">
              <a:extLst>
                <a:ext uri="{FF2B5EF4-FFF2-40B4-BE49-F238E27FC236}">
                  <a16:creationId xmlns:a16="http://schemas.microsoft.com/office/drawing/2014/main" id="{487109C4-BA9B-445B-A117-FF7B7B568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3" y="2786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36" name="Line 696">
              <a:extLst>
                <a:ext uri="{FF2B5EF4-FFF2-40B4-BE49-F238E27FC236}">
                  <a16:creationId xmlns:a16="http://schemas.microsoft.com/office/drawing/2014/main" id="{C5C4071F-33F9-4A88-B273-907C73248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279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37" name="Text Box 697">
              <a:extLst>
                <a:ext uri="{FF2B5EF4-FFF2-40B4-BE49-F238E27FC236}">
                  <a16:creationId xmlns:a16="http://schemas.microsoft.com/office/drawing/2014/main" id="{53C4F6D0-EA78-4D17-ADA3-1EC0D9152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2744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738" name="Text Box 698">
              <a:extLst>
                <a:ext uri="{FF2B5EF4-FFF2-40B4-BE49-F238E27FC236}">
                  <a16:creationId xmlns:a16="http://schemas.microsoft.com/office/drawing/2014/main" id="{E02C06E3-437D-45D2-8519-6A93E2A98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2740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739" name="Text Box 699">
              <a:extLst>
                <a:ext uri="{FF2B5EF4-FFF2-40B4-BE49-F238E27FC236}">
                  <a16:creationId xmlns:a16="http://schemas.microsoft.com/office/drawing/2014/main" id="{5A77115E-A076-4152-AFB1-EE72E46EC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028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middle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740" name="Line 700">
              <a:extLst>
                <a:ext uri="{FF2B5EF4-FFF2-40B4-BE49-F238E27FC236}">
                  <a16:creationId xmlns:a16="http://schemas.microsoft.com/office/drawing/2014/main" id="{023AE392-9B4F-4D2C-A3A7-2BFF633C8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41" name="Line 701">
              <a:extLst>
                <a:ext uri="{FF2B5EF4-FFF2-40B4-BE49-F238E27FC236}">
                  <a16:creationId xmlns:a16="http://schemas.microsoft.com/office/drawing/2014/main" id="{64F50112-5902-498B-A0BA-EEDEEDCB3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4" y="2786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49" name="Text Box 709">
              <a:extLst>
                <a:ext uri="{FF2B5EF4-FFF2-40B4-BE49-F238E27FC236}">
                  <a16:creationId xmlns:a16="http://schemas.microsoft.com/office/drawing/2014/main" id="{D253AED8-781D-427B-86E4-8600E561C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3022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bad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752" name="Line 712">
              <a:extLst>
                <a:ext uri="{FF2B5EF4-FFF2-40B4-BE49-F238E27FC236}">
                  <a16:creationId xmlns:a16="http://schemas.microsoft.com/office/drawing/2014/main" id="{78B556A1-B30A-4F3F-9AC6-4C8134DDE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38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53" name="Line 713">
              <a:extLst>
                <a:ext uri="{FF2B5EF4-FFF2-40B4-BE49-F238E27FC236}">
                  <a16:creationId xmlns:a16="http://schemas.microsoft.com/office/drawing/2014/main" id="{FDE0998F-A3E0-4896-9D35-6FFB32EE2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2" y="3243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54" name="Line 714">
              <a:extLst>
                <a:ext uri="{FF2B5EF4-FFF2-40B4-BE49-F238E27FC236}">
                  <a16:creationId xmlns:a16="http://schemas.microsoft.com/office/drawing/2014/main" id="{15CDA456-676F-49F1-83E9-CCB508BFA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" y="1900"/>
              <a:ext cx="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56" name="Line 716">
              <a:extLst>
                <a:ext uri="{FF2B5EF4-FFF2-40B4-BE49-F238E27FC236}">
                  <a16:creationId xmlns:a16="http://schemas.microsoft.com/office/drawing/2014/main" id="{54A5BFA0-23D1-46D7-AEA9-E7DEF24A8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8" y="2354"/>
              <a:ext cx="5" cy="1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57" name="Line 717">
              <a:extLst>
                <a:ext uri="{FF2B5EF4-FFF2-40B4-BE49-F238E27FC236}">
                  <a16:creationId xmlns:a16="http://schemas.microsoft.com/office/drawing/2014/main" id="{A82543DE-3862-49C5-B57A-F98EE1CFC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796"/>
              <a:ext cx="6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759" name="AutoShape 719">
            <a:extLst>
              <a:ext uri="{FF2B5EF4-FFF2-40B4-BE49-F238E27FC236}">
                <a16:creationId xmlns:a16="http://schemas.microsoft.com/office/drawing/2014/main" id="{2D9BBD8F-2921-4719-AACC-CBEA83C5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1125538"/>
            <a:ext cx="2376487" cy="358775"/>
          </a:xfrm>
          <a:prstGeom prst="wedgeRoundRectCallout">
            <a:avLst>
              <a:gd name="adj1" fmla="val -103509"/>
              <a:gd name="adj2" fmla="val 417699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100≥x≥0,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x≥90</a:t>
            </a:r>
          </a:p>
        </p:txBody>
      </p:sp>
      <p:sp>
        <p:nvSpPr>
          <p:cNvPr id="87761" name="AutoShape 721">
            <a:extLst>
              <a:ext uri="{FF2B5EF4-FFF2-40B4-BE49-F238E27FC236}">
                <a16:creationId xmlns:a16="http://schemas.microsoft.com/office/drawing/2014/main" id="{3981F81C-F58E-4A6E-9257-83748DF2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1700213"/>
            <a:ext cx="3224212" cy="358775"/>
          </a:xfrm>
          <a:prstGeom prst="wedgeRoundRectCallout">
            <a:avLst>
              <a:gd name="adj1" fmla="val -79690"/>
              <a:gd name="adj2" fmla="val 470796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100≥x≥0, x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90,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x≥80</a:t>
            </a:r>
          </a:p>
        </p:txBody>
      </p:sp>
      <p:sp>
        <p:nvSpPr>
          <p:cNvPr id="87762" name="AutoShape 722">
            <a:extLst>
              <a:ext uri="{FF2B5EF4-FFF2-40B4-BE49-F238E27FC236}">
                <a16:creationId xmlns:a16="http://schemas.microsoft.com/office/drawing/2014/main" id="{4E172436-F28F-4737-ADC5-2BD0CCE7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276475"/>
            <a:ext cx="2413000" cy="647700"/>
          </a:xfrm>
          <a:prstGeom prst="wedgeRoundRectCallout">
            <a:avLst>
              <a:gd name="adj1" fmla="val -84144"/>
              <a:gd name="adj2" fmla="val 253185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100≥x≥0, x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90, x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80,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≥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</a:p>
        </p:txBody>
      </p:sp>
      <p:sp>
        <p:nvSpPr>
          <p:cNvPr id="87763" name="AutoShape 723">
            <a:extLst>
              <a:ext uri="{FF2B5EF4-FFF2-40B4-BE49-F238E27FC236}">
                <a16:creationId xmlns:a16="http://schemas.microsoft.com/office/drawing/2014/main" id="{3C4C149F-8379-41EC-986B-5B57F372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286125"/>
            <a:ext cx="2413000" cy="647700"/>
          </a:xfrm>
          <a:prstGeom prst="wedgeRoundRectCallout">
            <a:avLst>
              <a:gd name="adj1" fmla="val -17042"/>
              <a:gd name="adj2" fmla="val 101718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100≥x≥0, x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90, x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80,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</a:p>
        </p:txBody>
      </p:sp>
      <p:sp>
        <p:nvSpPr>
          <p:cNvPr id="59" name="Rectangle 170">
            <a:extLst>
              <a:ext uri="{FF2B5EF4-FFF2-40B4-BE49-F238E27FC236}">
                <a16:creationId xmlns:a16="http://schemas.microsoft.com/office/drawing/2014/main" id="{9C78723E-3FAB-438A-876F-599D1684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692598"/>
            <a:ext cx="8135937" cy="5400698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</p:spTree>
    <p:extLst>
      <p:ext uri="{BB962C8B-B14F-4D97-AF65-F5344CB8AC3E}">
        <p14:creationId xmlns:p14="http://schemas.microsoft.com/office/powerpoint/2010/main" val="2062553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9" grpId="0" animBg="1"/>
      <p:bldP spid="87761" grpId="0" animBg="1"/>
      <p:bldP spid="87762" grpId="0" animBg="1"/>
      <p:bldP spid="87763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1">
            <a:extLst>
              <a:ext uri="{FF2B5EF4-FFF2-40B4-BE49-F238E27FC236}">
                <a16:creationId xmlns:a16="http://schemas.microsoft.com/office/drawing/2014/main" id="{02D3A00E-E729-4754-8DF1-60D5EBF5A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CEA11-6B8C-4D6F-8EEB-FD8842B04AA6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87846" name="Group 806">
            <a:extLst>
              <a:ext uri="{FF2B5EF4-FFF2-40B4-BE49-F238E27FC236}">
                <a16:creationId xmlns:a16="http://schemas.microsoft.com/office/drawing/2014/main" id="{51E9A0B3-9A82-4434-A330-2F022DE75E9C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784225"/>
            <a:ext cx="6583363" cy="5254625"/>
            <a:chOff x="774" y="494"/>
            <a:chExt cx="4147" cy="3310"/>
          </a:xfrm>
        </p:grpSpPr>
        <p:sp>
          <p:nvSpPr>
            <p:cNvPr id="87764" name="Oval 724">
              <a:extLst>
                <a:ext uri="{FF2B5EF4-FFF2-40B4-BE49-F238E27FC236}">
                  <a16:creationId xmlns:a16="http://schemas.microsoft.com/office/drawing/2014/main" id="{CF1B9DFC-90A2-45A5-9FEF-AED4062C7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536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65" name="Text Box 725">
              <a:extLst>
                <a:ext uri="{FF2B5EF4-FFF2-40B4-BE49-F238E27FC236}">
                  <a16:creationId xmlns:a16="http://schemas.microsoft.com/office/drawing/2014/main" id="{5130ABE5-A1C4-44D1-A77E-5CDD9587A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" y="527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87766" name="Group 726">
              <a:extLst>
                <a:ext uri="{FF2B5EF4-FFF2-40B4-BE49-F238E27FC236}">
                  <a16:creationId xmlns:a16="http://schemas.microsoft.com/office/drawing/2014/main" id="{66FCE528-B34B-49C1-97A0-AAA823B4B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3612"/>
              <a:ext cx="499" cy="192"/>
              <a:chOff x="3428" y="3521"/>
              <a:chExt cx="499" cy="192"/>
            </a:xfrm>
          </p:grpSpPr>
          <p:sp>
            <p:nvSpPr>
              <p:cNvPr id="87767" name="Oval 727">
                <a:extLst>
                  <a:ext uri="{FF2B5EF4-FFF2-40B4-BE49-F238E27FC236}">
                    <a16:creationId xmlns:a16="http://schemas.microsoft.com/office/drawing/2014/main" id="{3CA6A597-EE14-43D4-958E-9DF734CF1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3524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768" name="Text Box 728">
                <a:extLst>
                  <a:ext uri="{FF2B5EF4-FFF2-40B4-BE49-F238E27FC236}">
                    <a16:creationId xmlns:a16="http://schemas.microsoft.com/office/drawing/2014/main" id="{06E59C68-C20A-42FA-A8CB-F1BFF56BF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3" y="3521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87769" name="Text Box 729">
              <a:extLst>
                <a:ext uri="{FF2B5EF4-FFF2-40B4-BE49-F238E27FC236}">
                  <a16:creationId xmlns:a16="http://schemas.microsoft.com/office/drawing/2014/main" id="{2678DBF4-07DB-4FA8-AC1D-726B572E2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844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87770" name="AutoShape 730">
              <a:extLst>
                <a:ext uri="{FF2B5EF4-FFF2-40B4-BE49-F238E27FC236}">
                  <a16:creationId xmlns:a16="http://schemas.microsoft.com/office/drawing/2014/main" id="{58AD1876-961F-4AFF-87B7-9ADB187C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162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71" name="Text Box 731">
              <a:extLst>
                <a:ext uri="{FF2B5EF4-FFF2-40B4-BE49-F238E27FC236}">
                  <a16:creationId xmlns:a16="http://schemas.microsoft.com/office/drawing/2014/main" id="{6A8E0257-2640-4CD7-9D85-B1DA9C765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253"/>
              <a:ext cx="9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x&gt;100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或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x&lt;0</a:t>
              </a:r>
            </a:p>
          </p:txBody>
        </p:sp>
        <p:sp>
          <p:nvSpPr>
            <p:cNvPr id="87772" name="Line 732">
              <a:extLst>
                <a:ext uri="{FF2B5EF4-FFF2-40B4-BE49-F238E27FC236}">
                  <a16:creationId xmlns:a16="http://schemas.microsoft.com/office/drawing/2014/main" id="{F84DEC23-DD5A-4FF4-9E10-93DBE7C84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71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73" name="Line 733">
              <a:extLst>
                <a:ext uri="{FF2B5EF4-FFF2-40B4-BE49-F238E27FC236}">
                  <a16:creationId xmlns:a16="http://schemas.microsoft.com/office/drawing/2014/main" id="{972E7C07-BDAA-4E43-A7AD-1250132BC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05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74" name="Line 734">
              <a:extLst>
                <a:ext uri="{FF2B5EF4-FFF2-40B4-BE49-F238E27FC236}">
                  <a16:creationId xmlns:a16="http://schemas.microsoft.com/office/drawing/2014/main" id="{C14A2363-2F0D-42A7-AFFE-B42DB43CE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35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75" name="Line 735">
              <a:extLst>
                <a:ext uri="{FF2B5EF4-FFF2-40B4-BE49-F238E27FC236}">
                  <a16:creationId xmlns:a16="http://schemas.microsoft.com/office/drawing/2014/main" id="{9E579941-2C95-445C-ABE2-2205FD284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36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76" name="Text Box 736">
              <a:extLst>
                <a:ext uri="{FF2B5EF4-FFF2-40B4-BE49-F238E27FC236}">
                  <a16:creationId xmlns:a16="http://schemas.microsoft.com/office/drawing/2014/main" id="{16C76881-CFF6-403A-A186-8EDAA50B7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131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777" name="Text Box 737">
              <a:extLst>
                <a:ext uri="{FF2B5EF4-FFF2-40B4-BE49-F238E27FC236}">
                  <a16:creationId xmlns:a16="http://schemas.microsoft.com/office/drawing/2014/main" id="{60EAD4AD-E246-4414-AEE5-460EB92D7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309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778" name="Text Box 738">
              <a:extLst>
                <a:ext uri="{FF2B5EF4-FFF2-40B4-BE49-F238E27FC236}">
                  <a16:creationId xmlns:a16="http://schemas.microsoft.com/office/drawing/2014/main" id="{186A521C-950D-415B-9D4A-2DE54030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1586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error!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779" name="Line 739">
              <a:extLst>
                <a:ext uri="{FF2B5EF4-FFF2-40B4-BE49-F238E27FC236}">
                  <a16:creationId xmlns:a16="http://schemas.microsoft.com/office/drawing/2014/main" id="{EE5A3C15-4B68-4D92-B9EE-B6D3080EB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136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80" name="Line 740">
              <a:extLst>
                <a:ext uri="{FF2B5EF4-FFF2-40B4-BE49-F238E27FC236}">
                  <a16:creationId xmlns:a16="http://schemas.microsoft.com/office/drawing/2014/main" id="{FA865A79-3072-4DD0-AD0C-1E32B317A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7" y="1355"/>
              <a:ext cx="8" cy="5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81" name="Line 741">
              <a:extLst>
                <a:ext uri="{FF2B5EF4-FFF2-40B4-BE49-F238E27FC236}">
                  <a16:creationId xmlns:a16="http://schemas.microsoft.com/office/drawing/2014/main" id="{B3F99027-6F75-4782-B219-1E095979B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181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82" name="Line 742">
              <a:extLst>
                <a:ext uri="{FF2B5EF4-FFF2-40B4-BE49-F238E27FC236}">
                  <a16:creationId xmlns:a16="http://schemas.microsoft.com/office/drawing/2014/main" id="{4B9F2FB0-719B-4229-8BFE-ED5C536A0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5" y="1888"/>
              <a:ext cx="1382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83" name="AutoShape 743">
              <a:extLst>
                <a:ext uri="{FF2B5EF4-FFF2-40B4-BE49-F238E27FC236}">
                  <a16:creationId xmlns:a16="http://schemas.microsoft.com/office/drawing/2014/main" id="{20D5C2AC-F196-4D6E-AF85-ED815B5D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2036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84" name="Text Box 744">
              <a:extLst>
                <a:ext uri="{FF2B5EF4-FFF2-40B4-BE49-F238E27FC236}">
                  <a16:creationId xmlns:a16="http://schemas.microsoft.com/office/drawing/2014/main" id="{90E80C31-3407-42F1-9BD0-FB2892B7E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127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90</a:t>
              </a:r>
            </a:p>
          </p:txBody>
        </p:sp>
        <p:sp>
          <p:nvSpPr>
            <p:cNvPr id="87785" name="Line 745">
              <a:extLst>
                <a:ext uri="{FF2B5EF4-FFF2-40B4-BE49-F238E27FC236}">
                  <a16:creationId xmlns:a16="http://schemas.microsoft.com/office/drawing/2014/main" id="{4C9FF385-153A-47A7-B731-C2ED692AD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" y="2229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86" name="Line 746">
              <a:extLst>
                <a:ext uri="{FF2B5EF4-FFF2-40B4-BE49-F238E27FC236}">
                  <a16:creationId xmlns:a16="http://schemas.microsoft.com/office/drawing/2014/main" id="{2D06C9AF-5E79-48FF-9FA9-E9F65B1B6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22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87" name="Text Box 747">
              <a:extLst>
                <a:ext uri="{FF2B5EF4-FFF2-40B4-BE49-F238E27FC236}">
                  <a16:creationId xmlns:a16="http://schemas.microsoft.com/office/drawing/2014/main" id="{3C3D2A78-0049-4AD6-9FCC-B7A3B445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2187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788" name="Text Box 748">
              <a:extLst>
                <a:ext uri="{FF2B5EF4-FFF2-40B4-BE49-F238E27FC236}">
                  <a16:creationId xmlns:a16="http://schemas.microsoft.com/office/drawing/2014/main" id="{24FA7A3A-F4F8-4BAD-80C1-CA08CD271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18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789" name="Line 749">
              <a:extLst>
                <a:ext uri="{FF2B5EF4-FFF2-40B4-BE49-F238E27FC236}">
                  <a16:creationId xmlns:a16="http://schemas.microsoft.com/office/drawing/2014/main" id="{487E657D-FC89-41EB-9593-0AECFF57A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23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90" name="Line 750">
              <a:extLst>
                <a:ext uri="{FF2B5EF4-FFF2-40B4-BE49-F238E27FC236}">
                  <a16:creationId xmlns:a16="http://schemas.microsoft.com/office/drawing/2014/main" id="{BD00B284-FD14-48F0-9A84-703CDC7DA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190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791" name="Text Box 751">
              <a:extLst>
                <a:ext uri="{FF2B5EF4-FFF2-40B4-BE49-F238E27FC236}">
                  <a16:creationId xmlns:a16="http://schemas.microsoft.com/office/drawing/2014/main" id="{FF9ECC4F-68FC-4F58-8A77-D01407AEB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2478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excellent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87792" name="Group 752">
              <a:extLst>
                <a:ext uri="{FF2B5EF4-FFF2-40B4-BE49-F238E27FC236}">
                  <a16:creationId xmlns:a16="http://schemas.microsoft.com/office/drawing/2014/main" id="{EA46428C-2020-492D-82F0-AAA6DCA3D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3" y="2248"/>
              <a:ext cx="1390" cy="554"/>
              <a:chOff x="1044" y="2967"/>
              <a:chExt cx="1390" cy="554"/>
            </a:xfrm>
          </p:grpSpPr>
          <p:sp>
            <p:nvSpPr>
              <p:cNvPr id="87793" name="Line 753">
                <a:extLst>
                  <a:ext uri="{FF2B5EF4-FFF2-40B4-BE49-F238E27FC236}">
                    <a16:creationId xmlns:a16="http://schemas.microsoft.com/office/drawing/2014/main" id="{3982FF7F-B288-4BAF-B033-4A3CA43E3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967"/>
                <a:ext cx="8" cy="5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794" name="Line 754">
                <a:extLst>
                  <a:ext uri="{FF2B5EF4-FFF2-40B4-BE49-F238E27FC236}">
                    <a16:creationId xmlns:a16="http://schemas.microsoft.com/office/drawing/2014/main" id="{1FDDB257-B2F2-479E-8477-A4102B5F0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42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795" name="Line 755">
                <a:extLst>
                  <a:ext uri="{FF2B5EF4-FFF2-40B4-BE49-F238E27FC236}">
                    <a16:creationId xmlns:a16="http://schemas.microsoft.com/office/drawing/2014/main" id="{827AD9FB-DDE7-444B-934C-51B5197AE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500"/>
                <a:ext cx="1382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796" name="Line 756">
              <a:extLst>
                <a:ext uri="{FF2B5EF4-FFF2-40B4-BE49-F238E27FC236}">
                  <a16:creationId xmlns:a16="http://schemas.microsoft.com/office/drawing/2014/main" id="{45F5DFE8-2C82-40FE-A080-784E4B5E5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79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7797" name="Group 757">
              <a:extLst>
                <a:ext uri="{FF2B5EF4-FFF2-40B4-BE49-F238E27FC236}">
                  <a16:creationId xmlns:a16="http://schemas.microsoft.com/office/drawing/2014/main" id="{F896E948-0019-4AC5-B9DF-DF2CEC68A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0" y="2931"/>
              <a:ext cx="272" cy="272"/>
              <a:chOff x="1483" y="2931"/>
              <a:chExt cx="272" cy="272"/>
            </a:xfrm>
          </p:grpSpPr>
          <p:sp>
            <p:nvSpPr>
              <p:cNvPr id="87798" name="Oval 758">
                <a:extLst>
                  <a:ext uri="{FF2B5EF4-FFF2-40B4-BE49-F238E27FC236}">
                    <a16:creationId xmlns:a16="http://schemas.microsoft.com/office/drawing/2014/main" id="{2128154E-100A-4441-B0E6-C197795E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931"/>
                <a:ext cx="272" cy="2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799" name="Text Box 759">
                <a:extLst>
                  <a:ext uri="{FF2B5EF4-FFF2-40B4-BE49-F238E27FC236}">
                    <a16:creationId xmlns:a16="http://schemas.microsoft.com/office/drawing/2014/main" id="{78873230-C728-4015-80C7-454F7E89B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8" y="2952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  <p:sp>
          <p:nvSpPr>
            <p:cNvPr id="87800" name="AutoShape 760">
              <a:extLst>
                <a:ext uri="{FF2B5EF4-FFF2-40B4-BE49-F238E27FC236}">
                  <a16:creationId xmlns:a16="http://schemas.microsoft.com/office/drawing/2014/main" id="{99C61DDC-8DEB-4537-8B10-4B339398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902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801" name="Text Box 761">
              <a:extLst>
                <a:ext uri="{FF2B5EF4-FFF2-40B4-BE49-F238E27FC236}">
                  <a16:creationId xmlns:a16="http://schemas.microsoft.com/office/drawing/2014/main" id="{D5852F66-F853-43F2-A87A-AE9B5820B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99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90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80</a:t>
              </a:r>
            </a:p>
          </p:txBody>
        </p:sp>
        <p:sp>
          <p:nvSpPr>
            <p:cNvPr id="87802" name="Line 762">
              <a:extLst>
                <a:ext uri="{FF2B5EF4-FFF2-40B4-BE49-F238E27FC236}">
                  <a16:creationId xmlns:a16="http://schemas.microsoft.com/office/drawing/2014/main" id="{0CEE6465-9908-4879-B4E3-CD0307415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109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03" name="Line 763">
              <a:extLst>
                <a:ext uri="{FF2B5EF4-FFF2-40B4-BE49-F238E27FC236}">
                  <a16:creationId xmlns:a16="http://schemas.microsoft.com/office/drawing/2014/main" id="{3A96E6B9-E81E-4E2C-8E65-A03808F49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110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04" name="Text Box 764">
              <a:extLst>
                <a:ext uri="{FF2B5EF4-FFF2-40B4-BE49-F238E27FC236}">
                  <a16:creationId xmlns:a16="http://schemas.microsoft.com/office/drawing/2014/main" id="{C11C9EDD-4A39-4A41-9833-FEE82A269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105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805" name="Text Box 765">
              <a:extLst>
                <a:ext uri="{FF2B5EF4-FFF2-40B4-BE49-F238E27FC236}">
                  <a16:creationId xmlns:a16="http://schemas.microsoft.com/office/drawing/2014/main" id="{F8F2C43F-6EB4-4CF1-8B29-E31754C71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1049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806" name="Line 766">
              <a:extLst>
                <a:ext uri="{FF2B5EF4-FFF2-40B4-BE49-F238E27FC236}">
                  <a16:creationId xmlns:a16="http://schemas.microsoft.com/office/drawing/2014/main" id="{7866F977-598E-4BE2-B3FF-13D79F4AF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10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07" name="Line 767">
              <a:extLst>
                <a:ext uri="{FF2B5EF4-FFF2-40B4-BE49-F238E27FC236}">
                  <a16:creationId xmlns:a16="http://schemas.microsoft.com/office/drawing/2014/main" id="{FBE20208-19F7-4538-824C-F8745BC6A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77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7808" name="Group 768">
              <a:extLst>
                <a:ext uri="{FF2B5EF4-FFF2-40B4-BE49-F238E27FC236}">
                  <a16:creationId xmlns:a16="http://schemas.microsoft.com/office/drawing/2014/main" id="{65450A59-ADA1-4A06-9A11-54994324D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1" y="1114"/>
              <a:ext cx="1390" cy="554"/>
              <a:chOff x="1044" y="2967"/>
              <a:chExt cx="1390" cy="554"/>
            </a:xfrm>
          </p:grpSpPr>
          <p:sp>
            <p:nvSpPr>
              <p:cNvPr id="87809" name="Line 769">
                <a:extLst>
                  <a:ext uri="{FF2B5EF4-FFF2-40B4-BE49-F238E27FC236}">
                    <a16:creationId xmlns:a16="http://schemas.microsoft.com/office/drawing/2014/main" id="{D02A72DD-AA6C-4FB2-A553-5BEAB27EF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967"/>
                <a:ext cx="8" cy="5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810" name="Line 770">
                <a:extLst>
                  <a:ext uri="{FF2B5EF4-FFF2-40B4-BE49-F238E27FC236}">
                    <a16:creationId xmlns:a16="http://schemas.microsoft.com/office/drawing/2014/main" id="{2D628F71-E229-4FDC-A46C-96C09BA3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42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811" name="Line 771">
                <a:extLst>
                  <a:ext uri="{FF2B5EF4-FFF2-40B4-BE49-F238E27FC236}">
                    <a16:creationId xmlns:a16="http://schemas.microsoft.com/office/drawing/2014/main" id="{DE44A8A7-8B10-4BEA-8C14-66E9FBE6B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500"/>
                <a:ext cx="1382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812" name="Line 772">
              <a:extLst>
                <a:ext uri="{FF2B5EF4-FFF2-40B4-BE49-F238E27FC236}">
                  <a16:creationId xmlns:a16="http://schemas.microsoft.com/office/drawing/2014/main" id="{0A786750-CDF9-4F07-998C-D27AD073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0" y="166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7813" name="Group 773">
              <a:extLst>
                <a:ext uri="{FF2B5EF4-FFF2-40B4-BE49-F238E27FC236}">
                  <a16:creationId xmlns:a16="http://schemas.microsoft.com/office/drawing/2014/main" id="{70024CA9-3FE9-4613-817A-E9E6D3E00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494"/>
              <a:ext cx="272" cy="272"/>
              <a:chOff x="1483" y="2931"/>
              <a:chExt cx="272" cy="272"/>
            </a:xfrm>
          </p:grpSpPr>
          <p:sp>
            <p:nvSpPr>
              <p:cNvPr id="87814" name="Oval 774">
                <a:extLst>
                  <a:ext uri="{FF2B5EF4-FFF2-40B4-BE49-F238E27FC236}">
                    <a16:creationId xmlns:a16="http://schemas.microsoft.com/office/drawing/2014/main" id="{D63B6048-908A-4E74-BB26-228B79BB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931"/>
                <a:ext cx="272" cy="2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815" name="Text Box 775">
                <a:extLst>
                  <a:ext uri="{FF2B5EF4-FFF2-40B4-BE49-F238E27FC236}">
                    <a16:creationId xmlns:a16="http://schemas.microsoft.com/office/drawing/2014/main" id="{7FADEA48-03D6-4858-8935-BE75350A0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8" y="2952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  <p:sp>
          <p:nvSpPr>
            <p:cNvPr id="87816" name="AutoShape 776">
              <a:extLst>
                <a:ext uri="{FF2B5EF4-FFF2-40B4-BE49-F238E27FC236}">
                  <a16:creationId xmlns:a16="http://schemas.microsoft.com/office/drawing/2014/main" id="{E6516836-4BBC-4EBF-ACC9-E2CA9A92D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12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817" name="Text Box 777">
              <a:extLst>
                <a:ext uri="{FF2B5EF4-FFF2-40B4-BE49-F238E27FC236}">
                  <a16:creationId xmlns:a16="http://schemas.microsoft.com/office/drawing/2014/main" id="{554542B7-DEAB-49B9-8F6E-B14694136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190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80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60</a:t>
              </a:r>
            </a:p>
          </p:txBody>
        </p:sp>
        <p:sp>
          <p:nvSpPr>
            <p:cNvPr id="87818" name="Line 778">
              <a:extLst>
                <a:ext uri="{FF2B5EF4-FFF2-40B4-BE49-F238E27FC236}">
                  <a16:creationId xmlns:a16="http://schemas.microsoft.com/office/drawing/2014/main" id="{30C34779-B53C-4035-B3BB-B1196BB36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005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19" name="Line 779">
              <a:extLst>
                <a:ext uri="{FF2B5EF4-FFF2-40B4-BE49-F238E27FC236}">
                  <a16:creationId xmlns:a16="http://schemas.microsoft.com/office/drawing/2014/main" id="{371ECC3A-EC91-4CAC-AA52-224F406D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01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20" name="Text Box 780">
              <a:extLst>
                <a:ext uri="{FF2B5EF4-FFF2-40B4-BE49-F238E27FC236}">
                  <a16:creationId xmlns:a16="http://schemas.microsoft.com/office/drawing/2014/main" id="{A119EFBB-A0C1-4A2F-9ACF-B423ED678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96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821" name="Text Box 781">
              <a:extLst>
                <a:ext uri="{FF2B5EF4-FFF2-40B4-BE49-F238E27FC236}">
                  <a16:creationId xmlns:a16="http://schemas.microsoft.com/office/drawing/2014/main" id="{7562EA55-3F01-42B9-9306-2BE91D56B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" y="1959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822" name="Line 782">
              <a:extLst>
                <a:ext uri="{FF2B5EF4-FFF2-40B4-BE49-F238E27FC236}">
                  <a16:creationId xmlns:a16="http://schemas.microsoft.com/office/drawing/2014/main" id="{4C7BE082-6983-4105-A1AF-B22C77A45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201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7823" name="Group 783">
              <a:extLst>
                <a:ext uri="{FF2B5EF4-FFF2-40B4-BE49-F238E27FC236}">
                  <a16:creationId xmlns:a16="http://schemas.microsoft.com/office/drawing/2014/main" id="{4D8D2D7E-4CC3-4B3A-82FC-ED64074FD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" y="2024"/>
              <a:ext cx="1390" cy="554"/>
              <a:chOff x="1044" y="2967"/>
              <a:chExt cx="1390" cy="554"/>
            </a:xfrm>
          </p:grpSpPr>
          <p:sp>
            <p:nvSpPr>
              <p:cNvPr id="87824" name="Line 784">
                <a:extLst>
                  <a:ext uri="{FF2B5EF4-FFF2-40B4-BE49-F238E27FC236}">
                    <a16:creationId xmlns:a16="http://schemas.microsoft.com/office/drawing/2014/main" id="{E727F874-F30C-4636-B20C-15F7923D4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967"/>
                <a:ext cx="8" cy="5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825" name="Line 785">
                <a:extLst>
                  <a:ext uri="{FF2B5EF4-FFF2-40B4-BE49-F238E27FC236}">
                    <a16:creationId xmlns:a16="http://schemas.microsoft.com/office/drawing/2014/main" id="{D9C1FAB5-4829-45AE-85C0-091D4C25B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42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826" name="Line 786">
                <a:extLst>
                  <a:ext uri="{FF2B5EF4-FFF2-40B4-BE49-F238E27FC236}">
                    <a16:creationId xmlns:a16="http://schemas.microsoft.com/office/drawing/2014/main" id="{BE3AA3EB-2DB8-4328-872D-DF0A19BCF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500"/>
                <a:ext cx="1382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827" name="Line 787">
              <a:extLst>
                <a:ext uri="{FF2B5EF4-FFF2-40B4-BE49-F238E27FC236}">
                  <a16:creationId xmlns:a16="http://schemas.microsoft.com/office/drawing/2014/main" id="{AB886DE9-94A0-489E-9CC0-448079DE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257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28" name="Text Box 788">
              <a:extLst>
                <a:ext uri="{FF2B5EF4-FFF2-40B4-BE49-F238E27FC236}">
                  <a16:creationId xmlns:a16="http://schemas.microsoft.com/office/drawing/2014/main" id="{E0B7C3AF-6E0E-4288-8180-0BF6644D0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1346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good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829" name="Text Box 789">
              <a:extLst>
                <a:ext uri="{FF2B5EF4-FFF2-40B4-BE49-F238E27FC236}">
                  <a16:creationId xmlns:a16="http://schemas.microsoft.com/office/drawing/2014/main" id="{B97BF170-99AB-470C-BBD0-CA1B81938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2251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middle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830" name="AutoShape 790">
              <a:extLst>
                <a:ext uri="{FF2B5EF4-FFF2-40B4-BE49-F238E27FC236}">
                  <a16:creationId xmlns:a16="http://schemas.microsoft.com/office/drawing/2014/main" id="{2638B7D6-AD34-40B8-9CDA-BCAEF60D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717"/>
              <a:ext cx="1043" cy="4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831" name="Text Box 791">
              <a:extLst>
                <a:ext uri="{FF2B5EF4-FFF2-40B4-BE49-F238E27FC236}">
                  <a16:creationId xmlns:a16="http://schemas.microsoft.com/office/drawing/2014/main" id="{0BBA8D15-9044-440D-BDA5-3C5FFC5B2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808"/>
              <a:ext cx="9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60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87832" name="Line 792">
              <a:extLst>
                <a:ext uri="{FF2B5EF4-FFF2-40B4-BE49-F238E27FC236}">
                  <a16:creationId xmlns:a16="http://schemas.microsoft.com/office/drawing/2014/main" id="{22924368-729D-43FF-BE6B-9A12DC3A4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910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33" name="Line 793">
              <a:extLst>
                <a:ext uri="{FF2B5EF4-FFF2-40B4-BE49-F238E27FC236}">
                  <a16:creationId xmlns:a16="http://schemas.microsoft.com/office/drawing/2014/main" id="{FF63A26C-4350-44F1-BE39-EECB827A3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6" y="291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34" name="Text Box 794">
              <a:extLst>
                <a:ext uri="{FF2B5EF4-FFF2-40B4-BE49-F238E27FC236}">
                  <a16:creationId xmlns:a16="http://schemas.microsoft.com/office/drawing/2014/main" id="{1688E278-8C24-4AB3-936B-14120989B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7" y="2868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87835" name="Text Box 795">
              <a:extLst>
                <a:ext uri="{FF2B5EF4-FFF2-40B4-BE49-F238E27FC236}">
                  <a16:creationId xmlns:a16="http://schemas.microsoft.com/office/drawing/2014/main" id="{8737BAA3-1715-491F-9F72-0F196EEE3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864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87836" name="Line 796">
              <a:extLst>
                <a:ext uri="{FF2B5EF4-FFF2-40B4-BE49-F238E27FC236}">
                  <a16:creationId xmlns:a16="http://schemas.microsoft.com/office/drawing/2014/main" id="{363B1B04-C925-408D-97FB-0557D5824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291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7837" name="Group 797">
              <a:extLst>
                <a:ext uri="{FF2B5EF4-FFF2-40B4-BE49-F238E27FC236}">
                  <a16:creationId xmlns:a16="http://schemas.microsoft.com/office/drawing/2014/main" id="{9CB18E2F-9B41-4A12-8C80-30C09D4F3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5" y="2929"/>
              <a:ext cx="1390" cy="554"/>
              <a:chOff x="1044" y="2967"/>
              <a:chExt cx="1390" cy="554"/>
            </a:xfrm>
          </p:grpSpPr>
          <p:sp>
            <p:nvSpPr>
              <p:cNvPr id="87838" name="Line 798">
                <a:extLst>
                  <a:ext uri="{FF2B5EF4-FFF2-40B4-BE49-F238E27FC236}">
                    <a16:creationId xmlns:a16="http://schemas.microsoft.com/office/drawing/2014/main" id="{BC35776E-3ECD-4BC9-8722-97CBD46F8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967"/>
                <a:ext cx="8" cy="5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839" name="Line 799">
                <a:extLst>
                  <a:ext uri="{FF2B5EF4-FFF2-40B4-BE49-F238E27FC236}">
                    <a16:creationId xmlns:a16="http://schemas.microsoft.com/office/drawing/2014/main" id="{5A16479E-92B4-406A-87FC-80B0CFF08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42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840" name="Line 800">
                <a:extLst>
                  <a:ext uri="{FF2B5EF4-FFF2-40B4-BE49-F238E27FC236}">
                    <a16:creationId xmlns:a16="http://schemas.microsoft.com/office/drawing/2014/main" id="{25CE3791-C582-4B82-A5F3-BEAA3F5E1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500"/>
                <a:ext cx="1382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841" name="Line 801">
              <a:extLst>
                <a:ext uri="{FF2B5EF4-FFF2-40B4-BE49-F238E27FC236}">
                  <a16:creationId xmlns:a16="http://schemas.microsoft.com/office/drawing/2014/main" id="{4DFF1B34-4474-4508-9539-EB92428EE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4" y="347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42" name="Text Box 802">
              <a:extLst>
                <a:ext uri="{FF2B5EF4-FFF2-40B4-BE49-F238E27FC236}">
                  <a16:creationId xmlns:a16="http://schemas.microsoft.com/office/drawing/2014/main" id="{44BD8E81-287E-417B-BF17-2294C08AA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3158"/>
              <a:ext cx="88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  <a:r>
                <a:rPr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bad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”</a:t>
              </a:r>
              <a:endPara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7843" name="Line 803">
              <a:extLst>
                <a:ext uri="{FF2B5EF4-FFF2-40B4-BE49-F238E27FC236}">
                  <a16:creationId xmlns:a16="http://schemas.microsoft.com/office/drawing/2014/main" id="{358CF6CF-F633-4361-B276-B8D97E4F2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2919"/>
              <a:ext cx="952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44" name="Line 804">
              <a:extLst>
                <a:ext uri="{FF2B5EF4-FFF2-40B4-BE49-F238E27FC236}">
                  <a16:creationId xmlns:a16="http://schemas.microsoft.com/office/drawing/2014/main" id="{AAC80727-A646-4D65-B768-8CEB253B7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781"/>
              <a:ext cx="122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845" name="Line 805">
              <a:extLst>
                <a:ext uri="{FF2B5EF4-FFF2-40B4-BE49-F238E27FC236}">
                  <a16:creationId xmlns:a16="http://schemas.microsoft.com/office/drawing/2014/main" id="{1B9C5847-A7CA-487A-94E3-1105B85E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781"/>
              <a:ext cx="0" cy="2132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" name="Rectangle 170">
            <a:extLst>
              <a:ext uri="{FF2B5EF4-FFF2-40B4-BE49-F238E27FC236}">
                <a16:creationId xmlns:a16="http://schemas.microsoft.com/office/drawing/2014/main" id="{B31E3FE4-EA54-41E1-AA3A-EE245D00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9" y="764606"/>
            <a:ext cx="6828804" cy="5400698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92D2C2B0-E146-4F3E-B712-8D6A3AED9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A1192C-1BA9-4B3B-99A8-075EB8C3E94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31D8FED9-C621-4801-8AAF-4329BF56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64544DC7-C078-48BC-BE2F-4EF99AC45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241425"/>
            <a:ext cx="7632700" cy="823913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解一元一次方程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ax + b = 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从终端输入。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分析：</a:t>
            </a:r>
            <a:endParaRPr lang="zh-CN" altLang="en-US" sz="20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F1A233D-3D2A-4BB7-A5C9-98B931376B4E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1697038"/>
            <a:ext cx="4437062" cy="1158875"/>
            <a:chOff x="1861" y="1071"/>
            <a:chExt cx="2795" cy="730"/>
          </a:xfrm>
        </p:grpSpPr>
        <p:sp>
          <p:nvSpPr>
            <p:cNvPr id="135174" name="Rectangle 6">
              <a:extLst>
                <a:ext uri="{FF2B5EF4-FFF2-40B4-BE49-F238E27FC236}">
                  <a16:creationId xmlns:a16="http://schemas.microsoft.com/office/drawing/2014/main" id="{5C629553-7678-416E-92E5-1FFFDE56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1311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x=</a:t>
              </a:r>
              <a:endParaRPr lang="en-US" altLang="zh-CN" sz="2000"/>
            </a:p>
          </p:txBody>
        </p:sp>
        <p:sp>
          <p:nvSpPr>
            <p:cNvPr id="135175" name="Rectangle 7">
              <a:extLst>
                <a:ext uri="{FF2B5EF4-FFF2-40B4-BE49-F238E27FC236}">
                  <a16:creationId xmlns:a16="http://schemas.microsoft.com/office/drawing/2014/main" id="{B358A323-2487-4102-BBA7-CD1815F7E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071"/>
              <a:ext cx="2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-b/a                               (a≠0)</a:t>
              </a:r>
            </a:p>
          </p:txBody>
        </p:sp>
        <p:sp>
          <p:nvSpPr>
            <p:cNvPr id="135178" name="Rectangle 10">
              <a:extLst>
                <a:ext uri="{FF2B5EF4-FFF2-40B4-BE49-F238E27FC236}">
                  <a16:creationId xmlns:a16="http://schemas.microsoft.com/office/drawing/2014/main" id="{E188113A-E5F8-4392-96F7-0F3C3DB19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549"/>
              <a:ext cx="2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非一元一次方程 ，报错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</a:t>
              </a:r>
              <a:r>
                <a:rPr lang="en-US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0)</a:t>
              </a:r>
            </a:p>
          </p:txBody>
        </p:sp>
        <p:sp>
          <p:nvSpPr>
            <p:cNvPr id="20528" name="AutoShape 11">
              <a:extLst>
                <a:ext uri="{FF2B5EF4-FFF2-40B4-BE49-F238E27FC236}">
                  <a16:creationId xmlns:a16="http://schemas.microsoft.com/office/drawing/2014/main" id="{BD892277-24D6-4EAF-B636-0EAC6E32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1196"/>
              <a:ext cx="91" cy="498"/>
            </a:xfrm>
            <a:prstGeom prst="leftBrace">
              <a:avLst>
                <a:gd name="adj1" fmla="val 45604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grpSp>
        <p:nvGrpSpPr>
          <p:cNvPr id="3" name="Group 87">
            <a:extLst>
              <a:ext uri="{FF2B5EF4-FFF2-40B4-BE49-F238E27FC236}">
                <a16:creationId xmlns:a16="http://schemas.microsoft.com/office/drawing/2014/main" id="{F68E5487-7E73-4BCC-8CEA-D5A27DCBE40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987675"/>
            <a:ext cx="1108075" cy="2505075"/>
            <a:chOff x="476" y="1882"/>
            <a:chExt cx="698" cy="1578"/>
          </a:xfrm>
        </p:grpSpPr>
        <p:sp>
          <p:nvSpPr>
            <p:cNvPr id="20514" name="Oval 58">
              <a:extLst>
                <a:ext uri="{FF2B5EF4-FFF2-40B4-BE49-F238E27FC236}">
                  <a16:creationId xmlns:a16="http://schemas.microsoft.com/office/drawing/2014/main" id="{E6073D39-B3BE-4473-B498-AC846FFD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891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5227" name="Text Box 59">
              <a:extLst>
                <a:ext uri="{FF2B5EF4-FFF2-40B4-BE49-F238E27FC236}">
                  <a16:creationId xmlns:a16="http://schemas.microsoft.com/office/drawing/2014/main" id="{2EE24196-C236-46E4-9A55-5A6E7BF4A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882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sp>
          <p:nvSpPr>
            <p:cNvPr id="135228" name="Text Box 60">
              <a:extLst>
                <a:ext uri="{FF2B5EF4-FFF2-40B4-BE49-F238E27FC236}">
                  <a16:creationId xmlns:a16="http://schemas.microsoft.com/office/drawing/2014/main" id="{FCE4B2F5-3D7C-4363-B4AC-7C1DD483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91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</a:t>
              </a:r>
            </a:p>
          </p:txBody>
        </p:sp>
        <p:sp>
          <p:nvSpPr>
            <p:cNvPr id="20517" name="Line 61">
              <a:extLst>
                <a:ext uri="{FF2B5EF4-FFF2-40B4-BE49-F238E27FC236}">
                  <a16:creationId xmlns:a16="http://schemas.microsoft.com/office/drawing/2014/main" id="{10AE10EC-CBF2-4B1E-971F-8FC504F92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" y="206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8" name="Oval 62">
              <a:extLst>
                <a:ext uri="{FF2B5EF4-FFF2-40B4-BE49-F238E27FC236}">
                  <a16:creationId xmlns:a16="http://schemas.microsoft.com/office/drawing/2014/main" id="{38A1F1B2-D246-4B6B-9B49-7B99F841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3266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5231" name="Text Box 63">
              <a:extLst>
                <a:ext uri="{FF2B5EF4-FFF2-40B4-BE49-F238E27FC236}">
                  <a16:creationId xmlns:a16="http://schemas.microsoft.com/office/drawing/2014/main" id="{6C7F14CE-ABE1-40E9-843E-9D1D9C426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268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end</a:t>
              </a:r>
            </a:p>
          </p:txBody>
        </p:sp>
        <p:sp>
          <p:nvSpPr>
            <p:cNvPr id="135232" name="Text Box 64">
              <a:extLst>
                <a:ext uri="{FF2B5EF4-FFF2-40B4-BE49-F238E27FC236}">
                  <a16:creationId xmlns:a16="http://schemas.microsoft.com/office/drawing/2014/main" id="{F02BAC58-E3CE-4211-BF90-662351398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2927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20521" name="Line 65">
              <a:extLst>
                <a:ext uri="{FF2B5EF4-FFF2-40B4-BE49-F238E27FC236}">
                  <a16:creationId xmlns:a16="http://schemas.microsoft.com/office/drawing/2014/main" id="{7FDCC40E-45B3-41D2-8EFE-2ECF0C16B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314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Line 66">
              <a:extLst>
                <a:ext uri="{FF2B5EF4-FFF2-40B4-BE49-F238E27FC236}">
                  <a16:creationId xmlns:a16="http://schemas.microsoft.com/office/drawing/2014/main" id="{A17F7CD9-86CF-4DD4-BE35-1A410F52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79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36" name="Text Box 68">
              <a:extLst>
                <a:ext uri="{FF2B5EF4-FFF2-40B4-BE49-F238E27FC236}">
                  <a16:creationId xmlns:a16="http://schemas.microsoft.com/office/drawing/2014/main" id="{C956F19F-C1CA-478A-A4D0-B7454BC9B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2564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x=-b/a</a:t>
              </a:r>
            </a:p>
          </p:txBody>
        </p:sp>
        <p:sp>
          <p:nvSpPr>
            <p:cNvPr id="20524" name="Line 69">
              <a:extLst>
                <a:ext uri="{FF2B5EF4-FFF2-40B4-BE49-F238E27FC236}">
                  <a16:creationId xmlns:a16="http://schemas.microsoft.com/office/drawing/2014/main" id="{06888382-15D2-4DAE-8EA9-0CCE122BC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4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8CA73582-D34B-4625-86E7-D41EB9883DF4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997200"/>
            <a:ext cx="2303463" cy="3240088"/>
            <a:chOff x="1404" y="1888"/>
            <a:chExt cx="1451" cy="2041"/>
          </a:xfrm>
        </p:grpSpPr>
        <p:sp>
          <p:nvSpPr>
            <p:cNvPr id="135187" name="Text Box 19">
              <a:extLst>
                <a:ext uri="{FF2B5EF4-FFF2-40B4-BE49-F238E27FC236}">
                  <a16:creationId xmlns:a16="http://schemas.microsoft.com/office/drawing/2014/main" id="{50A58333-A310-4403-99DD-30CD9A63E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886"/>
              <a:ext cx="692" cy="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输出”</a:t>
              </a:r>
              <a:r>
                <a:rPr lang="en-US" altLang="zh-CN" sz="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error!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”</a:t>
              </a:r>
            </a:p>
          </p:txBody>
        </p:sp>
        <p:sp>
          <p:nvSpPr>
            <p:cNvPr id="20491" name="AutoShape 23">
              <a:extLst>
                <a:ext uri="{FF2B5EF4-FFF2-40B4-BE49-F238E27FC236}">
                  <a16:creationId xmlns:a16="http://schemas.microsoft.com/office/drawing/2014/main" id="{B48ED88E-74AE-45B5-935B-117DE8F1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2568"/>
              <a:ext cx="635" cy="227"/>
            </a:xfrm>
            <a:prstGeom prst="flowChartDecision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5192" name="Text Box 24">
              <a:extLst>
                <a:ext uri="{FF2B5EF4-FFF2-40B4-BE49-F238E27FC236}">
                  <a16:creationId xmlns:a16="http://schemas.microsoft.com/office/drawing/2014/main" id="{234F9A65-C2A2-480D-9390-1A25C4FA8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2568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a≠0</a:t>
              </a:r>
            </a:p>
          </p:txBody>
        </p:sp>
        <p:sp>
          <p:nvSpPr>
            <p:cNvPr id="20493" name="Line 33">
              <a:extLst>
                <a:ext uri="{FF2B5EF4-FFF2-40B4-BE49-F238E27FC236}">
                  <a16:creationId xmlns:a16="http://schemas.microsoft.com/office/drawing/2014/main" id="{2774D3C1-EBC2-4ACE-8F51-F04ED927E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" y="2683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Line 35">
              <a:extLst>
                <a:ext uri="{FF2B5EF4-FFF2-40B4-BE49-F238E27FC236}">
                  <a16:creationId xmlns:a16="http://schemas.microsoft.com/office/drawing/2014/main" id="{D7714BB4-340C-438A-9D6D-4CEAD9C5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Line 36">
              <a:extLst>
                <a:ext uri="{FF2B5EF4-FFF2-40B4-BE49-F238E27FC236}">
                  <a16:creationId xmlns:a16="http://schemas.microsoft.com/office/drawing/2014/main" id="{45427FA1-CB13-4AD2-B07A-39237EA12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668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Line 39">
              <a:extLst>
                <a:ext uri="{FF2B5EF4-FFF2-40B4-BE49-F238E27FC236}">
                  <a16:creationId xmlns:a16="http://schemas.microsoft.com/office/drawing/2014/main" id="{17C15448-861F-4A74-8DAC-4A280712D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8" y="3475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Line 40">
              <a:extLst>
                <a:ext uri="{FF2B5EF4-FFF2-40B4-BE49-F238E27FC236}">
                  <a16:creationId xmlns:a16="http://schemas.microsoft.com/office/drawing/2014/main" id="{4F58C7D9-26F4-4A0E-B5B2-30259C7C4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113"/>
              <a:ext cx="6" cy="5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44">
              <a:extLst>
                <a:ext uri="{FF2B5EF4-FFF2-40B4-BE49-F238E27FC236}">
                  <a16:creationId xmlns:a16="http://schemas.microsoft.com/office/drawing/2014/main" id="{C28B731D-9AA8-47F2-9B72-607C7CF58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3612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22" name="Text Box 54">
              <a:extLst>
                <a:ext uri="{FF2B5EF4-FFF2-40B4-BE49-F238E27FC236}">
                  <a16:creationId xmlns:a16="http://schemas.microsoft.com/office/drawing/2014/main" id="{8B7A3E4C-1033-4237-9AC8-BB7597DFC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65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5223" name="Text Box 55">
              <a:extLst>
                <a:ext uri="{FF2B5EF4-FFF2-40B4-BE49-F238E27FC236}">
                  <a16:creationId xmlns:a16="http://schemas.microsoft.com/office/drawing/2014/main" id="{2A1601CE-8968-4F2B-AF70-50FDA3FB0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65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20501" name="Oval 70">
              <a:extLst>
                <a:ext uri="{FF2B5EF4-FFF2-40B4-BE49-F238E27FC236}">
                  <a16:creationId xmlns:a16="http://schemas.microsoft.com/office/drawing/2014/main" id="{33845A74-BFDB-4E14-B2BF-26C5AAFE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1897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5239" name="Text Box 71">
              <a:extLst>
                <a:ext uri="{FF2B5EF4-FFF2-40B4-BE49-F238E27FC236}">
                  <a16:creationId xmlns:a16="http://schemas.microsoft.com/office/drawing/2014/main" id="{FC8119E1-8704-4EE9-A5B8-004B9971C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888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sp>
          <p:nvSpPr>
            <p:cNvPr id="135240" name="Text Box 72">
              <a:extLst>
                <a:ext uri="{FF2B5EF4-FFF2-40B4-BE49-F238E27FC236}">
                  <a16:creationId xmlns:a16="http://schemas.microsoft.com/office/drawing/2014/main" id="{6718BBE8-F4DC-4DCB-8A17-F5E25ADB7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2197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</a:t>
              </a:r>
            </a:p>
          </p:txBody>
        </p:sp>
        <p:sp>
          <p:nvSpPr>
            <p:cNvPr id="20504" name="Line 73">
              <a:extLst>
                <a:ext uri="{FF2B5EF4-FFF2-40B4-BE49-F238E27FC236}">
                  <a16:creationId xmlns:a16="http://schemas.microsoft.com/office/drawing/2014/main" id="{2A2757A0-BCFA-43F0-B7D4-8D7921FA8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07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Oval 74">
              <a:extLst>
                <a:ext uri="{FF2B5EF4-FFF2-40B4-BE49-F238E27FC236}">
                  <a16:creationId xmlns:a16="http://schemas.microsoft.com/office/drawing/2014/main" id="{B40AF3B5-9FB0-4DB5-AB78-17C5C6FD0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3747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5243" name="Text Box 75">
              <a:extLst>
                <a:ext uri="{FF2B5EF4-FFF2-40B4-BE49-F238E27FC236}">
                  <a16:creationId xmlns:a16="http://schemas.microsoft.com/office/drawing/2014/main" id="{7B0D767D-9304-4FFC-92A3-4FE931DDA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3737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end</a:t>
              </a:r>
            </a:p>
          </p:txBody>
        </p:sp>
        <p:sp>
          <p:nvSpPr>
            <p:cNvPr id="135244" name="Text Box 76">
              <a:extLst>
                <a:ext uri="{FF2B5EF4-FFF2-40B4-BE49-F238E27FC236}">
                  <a16:creationId xmlns:a16="http://schemas.microsoft.com/office/drawing/2014/main" id="{A133FAF2-BF93-4124-A97F-5E0185D4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3255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20508" name="Line 77">
              <a:extLst>
                <a:ext uri="{FF2B5EF4-FFF2-40B4-BE49-F238E27FC236}">
                  <a16:creationId xmlns:a16="http://schemas.microsoft.com/office/drawing/2014/main" id="{5FB3B45A-9173-46F2-ABA5-9BC7BBEEA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361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Line 78">
              <a:extLst>
                <a:ext uri="{FF2B5EF4-FFF2-40B4-BE49-F238E27FC236}">
                  <a16:creationId xmlns:a16="http://schemas.microsoft.com/office/drawing/2014/main" id="{0F8ACC1C-441F-45EA-91C0-B5DC061AA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2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47" name="Text Box 79">
              <a:extLst>
                <a:ext uri="{FF2B5EF4-FFF2-40B4-BE49-F238E27FC236}">
                  <a16:creationId xmlns:a16="http://schemas.microsoft.com/office/drawing/2014/main" id="{4C8EDCF7-314C-43E0-B867-FA6646526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892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x=-b/a</a:t>
              </a:r>
            </a:p>
          </p:txBody>
        </p:sp>
        <p:sp>
          <p:nvSpPr>
            <p:cNvPr id="20511" name="Line 80">
              <a:extLst>
                <a:ext uri="{FF2B5EF4-FFF2-40B4-BE49-F238E27FC236}">
                  <a16:creationId xmlns:a16="http://schemas.microsoft.com/office/drawing/2014/main" id="{A7C0549A-2E22-44E6-8EF6-77B3A1A9D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43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2" name="Line 83">
              <a:extLst>
                <a:ext uri="{FF2B5EF4-FFF2-40B4-BE49-F238E27FC236}">
                  <a16:creationId xmlns:a16="http://schemas.microsoft.com/office/drawing/2014/main" id="{8CD15B00-36D5-4220-B4E7-FCD540F8F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2683"/>
              <a:ext cx="8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Line 84">
              <a:extLst>
                <a:ext uri="{FF2B5EF4-FFF2-40B4-BE49-F238E27FC236}">
                  <a16:creationId xmlns:a16="http://schemas.microsoft.com/office/drawing/2014/main" id="{0B38CBA1-BFE7-4D09-B150-0FA54D1A3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608"/>
              <a:ext cx="363" cy="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257" name="Text Box 89">
            <a:extLst>
              <a:ext uri="{FF2B5EF4-FFF2-40B4-BE49-F238E27FC236}">
                <a16:creationId xmlns:a16="http://schemas.microsoft.com/office/drawing/2014/main" id="{F56F1F8F-E5AA-4A62-B535-E9D0623E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052763"/>
            <a:ext cx="3600450" cy="2747962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#include&lt;stdio.h&gt;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main(void){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float a, b, x;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scanf(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%f%f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, &amp;a, &amp;b);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if ( a )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x=-b/a;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</a:t>
            </a:r>
            <a:r>
              <a:rPr lang="pt-BR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printf(</a:t>
            </a:r>
            <a:r>
              <a:rPr lang="pt-BR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pt-BR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x=%.4f\n</a:t>
            </a:r>
            <a:r>
              <a:rPr lang="pt-BR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pt-BR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, x);</a:t>
            </a:r>
          </a:p>
          <a:p>
            <a:pPr eaLnBrk="1" hangingPunct="1">
              <a:defRPr/>
            </a:pPr>
            <a:r>
              <a:rPr lang="pt-BR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else 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printf(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error !\n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”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35254" name="Text Box 86">
            <a:extLst>
              <a:ext uri="{FF2B5EF4-FFF2-40B4-BE49-F238E27FC236}">
                <a16:creationId xmlns:a16="http://schemas.microsoft.com/office/drawing/2014/main" id="{65C0EB7D-D593-4946-B7AB-D6A29531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05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3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57" grpId="0" animBg="1"/>
      <p:bldP spid="1352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51E4FC9E-8139-483E-A841-03B3BA88D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E75FB-7E3C-4CE6-8E06-47ABD69EFEC5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767ED1BB-B1DA-4C8A-92B7-4E201535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7632700" cy="26162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4.4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学生考试成绩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，按以下标准分等：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分数范围		等级英文名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90≤x≤100		excellent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（优）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80≤x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90		good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（良）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60≤x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80		middle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（中）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60			bad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（差）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输入某学生的考试分数，输出该学生的考试成绩的英文等级。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FC919619-101E-4FE2-881B-D52E260B7E4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198813"/>
            <a:ext cx="7705725" cy="3140075"/>
            <a:chOff x="521" y="2051"/>
            <a:chExt cx="4718" cy="1978"/>
          </a:xfrm>
        </p:grpSpPr>
        <p:sp>
          <p:nvSpPr>
            <p:cNvPr id="21515" name="Rectangle 8">
              <a:extLst>
                <a:ext uri="{FF2B5EF4-FFF2-40B4-BE49-F238E27FC236}">
                  <a16:creationId xmlns:a16="http://schemas.microsoft.com/office/drawing/2014/main" id="{151D8C68-7EC6-47FE-B131-DC87EE230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03"/>
              <a:ext cx="953" cy="817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6199" name="Rectangle 7">
              <a:extLst>
                <a:ext uri="{FF2B5EF4-FFF2-40B4-BE49-F238E27FC236}">
                  <a16:creationId xmlns:a16="http://schemas.microsoft.com/office/drawing/2014/main" id="{C07B8501-9754-4839-A46F-F9BF47EF5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051"/>
              <a:ext cx="4718" cy="1978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#include&lt;stdio.h&gt;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void main(void){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float x;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scanf(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%f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, &amp;x);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if ( x &gt; 100 || x &lt; 0) printf(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input error!\n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else if ( x &gt;= 90) printf(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excellent! \n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else if ( x &gt;= 80) printf(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good! \n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            else if ( x &gt;= 60) printf(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middle! \n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                       else printf(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bad! \n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</p:grpSp>
      <p:sp>
        <p:nvSpPr>
          <p:cNvPr id="136197" name="Text Box 5">
            <a:extLst>
              <a:ext uri="{FF2B5EF4-FFF2-40B4-BE49-F238E27FC236}">
                <a16:creationId xmlns:a16="http://schemas.microsoft.com/office/drawing/2014/main" id="{3531C429-6DC5-42B4-A387-B31FFA04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05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623D14CD-C1A2-4426-B438-9C6416BB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778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pres?slideindex=1&amp;slidetitle="/>
              </a:rPr>
              <a:t>算法</a:t>
            </a: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hlinkClick r:id="rId3" action="ppaction://hlinkpres?slideindex=1&amp;slidetitle="/>
              </a:rPr>
              <a:t>(</a:t>
            </a: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pres?slideindex=1&amp;slidetitle="/>
              </a:rPr>
              <a:t>Ⅰ</a:t>
            </a: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hlinkClick r:id="rId3" action="ppaction://hlinkpres?slideindex=1&amp;slidetitle="/>
              </a:rPr>
              <a:t>)</a:t>
            </a: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pres?slideindex=1&amp;slidetitle="/>
              </a:rPr>
              <a:t>设计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088C575B-CDED-4B2C-B9A4-6807C7A3837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13100"/>
            <a:ext cx="7705725" cy="3140075"/>
            <a:chOff x="521" y="2051"/>
            <a:chExt cx="4718" cy="1978"/>
          </a:xfrm>
        </p:grpSpPr>
        <p:sp>
          <p:nvSpPr>
            <p:cNvPr id="21513" name="Rectangle 12">
              <a:extLst>
                <a:ext uri="{FF2B5EF4-FFF2-40B4-BE49-F238E27FC236}">
                  <a16:creationId xmlns:a16="http://schemas.microsoft.com/office/drawing/2014/main" id="{C3E24C9B-4CDE-4585-AF22-180F437EF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03"/>
              <a:ext cx="953" cy="817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36205" name="Rectangle 13">
              <a:extLst>
                <a:ext uri="{FF2B5EF4-FFF2-40B4-BE49-F238E27FC236}">
                  <a16:creationId xmlns:a16="http://schemas.microsoft.com/office/drawing/2014/main" id="{D849AB5B-6701-4827-A045-A64D8F95E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051"/>
              <a:ext cx="4718" cy="1978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#include&lt;stdio.h&gt;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void main(void){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float x;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scanf(”%f”, &amp;x);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if ( x &gt; 100 || x &lt; 0) printf(”input error!\n”);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if ( 100&gt;= x &amp;&amp; x &gt;= 90) printf(” excellent! \n”);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if ( 90&gt; x &amp;&amp; x &gt;= 80) printf(” good! \n”);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if ( 80&gt; x &amp;&amp; x &gt;= 60) printf(” middle! \n”);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if ( 60&gt; x &amp;&amp; x &gt;0) printf(” bad! \n”);</a:t>
              </a:r>
            </a:p>
            <a:p>
              <a:pPr indent="266700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</p:grp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4C2AA37D-7885-4C7D-AC83-48835EDDD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9810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hlinkpres?slideindex=1&amp;slidetitle="/>
              </a:rPr>
              <a:t>算法</a:t>
            </a: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hlinkClick r:id="rId4" action="ppaction://hlinkpres?slideindex=1&amp;slidetitle="/>
              </a:rPr>
              <a:t>(</a:t>
            </a:r>
            <a:r>
              <a:rPr lang="en-US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hlinkpres?slideindex=1&amp;slidetitle="/>
              </a:rPr>
              <a:t>Ⅱ</a:t>
            </a: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hlinkClick r:id="rId4" action="ppaction://hlinkpres?slideindex=1&amp;slidetitle="/>
              </a:rPr>
              <a:t>)</a:t>
            </a: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hlinkpres?slideindex=1&amp;slidetitle="/>
              </a:rPr>
              <a:t>设计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13619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49C6048C-26A1-4DCC-A839-82326F238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726655-A450-4221-8C89-4D42396DD654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52F9F9AE-4C42-4EAC-B09C-560691E6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621588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>
                <a:latin typeface="Times New Roman" pitchFamily="18" charset="0"/>
              </a:rPr>
              <a:t>　　本章主要介绍一般算法的基本流程和对应的</a:t>
            </a:r>
            <a:r>
              <a:rPr lang="en-US" altLang="zh-CN" sz="2000" b="1"/>
              <a:t>C</a:t>
            </a:r>
            <a:r>
              <a:rPr lang="zh-CN" altLang="en-US" sz="2000" b="1"/>
              <a:t>语言描述的流程控制语句，是程序设计的核心内容之一。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/>
              <a:t>       </a:t>
            </a:r>
            <a:r>
              <a:rPr lang="zh-CN" altLang="en-US" sz="2000" b="1">
                <a:latin typeface="Times New Roman" pitchFamily="18" charset="0"/>
              </a:rPr>
              <a:t>重点讨论了含有选择结构和循环结构的算法设计和</a:t>
            </a:r>
            <a:r>
              <a:rPr lang="en-US" altLang="zh-CN" sz="2000" b="1"/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语言流程控制语句</a:t>
            </a:r>
            <a:r>
              <a:rPr lang="zh-CN" altLang="en-US" sz="2000" b="1">
                <a:latin typeface="Times New Roman" pitchFamily="18" charset="0"/>
              </a:rPr>
              <a:t>以及</a:t>
            </a:r>
            <a:r>
              <a:rPr lang="zh-CN" altLang="en-US" sz="2000" b="1"/>
              <a:t>它们之间相互关系。难点是选择结构和循环结构以及</a:t>
            </a:r>
            <a:r>
              <a:rPr lang="en-US" altLang="zh-CN" sz="2000" b="1"/>
              <a:t>3</a:t>
            </a:r>
            <a:r>
              <a:rPr lang="zh-CN" altLang="en-US" sz="2000" b="1"/>
              <a:t>种结构的复合结构。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/>
              <a:t>       引入了结构化程序设计的概念，讨论了结构化程序设计的基本方法以及适度结构化的观念。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6148" name="Text Box 32">
            <a:extLst>
              <a:ext uri="{FF2B5EF4-FFF2-40B4-BE49-F238E27FC236}">
                <a16:creationId xmlns:a16="http://schemas.microsoft.com/office/drawing/2014/main" id="{6AFF1528-33D5-4553-815B-3AC10E2F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066800"/>
            <a:ext cx="165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35A187F5-2778-4758-8659-F4EE49532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F85F78-7E29-4E09-AF60-EA8FC9E004AC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2531" name="Rectangle 132">
            <a:extLst>
              <a:ext uri="{FF2B5EF4-FFF2-40B4-BE49-F238E27FC236}">
                <a16:creationId xmlns:a16="http://schemas.microsoft.com/office/drawing/2014/main" id="{2BEFB397-038B-43F5-8DD0-3E581521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5075238"/>
            <a:ext cx="1800225" cy="129698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2532" name="Rectangle 52">
            <a:extLst>
              <a:ext uri="{FF2B5EF4-FFF2-40B4-BE49-F238E27FC236}">
                <a16:creationId xmlns:a16="http://schemas.microsoft.com/office/drawing/2014/main" id="{1BC96A1D-EC98-4FD6-8E2F-A991AF91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79625"/>
            <a:ext cx="4824413" cy="22320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59441" name="Text Box 49">
            <a:extLst>
              <a:ext uri="{FF2B5EF4-FFF2-40B4-BE49-F238E27FC236}">
                <a16:creationId xmlns:a16="http://schemas.microsoft.com/office/drawing/2014/main" id="{5FC4E402-999B-4D7A-92B1-E5B69D13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36713"/>
            <a:ext cx="78486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switch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switch(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){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case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：语句序列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20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case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：语句序列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20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case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：语句序列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0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[default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：语句序列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  <a:endParaRPr lang="en-US" altLang="zh-CN" sz="2000" dirty="0">
              <a:solidFill>
                <a:srgbClr val="FF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是各种整数类型；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语句序列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或以上个可执行语句序列。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执行流程：将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之值，顺序与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比较，第一次遇到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相等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时，开始执行此处的语句序列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，直到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语句结束，或遇到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语句结束。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如果顺序与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比较，均不相等，从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defualt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后的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语句序列</a:t>
            </a:r>
            <a:r>
              <a:rPr lang="en-US" altLang="zh-CN" sz="20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开始执行。</a:t>
            </a:r>
          </a:p>
        </p:txBody>
      </p:sp>
      <p:sp>
        <p:nvSpPr>
          <p:cNvPr id="22534" name="AutoShape 1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9834A0-F650-4054-98F1-5380F3DD3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2535" name="Rectangle 40">
            <a:extLst>
              <a:ext uri="{FF2B5EF4-FFF2-40B4-BE49-F238E27FC236}">
                <a16:creationId xmlns:a16="http://schemas.microsoft.com/office/drawing/2014/main" id="{D73DB26D-CD9E-4E1F-B92F-3BF3D7D1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4.5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switch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9440" name="Text Box 48">
            <a:extLst>
              <a:ext uri="{FF2B5EF4-FFF2-40B4-BE49-F238E27FC236}">
                <a16:creationId xmlns:a16="http://schemas.microsoft.com/office/drawing/2014/main" id="{27944289-7E4D-46F3-9608-4EB95773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switch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grpSp>
        <p:nvGrpSpPr>
          <p:cNvPr id="2" name="Group 133">
            <a:extLst>
              <a:ext uri="{FF2B5EF4-FFF2-40B4-BE49-F238E27FC236}">
                <a16:creationId xmlns:a16="http://schemas.microsoft.com/office/drawing/2014/main" id="{73867628-6DD5-44DF-9A9E-D2CAC1C81FE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21163"/>
            <a:ext cx="8497887" cy="2160587"/>
            <a:chOff x="249" y="799"/>
            <a:chExt cx="5353" cy="1361"/>
          </a:xfrm>
        </p:grpSpPr>
        <p:sp>
          <p:nvSpPr>
            <p:cNvPr id="22546" name="Rectangle 134">
              <a:extLst>
                <a:ext uri="{FF2B5EF4-FFF2-40B4-BE49-F238E27FC236}">
                  <a16:creationId xmlns:a16="http://schemas.microsoft.com/office/drawing/2014/main" id="{D682EC49-1A3B-41CC-8D3A-6FE80FE6D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799"/>
              <a:ext cx="5353" cy="1361"/>
            </a:xfrm>
            <a:prstGeom prst="rect">
              <a:avLst/>
            </a:prstGeom>
            <a:solidFill>
              <a:schemeClr val="bg1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22547" name="Group 135">
              <a:extLst>
                <a:ext uri="{FF2B5EF4-FFF2-40B4-BE49-F238E27FC236}">
                  <a16:creationId xmlns:a16="http://schemas.microsoft.com/office/drawing/2014/main" id="{BD0D407C-C7CA-488C-8AEF-BEC55747A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851"/>
              <a:ext cx="5143" cy="1253"/>
              <a:chOff x="340" y="851"/>
              <a:chExt cx="5143" cy="1253"/>
            </a:xfrm>
          </p:grpSpPr>
          <p:sp>
            <p:nvSpPr>
              <p:cNvPr id="59528" name="Text Box 136">
                <a:extLst>
                  <a:ext uri="{FF2B5EF4-FFF2-40B4-BE49-F238E27FC236}">
                    <a16:creationId xmlns:a16="http://schemas.microsoft.com/office/drawing/2014/main" id="{EBDC0911-00DD-4558-8843-03C577235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1002"/>
                <a:ext cx="66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表达式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=?</a:t>
                </a:r>
              </a:p>
            </p:txBody>
          </p:sp>
          <p:sp>
            <p:nvSpPr>
              <p:cNvPr id="22549" name="AutoShape 137">
                <a:extLst>
                  <a:ext uri="{FF2B5EF4-FFF2-40B4-BE49-F238E27FC236}">
                    <a16:creationId xmlns:a16="http://schemas.microsoft.com/office/drawing/2014/main" id="{ACFB7E0A-F711-40E3-96B4-340C2E095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981"/>
                <a:ext cx="862" cy="272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59530" name="Text Box 138">
                <a:extLst>
                  <a:ext uri="{FF2B5EF4-FFF2-40B4-BE49-F238E27FC236}">
                    <a16:creationId xmlns:a16="http://schemas.microsoft.com/office/drawing/2014/main" id="{76A1D2ED-2E90-45B3-B665-1D4C6E2C8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616"/>
                <a:ext cx="837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语句序列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59531" name="Text Box 139">
                <a:extLst>
                  <a:ext uri="{FF2B5EF4-FFF2-40B4-BE49-F238E27FC236}">
                    <a16:creationId xmlns:a16="http://schemas.microsoft.com/office/drawing/2014/main" id="{BF57D8E2-214F-454E-B774-365FD26EE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3" y="1616"/>
                <a:ext cx="837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语句序列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59532" name="Text Box 140">
                <a:extLst>
                  <a:ext uri="{FF2B5EF4-FFF2-40B4-BE49-F238E27FC236}">
                    <a16:creationId xmlns:a16="http://schemas.microsoft.com/office/drawing/2014/main" id="{890CFF44-9056-46C7-B8DC-9C7D042E5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1616"/>
                <a:ext cx="837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语句序列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9533" name="Text Box 141">
                <a:extLst>
                  <a:ext uri="{FF2B5EF4-FFF2-40B4-BE49-F238E27FC236}">
                    <a16:creationId xmlns:a16="http://schemas.microsoft.com/office/drawing/2014/main" id="{E5ABD380-74B2-408A-B1AE-FEFBD01C3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616"/>
                <a:ext cx="837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语句序列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n+1</a:t>
                </a:r>
              </a:p>
            </p:txBody>
          </p:sp>
          <p:sp>
            <p:nvSpPr>
              <p:cNvPr id="22554" name="Line 142">
                <a:extLst>
                  <a:ext uri="{FF2B5EF4-FFF2-40B4-BE49-F238E27FC236}">
                    <a16:creationId xmlns:a16="http://schemas.microsoft.com/office/drawing/2014/main" id="{AEB77F38-85B1-4CD3-975F-66BD9F03E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4" y="17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5" name="Line 143">
                <a:extLst>
                  <a:ext uri="{FF2B5EF4-FFF2-40B4-BE49-F238E27FC236}">
                    <a16:creationId xmlns:a16="http://schemas.microsoft.com/office/drawing/2014/main" id="{E8D4BD1E-B93D-4377-89C6-71A6CFAF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17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6" name="Line 144">
                <a:extLst>
                  <a:ext uri="{FF2B5EF4-FFF2-40B4-BE49-F238E27FC236}">
                    <a16:creationId xmlns:a16="http://schemas.microsoft.com/office/drawing/2014/main" id="{E71F4D50-D799-4C75-87BD-38923151D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1" y="172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7" name="Line 145">
                <a:extLst>
                  <a:ext uri="{FF2B5EF4-FFF2-40B4-BE49-F238E27FC236}">
                    <a16:creationId xmlns:a16="http://schemas.microsoft.com/office/drawing/2014/main" id="{1E3D75F5-CC78-4E89-9401-19810B258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7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538" name="Text Box 146">
                <a:extLst>
                  <a:ext uri="{FF2B5EF4-FFF2-40B4-BE49-F238E27FC236}">
                    <a16:creationId xmlns:a16="http://schemas.microsoft.com/office/drawing/2014/main" id="{4F2B94CE-88C6-405B-BA37-0D1550ABA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1054">
                <a:off x="1156" y="1153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常量表达式</a:t>
                </a:r>
                <a:r>
                  <a:rPr lang="en-US" altLang="zh-CN" b="1" baseline="-25000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2559" name="Line 147">
                <a:extLst>
                  <a:ext uri="{FF2B5EF4-FFF2-40B4-BE49-F238E27FC236}">
                    <a16:creationId xmlns:a16="http://schemas.microsoft.com/office/drawing/2014/main" id="{5AB7D188-8987-4AAD-A76D-FF5AF4447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8" y="1117"/>
                <a:ext cx="1779" cy="4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540" name="Text Box 148">
                <a:extLst>
                  <a:ext uri="{FF2B5EF4-FFF2-40B4-BE49-F238E27FC236}">
                    <a16:creationId xmlns:a16="http://schemas.microsoft.com/office/drawing/2014/main" id="{E80B25C4-2986-4343-9742-FF07F3DD5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29848">
                <a:off x="1771" y="1238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常量表达式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561" name="Line 149">
                <a:extLst>
                  <a:ext uri="{FF2B5EF4-FFF2-40B4-BE49-F238E27FC236}">
                    <a16:creationId xmlns:a16="http://schemas.microsoft.com/office/drawing/2014/main" id="{AFF90918-FA75-45FD-BB2C-315D4F850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0" y="1253"/>
                <a:ext cx="803" cy="3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542" name="Text Box 150">
                <a:extLst>
                  <a:ext uri="{FF2B5EF4-FFF2-40B4-BE49-F238E27FC236}">
                    <a16:creationId xmlns:a16="http://schemas.microsoft.com/office/drawing/2014/main" id="{90F7FDCE-2DCB-4FA4-BCB2-94C2AB4B2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522197">
                <a:off x="3207" y="1256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常量表达式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2563" name="Line 151">
                <a:extLst>
                  <a:ext uri="{FF2B5EF4-FFF2-40B4-BE49-F238E27FC236}">
                    <a16:creationId xmlns:a16="http://schemas.microsoft.com/office/drawing/2014/main" id="{F6EAC81D-914A-4C6F-8F71-2EF6C8E21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8" y="1253"/>
                <a:ext cx="771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544" name="Text Box 152">
                <a:extLst>
                  <a:ext uri="{FF2B5EF4-FFF2-40B4-BE49-F238E27FC236}">
                    <a16:creationId xmlns:a16="http://schemas.microsoft.com/office/drawing/2014/main" id="{FBE4E2F6-83E0-4DE8-AA8C-B42E58518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002828">
                <a:off x="3787" y="1159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defualt</a:t>
                </a:r>
                <a:endParaRPr lang="en-US" altLang="zh-CN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565" name="Line 153">
                <a:extLst>
                  <a:ext uri="{FF2B5EF4-FFF2-40B4-BE49-F238E27FC236}">
                    <a16:creationId xmlns:a16="http://schemas.microsoft.com/office/drawing/2014/main" id="{3809C22F-945C-49A9-898C-DC1787787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2" y="1111"/>
                <a:ext cx="1649" cy="4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6" name="Line 154">
                <a:extLst>
                  <a:ext uri="{FF2B5EF4-FFF2-40B4-BE49-F238E27FC236}">
                    <a16:creationId xmlns:a16="http://schemas.microsoft.com/office/drawing/2014/main" id="{5B23ADA3-9010-4BD8-AAD2-97FD2E31D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2" y="1842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7" name="Line 155">
                <a:extLst>
                  <a:ext uri="{FF2B5EF4-FFF2-40B4-BE49-F238E27FC236}">
                    <a16:creationId xmlns:a16="http://schemas.microsoft.com/office/drawing/2014/main" id="{919B8949-487C-4A17-AC05-1F442AA17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7" y="851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8" name="Line 156">
                <a:extLst>
                  <a:ext uri="{FF2B5EF4-FFF2-40B4-BE49-F238E27FC236}">
                    <a16:creationId xmlns:a16="http://schemas.microsoft.com/office/drawing/2014/main" id="{E8172B5E-ED14-472D-96F6-67E80030F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0" y="1976"/>
                <a:ext cx="20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9" name="Line 157">
                <a:extLst>
                  <a:ext uri="{FF2B5EF4-FFF2-40B4-BE49-F238E27FC236}">
                    <a16:creationId xmlns:a16="http://schemas.microsoft.com/office/drawing/2014/main" id="{A92E8C3E-D606-41D5-89F9-8AEA440C1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1967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550" name="Text Box 158">
                <a:extLst>
                  <a:ext uri="{FF2B5EF4-FFF2-40B4-BE49-F238E27FC236}">
                    <a16:creationId xmlns:a16="http://schemas.microsoft.com/office/drawing/2014/main" id="{42930125-C5A7-4EAC-8C55-278074F5E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6" y="1537"/>
                <a:ext cx="3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</a:rPr>
                  <a:t>…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9551" name="Text Box 159">
                <a:extLst>
                  <a:ext uri="{FF2B5EF4-FFF2-40B4-BE49-F238E27FC236}">
                    <a16:creationId xmlns:a16="http://schemas.microsoft.com/office/drawing/2014/main" id="{75D1B7DD-179F-46B6-BB18-BF46A61EA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2" y="1253"/>
                <a:ext cx="3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</a:rPr>
                  <a:t>…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4" name="Group 160">
            <a:extLst>
              <a:ext uri="{FF2B5EF4-FFF2-40B4-BE49-F238E27FC236}">
                <a16:creationId xmlns:a16="http://schemas.microsoft.com/office/drawing/2014/main" id="{134B6070-F541-4838-B228-674A260DA819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748338"/>
            <a:ext cx="6740525" cy="388937"/>
            <a:chOff x="748" y="1734"/>
            <a:chExt cx="4246" cy="245"/>
          </a:xfrm>
        </p:grpSpPr>
        <p:sp>
          <p:nvSpPr>
            <p:cNvPr id="22540" name="Line 161">
              <a:extLst>
                <a:ext uri="{FF2B5EF4-FFF2-40B4-BE49-F238E27FC236}">
                  <a16:creationId xmlns:a16="http://schemas.microsoft.com/office/drawing/2014/main" id="{158FAE8F-F092-4649-9377-792B55DF5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912"/>
              <a:ext cx="4246" cy="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162">
              <a:extLst>
                <a:ext uri="{FF2B5EF4-FFF2-40B4-BE49-F238E27FC236}">
                  <a16:creationId xmlns:a16="http://schemas.microsoft.com/office/drawing/2014/main" id="{4DDD47FE-1121-4F37-922A-EB65A615B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752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163">
              <a:extLst>
                <a:ext uri="{FF2B5EF4-FFF2-40B4-BE49-F238E27FC236}">
                  <a16:creationId xmlns:a16="http://schemas.microsoft.com/office/drawing/2014/main" id="{3420E6ED-D926-4303-99B4-666408D09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1740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Line 164">
              <a:extLst>
                <a:ext uri="{FF2B5EF4-FFF2-40B4-BE49-F238E27FC236}">
                  <a16:creationId xmlns:a16="http://schemas.microsoft.com/office/drawing/2014/main" id="{ABF1D98A-1635-4E4F-B2F4-52C42566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734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4" name="Line 165">
              <a:extLst>
                <a:ext uri="{FF2B5EF4-FFF2-40B4-BE49-F238E27FC236}">
                  <a16:creationId xmlns:a16="http://schemas.microsoft.com/office/drawing/2014/main" id="{5EB776DD-0950-4B8E-87CE-5622EBFB8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1764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Line 166">
              <a:extLst>
                <a:ext uri="{FF2B5EF4-FFF2-40B4-BE49-F238E27FC236}">
                  <a16:creationId xmlns:a16="http://schemas.microsoft.com/office/drawing/2014/main" id="{AE06560F-4745-4D2C-9331-1A4EF8B56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1933"/>
              <a:ext cx="0" cy="4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39" name="Text Box 167">
            <a:extLst>
              <a:ext uri="{FF2B5EF4-FFF2-40B4-BE49-F238E27FC236}">
                <a16:creationId xmlns:a16="http://schemas.microsoft.com/office/drawing/2014/main" id="{292180C1-E318-402A-A7B7-9E77A4A0183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9C8BD17E-DD08-47EC-9898-53FC19717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4A17ED-EBD6-4891-A289-27A98C5750AC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8845" name="Freeform 173">
            <a:extLst>
              <a:ext uri="{FF2B5EF4-FFF2-40B4-BE49-F238E27FC236}">
                <a16:creationId xmlns:a16="http://schemas.microsoft.com/office/drawing/2014/main" id="{9C503D50-B353-4CBE-B4DB-FFC2F8583C57}"/>
              </a:ext>
            </a:extLst>
          </p:cNvPr>
          <p:cNvSpPr>
            <a:spLocks/>
          </p:cNvSpPr>
          <p:nvPr/>
        </p:nvSpPr>
        <p:spPr bwMode="auto">
          <a:xfrm>
            <a:off x="1547813" y="1700213"/>
            <a:ext cx="3084512" cy="3384550"/>
          </a:xfrm>
          <a:custGeom>
            <a:avLst/>
            <a:gdLst>
              <a:gd name="T0" fmla="*/ 0 w 1943"/>
              <a:gd name="T1" fmla="*/ 0 h 2132"/>
              <a:gd name="T2" fmla="*/ 2147483646 w 1943"/>
              <a:gd name="T3" fmla="*/ 2147483646 h 2132"/>
              <a:gd name="T4" fmla="*/ 2147483646 w 1943"/>
              <a:gd name="T5" fmla="*/ 2147483646 h 2132"/>
              <a:gd name="T6" fmla="*/ 2147483646 w 1943"/>
              <a:gd name="T7" fmla="*/ 2147483646 h 2132"/>
              <a:gd name="T8" fmla="*/ 2147483646 w 1943"/>
              <a:gd name="T9" fmla="*/ 2147483646 h 2132"/>
              <a:gd name="T10" fmla="*/ 2147483646 w 1943"/>
              <a:gd name="T11" fmla="*/ 2147483646 h 2132"/>
              <a:gd name="T12" fmla="*/ 2147483646 w 1943"/>
              <a:gd name="T13" fmla="*/ 2147483646 h 2132"/>
              <a:gd name="T14" fmla="*/ 2147483646 w 1943"/>
              <a:gd name="T15" fmla="*/ 2147483646 h 21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43"/>
              <a:gd name="T25" fmla="*/ 0 h 2132"/>
              <a:gd name="T26" fmla="*/ 1943 w 1943"/>
              <a:gd name="T27" fmla="*/ 2132 h 21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43" h="2132">
                <a:moveTo>
                  <a:pt x="0" y="0"/>
                </a:moveTo>
                <a:cubicBezTo>
                  <a:pt x="83" y="4"/>
                  <a:pt x="166" y="8"/>
                  <a:pt x="272" y="46"/>
                </a:cubicBezTo>
                <a:cubicBezTo>
                  <a:pt x="378" y="84"/>
                  <a:pt x="597" y="114"/>
                  <a:pt x="635" y="227"/>
                </a:cubicBezTo>
                <a:cubicBezTo>
                  <a:pt x="673" y="340"/>
                  <a:pt x="303" y="643"/>
                  <a:pt x="499" y="726"/>
                </a:cubicBezTo>
                <a:cubicBezTo>
                  <a:pt x="695" y="809"/>
                  <a:pt x="1685" y="605"/>
                  <a:pt x="1814" y="726"/>
                </a:cubicBezTo>
                <a:cubicBezTo>
                  <a:pt x="1943" y="847"/>
                  <a:pt x="1451" y="1278"/>
                  <a:pt x="1270" y="1452"/>
                </a:cubicBezTo>
                <a:cubicBezTo>
                  <a:pt x="1089" y="1626"/>
                  <a:pt x="832" y="1656"/>
                  <a:pt x="726" y="1769"/>
                </a:cubicBezTo>
                <a:cubicBezTo>
                  <a:pt x="620" y="1882"/>
                  <a:pt x="627" y="2007"/>
                  <a:pt x="635" y="2132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" name="Rectangle 110">
            <a:extLst>
              <a:ext uri="{FF2B5EF4-FFF2-40B4-BE49-F238E27FC236}">
                <a16:creationId xmlns:a16="http://schemas.microsoft.com/office/drawing/2014/main" id="{41956689-8502-482C-80EA-5E187B79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557338"/>
            <a:ext cx="6697663" cy="33845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3557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EE98B32-6C9D-4262-9EAE-00A4E379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8781" name="Rectangle 109">
            <a:extLst>
              <a:ext uri="{FF2B5EF4-FFF2-40B4-BE49-F238E27FC236}">
                <a16:creationId xmlns:a16="http://schemas.microsoft.com/office/drawing/2014/main" id="{63CB892F-8C09-455F-BFD6-F5DAEC83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78486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例如，下面是一个不含转移语句的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语句的程序片段。</a:t>
            </a:r>
          </a:p>
          <a:p>
            <a:pPr indent="266700" eaLnBrk="1" hangingPunct="1">
              <a:defRPr/>
            </a:pPr>
            <a:endParaRPr lang="zh-CN" altLang="en-US" sz="2000"/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zh-CN" altLang="en-US" sz="2000"/>
              <a:t>	</a:t>
            </a:r>
            <a:r>
              <a:rPr lang="en-US" altLang="zh-CN" sz="2000"/>
              <a:t>i = 1;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switch ( i ){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    case 0</a:t>
            </a:r>
            <a:r>
              <a:rPr lang="zh-CN" altLang="en-US" sz="2000"/>
              <a:t>：</a:t>
            </a:r>
            <a:r>
              <a:rPr lang="en-US" altLang="zh-CN" sz="2000"/>
              <a:t>printf("%d\t", i);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    case 1</a:t>
            </a:r>
            <a:r>
              <a:rPr lang="zh-CN" altLang="en-US" sz="2000"/>
              <a:t>：</a:t>
            </a:r>
            <a:r>
              <a:rPr lang="en-US" altLang="zh-CN" sz="2000"/>
              <a:t>printf("%d\t", i++);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    case 2</a:t>
            </a:r>
            <a:r>
              <a:rPr lang="zh-CN" altLang="en-US" sz="2000"/>
              <a:t>：</a:t>
            </a:r>
            <a:r>
              <a:rPr lang="en-US" altLang="zh-CN" sz="2000"/>
              <a:t>printf("%d\t", i++);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    case 3</a:t>
            </a:r>
            <a:r>
              <a:rPr lang="zh-CN" altLang="en-US" sz="2000"/>
              <a:t>：</a:t>
            </a:r>
            <a:r>
              <a:rPr lang="en-US" altLang="zh-CN" sz="2000"/>
              <a:t>printf("%d", i++);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    default</a:t>
            </a:r>
            <a:r>
              <a:rPr lang="zh-CN" altLang="en-US" sz="2000"/>
              <a:t>：</a:t>
            </a:r>
            <a:r>
              <a:rPr lang="en-US" altLang="zh-CN" sz="2000"/>
              <a:t>printf("\n");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}</a:t>
            </a:r>
          </a:p>
          <a:p>
            <a:pPr indent="266700" eaLnBrk="1" hangingPunct="1">
              <a:lnSpc>
                <a:spcPct val="120000"/>
              </a:lnSpc>
              <a:defRPr/>
            </a:pPr>
            <a:r>
              <a:rPr lang="en-US" altLang="zh-CN" sz="2000"/>
              <a:t>	printf("%d\n", i);</a:t>
            </a:r>
          </a:p>
          <a:p>
            <a:pPr indent="266700" eaLnBrk="1" hangingPunct="1">
              <a:defRPr/>
            </a:pPr>
            <a:r>
              <a:rPr lang="en-US" altLang="zh-CN" sz="2400"/>
              <a:t>          </a:t>
            </a:r>
          </a:p>
          <a:p>
            <a:pPr indent="266700" algn="ctr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输出结果：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1  2  3  </a:t>
            </a:r>
          </a:p>
          <a:p>
            <a:pPr indent="266700" algn="ctr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4</a:t>
            </a:r>
          </a:p>
        </p:txBody>
      </p:sp>
      <p:grpSp>
        <p:nvGrpSpPr>
          <p:cNvPr id="2" name="Group 142">
            <a:extLst>
              <a:ext uri="{FF2B5EF4-FFF2-40B4-BE49-F238E27FC236}">
                <a16:creationId xmlns:a16="http://schemas.microsoft.com/office/drawing/2014/main" id="{8678B4CC-A140-4625-9975-E5485A5823F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84313"/>
            <a:ext cx="7993063" cy="3455987"/>
            <a:chOff x="340" y="890"/>
            <a:chExt cx="5035" cy="2177"/>
          </a:xfrm>
        </p:grpSpPr>
        <p:sp>
          <p:nvSpPr>
            <p:cNvPr id="23561" name="Rectangle 143">
              <a:extLst>
                <a:ext uri="{FF2B5EF4-FFF2-40B4-BE49-F238E27FC236}">
                  <a16:creationId xmlns:a16="http://schemas.microsoft.com/office/drawing/2014/main" id="{0849671D-0452-41B1-AEB4-65042191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890"/>
              <a:ext cx="5035" cy="2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23562" name="Group 144">
              <a:extLst>
                <a:ext uri="{FF2B5EF4-FFF2-40B4-BE49-F238E27FC236}">
                  <a16:creationId xmlns:a16="http://schemas.microsoft.com/office/drawing/2014/main" id="{9E3648D7-DD58-4820-AADF-806DCBCF6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111"/>
              <a:ext cx="4443" cy="1628"/>
              <a:chOff x="748" y="476"/>
              <a:chExt cx="4443" cy="1628"/>
            </a:xfrm>
          </p:grpSpPr>
          <p:sp>
            <p:nvSpPr>
              <p:cNvPr id="28817" name="Text Box 145">
                <a:extLst>
                  <a:ext uri="{FF2B5EF4-FFF2-40B4-BE49-F238E27FC236}">
                    <a16:creationId xmlns:a16="http://schemas.microsoft.com/office/drawing/2014/main" id="{0D798103-6B07-4EF6-A4A1-9EB5B1473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1002"/>
                <a:ext cx="66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i=?</a:t>
                </a:r>
              </a:p>
            </p:txBody>
          </p:sp>
          <p:sp>
            <p:nvSpPr>
              <p:cNvPr id="23564" name="AutoShape 146">
                <a:extLst>
                  <a:ext uri="{FF2B5EF4-FFF2-40B4-BE49-F238E27FC236}">
                    <a16:creationId xmlns:a16="http://schemas.microsoft.com/office/drawing/2014/main" id="{AEB4F998-17A7-49BE-B3CE-CCBD0A832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981"/>
                <a:ext cx="862" cy="272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28819" name="Text Box 147">
                <a:extLst>
                  <a:ext uri="{FF2B5EF4-FFF2-40B4-BE49-F238E27FC236}">
                    <a16:creationId xmlns:a16="http://schemas.microsoft.com/office/drawing/2014/main" id="{33899870-52C7-4D24-A06B-B8BF018FC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604"/>
                <a:ext cx="590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820" name="Text Box 148">
                <a:extLst>
                  <a:ext uri="{FF2B5EF4-FFF2-40B4-BE49-F238E27FC236}">
                    <a16:creationId xmlns:a16="http://schemas.microsoft.com/office/drawing/2014/main" id="{01F35595-3540-4993-9CE0-8F213E7F5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1" y="1616"/>
                <a:ext cx="65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i++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821" name="Text Box 149">
                <a:extLst>
                  <a:ext uri="{FF2B5EF4-FFF2-40B4-BE49-F238E27FC236}">
                    <a16:creationId xmlns:a16="http://schemas.microsoft.com/office/drawing/2014/main" id="{DD015C24-B73A-4395-A32F-FBEA9AE91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2" y="1616"/>
                <a:ext cx="701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i++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822" name="Text Box 150">
                <a:extLst>
                  <a:ext uri="{FF2B5EF4-FFF2-40B4-BE49-F238E27FC236}">
                    <a16:creationId xmlns:a16="http://schemas.microsoft.com/office/drawing/2014/main" id="{CA5C1CE3-250B-4F3E-B92D-7B4DE1D68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8" y="1616"/>
                <a:ext cx="683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输出’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\n’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69" name="Line 151">
                <a:extLst>
                  <a:ext uri="{FF2B5EF4-FFF2-40B4-BE49-F238E27FC236}">
                    <a16:creationId xmlns:a16="http://schemas.microsoft.com/office/drawing/2014/main" id="{E08D9B1E-96B9-4EBF-8D70-827B1BE09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2" y="17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0" name="Line 152">
                <a:extLst>
                  <a:ext uri="{FF2B5EF4-FFF2-40B4-BE49-F238E27FC236}">
                    <a16:creationId xmlns:a16="http://schemas.microsoft.com/office/drawing/2014/main" id="{A4684842-76D0-4806-8DD0-BFC7136CB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17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1" name="Line 153">
                <a:extLst>
                  <a:ext uri="{FF2B5EF4-FFF2-40B4-BE49-F238E27FC236}">
                    <a16:creationId xmlns:a16="http://schemas.microsoft.com/office/drawing/2014/main" id="{01D92B61-6371-4A3E-9B49-4CAF52C14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9" y="17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6" name="Text Box 154">
                <a:extLst>
                  <a:ext uri="{FF2B5EF4-FFF2-40B4-BE49-F238E27FC236}">
                    <a16:creationId xmlns:a16="http://schemas.microsoft.com/office/drawing/2014/main" id="{A598B7E1-8B03-4E78-9A6C-87F730AF7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105315">
                <a:off x="1292" y="1162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73" name="Line 155">
                <a:extLst>
                  <a:ext uri="{FF2B5EF4-FFF2-40B4-BE49-F238E27FC236}">
                    <a16:creationId xmlns:a16="http://schemas.microsoft.com/office/drawing/2014/main" id="{C159DED0-1CA9-4281-AAC9-6526412F5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1" y="1117"/>
                <a:ext cx="1416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28" name="Text Box 156">
                <a:extLst>
                  <a:ext uri="{FF2B5EF4-FFF2-40B4-BE49-F238E27FC236}">
                    <a16:creationId xmlns:a16="http://schemas.microsoft.com/office/drawing/2014/main" id="{C58203EA-97BC-4E99-B5FB-6E89B9E78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29848">
                <a:off x="1771" y="1238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75" name="Line 157">
                <a:extLst>
                  <a:ext uri="{FF2B5EF4-FFF2-40B4-BE49-F238E27FC236}">
                    <a16:creationId xmlns:a16="http://schemas.microsoft.com/office/drawing/2014/main" id="{C350DD78-BEBF-42EC-96C8-F929EC60E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1253"/>
                <a:ext cx="803" cy="3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30" name="Text Box 158">
                <a:extLst>
                  <a:ext uri="{FF2B5EF4-FFF2-40B4-BE49-F238E27FC236}">
                    <a16:creationId xmlns:a16="http://schemas.microsoft.com/office/drawing/2014/main" id="{6F4F626D-FA37-4E32-93B0-B4EB214A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522197">
                <a:off x="3207" y="1256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77" name="Line 159">
                <a:extLst>
                  <a:ext uri="{FF2B5EF4-FFF2-40B4-BE49-F238E27FC236}">
                    <a16:creationId xmlns:a16="http://schemas.microsoft.com/office/drawing/2014/main" id="{2F48354B-388E-4DC0-B1D0-0A653B823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8" y="1253"/>
                <a:ext cx="771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32" name="Text Box 160">
                <a:extLst>
                  <a:ext uri="{FF2B5EF4-FFF2-40B4-BE49-F238E27FC236}">
                    <a16:creationId xmlns:a16="http://schemas.microsoft.com/office/drawing/2014/main" id="{28981D11-A9EE-46AD-A553-7389B390F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002828">
                <a:off x="3696" y="1177"/>
                <a:ext cx="83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defualt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79" name="Line 161">
                <a:extLst>
                  <a:ext uri="{FF2B5EF4-FFF2-40B4-BE49-F238E27FC236}">
                    <a16:creationId xmlns:a16="http://schemas.microsoft.com/office/drawing/2014/main" id="{F9FAA97E-90F0-457A-907D-B55E3AD4E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2" y="1111"/>
                <a:ext cx="1478" cy="5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0" name="Line 162">
                <a:extLst>
                  <a:ext uri="{FF2B5EF4-FFF2-40B4-BE49-F238E27FC236}">
                    <a16:creationId xmlns:a16="http://schemas.microsoft.com/office/drawing/2014/main" id="{A7C03514-60E4-4889-B1F2-A7A872046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" y="1842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1" name="Line 163">
                <a:extLst>
                  <a:ext uri="{FF2B5EF4-FFF2-40B4-BE49-F238E27FC236}">
                    <a16:creationId xmlns:a16="http://schemas.microsoft.com/office/drawing/2014/main" id="{7659FE07-DEBA-4B2A-9434-956231C19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7" y="851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2" name="Line 164">
                <a:extLst>
                  <a:ext uri="{FF2B5EF4-FFF2-40B4-BE49-F238E27FC236}">
                    <a16:creationId xmlns:a16="http://schemas.microsoft.com/office/drawing/2014/main" id="{91B450B6-A0B7-466C-86B6-C074CDCD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2" y="1976"/>
                <a:ext cx="20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3" name="Line 165">
                <a:extLst>
                  <a:ext uri="{FF2B5EF4-FFF2-40B4-BE49-F238E27FC236}">
                    <a16:creationId xmlns:a16="http://schemas.microsoft.com/office/drawing/2014/main" id="{FF509A93-E432-44EB-B254-13B669BCF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5" y="1967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38" name="Text Box 166">
                <a:extLst>
                  <a:ext uri="{FF2B5EF4-FFF2-40B4-BE49-F238E27FC236}">
                    <a16:creationId xmlns:a16="http://schemas.microsoft.com/office/drawing/2014/main" id="{812646D5-B824-47B5-B8B6-7F660CF63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1616"/>
                <a:ext cx="681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i++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85" name="Line 167">
                <a:extLst>
                  <a:ext uri="{FF2B5EF4-FFF2-40B4-BE49-F238E27FC236}">
                    <a16:creationId xmlns:a16="http://schemas.microsoft.com/office/drawing/2014/main" id="{40C4A587-3B36-4D77-8DF1-96171095B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7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40" name="Text Box 168">
                <a:extLst>
                  <a:ext uri="{FF2B5EF4-FFF2-40B4-BE49-F238E27FC236}">
                    <a16:creationId xmlns:a16="http://schemas.microsoft.com/office/drawing/2014/main" id="{9E710462-5D82-488B-AE06-7C274D4F6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" y="614"/>
                <a:ext cx="65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i=1</a:t>
                </a:r>
                <a:endPara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87" name="Line 169">
                <a:extLst>
                  <a:ext uri="{FF2B5EF4-FFF2-40B4-BE49-F238E27FC236}">
                    <a16:creationId xmlns:a16="http://schemas.microsoft.com/office/drawing/2014/main" id="{88D9489E-98F2-49E7-9D04-4BC25AF17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476"/>
                <a:ext cx="0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8" name="Line 170">
                <a:extLst>
                  <a:ext uri="{FF2B5EF4-FFF2-40B4-BE49-F238E27FC236}">
                    <a16:creationId xmlns:a16="http://schemas.microsoft.com/office/drawing/2014/main" id="{B157AE37-A97C-497C-B82D-AF269CB85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0" y="1253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43" name="Text Box 171">
                <a:extLst>
                  <a:ext uri="{FF2B5EF4-FFF2-40B4-BE49-F238E27FC236}">
                    <a16:creationId xmlns:a16="http://schemas.microsoft.com/office/drawing/2014/main" id="{EF4984BC-B4FF-456F-A9EA-5D334F4A2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7" y="1259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</p:grpSp>
      </p:grpSp>
      <p:sp>
        <p:nvSpPr>
          <p:cNvPr id="28844" name="Freeform 172">
            <a:extLst>
              <a:ext uri="{FF2B5EF4-FFF2-40B4-BE49-F238E27FC236}">
                <a16:creationId xmlns:a16="http://schemas.microsoft.com/office/drawing/2014/main" id="{48E460C5-1639-4F55-BDC1-62C9FABA8C34}"/>
              </a:ext>
            </a:extLst>
          </p:cNvPr>
          <p:cNvSpPr>
            <a:spLocks/>
          </p:cNvSpPr>
          <p:nvPr/>
        </p:nvSpPr>
        <p:spPr bwMode="auto">
          <a:xfrm>
            <a:off x="3025775" y="1557338"/>
            <a:ext cx="5867400" cy="2951162"/>
          </a:xfrm>
          <a:custGeom>
            <a:avLst/>
            <a:gdLst>
              <a:gd name="T0" fmla="*/ 2147483646 w 3696"/>
              <a:gd name="T1" fmla="*/ 0 h 1859"/>
              <a:gd name="T2" fmla="*/ 2147483646 w 3696"/>
              <a:gd name="T3" fmla="*/ 2147483646 h 1859"/>
              <a:gd name="T4" fmla="*/ 2147483646 w 3696"/>
              <a:gd name="T5" fmla="*/ 2147483646 h 1859"/>
              <a:gd name="T6" fmla="*/ 2147483646 w 3696"/>
              <a:gd name="T7" fmla="*/ 2147483646 h 1859"/>
              <a:gd name="T8" fmla="*/ 2147483646 w 3696"/>
              <a:gd name="T9" fmla="*/ 2147483646 h 1859"/>
              <a:gd name="T10" fmla="*/ 2147483646 w 3696"/>
              <a:gd name="T11" fmla="*/ 2147483646 h 1859"/>
              <a:gd name="T12" fmla="*/ 2147483646 w 3696"/>
              <a:gd name="T13" fmla="*/ 2147483646 h 1859"/>
              <a:gd name="T14" fmla="*/ 2147483646 w 3696"/>
              <a:gd name="T15" fmla="*/ 2147483646 h 18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96"/>
              <a:gd name="T25" fmla="*/ 0 h 1859"/>
              <a:gd name="T26" fmla="*/ 3696 w 3696"/>
              <a:gd name="T27" fmla="*/ 1859 h 18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96" h="1859">
                <a:moveTo>
                  <a:pt x="907" y="0"/>
                </a:moveTo>
                <a:cubicBezTo>
                  <a:pt x="979" y="264"/>
                  <a:pt x="1051" y="529"/>
                  <a:pt x="907" y="725"/>
                </a:cubicBezTo>
                <a:cubicBezTo>
                  <a:pt x="763" y="921"/>
                  <a:pt x="90" y="1088"/>
                  <a:pt x="45" y="1179"/>
                </a:cubicBezTo>
                <a:cubicBezTo>
                  <a:pt x="0" y="1270"/>
                  <a:pt x="91" y="1262"/>
                  <a:pt x="635" y="1270"/>
                </a:cubicBezTo>
                <a:cubicBezTo>
                  <a:pt x="1179" y="1278"/>
                  <a:pt x="2926" y="1179"/>
                  <a:pt x="3311" y="1224"/>
                </a:cubicBezTo>
                <a:cubicBezTo>
                  <a:pt x="3696" y="1269"/>
                  <a:pt x="3318" y="1489"/>
                  <a:pt x="2948" y="1542"/>
                </a:cubicBezTo>
                <a:cubicBezTo>
                  <a:pt x="2578" y="1595"/>
                  <a:pt x="1443" y="1489"/>
                  <a:pt x="1088" y="1542"/>
                </a:cubicBezTo>
                <a:cubicBezTo>
                  <a:pt x="733" y="1595"/>
                  <a:pt x="861" y="1806"/>
                  <a:pt x="816" y="1859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7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7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87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7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7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87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73E6448B-11D1-472C-99D6-A4DC46C6A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FF241-F1FA-4307-A539-9E8FE225DF00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4579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3B73AC1-8B1E-4759-8101-FC0458E7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36" name="Text Box 372">
            <a:extLst>
              <a:ext uri="{FF2B5EF4-FFF2-40B4-BE49-F238E27FC236}">
                <a16:creationId xmlns:a16="http://schemas.microsoft.com/office/drawing/2014/main" id="{7FF15B68-500C-42EF-A43A-6FA9A537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62837" name="Text Box 373">
            <a:extLst>
              <a:ext uri="{FF2B5EF4-FFF2-40B4-BE49-F238E27FC236}">
                <a16:creationId xmlns:a16="http://schemas.microsoft.com/office/drawing/2014/main" id="{CF1CA1D2-DD91-4C6F-8A5B-C60F14123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341438"/>
            <a:ext cx="76327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4.5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语句重新实现例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4.4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400" dirty="0"/>
              <a:t> </a:t>
            </a:r>
          </a:p>
        </p:txBody>
      </p:sp>
      <p:sp>
        <p:nvSpPr>
          <p:cNvPr id="62838" name="Text Box 374">
            <a:extLst>
              <a:ext uri="{FF2B5EF4-FFF2-40B4-BE49-F238E27FC236}">
                <a16:creationId xmlns:a16="http://schemas.microsoft.com/office/drawing/2014/main" id="{414F9B00-658B-4AA5-B66B-66862A70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20875"/>
            <a:ext cx="7632700" cy="25876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4.7   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学生考试成绩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，按以下标准分等：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分数范围		等级英文名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90≤x≤100		excellent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（优）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80≤x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＜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90		good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（良）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60≤x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＜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		middle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（中）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＜</a:t>
            </a:r>
            <a:r>
              <a:rPr lang="en-US" altLang="zh-CN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60			bad</a:t>
            </a: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（差）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输入某学生的考试分数，输出该学生的考试成绩的英文等级。</a:t>
            </a:r>
          </a:p>
        </p:txBody>
      </p:sp>
      <p:sp>
        <p:nvSpPr>
          <p:cNvPr id="62840" name="Freeform 376">
            <a:extLst>
              <a:ext uri="{FF2B5EF4-FFF2-40B4-BE49-F238E27FC236}">
                <a16:creationId xmlns:a16="http://schemas.microsoft.com/office/drawing/2014/main" id="{36B724B0-DBB9-4BED-8A25-2B19ECA4D34D}"/>
              </a:ext>
            </a:extLst>
          </p:cNvPr>
          <p:cNvSpPr>
            <a:spLocks/>
          </p:cNvSpPr>
          <p:nvPr/>
        </p:nvSpPr>
        <p:spPr bwMode="auto">
          <a:xfrm>
            <a:off x="1258888" y="3141663"/>
            <a:ext cx="1465262" cy="1800225"/>
          </a:xfrm>
          <a:custGeom>
            <a:avLst/>
            <a:gdLst>
              <a:gd name="T0" fmla="*/ 2147483646 w 923"/>
              <a:gd name="T1" fmla="*/ 0 h 1134"/>
              <a:gd name="T2" fmla="*/ 2147483646 w 923"/>
              <a:gd name="T3" fmla="*/ 2147483646 h 1134"/>
              <a:gd name="T4" fmla="*/ 2147483646 w 923"/>
              <a:gd name="T5" fmla="*/ 2147483646 h 1134"/>
              <a:gd name="T6" fmla="*/ 0 60000 65536"/>
              <a:gd name="T7" fmla="*/ 0 60000 65536"/>
              <a:gd name="T8" fmla="*/ 0 60000 65536"/>
              <a:gd name="T9" fmla="*/ 0 w 923"/>
              <a:gd name="T10" fmla="*/ 0 h 1134"/>
              <a:gd name="T11" fmla="*/ 923 w 923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1134">
                <a:moveTo>
                  <a:pt x="288" y="0"/>
                </a:moveTo>
                <a:cubicBezTo>
                  <a:pt x="144" y="86"/>
                  <a:pt x="0" y="173"/>
                  <a:pt x="106" y="362"/>
                </a:cubicBezTo>
                <a:cubicBezTo>
                  <a:pt x="212" y="551"/>
                  <a:pt x="567" y="842"/>
                  <a:pt x="923" y="1134"/>
                </a:cubicBezTo>
              </a:path>
            </a:pathLst>
          </a:custGeom>
          <a:noFill/>
          <a:ln w="63500" cap="flat" cmpd="sng">
            <a:solidFill>
              <a:srgbClr val="FF00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79">
            <a:extLst>
              <a:ext uri="{FF2B5EF4-FFF2-40B4-BE49-F238E27FC236}">
                <a16:creationId xmlns:a16="http://schemas.microsoft.com/office/drawing/2014/main" id="{AEE709C5-B705-4DE8-B7DC-2C2C12E414DC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4705350"/>
            <a:ext cx="7559675" cy="1335088"/>
            <a:chOff x="930" y="164"/>
            <a:chExt cx="4762" cy="841"/>
          </a:xfrm>
        </p:grpSpPr>
        <p:sp>
          <p:nvSpPr>
            <p:cNvPr id="24585" name="Rectangle 378">
              <a:extLst>
                <a:ext uri="{FF2B5EF4-FFF2-40B4-BE49-F238E27FC236}">
                  <a16:creationId xmlns:a16="http://schemas.microsoft.com/office/drawing/2014/main" id="{DEBD2AAC-00B6-485B-B3BB-0E9043AE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88"/>
              <a:ext cx="1497" cy="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62841" name="Rectangle 377">
              <a:extLst>
                <a:ext uri="{FF2B5EF4-FFF2-40B4-BE49-F238E27FC236}">
                  <a16:creationId xmlns:a16="http://schemas.microsoft.com/office/drawing/2014/main" id="{68B085E4-A9CD-4406-8789-0C082F95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64"/>
              <a:ext cx="476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zh-CN" altLang="en-US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算法思想：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/10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=10,9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</a:t>
              </a:r>
              <a:r>
                <a:rPr lang="en-US" altLang="zh-CN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excellent</a:t>
              </a:r>
              <a:r>
                <a:rPr lang="zh-CN" altLang="en-US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（优）</a:t>
              </a:r>
            </a:p>
            <a:p>
              <a:pPr eaLnBrk="1" hangingPunct="1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/10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=8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</a:t>
              </a:r>
              <a:r>
                <a:rPr lang="en-US" altLang="zh-CN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good</a:t>
              </a:r>
              <a:r>
                <a:rPr lang="zh-CN" altLang="en-US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（良）</a:t>
              </a:r>
            </a:p>
            <a:p>
              <a:pPr eaLnBrk="1" hangingPunct="1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/10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=7,6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</a:t>
              </a:r>
              <a:r>
                <a:rPr lang="en-US" altLang="zh-CN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middle</a:t>
              </a:r>
              <a:r>
                <a:rPr lang="zh-CN" altLang="en-US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（中）</a:t>
              </a:r>
            </a:p>
            <a:p>
              <a:pPr eaLnBrk="1" hangingPunct="1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/10</a:t>
              </a:r>
              <a:r>
                <a:rPr lang="en-US" altLang="zh-CN" sz="20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=5,4,3,2,1,0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en-US" altLang="zh-CN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bad</a:t>
              </a:r>
              <a:r>
                <a:rPr lang="zh-CN" altLang="en-US" sz="2000" b="1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（差）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62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62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2000"/>
                                        <p:tgtEl>
                                          <p:spTgt spid="62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37" grpId="0" animBg="1"/>
      <p:bldP spid="62838" grpId="0" animBg="1"/>
      <p:bldP spid="6283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A2D4C450-4285-488D-B2A7-1BE81497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E009B5-2AE6-4516-830E-351CDD6BDCCB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2851" name="Text Box 387">
            <a:extLst>
              <a:ext uri="{FF2B5EF4-FFF2-40B4-BE49-F238E27FC236}">
                <a16:creationId xmlns:a16="http://schemas.microsoft.com/office/drawing/2014/main" id="{19A486C4-24B8-48AC-A415-B282B766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1255713"/>
            <a:ext cx="59055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#include&lt;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void main(void){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float x;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input the score x( 0 &lt;= x &lt;= 100):\n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scanf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%f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&amp;x);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if ( x &gt; 100 || x &lt; 0)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input error!\n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else   switch ((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)(x / 10)){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10: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excellent!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9: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excellent!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8: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good!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7: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middle!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6: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middle!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5: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4: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3: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2: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1: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case 0: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break;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}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dirty="0"/>
          </a:p>
        </p:txBody>
      </p:sp>
      <p:sp>
        <p:nvSpPr>
          <p:cNvPr id="25604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43D488-C264-4437-9DC7-3CD2D784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36" name="Text Box 372">
            <a:extLst>
              <a:ext uri="{FF2B5EF4-FFF2-40B4-BE49-F238E27FC236}">
                <a16:creationId xmlns:a16="http://schemas.microsoft.com/office/drawing/2014/main" id="{359FDD91-B4AD-42B0-A754-9B8D6477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30739" name="Rectangle 378">
            <a:extLst>
              <a:ext uri="{FF2B5EF4-FFF2-40B4-BE49-F238E27FC236}">
                <a16:creationId xmlns:a16="http://schemas.microsoft.com/office/drawing/2014/main" id="{3B3D56F8-2416-4427-8AC1-46BD393E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21163"/>
            <a:ext cx="4321175" cy="1871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45" name="Rectangle 381">
            <a:extLst>
              <a:ext uri="{FF2B5EF4-FFF2-40B4-BE49-F238E27FC236}">
                <a16:creationId xmlns:a16="http://schemas.microsoft.com/office/drawing/2014/main" id="{AFF15823-5901-4D5A-AAC0-FA3594BE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221163"/>
            <a:ext cx="2808287" cy="28733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46" name="Rectangle 382">
            <a:extLst>
              <a:ext uri="{FF2B5EF4-FFF2-40B4-BE49-F238E27FC236}">
                <a16:creationId xmlns:a16="http://schemas.microsoft.com/office/drawing/2014/main" id="{262EE6D2-A167-424E-B65D-C2E0B40F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46588"/>
            <a:ext cx="2808287" cy="28733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47" name="Rectangle 383">
            <a:extLst>
              <a:ext uri="{FF2B5EF4-FFF2-40B4-BE49-F238E27FC236}">
                <a16:creationId xmlns:a16="http://schemas.microsoft.com/office/drawing/2014/main" id="{19B96A34-C0B4-4827-9071-3629A3E92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681538"/>
            <a:ext cx="2808287" cy="28733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48" name="Rectangle 384">
            <a:extLst>
              <a:ext uri="{FF2B5EF4-FFF2-40B4-BE49-F238E27FC236}">
                <a16:creationId xmlns:a16="http://schemas.microsoft.com/office/drawing/2014/main" id="{9DDCC763-435E-484C-A55F-D6ABFA54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973638"/>
            <a:ext cx="2808287" cy="28733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49" name="Rectangle 385">
            <a:extLst>
              <a:ext uri="{FF2B5EF4-FFF2-40B4-BE49-F238E27FC236}">
                <a16:creationId xmlns:a16="http://schemas.microsoft.com/office/drawing/2014/main" id="{32A21DAC-9DD3-4C34-A9C1-EA5A44D8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189538"/>
            <a:ext cx="2808287" cy="28733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2850" name="AutoShape 386">
            <a:extLst>
              <a:ext uri="{FF2B5EF4-FFF2-40B4-BE49-F238E27FC236}">
                <a16:creationId xmlns:a16="http://schemas.microsoft.com/office/drawing/2014/main" id="{0FC462C0-5943-41FE-B8DE-1BF57A9A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981075"/>
            <a:ext cx="4308475" cy="792163"/>
          </a:xfrm>
          <a:prstGeom prst="wedgeRoundRectCallout">
            <a:avLst>
              <a:gd name="adj1" fmla="val -50296"/>
              <a:gd name="adj2" fmla="val 368037"/>
              <a:gd name="adj3" fmla="val 16667"/>
            </a:avLst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连续的、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的语句序列对应的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条件之间为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逻辑或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的关系！</a:t>
            </a:r>
          </a:p>
        </p:txBody>
      </p:sp>
      <p:sp>
        <p:nvSpPr>
          <p:cNvPr id="19" name="Rectangle 381">
            <a:extLst>
              <a:ext uri="{FF2B5EF4-FFF2-40B4-BE49-F238E27FC236}">
                <a16:creationId xmlns:a16="http://schemas.microsoft.com/office/drawing/2014/main" id="{DB6A7609-BD6B-4735-A024-65BD2632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997200"/>
            <a:ext cx="3311525" cy="287338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0" name="Rectangle 381">
            <a:extLst>
              <a:ext uri="{FF2B5EF4-FFF2-40B4-BE49-F238E27FC236}">
                <a16:creationId xmlns:a16="http://schemas.microsoft.com/office/drawing/2014/main" id="{B5B096AE-071D-48E0-8817-E94E9495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3716338"/>
            <a:ext cx="3168650" cy="28892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1" name="Text Box 387">
            <a:extLst>
              <a:ext uri="{FF2B5EF4-FFF2-40B4-BE49-F238E27FC236}">
                <a16:creationId xmlns:a16="http://schemas.microsoft.com/office/drawing/2014/main" id="{5A903B62-7786-419F-872A-51E4DD41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5905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default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bad! \n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); </a:t>
            </a: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6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6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6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62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nimBg="1"/>
      <p:bldP spid="62845" grpId="0" animBg="1"/>
      <p:bldP spid="62846" grpId="0" animBg="1"/>
      <p:bldP spid="62847" grpId="0" animBg="1"/>
      <p:bldP spid="62848" grpId="0" animBg="1"/>
      <p:bldP spid="62849" grpId="0" animBg="1"/>
      <p:bldP spid="62850" grpId="0" animBg="1"/>
      <p:bldP spid="62850" grpId="1" animBg="1"/>
      <p:bldP spid="19" grpId="0" animBg="1"/>
      <p:bldP spid="20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7147796F-48AC-45C3-BEBE-7FF213275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ED941-E6B8-4E75-B841-09FBF9FC34C5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9371" name="Text Box 107">
            <a:extLst>
              <a:ext uri="{FF2B5EF4-FFF2-40B4-BE49-F238E27FC236}">
                <a16:creationId xmlns:a16="http://schemas.microsoft.com/office/drawing/2014/main" id="{1443EACA-6E09-4C4A-8A3A-DDCEEE33C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7632700" cy="3968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例：输入某年某月，输出该月的天数。</a:t>
            </a:r>
          </a:p>
        </p:txBody>
      </p:sp>
      <p:sp>
        <p:nvSpPr>
          <p:cNvPr id="139372" name="Rectangle 108">
            <a:extLst>
              <a:ext uri="{FF2B5EF4-FFF2-40B4-BE49-F238E27FC236}">
                <a16:creationId xmlns:a16="http://schemas.microsoft.com/office/drawing/2014/main" id="{82972F9A-5318-4B52-B8AB-7CC63CCD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868363"/>
            <a:ext cx="8101012" cy="558482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&lt;stdio.h&gt;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main(void){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int year, month, days, flag;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printf(”input year, month:\n”);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scanf(”%d%d”, &amp;year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&amp;month);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flag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1;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switch ( month ){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case 1:   case 3:   case 5:   case 7:    case 8:   case 10: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case 12: days = </a:t>
            </a:r>
            <a:r>
              <a:rPr lang="en-US" altLang="zh-CN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31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; break;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case 4:   case 6:   case 9: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case 11: days = </a:t>
            </a:r>
            <a:r>
              <a:rPr lang="en-US" altLang="zh-CN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; break;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case 2:  if (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!( year % 4) &amp;&amp; year % 100 ‖ !( year % 400)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days = </a:t>
            </a:r>
            <a:r>
              <a:rPr lang="en-US" altLang="zh-CN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else days = </a:t>
            </a:r>
            <a:r>
              <a:rPr lang="en-US" altLang="zh-CN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28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break;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default: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flag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 </a:t>
            </a:r>
            <a:r>
              <a:rPr lang="en-US" altLang="zh-CN" sz="1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  end of switch  */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flag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)  printf(”days = %d\n”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days);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else printf(”invalid input month\n”); </a:t>
            </a:r>
            <a:r>
              <a:rPr lang="en-US" altLang="zh-CN" sz="1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  </a:t>
            </a:r>
            <a:r>
              <a:rPr lang="zh-CN" altLang="en-US" sz="1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输入的月份无效  *</a:t>
            </a:r>
            <a:r>
              <a:rPr lang="en-US" altLang="zh-CN" sz="1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</a:p>
          <a:p>
            <a:pPr indent="533400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03E424F-6215-4C69-9B0D-44E9A86BF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A15609-8D1D-46AC-B08A-DBE1FFBD21C6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7651" name="Rectangle 17">
            <a:extLst>
              <a:ext uri="{FF2B5EF4-FFF2-40B4-BE49-F238E27FC236}">
                <a16:creationId xmlns:a16="http://schemas.microsoft.com/office/drawing/2014/main" id="{A88C5DFF-4B3F-48AF-AAE2-575EF998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032000"/>
            <a:ext cx="2879725" cy="4318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3CF6052F-A40B-4DCB-BBF8-D047EAAC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36713"/>
            <a:ext cx="7878762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while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 (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是任意标量类型，称为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循环条件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是任意可执行语句，称为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循环体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执行流程如下。</a:t>
            </a:r>
          </a:p>
        </p:txBody>
      </p:sp>
      <p:sp>
        <p:nvSpPr>
          <p:cNvPr id="27653" name="AutoShape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11C322B-0EBF-4719-B2A3-60409717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27654" name="Rectangle 12">
            <a:extLst>
              <a:ext uri="{FF2B5EF4-FFF2-40B4-BE49-F238E27FC236}">
                <a16:creationId xmlns:a16="http://schemas.microsoft.com/office/drawing/2014/main" id="{68CA2ABC-70B7-4A42-A461-B2E277DA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4.6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while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F6B5AD34-2CB7-4DA8-83E7-7D72F500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27656" name="Rectangle 21">
            <a:extLst>
              <a:ext uri="{FF2B5EF4-FFF2-40B4-BE49-F238E27FC236}">
                <a16:creationId xmlns:a16="http://schemas.microsoft.com/office/drawing/2014/main" id="{44EA0B03-ED91-4FE7-871A-6CFFD95A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4FFAFD29-9AE7-49A4-9FC5-230E2755C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357563"/>
          <a:ext cx="352901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图片" r:id="rId4" imgW="1713526" imgH="1727954" progId="Word.Picture.8">
                  <p:embed/>
                </p:oleObj>
              </mc:Choice>
              <mc:Fallback>
                <p:oleObj name="图片" r:id="rId4" imgW="1713526" imgH="1727954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57563"/>
                        <a:ext cx="3529013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9AEF5472-CFBC-4C1B-AA8E-2F268AB00D55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420938"/>
            <a:ext cx="1209675" cy="1789112"/>
            <a:chOff x="2805" y="1532"/>
            <a:chExt cx="762" cy="1127"/>
          </a:xfrm>
        </p:grpSpPr>
        <p:sp>
          <p:nvSpPr>
            <p:cNvPr id="27664" name="Oval 22">
              <a:extLst>
                <a:ext uri="{FF2B5EF4-FFF2-40B4-BE49-F238E27FC236}">
                  <a16:creationId xmlns:a16="http://schemas.microsoft.com/office/drawing/2014/main" id="{9C9170EC-0330-4F15-A0B0-2B2E99C5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1532"/>
              <a:ext cx="725" cy="286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27665" name="Freeform 24">
              <a:extLst>
                <a:ext uri="{FF2B5EF4-FFF2-40B4-BE49-F238E27FC236}">
                  <a16:creationId xmlns:a16="http://schemas.microsoft.com/office/drawing/2014/main" id="{5184D1BE-8D85-4170-9145-F0B5DA73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97"/>
              <a:ext cx="324" cy="862"/>
            </a:xfrm>
            <a:custGeom>
              <a:avLst/>
              <a:gdLst>
                <a:gd name="T0" fmla="*/ 45 w 324"/>
                <a:gd name="T1" fmla="*/ 0 h 862"/>
                <a:gd name="T2" fmla="*/ 317 w 324"/>
                <a:gd name="T3" fmla="*/ 363 h 862"/>
                <a:gd name="T4" fmla="*/ 0 w 324"/>
                <a:gd name="T5" fmla="*/ 862 h 862"/>
                <a:gd name="T6" fmla="*/ 0 60000 65536"/>
                <a:gd name="T7" fmla="*/ 0 60000 65536"/>
                <a:gd name="T8" fmla="*/ 0 60000 65536"/>
                <a:gd name="T9" fmla="*/ 0 w 324"/>
                <a:gd name="T10" fmla="*/ 0 h 862"/>
                <a:gd name="T11" fmla="*/ 324 w 324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" h="862">
                  <a:moveTo>
                    <a:pt x="45" y="0"/>
                  </a:moveTo>
                  <a:cubicBezTo>
                    <a:pt x="184" y="109"/>
                    <a:pt x="324" y="219"/>
                    <a:pt x="317" y="363"/>
                  </a:cubicBezTo>
                  <a:cubicBezTo>
                    <a:pt x="310" y="507"/>
                    <a:pt x="155" y="684"/>
                    <a:pt x="0" y="862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B8D1BDEA-8F52-4E3C-BCF4-183501AE891C}"/>
              </a:ext>
            </a:extLst>
          </p:cNvPr>
          <p:cNvGrpSpPr>
            <a:grpSpLocks/>
          </p:cNvGrpSpPr>
          <p:nvPr/>
        </p:nvGrpSpPr>
        <p:grpSpPr bwMode="auto">
          <a:xfrm>
            <a:off x="1360488" y="2746375"/>
            <a:ext cx="2635250" cy="2338388"/>
            <a:chOff x="857" y="1730"/>
            <a:chExt cx="1660" cy="1473"/>
          </a:xfrm>
        </p:grpSpPr>
        <p:sp>
          <p:nvSpPr>
            <p:cNvPr id="27662" name="Oval 23">
              <a:extLst>
                <a:ext uri="{FF2B5EF4-FFF2-40B4-BE49-F238E27FC236}">
                  <a16:creationId xmlns:a16="http://schemas.microsoft.com/office/drawing/2014/main" id="{499319D6-B446-408A-9C6A-B28002B3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" y="1730"/>
              <a:ext cx="635" cy="272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27663" name="Freeform 25">
              <a:extLst>
                <a:ext uri="{FF2B5EF4-FFF2-40B4-BE49-F238E27FC236}">
                  <a16:creationId xmlns:a16="http://schemas.microsoft.com/office/drawing/2014/main" id="{EEAC0CF0-747C-4D9A-87C4-F1B719BC4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1820"/>
              <a:ext cx="1043" cy="1383"/>
            </a:xfrm>
            <a:custGeom>
              <a:avLst/>
              <a:gdLst>
                <a:gd name="T0" fmla="*/ 0 w 1043"/>
                <a:gd name="T1" fmla="*/ 68 h 1383"/>
                <a:gd name="T2" fmla="*/ 680 w 1043"/>
                <a:gd name="T3" fmla="*/ 159 h 1383"/>
                <a:gd name="T4" fmla="*/ 91 w 1043"/>
                <a:gd name="T5" fmla="*/ 1020 h 1383"/>
                <a:gd name="T6" fmla="*/ 1043 w 1043"/>
                <a:gd name="T7" fmla="*/ 1383 h 1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3"/>
                <a:gd name="T13" fmla="*/ 0 h 1383"/>
                <a:gd name="T14" fmla="*/ 1043 w 1043"/>
                <a:gd name="T15" fmla="*/ 1383 h 1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3" h="1383">
                  <a:moveTo>
                    <a:pt x="0" y="68"/>
                  </a:moveTo>
                  <a:cubicBezTo>
                    <a:pt x="332" y="34"/>
                    <a:pt x="665" y="0"/>
                    <a:pt x="680" y="159"/>
                  </a:cubicBezTo>
                  <a:cubicBezTo>
                    <a:pt x="695" y="318"/>
                    <a:pt x="30" y="816"/>
                    <a:pt x="91" y="1020"/>
                  </a:cubicBezTo>
                  <a:cubicBezTo>
                    <a:pt x="152" y="1224"/>
                    <a:pt x="597" y="1303"/>
                    <a:pt x="1043" y="1383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12" name="Text Box 28">
            <a:extLst>
              <a:ext uri="{FF2B5EF4-FFF2-40B4-BE49-F238E27FC236}">
                <a16:creationId xmlns:a16="http://schemas.microsoft.com/office/drawing/2014/main" id="{EDBA45FD-B0A9-400E-AAF4-AC39E9B0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445125"/>
            <a:ext cx="59769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循环体执行次数，称为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语句的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循环次数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循环条件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恒真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循环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∞次！</a:t>
            </a:r>
          </a:p>
        </p:txBody>
      </p:sp>
      <p:sp>
        <p:nvSpPr>
          <p:cNvPr id="27661" name="Text Box 29">
            <a:extLst>
              <a:ext uri="{FF2B5EF4-FFF2-40B4-BE49-F238E27FC236}">
                <a16:creationId xmlns:a16="http://schemas.microsoft.com/office/drawing/2014/main" id="{216976C6-2F88-47D5-BC3A-7E69E3D027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5FCA40D4-E108-4937-A638-D7D1BD72F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1D500-CC53-47C7-B7D0-184EC0DD429D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EF9C1351-2B88-4DC6-98BD-10A959D5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411288"/>
            <a:ext cx="3816350" cy="28352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“stdio.h”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main(void){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 = 0;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while (i &lt; 5)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printf(”i=%d\t”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i);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i++;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indent="266700" eaLnBrk="1" hangingPunct="1"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printf(”i=%d\n”</a:t>
            </a:r>
            <a:r>
              <a:rPr lang="zh-CN" altLang="pt-BR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pt-BR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i);</a:t>
            </a:r>
          </a:p>
          <a:p>
            <a:pPr indent="266700" eaLnBrk="1" hangingPunct="1"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CBB785B9-8FD1-4996-87F8-4D1660A6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81063"/>
            <a:ext cx="7632700" cy="3968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4.6  while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循环语句示例。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B2E88D63-BE33-4E1C-9237-D16EA8DF39D8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412875"/>
            <a:ext cx="2303463" cy="4248150"/>
            <a:chOff x="3606" y="890"/>
            <a:chExt cx="1451" cy="2676"/>
          </a:xfrm>
        </p:grpSpPr>
        <p:sp>
          <p:nvSpPr>
            <p:cNvPr id="28691" name="Rectangle 38">
              <a:extLst>
                <a:ext uri="{FF2B5EF4-FFF2-40B4-BE49-F238E27FC236}">
                  <a16:creationId xmlns:a16="http://schemas.microsoft.com/office/drawing/2014/main" id="{83392B7B-4762-4089-9F47-930275C7E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890"/>
              <a:ext cx="1451" cy="2676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28692" name="Group 37">
              <a:extLst>
                <a:ext uri="{FF2B5EF4-FFF2-40B4-BE49-F238E27FC236}">
                  <a16:creationId xmlns:a16="http://schemas.microsoft.com/office/drawing/2014/main" id="{BAC2D1FE-563E-45BC-A0EC-2A111E919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911"/>
              <a:ext cx="1140" cy="2610"/>
              <a:chOff x="3827" y="911"/>
              <a:chExt cx="1140" cy="2610"/>
            </a:xfrm>
          </p:grpSpPr>
          <p:sp>
            <p:nvSpPr>
              <p:cNvPr id="28693" name="AutoShape 7">
                <a:extLst>
                  <a:ext uri="{FF2B5EF4-FFF2-40B4-BE49-F238E27FC236}">
                    <a16:creationId xmlns:a16="http://schemas.microsoft.com/office/drawing/2014/main" id="{B10BB2D1-7E71-4CE2-8D72-80D97B952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91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41320" name="Text Box 8">
                <a:extLst>
                  <a:ext uri="{FF2B5EF4-FFF2-40B4-BE49-F238E27FC236}">
                    <a16:creationId xmlns:a16="http://schemas.microsoft.com/office/drawing/2014/main" id="{DBE80C5C-724E-46B8-A0DB-71153A4F0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1591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i&lt;5</a:t>
                </a:r>
              </a:p>
            </p:txBody>
          </p:sp>
          <p:sp>
            <p:nvSpPr>
              <p:cNvPr id="28695" name="Line 9">
                <a:extLst>
                  <a:ext uri="{FF2B5EF4-FFF2-40B4-BE49-F238E27FC236}">
                    <a16:creationId xmlns:a16="http://schemas.microsoft.com/office/drawing/2014/main" id="{E4DBDEF3-8F6F-468D-8DAF-C823DEB0F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7" y="1706"/>
                <a:ext cx="167" cy="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6" name="Line 10">
                <a:extLst>
                  <a:ext uri="{FF2B5EF4-FFF2-40B4-BE49-F238E27FC236}">
                    <a16:creationId xmlns:a16="http://schemas.microsoft.com/office/drawing/2014/main" id="{1509AD22-7581-488E-A85B-4804B9523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809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7" name="Line 13">
                <a:extLst>
                  <a:ext uri="{FF2B5EF4-FFF2-40B4-BE49-F238E27FC236}">
                    <a16:creationId xmlns:a16="http://schemas.microsoft.com/office/drawing/2014/main" id="{927B2D34-22DA-4B52-8E09-9D571546E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1" y="1703"/>
                <a:ext cx="1" cy="115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27" name="Text Box 15">
                <a:extLst>
                  <a:ext uri="{FF2B5EF4-FFF2-40B4-BE49-F238E27FC236}">
                    <a16:creationId xmlns:a16="http://schemas.microsoft.com/office/drawing/2014/main" id="{82DD64CA-A8BF-4510-A582-FC4CAFA7C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" y="1773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41328" name="Text Box 16">
                <a:extLst>
                  <a:ext uri="{FF2B5EF4-FFF2-40B4-BE49-F238E27FC236}">
                    <a16:creationId xmlns:a16="http://schemas.microsoft.com/office/drawing/2014/main" id="{EDE5F6E5-F40B-4294-9F05-FA96A82BC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0" y="1682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8700" name="Oval 17">
                <a:extLst>
                  <a:ext uri="{FF2B5EF4-FFF2-40B4-BE49-F238E27FC236}">
                    <a16:creationId xmlns:a16="http://schemas.microsoft.com/office/drawing/2014/main" id="{0C367DD7-46B9-41CD-A89A-F4195F603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920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41330" name="Text Box 18">
                <a:extLst>
                  <a:ext uri="{FF2B5EF4-FFF2-40B4-BE49-F238E27FC236}">
                    <a16:creationId xmlns:a16="http://schemas.microsoft.com/office/drawing/2014/main" id="{68A6F619-2662-47D1-B21B-9BFEAFE8A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2" y="911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  <p:sp>
            <p:nvSpPr>
              <p:cNvPr id="141331" name="Text Box 19">
                <a:extLst>
                  <a:ext uri="{FF2B5EF4-FFF2-40B4-BE49-F238E27FC236}">
                    <a16:creationId xmlns:a16="http://schemas.microsoft.com/office/drawing/2014/main" id="{AAC83BFD-8F68-48EA-A5C9-5DFB06124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6" y="1220"/>
                <a:ext cx="692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i=0</a:t>
                </a:r>
              </a:p>
            </p:txBody>
          </p:sp>
          <p:sp>
            <p:nvSpPr>
              <p:cNvPr id="28703" name="Line 20">
                <a:extLst>
                  <a:ext uri="{FF2B5EF4-FFF2-40B4-BE49-F238E27FC236}">
                    <a16:creationId xmlns:a16="http://schemas.microsoft.com/office/drawing/2014/main" id="{60022C36-602E-4F48-B529-C21F2D638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8" y="1098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4" name="Oval 21">
                <a:extLst>
                  <a:ext uri="{FF2B5EF4-FFF2-40B4-BE49-F238E27FC236}">
                    <a16:creationId xmlns:a16="http://schemas.microsoft.com/office/drawing/2014/main" id="{8A4D7E20-CA6C-47B1-89DB-8670D2CA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339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41334" name="Text Box 22">
                <a:extLst>
                  <a:ext uri="{FF2B5EF4-FFF2-40B4-BE49-F238E27FC236}">
                    <a16:creationId xmlns:a16="http://schemas.microsoft.com/office/drawing/2014/main" id="{8902F868-9C9B-4E69-8F4F-5B56BBC24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3329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  <p:sp>
            <p:nvSpPr>
              <p:cNvPr id="141335" name="Text Box 23">
                <a:extLst>
                  <a:ext uri="{FF2B5EF4-FFF2-40B4-BE49-F238E27FC236}">
                    <a16:creationId xmlns:a16="http://schemas.microsoft.com/office/drawing/2014/main" id="{ABF78A07-08A4-44A1-95C1-2BE63FCA5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3" y="2981"/>
                <a:ext cx="692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8707" name="Line 24">
                <a:extLst>
                  <a:ext uri="{FF2B5EF4-FFF2-40B4-BE49-F238E27FC236}">
                    <a16:creationId xmlns:a16="http://schemas.microsoft.com/office/drawing/2014/main" id="{FC7044B9-BAC3-4A38-B204-0327BDF1F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2860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38" name="Text Box 26">
                <a:extLst>
                  <a:ext uri="{FF2B5EF4-FFF2-40B4-BE49-F238E27FC236}">
                    <a16:creationId xmlns:a16="http://schemas.microsoft.com/office/drawing/2014/main" id="{78090115-8221-44C3-A1A2-7029A0BC7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" y="2024"/>
                <a:ext cx="692" cy="2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8709" name="Line 27">
                <a:extLst>
                  <a:ext uri="{FF2B5EF4-FFF2-40B4-BE49-F238E27FC236}">
                    <a16:creationId xmlns:a16="http://schemas.microsoft.com/office/drawing/2014/main" id="{4663778B-0D45-4699-9859-1B8DB2914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5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0" name="Line 29">
                <a:extLst>
                  <a:ext uri="{FF2B5EF4-FFF2-40B4-BE49-F238E27FC236}">
                    <a16:creationId xmlns:a16="http://schemas.microsoft.com/office/drawing/2014/main" id="{F8C93EEF-580D-422D-9689-8EEA9B32D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2860"/>
                <a:ext cx="469" cy="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1" name="Line 30">
                <a:extLst>
                  <a:ext uri="{FF2B5EF4-FFF2-40B4-BE49-F238E27FC236}">
                    <a16:creationId xmlns:a16="http://schemas.microsoft.com/office/drawing/2014/main" id="{7AEED605-BC5A-4BA5-AAC4-453C01A36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3199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2" name="Line 31">
                <a:extLst>
                  <a:ext uri="{FF2B5EF4-FFF2-40B4-BE49-F238E27FC236}">
                    <a16:creationId xmlns:a16="http://schemas.microsoft.com/office/drawing/2014/main" id="{8BA6B6EB-B50A-4E13-8262-4EE26180A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1" y="1706"/>
                <a:ext cx="167" cy="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3" name="Line 32">
                <a:extLst>
                  <a:ext uri="{FF2B5EF4-FFF2-40B4-BE49-F238E27FC236}">
                    <a16:creationId xmlns:a16="http://schemas.microsoft.com/office/drawing/2014/main" id="{FF3AA425-B4B4-4F89-BC73-48CA84C5F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767"/>
                <a:ext cx="515" cy="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4" name="Line 33">
                <a:extLst>
                  <a:ext uri="{FF2B5EF4-FFF2-40B4-BE49-F238E27FC236}">
                    <a16:creationId xmlns:a16="http://schemas.microsoft.com/office/drawing/2014/main" id="{AE81AE43-5886-4623-AE21-4A9EFB811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" y="2254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346" name="Text Box 34">
                <a:extLst>
                  <a:ext uri="{FF2B5EF4-FFF2-40B4-BE49-F238E27FC236}">
                    <a16:creationId xmlns:a16="http://schemas.microsoft.com/office/drawing/2014/main" id="{B7D43DEB-FC34-4868-AAF1-082CE1C14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3" y="2405"/>
                <a:ext cx="692" cy="2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sz="18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i+1</a:t>
                </a:r>
              </a:p>
            </p:txBody>
          </p:sp>
          <p:sp>
            <p:nvSpPr>
              <p:cNvPr id="28716" name="Line 35">
                <a:extLst>
                  <a:ext uri="{FF2B5EF4-FFF2-40B4-BE49-F238E27FC236}">
                    <a16:creationId xmlns:a16="http://schemas.microsoft.com/office/drawing/2014/main" id="{807F867A-D5D6-44E3-942B-8CAB77B44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6" y="263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7" name="Line 36">
                <a:extLst>
                  <a:ext uri="{FF2B5EF4-FFF2-40B4-BE49-F238E27FC236}">
                    <a16:creationId xmlns:a16="http://schemas.microsoft.com/office/drawing/2014/main" id="{0E3D354C-77A1-4F8C-8D53-DD9BCBB6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1703"/>
                <a:ext cx="2" cy="10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1352" name="Text Box 40">
            <a:extLst>
              <a:ext uri="{FF2B5EF4-FFF2-40B4-BE49-F238E27FC236}">
                <a16:creationId xmlns:a16="http://schemas.microsoft.com/office/drawing/2014/main" id="{199EC91A-C8ED-4372-9D43-FC7DA537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362450"/>
            <a:ext cx="4752975" cy="13716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循环体多条语句时，需要使用复合语句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{}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本例循环次数为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次。如果遗漏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{},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导致“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死循环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”！</a:t>
            </a:r>
            <a:endParaRPr lang="zh-CN" altLang="en-US" sz="20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9BC322D-4486-4DBD-8AE8-8E844B73A3DF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429000"/>
            <a:ext cx="1541462" cy="1295400"/>
            <a:chOff x="3787" y="2160"/>
            <a:chExt cx="971" cy="816"/>
          </a:xfrm>
        </p:grpSpPr>
        <p:sp>
          <p:nvSpPr>
            <p:cNvPr id="28683" name="Line 41">
              <a:extLst>
                <a:ext uri="{FF2B5EF4-FFF2-40B4-BE49-F238E27FC236}">
                  <a16:creationId xmlns:a16="http://schemas.microsoft.com/office/drawing/2014/main" id="{FC3DFCD6-35F1-4A56-976A-1F8620066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160"/>
              <a:ext cx="136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43">
              <a:extLst>
                <a:ext uri="{FF2B5EF4-FFF2-40B4-BE49-F238E27FC236}">
                  <a16:creationId xmlns:a16="http://schemas.microsoft.com/office/drawing/2014/main" id="{087189BA-88C7-44A9-92EC-7DB1509B9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263"/>
              <a:ext cx="0" cy="136"/>
            </a:xfrm>
            <a:prstGeom prst="line">
              <a:avLst/>
            </a:prstGeom>
            <a:noFill/>
            <a:ln w="19050">
              <a:solidFill>
                <a:srgbClr val="CC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44">
              <a:extLst>
                <a:ext uri="{FF2B5EF4-FFF2-40B4-BE49-F238E27FC236}">
                  <a16:creationId xmlns:a16="http://schemas.microsoft.com/office/drawing/2014/main" id="{4DEEDDC5-1523-4DD0-841C-4B7FEFBB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81"/>
              <a:ext cx="0" cy="590"/>
            </a:xfrm>
            <a:prstGeom prst="line">
              <a:avLst/>
            </a:prstGeom>
            <a:noFill/>
            <a:ln w="190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45">
              <a:extLst>
                <a:ext uri="{FF2B5EF4-FFF2-40B4-BE49-F238E27FC236}">
                  <a16:creationId xmlns:a16="http://schemas.microsoft.com/office/drawing/2014/main" id="{27325BF3-223A-4F3A-BF12-3C0E5A18C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767"/>
              <a:ext cx="491" cy="10"/>
            </a:xfrm>
            <a:prstGeom prst="line">
              <a:avLst/>
            </a:prstGeom>
            <a:noFill/>
            <a:ln w="190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46">
              <a:extLst>
                <a:ext uri="{FF2B5EF4-FFF2-40B4-BE49-F238E27FC236}">
                  <a16:creationId xmlns:a16="http://schemas.microsoft.com/office/drawing/2014/main" id="{8F9D5133-83DE-43AB-9F05-312C5672C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" y="2586"/>
              <a:ext cx="0" cy="27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47">
              <a:extLst>
                <a:ext uri="{FF2B5EF4-FFF2-40B4-BE49-F238E27FC236}">
                  <a16:creationId xmlns:a16="http://schemas.microsoft.com/office/drawing/2014/main" id="{9BA0C95D-445B-4475-9B24-C4BE0D19D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1" y="2568"/>
              <a:ext cx="121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48">
              <a:extLst>
                <a:ext uri="{FF2B5EF4-FFF2-40B4-BE49-F238E27FC236}">
                  <a16:creationId xmlns:a16="http://schemas.microsoft.com/office/drawing/2014/main" id="{B83A05B8-96DE-4442-A828-6C38C7813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868"/>
              <a:ext cx="463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Line 49">
              <a:extLst>
                <a:ext uri="{FF2B5EF4-FFF2-40B4-BE49-F238E27FC236}">
                  <a16:creationId xmlns:a16="http://schemas.microsoft.com/office/drawing/2014/main" id="{DD55D25B-A3B5-4FF3-B651-53408DDAF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686"/>
              <a:ext cx="0" cy="29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464E58A4-1C7F-4B7A-8405-14E6CA5EE818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2316163"/>
            <a:ext cx="1951037" cy="1316037"/>
            <a:chOff x="1208" y="1492"/>
            <a:chExt cx="1229" cy="829"/>
          </a:xfrm>
        </p:grpSpPr>
        <p:sp>
          <p:nvSpPr>
            <p:cNvPr id="141363" name="Text Box 51">
              <a:extLst>
                <a:ext uri="{FF2B5EF4-FFF2-40B4-BE49-F238E27FC236}">
                  <a16:creationId xmlns:a16="http://schemas.microsoft.com/office/drawing/2014/main" id="{693C075A-240E-4E95-A06B-7B01CE38E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492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</a:p>
          </p:txBody>
        </p:sp>
        <p:sp>
          <p:nvSpPr>
            <p:cNvPr id="141364" name="Text Box 52">
              <a:extLst>
                <a:ext uri="{FF2B5EF4-FFF2-40B4-BE49-F238E27FC236}">
                  <a16:creationId xmlns:a16="http://schemas.microsoft.com/office/drawing/2014/main" id="{6935DFE7-A6D0-4331-868B-6CBCB3768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207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4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E47EE933-D03C-45C3-85B0-3A61074F0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78D434-EDEC-4D6F-A12C-600F2965EDD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2A25DA10-7312-411E-83F6-F9AA0083F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04863"/>
            <a:ext cx="7632700" cy="83026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4.7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循环体内没有改变循环条件之中变量的值，则会造成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语句的死循环。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498A54B3-1F18-486C-92AD-9936711C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68463"/>
            <a:ext cx="4411663" cy="16160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 = k = 1;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while (i &lt; 5){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k = k + i;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printf(”i=%d, k=%d\n”, i, k);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00CFE014-40E5-4914-B61E-A478739F4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500438"/>
            <a:ext cx="76327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4.8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循环体内改变循环条件之中变量的值，不能使循环条件的值为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，仍然会造成死循环。</a:t>
            </a: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E2E53880-AC90-4952-9C0F-53867541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4406900"/>
            <a:ext cx="4465637" cy="16764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 = 4;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while(i &lt;= 4){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printf(”**”);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i -= 2;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   </a:t>
            </a:r>
          </a:p>
        </p:txBody>
      </p:sp>
      <p:sp>
        <p:nvSpPr>
          <p:cNvPr id="142348" name="Text Box 12">
            <a:extLst>
              <a:ext uri="{FF2B5EF4-FFF2-40B4-BE49-F238E27FC236}">
                <a16:creationId xmlns:a16="http://schemas.microsoft.com/office/drawing/2014/main" id="{C5B4DF76-5F6D-43E8-AFF2-D0BA56599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438"/>
            <a:ext cx="7632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4.9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循环条件第一次检测为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假值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，循环次数为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42349" name="Rectangle 13">
            <a:extLst>
              <a:ext uri="{FF2B5EF4-FFF2-40B4-BE49-F238E27FC236}">
                <a16:creationId xmlns:a16="http://schemas.microsoft.com/office/drawing/2014/main" id="{6AD91EEC-C0F5-4E55-8012-627F5840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4076700"/>
            <a:ext cx="4465637" cy="16160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 = 0;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while ( i == 4 ){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	printf(”i=%d\n”, i);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	i += 2;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42350" name="Text Box 14">
            <a:extLst>
              <a:ext uri="{FF2B5EF4-FFF2-40B4-BE49-F238E27FC236}">
                <a16:creationId xmlns:a16="http://schemas.microsoft.com/office/drawing/2014/main" id="{87B7C114-B422-40A9-A715-4DEF910D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805488"/>
            <a:ext cx="5976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语句的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循环次数范围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≥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42 " pathEditMode="relative" ptsTypes="AA">
                                      <p:cBhvr>
                                        <p:cTn id="33" dur="2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42 " pathEditMode="relative" ptsTypes="AA">
                                      <p:cBhvr>
                                        <p:cTn id="35" dur="2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4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  <p:bldP spid="142341" grpId="0" animBg="1"/>
      <p:bldP spid="142341" grpId="1" animBg="1"/>
      <p:bldP spid="142342" grpId="0"/>
      <p:bldP spid="142342" grpId="1"/>
      <p:bldP spid="142343" grpId="0" animBg="1"/>
      <p:bldP spid="142343" grpId="1" animBg="1"/>
      <p:bldP spid="1423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71C8A1F6-0906-40E3-9BF9-5B652E28F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505824-1DE2-4AB7-9B17-5774A9306733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3372" name="Text Box 12">
            <a:extLst>
              <a:ext uri="{FF2B5EF4-FFF2-40B4-BE49-F238E27FC236}">
                <a16:creationId xmlns:a16="http://schemas.microsoft.com/office/drawing/2014/main" id="{59FBD4AB-B522-4312-A7B5-F56DB197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3D142725-51FF-4751-9794-B7C41A791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268413"/>
            <a:ext cx="7632700" cy="83026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4.10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将来自标准输入文件的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正文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复制到标准输出文件，每次输入和复制一个字符。</a:t>
            </a:r>
            <a:r>
              <a:rPr lang="zh-CN" altLang="en-US" sz="2000" dirty="0"/>
              <a:t>  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D71E291D-66CC-429E-BD6A-66A0501E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05038"/>
            <a:ext cx="5510212" cy="31400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#include&lt;stdio.h&gt;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main(void){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char c;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printf(”input a text end of ctrl + z:\n”);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c = getchar();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while (c != EOF){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putchar(c);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c = getchar();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95A4CD28-5F9F-4685-89EA-E80532E94A06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205038"/>
            <a:ext cx="2305050" cy="3744912"/>
            <a:chOff x="385" y="1371"/>
            <a:chExt cx="1452" cy="2359"/>
          </a:xfrm>
        </p:grpSpPr>
        <p:sp>
          <p:nvSpPr>
            <p:cNvPr id="30731" name="Rectangle 48">
              <a:extLst>
                <a:ext uri="{FF2B5EF4-FFF2-40B4-BE49-F238E27FC236}">
                  <a16:creationId xmlns:a16="http://schemas.microsoft.com/office/drawing/2014/main" id="{127E724D-B4D5-4824-BE0F-3BCDE68F3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158"/>
              <a:ext cx="1217" cy="562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30732" name="Group 49">
              <a:extLst>
                <a:ext uri="{FF2B5EF4-FFF2-40B4-BE49-F238E27FC236}">
                  <a16:creationId xmlns:a16="http://schemas.microsoft.com/office/drawing/2014/main" id="{01CDAC96-4D2E-40D0-A819-3AC8FEAB4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1371"/>
              <a:ext cx="1451" cy="2359"/>
              <a:chOff x="521" y="1371"/>
              <a:chExt cx="1451" cy="2359"/>
            </a:xfrm>
          </p:grpSpPr>
          <p:sp>
            <p:nvSpPr>
              <p:cNvPr id="30733" name="Rectangle 50">
                <a:extLst>
                  <a:ext uri="{FF2B5EF4-FFF2-40B4-BE49-F238E27FC236}">
                    <a16:creationId xmlns:a16="http://schemas.microsoft.com/office/drawing/2014/main" id="{6A58239F-7332-4CF5-97BC-275A5D112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371"/>
                <a:ext cx="1451" cy="2359"/>
              </a:xfrm>
              <a:prstGeom prst="rect">
                <a:avLst/>
              </a:prstGeom>
              <a:solidFill>
                <a:schemeClr val="accent1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30734" name="AutoShape 51">
                <a:extLst>
                  <a:ext uri="{FF2B5EF4-FFF2-40B4-BE49-F238E27FC236}">
                    <a16:creationId xmlns:a16="http://schemas.microsoft.com/office/drawing/2014/main" id="{B1979C26-B0C2-43D4-BD1B-F1EDF3632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" y="2090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43412" name="Text Box 52">
                <a:extLst>
                  <a:ext uri="{FF2B5EF4-FFF2-40B4-BE49-F238E27FC236}">
                    <a16:creationId xmlns:a16="http://schemas.microsoft.com/office/drawing/2014/main" id="{41564998-5CF1-4C04-88D1-A89883424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1" y="2084"/>
                <a:ext cx="5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r>
                  <a:rPr lang="en-US" altLang="zh-CN" sz="14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≠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EOF</a:t>
                </a:r>
              </a:p>
            </p:txBody>
          </p:sp>
          <p:sp>
            <p:nvSpPr>
              <p:cNvPr id="30736" name="Line 53">
                <a:extLst>
                  <a:ext uri="{FF2B5EF4-FFF2-40B4-BE49-F238E27FC236}">
                    <a16:creationId xmlns:a16="http://schemas.microsoft.com/office/drawing/2014/main" id="{B705995D-A252-4F3C-90CA-4B7D42AAC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2" y="2205"/>
                <a:ext cx="167" cy="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7" name="Line 54">
                <a:extLst>
                  <a:ext uri="{FF2B5EF4-FFF2-40B4-BE49-F238E27FC236}">
                    <a16:creationId xmlns:a16="http://schemas.microsoft.com/office/drawing/2014/main" id="{5B7540D9-AB99-47FD-8632-5FE066E96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308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8" name="Line 55">
                <a:extLst>
                  <a:ext uri="{FF2B5EF4-FFF2-40B4-BE49-F238E27FC236}">
                    <a16:creationId xmlns:a16="http://schemas.microsoft.com/office/drawing/2014/main" id="{82021A6C-F927-4FBB-9B40-8C5AA5967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2202"/>
                <a:ext cx="1" cy="115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16" name="Text Box 56">
                <a:extLst>
                  <a:ext uri="{FF2B5EF4-FFF2-40B4-BE49-F238E27FC236}">
                    <a16:creationId xmlns:a16="http://schemas.microsoft.com/office/drawing/2014/main" id="{A5FF7B17-D3B4-4F5B-8B78-94996E108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272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43417" name="Text Box 57">
                <a:extLst>
                  <a:ext uri="{FF2B5EF4-FFF2-40B4-BE49-F238E27FC236}">
                    <a16:creationId xmlns:a16="http://schemas.microsoft.com/office/drawing/2014/main" id="{3934F241-FF46-4C8D-81B5-9E4FA2CCC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81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30741" name="Oval 58">
                <a:extLst>
                  <a:ext uri="{FF2B5EF4-FFF2-40B4-BE49-F238E27FC236}">
                    <a16:creationId xmlns:a16="http://schemas.microsoft.com/office/drawing/2014/main" id="{494EBDB3-8C76-4B5F-BD6C-D7B4B1A2D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1419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43419" name="Text Box 59">
                <a:extLst>
                  <a:ext uri="{FF2B5EF4-FFF2-40B4-BE49-F238E27FC236}">
                    <a16:creationId xmlns:a16="http://schemas.microsoft.com/office/drawing/2014/main" id="{02FE1C67-84AE-45F4-9DE3-13170C3C5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7" y="1410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  <p:sp>
            <p:nvSpPr>
              <p:cNvPr id="143420" name="Text Box 60">
                <a:extLst>
                  <a:ext uri="{FF2B5EF4-FFF2-40B4-BE49-F238E27FC236}">
                    <a16:creationId xmlns:a16="http://schemas.microsoft.com/office/drawing/2014/main" id="{4202B1C3-8FAE-43B3-9406-56B29D819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1713"/>
                <a:ext cx="881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读入字符</a:t>
                </a:r>
              </a:p>
            </p:txBody>
          </p:sp>
          <p:sp>
            <p:nvSpPr>
              <p:cNvPr id="30744" name="Line 61">
                <a:extLst>
                  <a:ext uri="{FF2B5EF4-FFF2-40B4-BE49-F238E27FC236}">
                    <a16:creationId xmlns:a16="http://schemas.microsoft.com/office/drawing/2014/main" id="{5C3E13B0-9DD0-483C-B56F-826255AAD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59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745" name="Group 62">
                <a:extLst>
                  <a:ext uri="{FF2B5EF4-FFF2-40B4-BE49-F238E27FC236}">
                    <a16:creationId xmlns:a16="http://schemas.microsoft.com/office/drawing/2014/main" id="{1C23FDC9-7D3A-4446-AA19-F81526F4A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9" y="3511"/>
                <a:ext cx="544" cy="192"/>
                <a:chOff x="1009" y="3828"/>
                <a:chExt cx="544" cy="192"/>
              </a:xfrm>
            </p:grpSpPr>
            <p:sp>
              <p:nvSpPr>
                <p:cNvPr id="30756" name="Oval 63">
                  <a:extLst>
                    <a:ext uri="{FF2B5EF4-FFF2-40B4-BE49-F238E27FC236}">
                      <a16:creationId xmlns:a16="http://schemas.microsoft.com/office/drawing/2014/main" id="{A9C4FE3C-5BC9-41BC-BFCC-46C94841E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7" y="3838"/>
                  <a:ext cx="499" cy="1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143424" name="Text Box 64">
                  <a:extLst>
                    <a:ext uri="{FF2B5EF4-FFF2-40B4-BE49-F238E27FC236}">
                      <a16:creationId xmlns:a16="http://schemas.microsoft.com/office/drawing/2014/main" id="{5074E997-113D-4118-AA94-8BE9BF1621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9" y="3828"/>
                  <a:ext cx="5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end</a:t>
                  </a:r>
                </a:p>
              </p:txBody>
            </p:sp>
          </p:grpSp>
          <p:sp>
            <p:nvSpPr>
              <p:cNvPr id="30746" name="Line 65">
                <a:extLst>
                  <a:ext uri="{FF2B5EF4-FFF2-40B4-BE49-F238E27FC236}">
                    <a16:creationId xmlns:a16="http://schemas.microsoft.com/office/drawing/2014/main" id="{B79E0AB3-E2D3-4AF5-8931-E0EF858F5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3359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26" name="Text Box 66">
                <a:extLst>
                  <a:ext uri="{FF2B5EF4-FFF2-40B4-BE49-F238E27FC236}">
                    <a16:creationId xmlns:a16="http://schemas.microsoft.com/office/drawing/2014/main" id="{80A7E2D6-D9AF-4D67-820B-253F3B512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" y="2523"/>
                <a:ext cx="692" cy="2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30748" name="Line 67">
                <a:extLst>
                  <a:ext uri="{FF2B5EF4-FFF2-40B4-BE49-F238E27FC236}">
                    <a16:creationId xmlns:a16="http://schemas.microsoft.com/office/drawing/2014/main" id="{807B1929-B5B0-41D0-9E42-93574091F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954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9" name="Line 68">
                <a:extLst>
                  <a:ext uri="{FF2B5EF4-FFF2-40B4-BE49-F238E27FC236}">
                    <a16:creationId xmlns:a16="http://schemas.microsoft.com/office/drawing/2014/main" id="{FEC40CCA-FF21-4C1D-8E67-CD7677C71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3359"/>
                <a:ext cx="469" cy="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0" name="Line 69">
                <a:extLst>
                  <a:ext uri="{FF2B5EF4-FFF2-40B4-BE49-F238E27FC236}">
                    <a16:creationId xmlns:a16="http://schemas.microsoft.com/office/drawing/2014/main" id="{F9D75785-1991-4DAE-890B-E8AB1FA93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6" y="2205"/>
                <a:ext cx="167" cy="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1" name="Line 70">
                <a:extLst>
                  <a:ext uri="{FF2B5EF4-FFF2-40B4-BE49-F238E27FC236}">
                    <a16:creationId xmlns:a16="http://schemas.microsoft.com/office/drawing/2014/main" id="{1A695EB4-4E60-47E9-9379-04227FD7F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66"/>
                <a:ext cx="515" cy="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2" name="Line 71">
                <a:extLst>
                  <a:ext uri="{FF2B5EF4-FFF2-40B4-BE49-F238E27FC236}">
                    <a16:creationId xmlns:a16="http://schemas.microsoft.com/office/drawing/2014/main" id="{3BE5299A-15B8-4477-A115-037F8EA27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3" y="2753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32" name="Text Box 72">
                <a:extLst>
                  <a:ext uri="{FF2B5EF4-FFF2-40B4-BE49-F238E27FC236}">
                    <a16:creationId xmlns:a16="http://schemas.microsoft.com/office/drawing/2014/main" id="{570EE99D-BEAC-40DD-8340-7CB2FE1D8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" y="2928"/>
                <a:ext cx="848" cy="2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c←</a:t>
                </a: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读入字符</a:t>
                </a:r>
              </a:p>
            </p:txBody>
          </p:sp>
          <p:sp>
            <p:nvSpPr>
              <p:cNvPr id="30754" name="Line 73">
                <a:extLst>
                  <a:ext uri="{FF2B5EF4-FFF2-40B4-BE49-F238E27FC236}">
                    <a16:creationId xmlns:a16="http://schemas.microsoft.com/office/drawing/2014/main" id="{89C50474-E849-4AFC-A9CE-230E7BCD3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3134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5" name="Line 74">
                <a:extLst>
                  <a:ext uri="{FF2B5EF4-FFF2-40B4-BE49-F238E27FC236}">
                    <a16:creationId xmlns:a16="http://schemas.microsoft.com/office/drawing/2014/main" id="{C793EDF3-9AAE-45AD-A1C1-C80731A7F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2202"/>
                <a:ext cx="2" cy="10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3436" name="Rectangle 76">
            <a:extLst>
              <a:ext uri="{FF2B5EF4-FFF2-40B4-BE49-F238E27FC236}">
                <a16:creationId xmlns:a16="http://schemas.microsoft.com/office/drawing/2014/main" id="{ECBDB14F-BB3F-42E6-ADC0-7133A291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420938"/>
            <a:ext cx="5256212" cy="258445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算法步骤：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(1)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读入一个字符，赋给字符变量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(2)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如果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不是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EOF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，则执行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(3)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；否则结束；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(3)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输出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(4)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读入下一字符，赋给字符变量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(5)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转步骤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(2)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sp>
        <p:nvSpPr>
          <p:cNvPr id="143437" name="Text Box 77">
            <a:extLst>
              <a:ext uri="{FF2B5EF4-FFF2-40B4-BE49-F238E27FC236}">
                <a16:creationId xmlns:a16="http://schemas.microsoft.com/office/drawing/2014/main" id="{17B32517-C45F-4DF9-A074-6DDE84BF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5445125"/>
            <a:ext cx="5891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键入方法：键入回车表示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一行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结束；键入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ctr+z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显示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^z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，表示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正文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输入结束。</a:t>
            </a:r>
          </a:p>
        </p:txBody>
      </p:sp>
      <p:sp>
        <p:nvSpPr>
          <p:cNvPr id="143439" name="Text Box 79">
            <a:extLst>
              <a:ext uri="{FF2B5EF4-FFF2-40B4-BE49-F238E27FC236}">
                <a16:creationId xmlns:a16="http://schemas.microsoft.com/office/drawing/2014/main" id="{F6C88E94-25B1-4F98-B072-D8B1E92DF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05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40" name="Rectangle 80">
            <a:extLst>
              <a:ext uri="{FF2B5EF4-FFF2-40B4-BE49-F238E27FC236}">
                <a16:creationId xmlns:a16="http://schemas.microsoft.com/office/drawing/2014/main" id="{96ECCA63-0AAE-499E-9834-E607851E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71750"/>
            <a:ext cx="5360987" cy="22256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main(void){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char c;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printf(”input a text end of ctrl+z:\n”);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while (( c = getchar()) != EOF )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putchar(c);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77778E-6 L -0.30712 7.77778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3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4" grpId="0" animBg="1"/>
      <p:bldP spid="143374" grpId="1" animBg="1"/>
      <p:bldP spid="143436" grpId="0" animBg="1"/>
      <p:bldP spid="143436" grpId="1" animBg="1"/>
      <p:bldP spid="143437" grpId="0"/>
      <p:bldP spid="143439" grpId="0"/>
      <p:bldP spid="1434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>
            <a:extLst>
              <a:ext uri="{FF2B5EF4-FFF2-40B4-BE49-F238E27FC236}">
                <a16:creationId xmlns:a16="http://schemas.microsoft.com/office/drawing/2014/main" id="{F8B9EE83-ABB5-4FBC-99B5-BC9432B7C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2F980-B399-452C-9C73-AF76F056F4CF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5503" name="Text Box 95">
            <a:extLst>
              <a:ext uri="{FF2B5EF4-FFF2-40B4-BE49-F238E27FC236}">
                <a16:creationId xmlns:a16="http://schemas.microsoft.com/office/drawing/2014/main" id="{8816EC3D-8126-4D77-AEB0-E1E7265B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5757863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F71C667F-1C65-40B8-A4CB-8EB9C862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49275"/>
            <a:ext cx="7632700" cy="830263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4.11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输入一个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一段正文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，按原来格式复制输出，复制过程中删去输入程序中所有的注释。</a:t>
            </a:r>
            <a:endParaRPr lang="zh-CN" altLang="en-US" sz="2000" dirty="0"/>
          </a:p>
        </p:txBody>
      </p:sp>
      <p:sp>
        <p:nvSpPr>
          <p:cNvPr id="145479" name="Text Box 71" descr="编织物">
            <a:extLst>
              <a:ext uri="{FF2B5EF4-FFF2-40B4-BE49-F238E27FC236}">
                <a16:creationId xmlns:a16="http://schemas.microsoft.com/office/drawing/2014/main" id="{7EF5E7BD-78AE-41EE-9E7A-AF2A5596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5373688"/>
            <a:ext cx="8494713" cy="396875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tile tx="0" ty="0" sx="100000" sy="100000" flip="none" algn="tl"/>
          </a:blipFill>
          <a:ln w="28575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/>
              <a:t>⊿ </a:t>
            </a:r>
            <a:r>
              <a:rPr lang="en-US" altLang="zh-CN" sz="2000" b="1">
                <a:latin typeface="Times New Roman"/>
              </a:rPr>
              <a:t>…</a:t>
            </a:r>
            <a:r>
              <a:rPr lang="en-US" altLang="zh-CN" sz="2000" b="1"/>
              <a:t> ⊿ / /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⊿ … ⊿ /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⊿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… ⊿ /*⊿ … ⊿ *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⊿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… ⊿**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⊿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… ⊿*/⊿ … ⊿</a:t>
            </a:r>
          </a:p>
        </p:txBody>
      </p:sp>
      <p:sp>
        <p:nvSpPr>
          <p:cNvPr id="145480" name="AutoShape 72">
            <a:extLst>
              <a:ext uri="{FF2B5EF4-FFF2-40B4-BE49-F238E27FC236}">
                <a16:creationId xmlns:a16="http://schemas.microsoft.com/office/drawing/2014/main" id="{A4E250B0-E474-45CB-BF6A-A4F35B46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4906963"/>
            <a:ext cx="1027113" cy="431800"/>
          </a:xfrm>
          <a:prstGeom prst="wedgeRoundRectCallout">
            <a:avLst>
              <a:gd name="adj1" fmla="val -61435"/>
              <a:gd name="adj2" fmla="val 80884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非*非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</a:p>
        </p:txBody>
      </p:sp>
      <p:sp>
        <p:nvSpPr>
          <p:cNvPr id="145481" name="AutoShape 73">
            <a:extLst>
              <a:ext uri="{FF2B5EF4-FFF2-40B4-BE49-F238E27FC236}">
                <a16:creationId xmlns:a16="http://schemas.microsoft.com/office/drawing/2014/main" id="{B3F3E0EE-6E1C-4DBB-A26E-A8651590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887913"/>
            <a:ext cx="1090613" cy="431800"/>
          </a:xfrm>
          <a:prstGeom prst="wedgeRoundRectCallout">
            <a:avLst>
              <a:gd name="adj1" fmla="val -60773"/>
              <a:gd name="adj2" fmla="val 80884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非*</a:t>
            </a: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F0F3ACB6-DF13-4649-BE19-94126ECAF218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5734050"/>
            <a:ext cx="1368425" cy="441325"/>
            <a:chOff x="697" y="3611"/>
            <a:chExt cx="862" cy="278"/>
          </a:xfrm>
        </p:grpSpPr>
        <p:sp>
          <p:nvSpPr>
            <p:cNvPr id="31820" name="Rectangle 99">
              <a:extLst>
                <a:ext uri="{FF2B5EF4-FFF2-40B4-BE49-F238E27FC236}">
                  <a16:creationId xmlns:a16="http://schemas.microsoft.com/office/drawing/2014/main" id="{25B697CA-5FC9-44C4-A0CE-9AB274B4C5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7" y="3633"/>
              <a:ext cx="862" cy="19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1821" name="AutoShape 74">
              <a:extLst>
                <a:ext uri="{FF2B5EF4-FFF2-40B4-BE49-F238E27FC236}">
                  <a16:creationId xmlns:a16="http://schemas.microsoft.com/office/drawing/2014/main" id="{7C1B114F-6117-4D0A-88C4-C9F9B08B9EC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12" y="3418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5483" name="Text Box 75">
              <a:extLst>
                <a:ext uri="{FF2B5EF4-FFF2-40B4-BE49-F238E27FC236}">
                  <a16:creationId xmlns:a16="http://schemas.microsoft.com/office/drawing/2014/main" id="{0365EA3D-6114-4FAA-8FEA-EF362DE53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3639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145484" name="Text Box 76">
            <a:extLst>
              <a:ext uri="{FF2B5EF4-FFF2-40B4-BE49-F238E27FC236}">
                <a16:creationId xmlns:a16="http://schemas.microsoft.com/office/drawing/2014/main" id="{068034E5-EC3C-4EE0-B112-D691EEEF7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575945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grpSp>
        <p:nvGrpSpPr>
          <p:cNvPr id="3" name="Group 103">
            <a:extLst>
              <a:ext uri="{FF2B5EF4-FFF2-40B4-BE49-F238E27FC236}">
                <a16:creationId xmlns:a16="http://schemas.microsoft.com/office/drawing/2014/main" id="{A3A34FA1-B9CF-43F0-881A-356260AD595E}"/>
              </a:ext>
            </a:extLst>
          </p:cNvPr>
          <p:cNvGrpSpPr>
            <a:grpSpLocks/>
          </p:cNvGrpSpPr>
          <p:nvPr/>
        </p:nvGrpSpPr>
        <p:grpSpPr bwMode="auto">
          <a:xfrm>
            <a:off x="3213100" y="5734050"/>
            <a:ext cx="719138" cy="431800"/>
            <a:chOff x="1551" y="3611"/>
            <a:chExt cx="453" cy="272"/>
          </a:xfrm>
        </p:grpSpPr>
        <p:sp>
          <p:nvSpPr>
            <p:cNvPr id="145485" name="Text Box 77">
              <a:extLst>
                <a:ext uri="{FF2B5EF4-FFF2-40B4-BE49-F238E27FC236}">
                  <a16:creationId xmlns:a16="http://schemas.microsoft.com/office/drawing/2014/main" id="{932C94D5-7036-4C65-BD6C-5C8871A46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" y="3633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1819" name="AutoShape 80">
              <a:extLst>
                <a:ext uri="{FF2B5EF4-FFF2-40B4-BE49-F238E27FC236}">
                  <a16:creationId xmlns:a16="http://schemas.microsoft.com/office/drawing/2014/main" id="{C65B2368-D8B7-4021-BA8B-ED47A1FE891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744" y="3418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45489" name="Text Box 81">
            <a:extLst>
              <a:ext uri="{FF2B5EF4-FFF2-40B4-BE49-F238E27FC236}">
                <a16:creationId xmlns:a16="http://schemas.microsoft.com/office/drawing/2014/main" id="{C26AD43C-9173-482A-9EAF-E371BEEA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57673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grpSp>
        <p:nvGrpSpPr>
          <p:cNvPr id="4" name="Group 104">
            <a:extLst>
              <a:ext uri="{FF2B5EF4-FFF2-40B4-BE49-F238E27FC236}">
                <a16:creationId xmlns:a16="http://schemas.microsoft.com/office/drawing/2014/main" id="{74259FEB-3DD5-437B-B828-ACCE0F59A91D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5724525"/>
            <a:ext cx="898525" cy="450850"/>
            <a:chOff x="2252" y="3605"/>
            <a:chExt cx="566" cy="284"/>
          </a:xfrm>
        </p:grpSpPr>
        <p:sp>
          <p:nvSpPr>
            <p:cNvPr id="145490" name="Text Box 82">
              <a:extLst>
                <a:ext uri="{FF2B5EF4-FFF2-40B4-BE49-F238E27FC236}">
                  <a16:creationId xmlns:a16="http://schemas.microsoft.com/office/drawing/2014/main" id="{1FEAA59E-9670-4B56-8374-5D3054634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2" y="3639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1817" name="AutoShape 83">
              <a:extLst>
                <a:ext uri="{FF2B5EF4-FFF2-40B4-BE49-F238E27FC236}">
                  <a16:creationId xmlns:a16="http://schemas.microsoft.com/office/drawing/2014/main" id="{C5EA6D3E-C1EB-4AF1-934F-34D990C2C72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95" y="3362"/>
              <a:ext cx="79" cy="566"/>
            </a:xfrm>
            <a:prstGeom prst="leftBrace">
              <a:avLst>
                <a:gd name="adj1" fmla="val 5970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45492" name="Text Box 84">
            <a:extLst>
              <a:ext uri="{FF2B5EF4-FFF2-40B4-BE49-F238E27FC236}">
                <a16:creationId xmlns:a16="http://schemas.microsoft.com/office/drawing/2014/main" id="{86988844-FFAD-4E0F-92DB-6F38B673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577373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grpSp>
        <p:nvGrpSpPr>
          <p:cNvPr id="5" name="Group 105">
            <a:extLst>
              <a:ext uri="{FF2B5EF4-FFF2-40B4-BE49-F238E27FC236}">
                <a16:creationId xmlns:a16="http://schemas.microsoft.com/office/drawing/2014/main" id="{5D462B33-BBF2-4AB3-A9F9-A9B9FA2921C4}"/>
              </a:ext>
            </a:extLst>
          </p:cNvPr>
          <p:cNvGrpSpPr>
            <a:grpSpLocks/>
          </p:cNvGrpSpPr>
          <p:nvPr/>
        </p:nvGrpSpPr>
        <p:grpSpPr bwMode="auto">
          <a:xfrm>
            <a:off x="5618163" y="5732463"/>
            <a:ext cx="719137" cy="441325"/>
            <a:chOff x="3093" y="3611"/>
            <a:chExt cx="453" cy="278"/>
          </a:xfrm>
        </p:grpSpPr>
        <p:sp>
          <p:nvSpPr>
            <p:cNvPr id="145493" name="Text Box 85">
              <a:extLst>
                <a:ext uri="{FF2B5EF4-FFF2-40B4-BE49-F238E27FC236}">
                  <a16:creationId xmlns:a16="http://schemas.microsoft.com/office/drawing/2014/main" id="{4F5A56C4-FD70-4854-8E81-B142BA0E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3639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1815" name="AutoShape 87">
              <a:extLst>
                <a:ext uri="{FF2B5EF4-FFF2-40B4-BE49-F238E27FC236}">
                  <a16:creationId xmlns:a16="http://schemas.microsoft.com/office/drawing/2014/main" id="{57AFF572-5654-426B-B272-572C2E6E17E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286" y="3418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14BE30F4-02F8-4E55-8E83-0B9DBFE17AAE}"/>
              </a:ext>
            </a:extLst>
          </p:cNvPr>
          <p:cNvGrpSpPr>
            <a:grpSpLocks/>
          </p:cNvGrpSpPr>
          <p:nvPr/>
        </p:nvGrpSpPr>
        <p:grpSpPr bwMode="auto">
          <a:xfrm>
            <a:off x="6459538" y="5734050"/>
            <a:ext cx="360362" cy="450850"/>
            <a:chOff x="3574" y="3611"/>
            <a:chExt cx="227" cy="284"/>
          </a:xfrm>
        </p:grpSpPr>
        <p:sp>
          <p:nvSpPr>
            <p:cNvPr id="145496" name="Text Box 88">
              <a:extLst>
                <a:ext uri="{FF2B5EF4-FFF2-40B4-BE49-F238E27FC236}">
                  <a16:creationId xmlns:a16="http://schemas.microsoft.com/office/drawing/2014/main" id="{1433B5F0-E4CD-4CE6-B0DC-708557166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3645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1813" name="AutoShape 89">
              <a:extLst>
                <a:ext uri="{FF2B5EF4-FFF2-40B4-BE49-F238E27FC236}">
                  <a16:creationId xmlns:a16="http://schemas.microsoft.com/office/drawing/2014/main" id="{24FFCC33-4800-4680-B805-EDCCA12ADFF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37" y="3566"/>
              <a:ext cx="91" cy="181"/>
            </a:xfrm>
            <a:prstGeom prst="leftBrace">
              <a:avLst>
                <a:gd name="adj1" fmla="val 1657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45499" name="AutoShape 91">
            <a:extLst>
              <a:ext uri="{FF2B5EF4-FFF2-40B4-BE49-F238E27FC236}">
                <a16:creationId xmlns:a16="http://schemas.microsoft.com/office/drawing/2014/main" id="{4403E28A-4BB2-47AB-A256-DB28387B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4887913"/>
            <a:ext cx="1090612" cy="431800"/>
          </a:xfrm>
          <a:prstGeom prst="wedgeRoundRectCallout">
            <a:avLst>
              <a:gd name="adj1" fmla="val -60773"/>
              <a:gd name="adj2" fmla="val 80884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非*</a:t>
            </a:r>
          </a:p>
        </p:txBody>
      </p:sp>
      <p:grpSp>
        <p:nvGrpSpPr>
          <p:cNvPr id="7" name="Group 107">
            <a:extLst>
              <a:ext uri="{FF2B5EF4-FFF2-40B4-BE49-F238E27FC236}">
                <a16:creationId xmlns:a16="http://schemas.microsoft.com/office/drawing/2014/main" id="{D5659ADC-3F86-4AE8-8DD8-0A696E91827E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5734050"/>
            <a:ext cx="719137" cy="431800"/>
            <a:chOff x="3873" y="3615"/>
            <a:chExt cx="453" cy="272"/>
          </a:xfrm>
        </p:grpSpPr>
        <p:sp>
          <p:nvSpPr>
            <p:cNvPr id="145500" name="Text Box 92">
              <a:extLst>
                <a:ext uri="{FF2B5EF4-FFF2-40B4-BE49-F238E27FC236}">
                  <a16:creationId xmlns:a16="http://schemas.microsoft.com/office/drawing/2014/main" id="{C48320A4-C1F2-465D-A713-AD2A6565C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3637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1811" name="AutoShape 93">
              <a:extLst>
                <a:ext uri="{FF2B5EF4-FFF2-40B4-BE49-F238E27FC236}">
                  <a16:creationId xmlns:a16="http://schemas.microsoft.com/office/drawing/2014/main" id="{813C13F1-6814-4155-BF85-9D8365A1E72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66" y="3422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45502" name="Text Box 94">
            <a:extLst>
              <a:ext uri="{FF2B5EF4-FFF2-40B4-BE49-F238E27FC236}">
                <a16:creationId xmlns:a16="http://schemas.microsoft.com/office/drawing/2014/main" id="{4833B373-3512-4F87-94DC-2860BD1E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5767388"/>
            <a:ext cx="257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145504" name="Text Box 96">
            <a:extLst>
              <a:ext uri="{FF2B5EF4-FFF2-40B4-BE49-F238E27FC236}">
                <a16:creationId xmlns:a16="http://schemas.microsoft.com/office/drawing/2014/main" id="{2FD3E2EA-905F-4A6E-9457-EE4A97597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70388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31764" name="Rectangle 100">
            <a:extLst>
              <a:ext uri="{FF2B5EF4-FFF2-40B4-BE49-F238E27FC236}">
                <a16:creationId xmlns:a16="http://schemas.microsoft.com/office/drawing/2014/main" id="{AA6B1312-49DD-434A-B49C-829900CA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1412875"/>
            <a:ext cx="6985000" cy="33115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45442" name="Text Box 34">
            <a:extLst>
              <a:ext uri="{FF2B5EF4-FFF2-40B4-BE49-F238E27FC236}">
                <a16:creationId xmlns:a16="http://schemas.microsoft.com/office/drawing/2014/main" id="{A601F426-4F45-41D5-9492-683EE8C4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8950"/>
            <a:ext cx="7488238" cy="396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kumimoji="0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COPY        </a:t>
            </a:r>
            <a:r>
              <a:rPr kumimoji="0"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kumimoji="0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START         </a:t>
            </a:r>
            <a:r>
              <a:rPr kumimoji="0"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  <a:r>
              <a:rPr kumimoji="0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COMMENT        </a:t>
            </a:r>
            <a:r>
              <a:rPr kumimoji="0"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  <a:r>
              <a:rPr kumimoji="0"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END</a:t>
            </a:r>
          </a:p>
        </p:txBody>
      </p:sp>
      <p:grpSp>
        <p:nvGrpSpPr>
          <p:cNvPr id="31766" name="Group 35">
            <a:extLst>
              <a:ext uri="{FF2B5EF4-FFF2-40B4-BE49-F238E27FC236}">
                <a16:creationId xmlns:a16="http://schemas.microsoft.com/office/drawing/2014/main" id="{B84430D7-7140-4CB0-93B4-BC3D4D541ABD}"/>
              </a:ext>
            </a:extLst>
          </p:cNvPr>
          <p:cNvGrpSpPr>
            <a:grpSpLocks/>
          </p:cNvGrpSpPr>
          <p:nvPr/>
        </p:nvGrpSpPr>
        <p:grpSpPr bwMode="auto">
          <a:xfrm>
            <a:off x="1654175" y="2551113"/>
            <a:ext cx="576263" cy="576262"/>
            <a:chOff x="657" y="1797"/>
            <a:chExt cx="363" cy="363"/>
          </a:xfrm>
        </p:grpSpPr>
        <p:sp>
          <p:nvSpPr>
            <p:cNvPr id="31808" name="Oval 36">
              <a:extLst>
                <a:ext uri="{FF2B5EF4-FFF2-40B4-BE49-F238E27FC236}">
                  <a16:creationId xmlns:a16="http://schemas.microsoft.com/office/drawing/2014/main" id="{1DD773F7-DC36-4CEF-9041-965C646A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97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5445" name="Text Box 37">
              <a:extLst>
                <a:ext uri="{FF2B5EF4-FFF2-40B4-BE49-F238E27FC236}">
                  <a16:creationId xmlns:a16="http://schemas.microsoft.com/office/drawing/2014/main" id="{AC09FC80-8F86-4593-8E70-1DCB56B3E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8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1767" name="Group 38">
            <a:extLst>
              <a:ext uri="{FF2B5EF4-FFF2-40B4-BE49-F238E27FC236}">
                <a16:creationId xmlns:a16="http://schemas.microsoft.com/office/drawing/2014/main" id="{4C3DDFC3-D724-4B1B-B6F7-62ECB3D276CC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2551113"/>
            <a:ext cx="576262" cy="576262"/>
            <a:chOff x="657" y="1797"/>
            <a:chExt cx="363" cy="363"/>
          </a:xfrm>
        </p:grpSpPr>
        <p:sp>
          <p:nvSpPr>
            <p:cNvPr id="31806" name="Oval 39">
              <a:extLst>
                <a:ext uri="{FF2B5EF4-FFF2-40B4-BE49-F238E27FC236}">
                  <a16:creationId xmlns:a16="http://schemas.microsoft.com/office/drawing/2014/main" id="{27CE8A08-07B4-4209-9F91-2F336D28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97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5448" name="Text Box 40">
              <a:extLst>
                <a:ext uri="{FF2B5EF4-FFF2-40B4-BE49-F238E27FC236}">
                  <a16:creationId xmlns:a16="http://schemas.microsoft.com/office/drawing/2014/main" id="{23C0DAA0-648A-46EA-8AB1-CCEBA7EB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8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1768" name="Group 42">
            <a:extLst>
              <a:ext uri="{FF2B5EF4-FFF2-40B4-BE49-F238E27FC236}">
                <a16:creationId xmlns:a16="http://schemas.microsoft.com/office/drawing/2014/main" id="{7DA44A42-55A7-47CE-A9DB-41C5BCD26007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2551113"/>
            <a:ext cx="576263" cy="576262"/>
            <a:chOff x="657" y="1797"/>
            <a:chExt cx="363" cy="363"/>
          </a:xfrm>
        </p:grpSpPr>
        <p:sp>
          <p:nvSpPr>
            <p:cNvPr id="31804" name="Oval 43">
              <a:extLst>
                <a:ext uri="{FF2B5EF4-FFF2-40B4-BE49-F238E27FC236}">
                  <a16:creationId xmlns:a16="http://schemas.microsoft.com/office/drawing/2014/main" id="{40377077-104B-4034-80E0-105F5AF9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97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5452" name="Text Box 44">
              <a:extLst>
                <a:ext uri="{FF2B5EF4-FFF2-40B4-BE49-F238E27FC236}">
                  <a16:creationId xmlns:a16="http://schemas.microsoft.com/office/drawing/2014/main" id="{FC6552C3-BAEB-4933-B12D-9BC443A2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8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1769" name="Group 45">
            <a:extLst>
              <a:ext uri="{FF2B5EF4-FFF2-40B4-BE49-F238E27FC236}">
                <a16:creationId xmlns:a16="http://schemas.microsoft.com/office/drawing/2014/main" id="{0D2F6EBC-D5B5-4A39-8B7C-153B76C92ECC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2551113"/>
            <a:ext cx="576263" cy="576262"/>
            <a:chOff x="657" y="1797"/>
            <a:chExt cx="363" cy="363"/>
          </a:xfrm>
        </p:grpSpPr>
        <p:sp>
          <p:nvSpPr>
            <p:cNvPr id="31802" name="Oval 46">
              <a:extLst>
                <a:ext uri="{FF2B5EF4-FFF2-40B4-BE49-F238E27FC236}">
                  <a16:creationId xmlns:a16="http://schemas.microsoft.com/office/drawing/2014/main" id="{29B29401-A3F1-4F5D-B2F0-21784D2A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97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5455" name="Text Box 47">
              <a:extLst>
                <a:ext uri="{FF2B5EF4-FFF2-40B4-BE49-F238E27FC236}">
                  <a16:creationId xmlns:a16="http://schemas.microsoft.com/office/drawing/2014/main" id="{9B89F370-1C4C-4F04-904C-311724A3D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8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</p:grpSp>
      <p:sp>
        <p:nvSpPr>
          <p:cNvPr id="145456" name="Text Box 48">
            <a:extLst>
              <a:ext uri="{FF2B5EF4-FFF2-40B4-BE49-F238E27FC236}">
                <a16:creationId xmlns:a16="http://schemas.microsoft.com/office/drawing/2014/main" id="{DA64C625-CCCD-4650-9949-320396B5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3208338"/>
            <a:ext cx="992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非*非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</a:t>
            </a:r>
          </a:p>
        </p:txBody>
      </p:sp>
      <p:sp>
        <p:nvSpPr>
          <p:cNvPr id="31771" name="Freeform 49">
            <a:extLst>
              <a:ext uri="{FF2B5EF4-FFF2-40B4-BE49-F238E27FC236}">
                <a16:creationId xmlns:a16="http://schemas.microsoft.com/office/drawing/2014/main" id="{9FB33728-00A4-4A6D-A74B-D61096FFB41E}"/>
              </a:ext>
            </a:extLst>
          </p:cNvPr>
          <p:cNvSpPr>
            <a:spLocks/>
          </p:cNvSpPr>
          <p:nvPr/>
        </p:nvSpPr>
        <p:spPr bwMode="auto">
          <a:xfrm>
            <a:off x="2159000" y="2392363"/>
            <a:ext cx="1439863" cy="298450"/>
          </a:xfrm>
          <a:custGeom>
            <a:avLst/>
            <a:gdLst>
              <a:gd name="T0" fmla="*/ 0 w 907"/>
              <a:gd name="T1" fmla="*/ 2147483646 h 188"/>
              <a:gd name="T2" fmla="*/ 2147483646 w 907"/>
              <a:gd name="T3" fmla="*/ 2147483646 h 188"/>
              <a:gd name="T4" fmla="*/ 2147483646 w 907"/>
              <a:gd name="T5" fmla="*/ 2147483646 h 188"/>
              <a:gd name="T6" fmla="*/ 0 60000 65536"/>
              <a:gd name="T7" fmla="*/ 0 60000 65536"/>
              <a:gd name="T8" fmla="*/ 0 60000 65536"/>
              <a:gd name="T9" fmla="*/ 0 w 907"/>
              <a:gd name="T10" fmla="*/ 0 h 188"/>
              <a:gd name="T11" fmla="*/ 907 w 907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188">
                <a:moveTo>
                  <a:pt x="0" y="143"/>
                </a:moveTo>
                <a:cubicBezTo>
                  <a:pt x="151" y="71"/>
                  <a:pt x="303" y="0"/>
                  <a:pt x="454" y="7"/>
                </a:cubicBezTo>
                <a:cubicBezTo>
                  <a:pt x="605" y="14"/>
                  <a:pt x="756" y="101"/>
                  <a:pt x="907" y="1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Freeform 50">
            <a:extLst>
              <a:ext uri="{FF2B5EF4-FFF2-40B4-BE49-F238E27FC236}">
                <a16:creationId xmlns:a16="http://schemas.microsoft.com/office/drawing/2014/main" id="{3D5C453A-D5DD-4AB0-B515-E3EDEB5C150D}"/>
              </a:ext>
            </a:extLst>
          </p:cNvPr>
          <p:cNvSpPr>
            <a:spLocks/>
          </p:cNvSpPr>
          <p:nvPr/>
        </p:nvSpPr>
        <p:spPr bwMode="auto">
          <a:xfrm>
            <a:off x="4030663" y="2636838"/>
            <a:ext cx="1439862" cy="53975"/>
          </a:xfrm>
          <a:custGeom>
            <a:avLst/>
            <a:gdLst>
              <a:gd name="T0" fmla="*/ 0 w 907"/>
              <a:gd name="T1" fmla="*/ 2147483646 h 188"/>
              <a:gd name="T2" fmla="*/ 2147483646 w 907"/>
              <a:gd name="T3" fmla="*/ 2147483646 h 188"/>
              <a:gd name="T4" fmla="*/ 2147483646 w 907"/>
              <a:gd name="T5" fmla="*/ 2147483646 h 188"/>
              <a:gd name="T6" fmla="*/ 0 60000 65536"/>
              <a:gd name="T7" fmla="*/ 0 60000 65536"/>
              <a:gd name="T8" fmla="*/ 0 60000 65536"/>
              <a:gd name="T9" fmla="*/ 0 w 907"/>
              <a:gd name="T10" fmla="*/ 0 h 188"/>
              <a:gd name="T11" fmla="*/ 907 w 907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188">
                <a:moveTo>
                  <a:pt x="0" y="143"/>
                </a:moveTo>
                <a:cubicBezTo>
                  <a:pt x="151" y="71"/>
                  <a:pt x="303" y="0"/>
                  <a:pt x="454" y="7"/>
                </a:cubicBezTo>
                <a:cubicBezTo>
                  <a:pt x="605" y="14"/>
                  <a:pt x="756" y="101"/>
                  <a:pt x="907" y="1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Freeform 51">
            <a:extLst>
              <a:ext uri="{FF2B5EF4-FFF2-40B4-BE49-F238E27FC236}">
                <a16:creationId xmlns:a16="http://schemas.microsoft.com/office/drawing/2014/main" id="{6DD137CE-9386-4494-9A56-73B78288860F}"/>
              </a:ext>
            </a:extLst>
          </p:cNvPr>
          <p:cNvSpPr>
            <a:spLocks/>
          </p:cNvSpPr>
          <p:nvPr/>
        </p:nvSpPr>
        <p:spPr bwMode="auto">
          <a:xfrm>
            <a:off x="5903913" y="2392363"/>
            <a:ext cx="1439862" cy="298450"/>
          </a:xfrm>
          <a:custGeom>
            <a:avLst/>
            <a:gdLst>
              <a:gd name="T0" fmla="*/ 0 w 907"/>
              <a:gd name="T1" fmla="*/ 2147483646 h 188"/>
              <a:gd name="T2" fmla="*/ 2147483646 w 907"/>
              <a:gd name="T3" fmla="*/ 2147483646 h 188"/>
              <a:gd name="T4" fmla="*/ 2147483646 w 907"/>
              <a:gd name="T5" fmla="*/ 2147483646 h 188"/>
              <a:gd name="T6" fmla="*/ 0 60000 65536"/>
              <a:gd name="T7" fmla="*/ 0 60000 65536"/>
              <a:gd name="T8" fmla="*/ 0 60000 65536"/>
              <a:gd name="T9" fmla="*/ 0 w 907"/>
              <a:gd name="T10" fmla="*/ 0 h 188"/>
              <a:gd name="T11" fmla="*/ 907 w 907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188">
                <a:moveTo>
                  <a:pt x="0" y="143"/>
                </a:moveTo>
                <a:cubicBezTo>
                  <a:pt x="151" y="71"/>
                  <a:pt x="303" y="0"/>
                  <a:pt x="454" y="7"/>
                </a:cubicBezTo>
                <a:cubicBezTo>
                  <a:pt x="605" y="14"/>
                  <a:pt x="756" y="101"/>
                  <a:pt x="907" y="1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Freeform 52">
            <a:extLst>
              <a:ext uri="{FF2B5EF4-FFF2-40B4-BE49-F238E27FC236}">
                <a16:creationId xmlns:a16="http://schemas.microsoft.com/office/drawing/2014/main" id="{178923F0-FF23-4346-8777-ACBDDAC98614}"/>
              </a:ext>
            </a:extLst>
          </p:cNvPr>
          <p:cNvSpPr>
            <a:spLocks/>
          </p:cNvSpPr>
          <p:nvPr/>
        </p:nvSpPr>
        <p:spPr bwMode="auto">
          <a:xfrm flipV="1">
            <a:off x="2125663" y="3005138"/>
            <a:ext cx="1439862" cy="298450"/>
          </a:xfrm>
          <a:custGeom>
            <a:avLst/>
            <a:gdLst>
              <a:gd name="T0" fmla="*/ 0 w 907"/>
              <a:gd name="T1" fmla="*/ 2147483646 h 188"/>
              <a:gd name="T2" fmla="*/ 2147483646 w 907"/>
              <a:gd name="T3" fmla="*/ 2147483646 h 188"/>
              <a:gd name="T4" fmla="*/ 2147483646 w 907"/>
              <a:gd name="T5" fmla="*/ 2147483646 h 188"/>
              <a:gd name="T6" fmla="*/ 0 60000 65536"/>
              <a:gd name="T7" fmla="*/ 0 60000 65536"/>
              <a:gd name="T8" fmla="*/ 0 60000 65536"/>
              <a:gd name="T9" fmla="*/ 0 w 907"/>
              <a:gd name="T10" fmla="*/ 0 h 188"/>
              <a:gd name="T11" fmla="*/ 907 w 907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188">
                <a:moveTo>
                  <a:pt x="0" y="143"/>
                </a:moveTo>
                <a:cubicBezTo>
                  <a:pt x="151" y="71"/>
                  <a:pt x="303" y="0"/>
                  <a:pt x="454" y="7"/>
                </a:cubicBezTo>
                <a:cubicBezTo>
                  <a:pt x="605" y="14"/>
                  <a:pt x="756" y="101"/>
                  <a:pt x="907" y="1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Freeform 54">
            <a:extLst>
              <a:ext uri="{FF2B5EF4-FFF2-40B4-BE49-F238E27FC236}">
                <a16:creationId xmlns:a16="http://schemas.microsoft.com/office/drawing/2014/main" id="{344A0B28-607C-41A1-883E-E884B430A294}"/>
              </a:ext>
            </a:extLst>
          </p:cNvPr>
          <p:cNvSpPr>
            <a:spLocks/>
          </p:cNvSpPr>
          <p:nvPr/>
        </p:nvSpPr>
        <p:spPr bwMode="auto">
          <a:xfrm flipV="1">
            <a:off x="5878513" y="2982913"/>
            <a:ext cx="1439862" cy="298450"/>
          </a:xfrm>
          <a:custGeom>
            <a:avLst/>
            <a:gdLst>
              <a:gd name="T0" fmla="*/ 0 w 907"/>
              <a:gd name="T1" fmla="*/ 2147483646 h 188"/>
              <a:gd name="T2" fmla="*/ 2147483646 w 907"/>
              <a:gd name="T3" fmla="*/ 2147483646 h 188"/>
              <a:gd name="T4" fmla="*/ 2147483646 w 907"/>
              <a:gd name="T5" fmla="*/ 2147483646 h 188"/>
              <a:gd name="T6" fmla="*/ 0 60000 65536"/>
              <a:gd name="T7" fmla="*/ 0 60000 65536"/>
              <a:gd name="T8" fmla="*/ 0 60000 65536"/>
              <a:gd name="T9" fmla="*/ 0 w 907"/>
              <a:gd name="T10" fmla="*/ 0 h 188"/>
              <a:gd name="T11" fmla="*/ 907 w 907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188">
                <a:moveTo>
                  <a:pt x="0" y="143"/>
                </a:moveTo>
                <a:cubicBezTo>
                  <a:pt x="151" y="71"/>
                  <a:pt x="303" y="0"/>
                  <a:pt x="454" y="7"/>
                </a:cubicBezTo>
                <a:cubicBezTo>
                  <a:pt x="605" y="14"/>
                  <a:pt x="756" y="101"/>
                  <a:pt x="907" y="1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3" name="Text Box 55">
            <a:extLst>
              <a:ext uri="{FF2B5EF4-FFF2-40B4-BE49-F238E27FC236}">
                <a16:creationId xmlns:a16="http://schemas.microsoft.com/office/drawing/2014/main" id="{08C6EEF3-F0B5-4963-9F04-E958A33D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172878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非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</a:t>
            </a:r>
          </a:p>
        </p:txBody>
      </p:sp>
      <p:sp>
        <p:nvSpPr>
          <p:cNvPr id="145464" name="Text Box 56">
            <a:extLst>
              <a:ext uri="{FF2B5EF4-FFF2-40B4-BE49-F238E27FC236}">
                <a16:creationId xmlns:a16="http://schemas.microsoft.com/office/drawing/2014/main" id="{90414506-FA0B-4DF5-A20F-C3A63A16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2032000"/>
            <a:ext cx="45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/</a:t>
            </a:r>
          </a:p>
        </p:txBody>
      </p:sp>
      <p:sp>
        <p:nvSpPr>
          <p:cNvPr id="145465" name="Text Box 57">
            <a:extLst>
              <a:ext uri="{FF2B5EF4-FFF2-40B4-BE49-F238E27FC236}">
                <a16:creationId xmlns:a16="http://schemas.microsoft.com/office/drawing/2014/main" id="{645BA692-F576-4891-9A75-A61AB6B2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216852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</a:t>
            </a:r>
          </a:p>
        </p:txBody>
      </p:sp>
      <p:sp>
        <p:nvSpPr>
          <p:cNvPr id="145466" name="Text Box 58">
            <a:extLst>
              <a:ext uri="{FF2B5EF4-FFF2-40B4-BE49-F238E27FC236}">
                <a16:creationId xmlns:a16="http://schemas.microsoft.com/office/drawing/2014/main" id="{6310B9ED-C66D-410B-A91B-1D1A1C0A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2033588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</a:t>
            </a:r>
          </a:p>
        </p:txBody>
      </p:sp>
      <p:sp>
        <p:nvSpPr>
          <p:cNvPr id="145468" name="Text Box 60">
            <a:extLst>
              <a:ext uri="{FF2B5EF4-FFF2-40B4-BE49-F238E27FC236}">
                <a16:creationId xmlns:a16="http://schemas.microsoft.com/office/drawing/2014/main" id="{A1C76CEE-4EBC-4841-B824-C91DC60E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235325"/>
            <a:ext cx="1039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非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</a:t>
            </a: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非*</a:t>
            </a:r>
          </a:p>
        </p:txBody>
      </p:sp>
      <p:sp>
        <p:nvSpPr>
          <p:cNvPr id="31781" name="Freeform 61">
            <a:extLst>
              <a:ext uri="{FF2B5EF4-FFF2-40B4-BE49-F238E27FC236}">
                <a16:creationId xmlns:a16="http://schemas.microsoft.com/office/drawing/2014/main" id="{D609D6C3-DDD0-47ED-8377-1D57058066D8}"/>
              </a:ext>
            </a:extLst>
          </p:cNvPr>
          <p:cNvSpPr>
            <a:spLocks/>
          </p:cNvSpPr>
          <p:nvPr/>
        </p:nvSpPr>
        <p:spPr bwMode="auto">
          <a:xfrm>
            <a:off x="1871663" y="3111500"/>
            <a:ext cx="5759450" cy="1152525"/>
          </a:xfrm>
          <a:custGeom>
            <a:avLst/>
            <a:gdLst>
              <a:gd name="T0" fmla="*/ 2147483646 w 3719"/>
              <a:gd name="T1" fmla="*/ 0 h 461"/>
              <a:gd name="T2" fmla="*/ 2147483646 w 3719"/>
              <a:gd name="T3" fmla="*/ 2147483646 h 461"/>
              <a:gd name="T4" fmla="*/ 2147483646 w 3719"/>
              <a:gd name="T5" fmla="*/ 2147483646 h 461"/>
              <a:gd name="T6" fmla="*/ 2147483646 w 3719"/>
              <a:gd name="T7" fmla="*/ 2147483646 h 461"/>
              <a:gd name="T8" fmla="*/ 0 w 3719"/>
              <a:gd name="T9" fmla="*/ 0 h 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19"/>
              <a:gd name="T16" fmla="*/ 0 h 461"/>
              <a:gd name="T17" fmla="*/ 3719 w 3719"/>
              <a:gd name="T18" fmla="*/ 461 h 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19" h="461">
                <a:moveTo>
                  <a:pt x="3719" y="0"/>
                </a:moveTo>
                <a:cubicBezTo>
                  <a:pt x="3711" y="120"/>
                  <a:pt x="3704" y="241"/>
                  <a:pt x="3402" y="317"/>
                </a:cubicBezTo>
                <a:cubicBezTo>
                  <a:pt x="3100" y="393"/>
                  <a:pt x="2419" y="445"/>
                  <a:pt x="1905" y="453"/>
                </a:cubicBezTo>
                <a:cubicBezTo>
                  <a:pt x="1391" y="461"/>
                  <a:pt x="634" y="438"/>
                  <a:pt x="317" y="363"/>
                </a:cubicBezTo>
                <a:cubicBezTo>
                  <a:pt x="0" y="288"/>
                  <a:pt x="53" y="61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0" name="Text Box 62">
            <a:extLst>
              <a:ext uri="{FF2B5EF4-FFF2-40B4-BE49-F238E27FC236}">
                <a16:creationId xmlns:a16="http://schemas.microsoft.com/office/drawing/2014/main" id="{AD6757C4-C603-4A51-A1F9-16E15500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88143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/</a:t>
            </a:r>
          </a:p>
        </p:txBody>
      </p:sp>
      <p:sp>
        <p:nvSpPr>
          <p:cNvPr id="145471" name="Text Box 63">
            <a:extLst>
              <a:ext uri="{FF2B5EF4-FFF2-40B4-BE49-F238E27FC236}">
                <a16:creationId xmlns:a16="http://schemas.microsoft.com/office/drawing/2014/main" id="{68991A4A-3209-4DF0-A678-3FB1902F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1749425"/>
            <a:ext cx="50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</a:t>
            </a:r>
          </a:p>
        </p:txBody>
      </p:sp>
      <p:sp>
        <p:nvSpPr>
          <p:cNvPr id="31784" name="Arc 64">
            <a:extLst>
              <a:ext uri="{FF2B5EF4-FFF2-40B4-BE49-F238E27FC236}">
                <a16:creationId xmlns:a16="http://schemas.microsoft.com/office/drawing/2014/main" id="{047A6231-8C8B-4BB3-B716-4C1103CB69C5}"/>
              </a:ext>
            </a:extLst>
          </p:cNvPr>
          <p:cNvSpPr>
            <a:spLocks/>
          </p:cNvSpPr>
          <p:nvPr/>
        </p:nvSpPr>
        <p:spPr bwMode="auto">
          <a:xfrm rot="-5400000">
            <a:off x="1672431" y="1994694"/>
            <a:ext cx="504825" cy="719138"/>
          </a:xfrm>
          <a:custGeom>
            <a:avLst/>
            <a:gdLst>
              <a:gd name="T0" fmla="*/ 2147483646 w 41542"/>
              <a:gd name="T1" fmla="*/ 2147483646 h 43200"/>
              <a:gd name="T2" fmla="*/ 0 w 41542"/>
              <a:gd name="T3" fmla="*/ 2147483646 h 43200"/>
              <a:gd name="T4" fmla="*/ 2147483646 w 41542"/>
              <a:gd name="T5" fmla="*/ 2147483646 h 43200"/>
              <a:gd name="T6" fmla="*/ 0 60000 65536"/>
              <a:gd name="T7" fmla="*/ 0 60000 65536"/>
              <a:gd name="T8" fmla="*/ 0 60000 65536"/>
              <a:gd name="T9" fmla="*/ 0 w 41542"/>
              <a:gd name="T10" fmla="*/ 0 h 43200"/>
              <a:gd name="T11" fmla="*/ 41542 w 415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42" h="43200" fill="none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</a:path>
              <a:path w="41542" h="43200" stroke="0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  <a:lnTo>
                  <a:pt x="19942" y="21600"/>
                </a:lnTo>
                <a:lnTo>
                  <a:pt x="808" y="11575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Arc 65">
            <a:extLst>
              <a:ext uri="{FF2B5EF4-FFF2-40B4-BE49-F238E27FC236}">
                <a16:creationId xmlns:a16="http://schemas.microsoft.com/office/drawing/2014/main" id="{3555E93E-0FE0-4937-8339-D4ADF499612B}"/>
              </a:ext>
            </a:extLst>
          </p:cNvPr>
          <p:cNvSpPr>
            <a:spLocks/>
          </p:cNvSpPr>
          <p:nvPr/>
        </p:nvSpPr>
        <p:spPr bwMode="auto">
          <a:xfrm rot="-5400000">
            <a:off x="7346156" y="1994694"/>
            <a:ext cx="504825" cy="719138"/>
          </a:xfrm>
          <a:custGeom>
            <a:avLst/>
            <a:gdLst>
              <a:gd name="T0" fmla="*/ 2147483646 w 41542"/>
              <a:gd name="T1" fmla="*/ 2147483646 h 43200"/>
              <a:gd name="T2" fmla="*/ 0 w 41542"/>
              <a:gd name="T3" fmla="*/ 2147483646 h 43200"/>
              <a:gd name="T4" fmla="*/ 2147483646 w 41542"/>
              <a:gd name="T5" fmla="*/ 2147483646 h 43200"/>
              <a:gd name="T6" fmla="*/ 0 60000 65536"/>
              <a:gd name="T7" fmla="*/ 0 60000 65536"/>
              <a:gd name="T8" fmla="*/ 0 60000 65536"/>
              <a:gd name="T9" fmla="*/ 0 w 41542"/>
              <a:gd name="T10" fmla="*/ 0 h 43200"/>
              <a:gd name="T11" fmla="*/ 41542 w 415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42" h="43200" fill="none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</a:path>
              <a:path w="41542" h="43200" stroke="0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  <a:lnTo>
                  <a:pt x="19942" y="21600"/>
                </a:lnTo>
                <a:lnTo>
                  <a:pt x="808" y="11575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4" name="Rectangle 66">
            <a:extLst>
              <a:ext uri="{FF2B5EF4-FFF2-40B4-BE49-F238E27FC236}">
                <a16:creationId xmlns:a16="http://schemas.microsoft.com/office/drawing/2014/main" id="{1347394D-5F31-4988-9474-61C7CB4B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2565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</a:t>
            </a:r>
          </a:p>
        </p:txBody>
      </p:sp>
      <p:sp>
        <p:nvSpPr>
          <p:cNvPr id="145475" name="Rectangle 67">
            <a:extLst>
              <a:ext uri="{FF2B5EF4-FFF2-40B4-BE49-F238E27FC236}">
                <a16:creationId xmlns:a16="http://schemas.microsoft.com/office/drawing/2014/main" id="{96AA2FD9-7865-406B-9183-FB060162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460500"/>
            <a:ext cx="141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kumimoji="0" lang="zh-CN" altLang="en-US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</a:t>
            </a: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/)</a:t>
            </a:r>
          </a:p>
        </p:txBody>
      </p:sp>
      <p:sp>
        <p:nvSpPr>
          <p:cNvPr id="145476" name="Rectangle 68">
            <a:extLst>
              <a:ext uri="{FF2B5EF4-FFF2-40B4-BE49-F238E27FC236}">
                <a16:creationId xmlns:a16="http://schemas.microsoft.com/office/drawing/2014/main" id="{F858DDED-4F87-45B6-8202-41CB5824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00438"/>
            <a:ext cx="157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:/</a:t>
            </a:r>
            <a:r>
              <a:rPr kumimoji="0" lang="zh-CN" altLang="en-US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非*</a:t>
            </a: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45477" name="Text Box 69">
            <a:extLst>
              <a:ext uri="{FF2B5EF4-FFF2-40B4-BE49-F238E27FC236}">
                <a16:creationId xmlns:a16="http://schemas.microsoft.com/office/drawing/2014/main" id="{415E38D5-1BCF-4F42-8899-984FCC80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1725613"/>
            <a:ext cx="67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非*</a:t>
            </a:r>
          </a:p>
        </p:txBody>
      </p:sp>
      <p:sp>
        <p:nvSpPr>
          <p:cNvPr id="31790" name="Arc 70">
            <a:extLst>
              <a:ext uri="{FF2B5EF4-FFF2-40B4-BE49-F238E27FC236}">
                <a16:creationId xmlns:a16="http://schemas.microsoft.com/office/drawing/2014/main" id="{FBB35A38-9109-4BE7-B5DD-11A609CED9D4}"/>
              </a:ext>
            </a:extLst>
          </p:cNvPr>
          <p:cNvSpPr>
            <a:spLocks/>
          </p:cNvSpPr>
          <p:nvPr/>
        </p:nvSpPr>
        <p:spPr bwMode="auto">
          <a:xfrm rot="-5400000">
            <a:off x="5445919" y="1980407"/>
            <a:ext cx="504825" cy="719137"/>
          </a:xfrm>
          <a:custGeom>
            <a:avLst/>
            <a:gdLst>
              <a:gd name="T0" fmla="*/ 2147483646 w 41542"/>
              <a:gd name="T1" fmla="*/ 2147483646 h 43200"/>
              <a:gd name="T2" fmla="*/ 0 w 41542"/>
              <a:gd name="T3" fmla="*/ 2147483646 h 43200"/>
              <a:gd name="T4" fmla="*/ 2147483646 w 41542"/>
              <a:gd name="T5" fmla="*/ 2147483646 h 43200"/>
              <a:gd name="T6" fmla="*/ 0 60000 65536"/>
              <a:gd name="T7" fmla="*/ 0 60000 65536"/>
              <a:gd name="T8" fmla="*/ 0 60000 65536"/>
              <a:gd name="T9" fmla="*/ 0 w 41542"/>
              <a:gd name="T10" fmla="*/ 0 h 43200"/>
              <a:gd name="T11" fmla="*/ 41542 w 415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42" h="43200" fill="none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</a:path>
              <a:path w="41542" h="43200" stroke="0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  <a:lnTo>
                  <a:pt x="19942" y="21600"/>
                </a:lnTo>
                <a:lnTo>
                  <a:pt x="808" y="11575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516" name="Text Box 108">
            <a:extLst>
              <a:ext uri="{FF2B5EF4-FFF2-40B4-BE49-F238E27FC236}">
                <a16:creationId xmlns:a16="http://schemas.microsoft.com/office/drawing/2014/main" id="{424EA5BA-F697-45B0-873D-AF9F3A6B2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7097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/</a:t>
            </a:r>
          </a:p>
        </p:txBody>
      </p:sp>
      <p:sp>
        <p:nvSpPr>
          <p:cNvPr id="31792" name="Arc 109">
            <a:extLst>
              <a:ext uri="{FF2B5EF4-FFF2-40B4-BE49-F238E27FC236}">
                <a16:creationId xmlns:a16="http://schemas.microsoft.com/office/drawing/2014/main" id="{7789E86F-3B68-4C9F-BEF7-526897D42846}"/>
              </a:ext>
            </a:extLst>
          </p:cNvPr>
          <p:cNvSpPr>
            <a:spLocks/>
          </p:cNvSpPr>
          <p:nvPr/>
        </p:nvSpPr>
        <p:spPr bwMode="auto">
          <a:xfrm rot="-5400000">
            <a:off x="3577431" y="1975644"/>
            <a:ext cx="504825" cy="719138"/>
          </a:xfrm>
          <a:custGeom>
            <a:avLst/>
            <a:gdLst>
              <a:gd name="T0" fmla="*/ 2147483646 w 41542"/>
              <a:gd name="T1" fmla="*/ 2147483646 h 43200"/>
              <a:gd name="T2" fmla="*/ 0 w 41542"/>
              <a:gd name="T3" fmla="*/ 2147483646 h 43200"/>
              <a:gd name="T4" fmla="*/ 2147483646 w 41542"/>
              <a:gd name="T5" fmla="*/ 2147483646 h 43200"/>
              <a:gd name="T6" fmla="*/ 0 60000 65536"/>
              <a:gd name="T7" fmla="*/ 0 60000 65536"/>
              <a:gd name="T8" fmla="*/ 0 60000 65536"/>
              <a:gd name="T9" fmla="*/ 0 w 41542"/>
              <a:gd name="T10" fmla="*/ 0 h 43200"/>
              <a:gd name="T11" fmla="*/ 41542 w 415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42" h="43200" fill="none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</a:path>
              <a:path w="41542" h="43200" stroke="0" extrusionOk="0">
                <a:moveTo>
                  <a:pt x="808" y="11575"/>
                </a:moveTo>
                <a:cubicBezTo>
                  <a:pt x="4537" y="4459"/>
                  <a:pt x="11907" y="-1"/>
                  <a:pt x="19942" y="0"/>
                </a:cubicBezTo>
                <a:cubicBezTo>
                  <a:pt x="31871" y="0"/>
                  <a:pt x="41542" y="9670"/>
                  <a:pt x="41542" y="21600"/>
                </a:cubicBezTo>
                <a:cubicBezTo>
                  <a:pt x="41542" y="33529"/>
                  <a:pt x="31871" y="43200"/>
                  <a:pt x="19942" y="43200"/>
                </a:cubicBezTo>
                <a:cubicBezTo>
                  <a:pt x="11218" y="43200"/>
                  <a:pt x="3351" y="37952"/>
                  <a:pt x="-1" y="29899"/>
                </a:cubicBezTo>
                <a:lnTo>
                  <a:pt x="19942" y="21600"/>
                </a:lnTo>
                <a:lnTo>
                  <a:pt x="808" y="11575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518" name="Rectangle 110">
            <a:extLst>
              <a:ext uri="{FF2B5EF4-FFF2-40B4-BE49-F238E27FC236}">
                <a16:creationId xmlns:a16="http://schemas.microsoft.com/office/drawing/2014/main" id="{29D1D89B-ED51-4E66-A956-80F11E9F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1427163"/>
            <a:ext cx="1162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kumimoji="0" lang="en-US" altLang="zh-CN" sz="20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:/)</a:t>
            </a:r>
          </a:p>
        </p:txBody>
      </p:sp>
      <p:grpSp>
        <p:nvGrpSpPr>
          <p:cNvPr id="12" name="Group 112">
            <a:extLst>
              <a:ext uri="{FF2B5EF4-FFF2-40B4-BE49-F238E27FC236}">
                <a16:creationId xmlns:a16="http://schemas.microsoft.com/office/drawing/2014/main" id="{0148FF1A-3174-47BF-841C-31AFCD8F7908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5738813"/>
            <a:ext cx="1368425" cy="441325"/>
            <a:chOff x="697" y="3611"/>
            <a:chExt cx="862" cy="278"/>
          </a:xfrm>
        </p:grpSpPr>
        <p:sp>
          <p:nvSpPr>
            <p:cNvPr id="31799" name="Rectangle 113">
              <a:extLst>
                <a:ext uri="{FF2B5EF4-FFF2-40B4-BE49-F238E27FC236}">
                  <a16:creationId xmlns:a16="http://schemas.microsoft.com/office/drawing/2014/main" id="{298334D1-5924-4E3B-BF78-F7614BD55D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7" y="3633"/>
              <a:ext cx="862" cy="19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1800" name="AutoShape 114">
              <a:extLst>
                <a:ext uri="{FF2B5EF4-FFF2-40B4-BE49-F238E27FC236}">
                  <a16:creationId xmlns:a16="http://schemas.microsoft.com/office/drawing/2014/main" id="{A623103C-A444-4E7B-BCB7-8BF70E113AA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12" y="3418"/>
              <a:ext cx="68" cy="453"/>
            </a:xfrm>
            <a:prstGeom prst="leftBrace">
              <a:avLst>
                <a:gd name="adj1" fmla="val 5551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5523" name="Text Box 115">
              <a:extLst>
                <a:ext uri="{FF2B5EF4-FFF2-40B4-BE49-F238E27FC236}">
                  <a16:creationId xmlns:a16="http://schemas.microsoft.com/office/drawing/2014/main" id="{E6DC1632-C6DF-4983-B921-1FFA5DA0F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3639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3" name="Group 117">
            <a:extLst>
              <a:ext uri="{FF2B5EF4-FFF2-40B4-BE49-F238E27FC236}">
                <a16:creationId xmlns:a16="http://schemas.microsoft.com/office/drawing/2014/main" id="{63823EB1-A5ED-4A06-8045-69339028D918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5715000"/>
            <a:ext cx="360363" cy="450850"/>
            <a:chOff x="3574" y="3611"/>
            <a:chExt cx="227" cy="284"/>
          </a:xfrm>
        </p:grpSpPr>
        <p:sp>
          <p:nvSpPr>
            <p:cNvPr id="145526" name="Text Box 118">
              <a:extLst>
                <a:ext uri="{FF2B5EF4-FFF2-40B4-BE49-F238E27FC236}">
                  <a16:creationId xmlns:a16="http://schemas.microsoft.com/office/drawing/2014/main" id="{1BFB061C-30DB-47E0-B9C2-62749EFE7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3645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1798" name="AutoShape 119">
              <a:extLst>
                <a:ext uri="{FF2B5EF4-FFF2-40B4-BE49-F238E27FC236}">
                  <a16:creationId xmlns:a16="http://schemas.microsoft.com/office/drawing/2014/main" id="{0AF11EE6-889A-4202-B86B-4D1D842467C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37" y="3566"/>
              <a:ext cx="91" cy="181"/>
            </a:xfrm>
            <a:prstGeom prst="leftBrace">
              <a:avLst>
                <a:gd name="adj1" fmla="val 16575"/>
                <a:gd name="adj2" fmla="val 50000"/>
              </a:avLst>
            </a:prstGeom>
            <a:noFill/>
            <a:ln w="2540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145528" name="AutoShape 120">
            <a:extLst>
              <a:ext uri="{FF2B5EF4-FFF2-40B4-BE49-F238E27FC236}">
                <a16:creationId xmlns:a16="http://schemas.microsoft.com/office/drawing/2014/main" id="{4C5CC764-DB37-4048-BB4F-AF7E6A99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883150"/>
            <a:ext cx="1008062" cy="431800"/>
          </a:xfrm>
          <a:prstGeom prst="wedgeRoundRectCallout">
            <a:avLst>
              <a:gd name="adj1" fmla="val -61653"/>
              <a:gd name="adj2" fmla="val 80884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非*非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4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4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14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14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1000"/>
                                        <p:tgtEl>
                                          <p:spTgt spid="14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145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0" fill="hold"/>
                                        <p:tgtEl>
                                          <p:spTgt spid="145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0" fill="hold"/>
                                        <p:tgtEl>
                                          <p:spTgt spid="145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79" grpId="0" animBg="1"/>
      <p:bldP spid="145480" grpId="0" animBg="1"/>
      <p:bldP spid="145481" grpId="0" animBg="1"/>
      <p:bldP spid="145489" grpId="0"/>
      <p:bldP spid="145499" grpId="0" animBg="1"/>
      <p:bldP spid="145502" grpId="0"/>
      <p:bldP spid="145504" grpId="0"/>
      <p:bldP spid="1455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E156245D-E6D1-4282-AA65-2B3A8B07F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A42141-286A-486F-B38B-E889770F2ECD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D70D72D7-C45B-499D-A008-D1F2692B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9080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2674BB5-0A8E-410A-B802-B5C740EA2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306513"/>
            <a:ext cx="5399087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2" action="ppaction://hlinksldjump"/>
              </a:rPr>
              <a:t>4.1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　</a:t>
            </a:r>
            <a:r>
              <a:rPr lang="en-US" altLang="zh-CN" sz="2400" b="1">
                <a:hlinkClick r:id="rId2" action="ppaction://hlinksldjump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语句分类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3" action="ppaction://hlinksldjump"/>
              </a:rPr>
              <a:t>4.2</a:t>
            </a:r>
            <a:r>
              <a:rPr lang="zh-CN" altLang="en-US" sz="2400" b="1">
                <a:latin typeface="Times New Roman" panose="02020603050405020304" pitchFamily="18" charset="0"/>
                <a:hlinkClick r:id="rId3" action="ppaction://hlinksldjump"/>
              </a:rPr>
              <a:t>　表达式语句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4" action="ppaction://hlinksldjump"/>
              </a:rPr>
              <a:t>4.3</a:t>
            </a:r>
            <a:r>
              <a:rPr lang="zh-CN" altLang="en-US" sz="2400" b="1">
                <a:latin typeface="Times New Roman" panose="02020603050405020304" pitchFamily="18" charset="0"/>
                <a:hlinkClick r:id="rId4" action="ppaction://hlinksldjump"/>
              </a:rPr>
              <a:t>　复合语句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5" action="ppaction://hlinksldjump"/>
              </a:rPr>
              <a:t>4.4</a:t>
            </a:r>
            <a:r>
              <a:rPr lang="zh-CN" altLang="en-US" sz="2400" b="1">
                <a:latin typeface="Times New Roman" panose="02020603050405020304" pitchFamily="18" charset="0"/>
                <a:hlinkClick r:id="rId5" action="ppaction://hlinksldjump"/>
              </a:rPr>
              <a:t>　</a:t>
            </a:r>
            <a:r>
              <a:rPr lang="en-US" altLang="zh-CN" sz="2400" b="1">
                <a:hlinkClick r:id="rId5" action="ppaction://hlinksldjump"/>
              </a:rPr>
              <a:t>if</a:t>
            </a:r>
            <a:r>
              <a:rPr lang="zh-CN" altLang="en-US" sz="2400" b="1">
                <a:latin typeface="Times New Roman" panose="02020603050405020304" pitchFamily="18" charset="0"/>
                <a:hlinkClick r:id="rId5" action="ppaction://hlinksldjump"/>
              </a:rPr>
              <a:t>语句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6" action="ppaction://hlinksldjump"/>
              </a:rPr>
              <a:t>4.5</a:t>
            </a:r>
            <a:r>
              <a:rPr lang="zh-CN" altLang="en-US" sz="2400" b="1">
                <a:latin typeface="Times New Roman" panose="02020603050405020304" pitchFamily="18" charset="0"/>
                <a:hlinkClick r:id="rId6" action="ppaction://hlinksldjump"/>
              </a:rPr>
              <a:t>　</a:t>
            </a:r>
            <a:r>
              <a:rPr lang="en-US" altLang="zh-CN" sz="2400" b="1">
                <a:hlinkClick r:id="rId6" action="ppaction://hlinksldjump"/>
              </a:rPr>
              <a:t>switch</a:t>
            </a:r>
            <a:r>
              <a:rPr lang="zh-CN" altLang="en-US" sz="2400" b="1">
                <a:latin typeface="Times New Roman" panose="02020603050405020304" pitchFamily="18" charset="0"/>
                <a:hlinkClick r:id="rId6" action="ppaction://hlinksldjump"/>
              </a:rPr>
              <a:t>语句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7" action="ppaction://hlinksldjump"/>
              </a:rPr>
              <a:t>4.6</a:t>
            </a:r>
            <a:r>
              <a:rPr lang="zh-CN" altLang="en-US" sz="2400" b="1">
                <a:latin typeface="Times New Roman" panose="02020603050405020304" pitchFamily="18" charset="0"/>
                <a:hlinkClick r:id="rId7" action="ppaction://hlinksldjump"/>
              </a:rPr>
              <a:t>　</a:t>
            </a:r>
            <a:r>
              <a:rPr lang="en-US" altLang="zh-CN" sz="2400" b="1">
                <a:hlinkClick r:id="rId7" action="ppaction://hlinksldjump"/>
              </a:rPr>
              <a:t>while</a:t>
            </a:r>
            <a:r>
              <a:rPr lang="zh-CN" altLang="en-US" sz="2400" b="1">
                <a:latin typeface="Times New Roman" panose="02020603050405020304" pitchFamily="18" charset="0"/>
                <a:hlinkClick r:id="rId7" action="ppaction://hlinksldjump"/>
              </a:rPr>
              <a:t>语句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8" action="ppaction://hlinksldjump"/>
              </a:rPr>
              <a:t>4.7</a:t>
            </a:r>
            <a:r>
              <a:rPr lang="zh-CN" altLang="en-US" sz="2400" b="1">
                <a:latin typeface="Times New Roman" panose="02020603050405020304" pitchFamily="18" charset="0"/>
                <a:hlinkClick r:id="rId8" action="ppaction://hlinksldjump"/>
              </a:rPr>
              <a:t>　</a:t>
            </a:r>
            <a:r>
              <a:rPr lang="en-US" altLang="zh-CN" sz="2400" b="1">
                <a:hlinkClick r:id="rId8" action="ppaction://hlinksldjump"/>
              </a:rPr>
              <a:t>for</a:t>
            </a:r>
            <a:r>
              <a:rPr lang="zh-CN" altLang="en-US" sz="2400" b="1">
                <a:latin typeface="Times New Roman" panose="02020603050405020304" pitchFamily="18" charset="0"/>
                <a:hlinkClick r:id="rId8" action="ppaction://hlinksldjump"/>
              </a:rPr>
              <a:t>语句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9" action="ppaction://hlinksldjump"/>
              </a:rPr>
              <a:t>4.8    </a:t>
            </a:r>
            <a:r>
              <a:rPr lang="en-US" altLang="zh-CN" sz="2400" b="1">
                <a:hlinkClick r:id="rId9" action="ppaction://hlinksldjump"/>
              </a:rPr>
              <a:t>do while</a:t>
            </a:r>
            <a:r>
              <a:rPr lang="zh-CN" altLang="en-US" sz="2400" b="1">
                <a:latin typeface="Times New Roman" panose="02020603050405020304" pitchFamily="18" charset="0"/>
                <a:hlinkClick r:id="rId9" action="ppaction://hlinksldjump"/>
              </a:rPr>
              <a:t>语句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10" action="ppaction://hlinksldjump"/>
              </a:rPr>
              <a:t>4.9</a:t>
            </a:r>
            <a:r>
              <a:rPr lang="zh-CN" altLang="en-US" sz="2400" b="1">
                <a:latin typeface="Times New Roman" panose="02020603050405020304" pitchFamily="18" charset="0"/>
                <a:hlinkClick r:id="rId10" action="ppaction://hlinksldjump"/>
              </a:rPr>
              <a:t>　</a:t>
            </a:r>
            <a:r>
              <a:rPr lang="en-US" altLang="zh-CN" sz="2400" b="1">
                <a:hlinkClick r:id="rId10" action="ppaction://hlinksldjump"/>
              </a:rPr>
              <a:t>goto</a:t>
            </a:r>
            <a:r>
              <a:rPr lang="zh-CN" altLang="en-US" sz="2400" b="1">
                <a:latin typeface="Times New Roman" panose="02020603050405020304" pitchFamily="18" charset="0"/>
                <a:hlinkClick r:id="rId10" action="ppaction://hlinksldjump"/>
              </a:rPr>
              <a:t>语句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11" action="ppaction://hlinksldjump"/>
              </a:rPr>
              <a:t>4.10</a:t>
            </a:r>
            <a:r>
              <a:rPr lang="zh-CN" altLang="en-US" sz="1200" b="1">
                <a:latin typeface="Times New Roman" panose="02020603050405020304" pitchFamily="18" charset="0"/>
                <a:hlinkClick r:id="rId11" action="ppaction://hlinksldjump"/>
              </a:rPr>
              <a:t>　</a:t>
            </a:r>
            <a:r>
              <a:rPr lang="en-US" altLang="zh-CN" sz="2400" b="1">
                <a:hlinkClick r:id="rId11" action="ppaction://hlinksldjump"/>
              </a:rPr>
              <a:t>break</a:t>
            </a:r>
            <a:r>
              <a:rPr lang="zh-CN" altLang="en-US" sz="2400" b="1">
                <a:latin typeface="Times New Roman" panose="02020603050405020304" pitchFamily="18" charset="0"/>
                <a:hlinkClick r:id="rId11" action="ppaction://hlinksldjump"/>
              </a:rPr>
              <a:t>、</a:t>
            </a:r>
            <a:r>
              <a:rPr lang="en-US" altLang="zh-CN" sz="2400" b="1">
                <a:hlinkClick r:id="rId11" action="ppaction://hlinksldjump"/>
              </a:rPr>
              <a:t>continue</a:t>
            </a:r>
            <a:r>
              <a:rPr lang="zh-CN" altLang="en-US" sz="2400" b="1">
                <a:latin typeface="Times New Roman" panose="02020603050405020304" pitchFamily="18" charset="0"/>
                <a:hlinkClick r:id="rId11" action="ppaction://hlinksldjump"/>
              </a:rPr>
              <a:t>和</a:t>
            </a:r>
            <a:r>
              <a:rPr lang="en-US" altLang="zh-CN" sz="2400" b="1">
                <a:hlinkClick r:id="rId11" action="ppaction://hlinksldjump"/>
              </a:rPr>
              <a:t>return</a:t>
            </a:r>
            <a:r>
              <a:rPr lang="zh-CN" altLang="en-US" sz="2400" b="1">
                <a:latin typeface="Times New Roman" panose="02020603050405020304" pitchFamily="18" charset="0"/>
                <a:hlinkClick r:id="rId11" action="ppaction://hlinksldjump"/>
              </a:rPr>
              <a:t>语句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12" action="ppaction://hlinksldjump"/>
              </a:rPr>
              <a:t>4.11  </a:t>
            </a:r>
            <a:r>
              <a:rPr lang="zh-CN" altLang="en-US" sz="2400" b="1">
                <a:latin typeface="Times New Roman" panose="02020603050405020304" pitchFamily="18" charset="0"/>
                <a:hlinkClick r:id="rId12" action="ppaction://hlinksldjump"/>
              </a:rPr>
              <a:t>嵌套循环程序设计</a:t>
            </a:r>
            <a:endParaRPr lang="zh-CN" altLang="en-US" sz="2400" b="1"/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5962D3BA-3019-4B95-88FE-B6CF1ADFA9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13" action="ppaction://hlinksldjump"/>
              </a:rPr>
              <a:t>小结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0F819F10-2EC6-401D-B285-41C834778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1DB068-B3D5-4295-88C9-51C9589FAA45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80495D4E-B662-46D0-A617-FC707E41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15950"/>
            <a:ext cx="8274050" cy="567372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#define COPY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#define START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#define COMMENT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/>
              <a:t>#define END 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char c;   int state;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state = </a:t>
            </a:r>
            <a:r>
              <a:rPr lang="en-US" altLang="zh-CN" sz="1800">
                <a:solidFill>
                  <a:srgbClr val="008000"/>
                </a:solidFill>
              </a:rPr>
              <a:t>COPY</a:t>
            </a:r>
            <a:r>
              <a:rPr lang="en-US" altLang="zh-CN" sz="180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while ((c = getchar()) != EOF)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switch (state){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  case </a:t>
            </a:r>
            <a:r>
              <a:rPr lang="en-US" altLang="zh-CN" sz="1800">
                <a:solidFill>
                  <a:srgbClr val="FF00FF"/>
                </a:solidFill>
              </a:rPr>
              <a:t>COPY</a:t>
            </a:r>
            <a:r>
              <a:rPr lang="en-US" altLang="zh-CN" sz="1800"/>
              <a:t>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              if (c == ’/’) state = </a:t>
            </a:r>
            <a:r>
              <a:rPr lang="en-US" altLang="zh-CN" sz="1800">
                <a:solidFill>
                  <a:srgbClr val="008000"/>
                </a:solidFill>
              </a:rPr>
              <a:t>START</a:t>
            </a:r>
            <a:r>
              <a:rPr lang="en-US" altLang="zh-CN" sz="1800"/>
              <a:t>;else putchar(c);break;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	case </a:t>
            </a:r>
            <a:r>
              <a:rPr lang="en-US" altLang="zh-CN" sz="1800">
                <a:solidFill>
                  <a:srgbClr val="FF00FF"/>
                </a:solidFill>
              </a:rPr>
              <a:t>START</a:t>
            </a:r>
            <a:r>
              <a:rPr lang="en-US" altLang="zh-CN" sz="1800"/>
              <a:t>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             if (c == ’*’) state = </a:t>
            </a:r>
            <a:r>
              <a:rPr lang="en-US" altLang="zh-CN" sz="1800">
                <a:solidFill>
                  <a:srgbClr val="008000"/>
                </a:solidFill>
              </a:rPr>
              <a:t>COMMENT</a:t>
            </a:r>
            <a:r>
              <a:rPr lang="en-US" altLang="zh-CN" sz="1800"/>
              <a:t>;else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                   putchar(’/’); state = (c == ’/’) ? </a:t>
            </a:r>
            <a:r>
              <a:rPr lang="en-US" altLang="zh-CN" sz="1800">
                <a:solidFill>
                  <a:srgbClr val="008000"/>
                </a:solidFill>
              </a:rPr>
              <a:t>START</a:t>
            </a:r>
            <a:r>
              <a:rPr lang="en-US" altLang="zh-CN" sz="1800"/>
              <a:t> : (putchar(c),</a:t>
            </a:r>
            <a:r>
              <a:rPr lang="en-US" altLang="zh-CN" sz="1800">
                <a:solidFill>
                  <a:srgbClr val="008000"/>
                </a:solidFill>
              </a:rPr>
              <a:t>COPY</a:t>
            </a:r>
            <a:r>
              <a:rPr lang="en-US" altLang="zh-CN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	           }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	case </a:t>
            </a:r>
            <a:r>
              <a:rPr lang="en-US" altLang="zh-CN" sz="1800">
                <a:solidFill>
                  <a:srgbClr val="FF00FF"/>
                </a:solidFill>
              </a:rPr>
              <a:t>COMMENT</a:t>
            </a:r>
            <a:r>
              <a:rPr lang="en-US" altLang="zh-CN" sz="180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	           if (c == ’*’) state = </a:t>
            </a:r>
            <a:r>
              <a:rPr lang="en-US" altLang="zh-CN" sz="1800">
                <a:solidFill>
                  <a:srgbClr val="008000"/>
                </a:solidFill>
              </a:rPr>
              <a:t>END</a:t>
            </a:r>
            <a:r>
              <a:rPr lang="en-US" altLang="zh-CN" sz="1800"/>
              <a:t>;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	case </a:t>
            </a:r>
            <a:r>
              <a:rPr lang="en-US" altLang="zh-CN" sz="1800">
                <a:solidFill>
                  <a:srgbClr val="FF00FF"/>
                </a:solidFill>
              </a:rPr>
              <a:t>END</a:t>
            </a:r>
            <a:r>
              <a:rPr lang="en-US" altLang="zh-CN" sz="180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	           state = (c == ’/’) ? </a:t>
            </a:r>
            <a:r>
              <a:rPr lang="en-US" altLang="zh-CN" sz="1800">
                <a:solidFill>
                  <a:srgbClr val="008000"/>
                </a:solidFill>
              </a:rPr>
              <a:t>COPY</a:t>
            </a:r>
            <a:r>
              <a:rPr lang="en-US" altLang="zh-CN" sz="1800"/>
              <a:t> : ((c == ’*’) ? </a:t>
            </a:r>
            <a:r>
              <a:rPr lang="en-US" altLang="zh-CN" sz="1800">
                <a:solidFill>
                  <a:srgbClr val="008000"/>
                </a:solidFill>
              </a:rPr>
              <a:t>END</a:t>
            </a:r>
            <a:r>
              <a:rPr lang="en-US" altLang="zh-CN" sz="1800"/>
              <a:t> : </a:t>
            </a:r>
            <a:r>
              <a:rPr lang="en-US" altLang="zh-CN" sz="1800">
                <a:solidFill>
                  <a:srgbClr val="008000"/>
                </a:solidFill>
              </a:rPr>
              <a:t>COMMENT</a:t>
            </a:r>
            <a:r>
              <a:rPr lang="en-US" altLang="zh-CN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47461" name="Freeform 5">
            <a:extLst>
              <a:ext uri="{FF2B5EF4-FFF2-40B4-BE49-F238E27FC236}">
                <a16:creationId xmlns:a16="http://schemas.microsoft.com/office/drawing/2014/main" id="{08337A53-7F8D-4BA2-A3F3-C444D5D0ED21}"/>
              </a:ext>
            </a:extLst>
          </p:cNvPr>
          <p:cNvSpPr>
            <a:spLocks/>
          </p:cNvSpPr>
          <p:nvPr/>
        </p:nvSpPr>
        <p:spPr bwMode="auto">
          <a:xfrm>
            <a:off x="1835150" y="2781300"/>
            <a:ext cx="2640013" cy="708025"/>
          </a:xfrm>
          <a:custGeom>
            <a:avLst/>
            <a:gdLst>
              <a:gd name="T0" fmla="*/ 2147483646 w 1663"/>
              <a:gd name="T1" fmla="*/ 2147483646 h 446"/>
              <a:gd name="T2" fmla="*/ 2147483646 w 1663"/>
              <a:gd name="T3" fmla="*/ 2147483646 h 446"/>
              <a:gd name="T4" fmla="*/ 2147483646 w 1663"/>
              <a:gd name="T5" fmla="*/ 2147483646 h 446"/>
              <a:gd name="T6" fmla="*/ 2147483646 w 1663"/>
              <a:gd name="T7" fmla="*/ 2147483646 h 446"/>
              <a:gd name="T8" fmla="*/ 2147483646 w 1663"/>
              <a:gd name="T9" fmla="*/ 2147483646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3"/>
              <a:gd name="T16" fmla="*/ 0 h 446"/>
              <a:gd name="T17" fmla="*/ 1663 w 1663"/>
              <a:gd name="T18" fmla="*/ 446 h 4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3" h="446">
                <a:moveTo>
                  <a:pt x="1610" y="265"/>
                </a:moveTo>
                <a:cubicBezTo>
                  <a:pt x="1636" y="193"/>
                  <a:pt x="1663" y="121"/>
                  <a:pt x="1519" y="83"/>
                </a:cubicBezTo>
                <a:cubicBezTo>
                  <a:pt x="1375" y="45"/>
                  <a:pt x="982" y="0"/>
                  <a:pt x="748" y="38"/>
                </a:cubicBezTo>
                <a:cubicBezTo>
                  <a:pt x="514" y="76"/>
                  <a:pt x="226" y="242"/>
                  <a:pt x="113" y="310"/>
                </a:cubicBezTo>
                <a:cubicBezTo>
                  <a:pt x="0" y="378"/>
                  <a:pt x="34" y="412"/>
                  <a:pt x="68" y="446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2" name="Freeform 6">
            <a:extLst>
              <a:ext uri="{FF2B5EF4-FFF2-40B4-BE49-F238E27FC236}">
                <a16:creationId xmlns:a16="http://schemas.microsoft.com/office/drawing/2014/main" id="{FC42E8DB-30D5-4142-8AFD-5DA9B9C34C05}"/>
              </a:ext>
            </a:extLst>
          </p:cNvPr>
          <p:cNvSpPr>
            <a:spLocks/>
          </p:cNvSpPr>
          <p:nvPr/>
        </p:nvSpPr>
        <p:spPr bwMode="auto">
          <a:xfrm>
            <a:off x="1763713" y="3500438"/>
            <a:ext cx="2938462" cy="1031875"/>
          </a:xfrm>
          <a:custGeom>
            <a:avLst/>
            <a:gdLst>
              <a:gd name="T0" fmla="*/ 2147483646 w 1851"/>
              <a:gd name="T1" fmla="*/ 2147483646 h 650"/>
              <a:gd name="T2" fmla="*/ 2147483646 w 1851"/>
              <a:gd name="T3" fmla="*/ 2147483646 h 650"/>
              <a:gd name="T4" fmla="*/ 2147483646 w 1851"/>
              <a:gd name="T5" fmla="*/ 2147483646 h 650"/>
              <a:gd name="T6" fmla="*/ 2147483646 w 1851"/>
              <a:gd name="T7" fmla="*/ 2147483646 h 650"/>
              <a:gd name="T8" fmla="*/ 2147483646 w 1851"/>
              <a:gd name="T9" fmla="*/ 2147483646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1"/>
              <a:gd name="T16" fmla="*/ 0 h 650"/>
              <a:gd name="T17" fmla="*/ 1851 w 1851"/>
              <a:gd name="T18" fmla="*/ 650 h 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1" h="650">
                <a:moveTo>
                  <a:pt x="1761" y="151"/>
                </a:moveTo>
                <a:cubicBezTo>
                  <a:pt x="1806" y="90"/>
                  <a:pt x="1851" y="30"/>
                  <a:pt x="1670" y="15"/>
                </a:cubicBezTo>
                <a:cubicBezTo>
                  <a:pt x="1489" y="0"/>
                  <a:pt x="936" y="1"/>
                  <a:pt x="672" y="61"/>
                </a:cubicBezTo>
                <a:cubicBezTo>
                  <a:pt x="408" y="121"/>
                  <a:pt x="166" y="280"/>
                  <a:pt x="83" y="378"/>
                </a:cubicBezTo>
                <a:cubicBezTo>
                  <a:pt x="0" y="476"/>
                  <a:pt x="86" y="563"/>
                  <a:pt x="173" y="650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3" name="Freeform 7">
            <a:extLst>
              <a:ext uri="{FF2B5EF4-FFF2-40B4-BE49-F238E27FC236}">
                <a16:creationId xmlns:a16="http://schemas.microsoft.com/office/drawing/2014/main" id="{E60D776D-B818-4997-A1A1-A64E79EF1CD6}"/>
              </a:ext>
            </a:extLst>
          </p:cNvPr>
          <p:cNvSpPr>
            <a:spLocks/>
          </p:cNvSpPr>
          <p:nvPr/>
        </p:nvSpPr>
        <p:spPr bwMode="auto">
          <a:xfrm>
            <a:off x="2555875" y="2636838"/>
            <a:ext cx="3816350" cy="1392237"/>
          </a:xfrm>
          <a:custGeom>
            <a:avLst/>
            <a:gdLst>
              <a:gd name="T0" fmla="*/ 2147483646 w 2404"/>
              <a:gd name="T1" fmla="*/ 2147483646 h 877"/>
              <a:gd name="T2" fmla="*/ 2147483646 w 2404"/>
              <a:gd name="T3" fmla="*/ 2147483646 h 877"/>
              <a:gd name="T4" fmla="*/ 2147483646 w 2404"/>
              <a:gd name="T5" fmla="*/ 2147483646 h 877"/>
              <a:gd name="T6" fmla="*/ 2147483646 w 2404"/>
              <a:gd name="T7" fmla="*/ 2147483646 h 877"/>
              <a:gd name="T8" fmla="*/ 0 w 2404"/>
              <a:gd name="T9" fmla="*/ 2147483646 h 8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4"/>
              <a:gd name="T16" fmla="*/ 0 h 877"/>
              <a:gd name="T17" fmla="*/ 2404 w 2404"/>
              <a:gd name="T18" fmla="*/ 877 h 8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4" h="877">
                <a:moveTo>
                  <a:pt x="2359" y="877"/>
                </a:moveTo>
                <a:cubicBezTo>
                  <a:pt x="2381" y="786"/>
                  <a:pt x="2404" y="695"/>
                  <a:pt x="2268" y="559"/>
                </a:cubicBezTo>
                <a:cubicBezTo>
                  <a:pt x="2132" y="423"/>
                  <a:pt x="1837" y="120"/>
                  <a:pt x="1542" y="60"/>
                </a:cubicBezTo>
                <a:cubicBezTo>
                  <a:pt x="1247" y="0"/>
                  <a:pt x="756" y="120"/>
                  <a:pt x="499" y="196"/>
                </a:cubicBezTo>
                <a:cubicBezTo>
                  <a:pt x="242" y="272"/>
                  <a:pt x="121" y="393"/>
                  <a:pt x="0" y="514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7" name="Freeform 11">
            <a:extLst>
              <a:ext uri="{FF2B5EF4-FFF2-40B4-BE49-F238E27FC236}">
                <a16:creationId xmlns:a16="http://schemas.microsoft.com/office/drawing/2014/main" id="{9FFFB992-103E-421C-A9A5-56D615BBC61C}"/>
              </a:ext>
            </a:extLst>
          </p:cNvPr>
          <p:cNvSpPr>
            <a:spLocks/>
          </p:cNvSpPr>
          <p:nvPr/>
        </p:nvSpPr>
        <p:spPr bwMode="auto">
          <a:xfrm>
            <a:off x="2555875" y="5084763"/>
            <a:ext cx="4440238" cy="312737"/>
          </a:xfrm>
          <a:custGeom>
            <a:avLst/>
            <a:gdLst>
              <a:gd name="T0" fmla="*/ 2147483646 w 2797"/>
              <a:gd name="T1" fmla="*/ 2147483646 h 197"/>
              <a:gd name="T2" fmla="*/ 2147483646 w 2797"/>
              <a:gd name="T3" fmla="*/ 2147483646 h 197"/>
              <a:gd name="T4" fmla="*/ 0 w 2797"/>
              <a:gd name="T5" fmla="*/ 2147483646 h 197"/>
              <a:gd name="T6" fmla="*/ 0 60000 65536"/>
              <a:gd name="T7" fmla="*/ 0 60000 65536"/>
              <a:gd name="T8" fmla="*/ 0 60000 65536"/>
              <a:gd name="T9" fmla="*/ 0 w 2797"/>
              <a:gd name="T10" fmla="*/ 0 h 197"/>
              <a:gd name="T11" fmla="*/ 2797 w 2797"/>
              <a:gd name="T12" fmla="*/ 197 h 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7" h="197">
                <a:moveTo>
                  <a:pt x="2631" y="197"/>
                </a:moveTo>
                <a:cubicBezTo>
                  <a:pt x="2714" y="113"/>
                  <a:pt x="2797" y="30"/>
                  <a:pt x="2359" y="15"/>
                </a:cubicBezTo>
                <a:cubicBezTo>
                  <a:pt x="1921" y="0"/>
                  <a:pt x="960" y="53"/>
                  <a:pt x="0" y="106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1" name="Freeform 15">
            <a:extLst>
              <a:ext uri="{FF2B5EF4-FFF2-40B4-BE49-F238E27FC236}">
                <a16:creationId xmlns:a16="http://schemas.microsoft.com/office/drawing/2014/main" id="{ED4E6DAB-6C6E-417C-933F-BBF23C3E8D35}"/>
              </a:ext>
            </a:extLst>
          </p:cNvPr>
          <p:cNvSpPr>
            <a:spLocks/>
          </p:cNvSpPr>
          <p:nvPr/>
        </p:nvSpPr>
        <p:spPr bwMode="auto">
          <a:xfrm>
            <a:off x="684213" y="3068638"/>
            <a:ext cx="3743325" cy="2892425"/>
          </a:xfrm>
          <a:custGeom>
            <a:avLst/>
            <a:gdLst>
              <a:gd name="T0" fmla="*/ 2147483646 w 2358"/>
              <a:gd name="T1" fmla="*/ 0 h 1822"/>
              <a:gd name="T2" fmla="*/ 2147483646 w 2358"/>
              <a:gd name="T3" fmla="*/ 2147483646 h 1822"/>
              <a:gd name="T4" fmla="*/ 2147483646 w 2358"/>
              <a:gd name="T5" fmla="*/ 2147483646 h 1822"/>
              <a:gd name="T6" fmla="*/ 2147483646 w 2358"/>
              <a:gd name="T7" fmla="*/ 2147483646 h 1822"/>
              <a:gd name="T8" fmla="*/ 2147483646 w 2358"/>
              <a:gd name="T9" fmla="*/ 2147483646 h 1822"/>
              <a:gd name="T10" fmla="*/ 2147483646 w 2358"/>
              <a:gd name="T11" fmla="*/ 2147483646 h 1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8"/>
              <a:gd name="T19" fmla="*/ 0 h 1822"/>
              <a:gd name="T20" fmla="*/ 2358 w 2358"/>
              <a:gd name="T21" fmla="*/ 1822 h 18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8" h="1822">
                <a:moveTo>
                  <a:pt x="725" y="0"/>
                </a:moveTo>
                <a:cubicBezTo>
                  <a:pt x="509" y="64"/>
                  <a:pt x="294" y="129"/>
                  <a:pt x="181" y="227"/>
                </a:cubicBezTo>
                <a:cubicBezTo>
                  <a:pt x="68" y="325"/>
                  <a:pt x="0" y="363"/>
                  <a:pt x="45" y="590"/>
                </a:cubicBezTo>
                <a:cubicBezTo>
                  <a:pt x="90" y="817"/>
                  <a:pt x="151" y="1384"/>
                  <a:pt x="453" y="1588"/>
                </a:cubicBezTo>
                <a:cubicBezTo>
                  <a:pt x="755" y="1792"/>
                  <a:pt x="1542" y="1808"/>
                  <a:pt x="1859" y="1815"/>
                </a:cubicBezTo>
                <a:cubicBezTo>
                  <a:pt x="2176" y="1822"/>
                  <a:pt x="2267" y="1727"/>
                  <a:pt x="2358" y="1633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3" name="Freeform 17">
            <a:extLst>
              <a:ext uri="{FF2B5EF4-FFF2-40B4-BE49-F238E27FC236}">
                <a16:creationId xmlns:a16="http://schemas.microsoft.com/office/drawing/2014/main" id="{37CEC202-A739-43A1-9E4A-8C47BFA90CAD}"/>
              </a:ext>
            </a:extLst>
          </p:cNvPr>
          <p:cNvSpPr>
            <a:spLocks/>
          </p:cNvSpPr>
          <p:nvPr/>
        </p:nvSpPr>
        <p:spPr bwMode="auto">
          <a:xfrm>
            <a:off x="2484438" y="4797425"/>
            <a:ext cx="2016125" cy="407988"/>
          </a:xfrm>
          <a:custGeom>
            <a:avLst/>
            <a:gdLst>
              <a:gd name="T0" fmla="*/ 2147483646 w 1270"/>
              <a:gd name="T1" fmla="*/ 2147483646 h 257"/>
              <a:gd name="T2" fmla="*/ 2147483646 w 1270"/>
              <a:gd name="T3" fmla="*/ 2147483646 h 257"/>
              <a:gd name="T4" fmla="*/ 0 w 1270"/>
              <a:gd name="T5" fmla="*/ 2147483646 h 257"/>
              <a:gd name="T6" fmla="*/ 0 60000 65536"/>
              <a:gd name="T7" fmla="*/ 0 60000 65536"/>
              <a:gd name="T8" fmla="*/ 0 60000 65536"/>
              <a:gd name="T9" fmla="*/ 0 w 1270"/>
              <a:gd name="T10" fmla="*/ 0 h 257"/>
              <a:gd name="T11" fmla="*/ 1270 w 1270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0" h="257">
                <a:moveTo>
                  <a:pt x="1270" y="76"/>
                </a:moveTo>
                <a:cubicBezTo>
                  <a:pt x="1262" y="38"/>
                  <a:pt x="1255" y="0"/>
                  <a:pt x="1043" y="30"/>
                </a:cubicBezTo>
                <a:cubicBezTo>
                  <a:pt x="831" y="60"/>
                  <a:pt x="415" y="158"/>
                  <a:pt x="0" y="257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4" name="Freeform 18">
            <a:extLst>
              <a:ext uri="{FF2B5EF4-FFF2-40B4-BE49-F238E27FC236}">
                <a16:creationId xmlns:a16="http://schemas.microsoft.com/office/drawing/2014/main" id="{79221D38-FEB6-4F56-A0A0-89196DD6132F}"/>
              </a:ext>
            </a:extLst>
          </p:cNvPr>
          <p:cNvSpPr>
            <a:spLocks/>
          </p:cNvSpPr>
          <p:nvPr/>
        </p:nvSpPr>
        <p:spPr bwMode="auto">
          <a:xfrm>
            <a:off x="3132138" y="4365625"/>
            <a:ext cx="4822825" cy="1044575"/>
          </a:xfrm>
          <a:custGeom>
            <a:avLst/>
            <a:gdLst>
              <a:gd name="T0" fmla="*/ 2147483646 w 3038"/>
              <a:gd name="T1" fmla="*/ 2147483646 h 658"/>
              <a:gd name="T2" fmla="*/ 2147483646 w 3038"/>
              <a:gd name="T3" fmla="*/ 2147483646 h 658"/>
              <a:gd name="T4" fmla="*/ 2147483646 w 3038"/>
              <a:gd name="T5" fmla="*/ 2147483646 h 658"/>
              <a:gd name="T6" fmla="*/ 0 w 3038"/>
              <a:gd name="T7" fmla="*/ 2147483646 h 658"/>
              <a:gd name="T8" fmla="*/ 0 60000 65536"/>
              <a:gd name="T9" fmla="*/ 0 60000 65536"/>
              <a:gd name="T10" fmla="*/ 0 60000 65536"/>
              <a:gd name="T11" fmla="*/ 0 60000 65536"/>
              <a:gd name="T12" fmla="*/ 0 w 3038"/>
              <a:gd name="T13" fmla="*/ 0 h 658"/>
              <a:gd name="T14" fmla="*/ 3038 w 3038"/>
              <a:gd name="T15" fmla="*/ 658 h 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8" h="658">
                <a:moveTo>
                  <a:pt x="2812" y="658"/>
                </a:moveTo>
                <a:cubicBezTo>
                  <a:pt x="2925" y="529"/>
                  <a:pt x="3038" y="401"/>
                  <a:pt x="2721" y="295"/>
                </a:cubicBezTo>
                <a:cubicBezTo>
                  <a:pt x="2404" y="189"/>
                  <a:pt x="1360" y="46"/>
                  <a:pt x="907" y="23"/>
                </a:cubicBezTo>
                <a:cubicBezTo>
                  <a:pt x="454" y="0"/>
                  <a:pt x="227" y="79"/>
                  <a:pt x="0" y="159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6" name="Freeform 20">
            <a:extLst>
              <a:ext uri="{FF2B5EF4-FFF2-40B4-BE49-F238E27FC236}">
                <a16:creationId xmlns:a16="http://schemas.microsoft.com/office/drawing/2014/main" id="{AEAB186F-BCF2-4D74-8D49-D7957848EB07}"/>
              </a:ext>
            </a:extLst>
          </p:cNvPr>
          <p:cNvSpPr>
            <a:spLocks/>
          </p:cNvSpPr>
          <p:nvPr/>
        </p:nvSpPr>
        <p:spPr bwMode="auto">
          <a:xfrm>
            <a:off x="2339975" y="2492375"/>
            <a:ext cx="5903913" cy="1549400"/>
          </a:xfrm>
          <a:custGeom>
            <a:avLst/>
            <a:gdLst>
              <a:gd name="T0" fmla="*/ 2147483646 w 3719"/>
              <a:gd name="T1" fmla="*/ 2147483646 h 976"/>
              <a:gd name="T2" fmla="*/ 2147483646 w 3719"/>
              <a:gd name="T3" fmla="*/ 2147483646 h 976"/>
              <a:gd name="T4" fmla="*/ 2147483646 w 3719"/>
              <a:gd name="T5" fmla="*/ 2147483646 h 976"/>
              <a:gd name="T6" fmla="*/ 0 w 3719"/>
              <a:gd name="T7" fmla="*/ 2147483646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3719"/>
              <a:gd name="T13" fmla="*/ 0 h 976"/>
              <a:gd name="T14" fmla="*/ 3719 w 3719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19" h="976">
                <a:moveTo>
                  <a:pt x="3719" y="976"/>
                </a:moveTo>
                <a:cubicBezTo>
                  <a:pt x="3469" y="647"/>
                  <a:pt x="3220" y="318"/>
                  <a:pt x="2767" y="159"/>
                </a:cubicBezTo>
                <a:cubicBezTo>
                  <a:pt x="2314" y="0"/>
                  <a:pt x="1459" y="0"/>
                  <a:pt x="998" y="23"/>
                </a:cubicBezTo>
                <a:cubicBezTo>
                  <a:pt x="537" y="46"/>
                  <a:pt x="268" y="170"/>
                  <a:pt x="0" y="295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2780" name="Picture 14">
            <a:extLst>
              <a:ext uri="{FF2B5EF4-FFF2-40B4-BE49-F238E27FC236}">
                <a16:creationId xmlns:a16="http://schemas.microsoft.com/office/drawing/2014/main" id="{5C302AC4-4C7F-448B-B6DE-75C023DC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20297" r="21140" b="30486"/>
          <a:stretch>
            <a:fillRect/>
          </a:stretch>
        </p:blipFill>
        <p:spPr bwMode="auto">
          <a:xfrm>
            <a:off x="3132138" y="620713"/>
            <a:ext cx="54006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67893981-1EC0-46EC-AC86-030D95564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C3370-A1EA-4BA5-A594-610FF40A563F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3795" name="Rectangle 55">
            <a:extLst>
              <a:ext uri="{FF2B5EF4-FFF2-40B4-BE49-F238E27FC236}">
                <a16:creationId xmlns:a16="http://schemas.microsoft.com/office/drawing/2014/main" id="{9674E502-B8E1-4E20-A975-FB29676D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060575"/>
            <a:ext cx="5113337" cy="4318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46488" name="Text Box 56">
            <a:extLst>
              <a:ext uri="{FF2B5EF4-FFF2-40B4-BE49-F238E27FC236}">
                <a16:creationId xmlns:a16="http://schemas.microsoft.com/office/drawing/2014/main" id="{537E74B8-DEDB-4A12-8FC9-237586CAD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36713"/>
            <a:ext cx="787876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for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([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];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];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是任意表达式，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循环条件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，缺省为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恒真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缺省为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是任意可执行语句，称为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循环体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执行流程如下。</a:t>
            </a:r>
          </a:p>
        </p:txBody>
      </p:sp>
      <p:graphicFrame>
        <p:nvGraphicFramePr>
          <p:cNvPr id="33797" name="Object 100">
            <a:extLst>
              <a:ext uri="{FF2B5EF4-FFF2-40B4-BE49-F238E27FC236}">
                <a16:creationId xmlns:a16="http://schemas.microsoft.com/office/drawing/2014/main" id="{4C07AEDC-0690-43D0-BE03-CA540B3D4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348038"/>
          <a:ext cx="3744912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图片" r:id="rId3" imgW="2288877" imgH="2910612" progId="Word.Picture.8">
                  <p:embed/>
                </p:oleObj>
              </mc:Choice>
              <mc:Fallback>
                <p:oleObj name="图片" r:id="rId3" imgW="2288877" imgH="2910612" progId="Word.Picture.8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48038"/>
                        <a:ext cx="3744912" cy="298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57">
            <a:extLst>
              <a:ext uri="{FF2B5EF4-FFF2-40B4-BE49-F238E27FC236}">
                <a16:creationId xmlns:a16="http://schemas.microsoft.com/office/drawing/2014/main" id="{5C1C4F4A-60F7-4048-9BF5-D5D6310C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4.7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for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146490" name="Text Box 58">
            <a:extLst>
              <a:ext uri="{FF2B5EF4-FFF2-40B4-BE49-F238E27FC236}">
                <a16:creationId xmlns:a16="http://schemas.microsoft.com/office/drawing/2014/main" id="{33F5F86E-E29B-4AA2-843D-6D30DF23B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33800" name="Rectangle 63">
            <a:extLst>
              <a:ext uri="{FF2B5EF4-FFF2-40B4-BE49-F238E27FC236}">
                <a16:creationId xmlns:a16="http://schemas.microsoft.com/office/drawing/2014/main" id="{81E687D0-BAF8-4258-8F54-F7EDB78C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3801" name="Rectangle 83">
            <a:extLst>
              <a:ext uri="{FF2B5EF4-FFF2-40B4-BE49-F238E27FC236}">
                <a16:creationId xmlns:a16="http://schemas.microsoft.com/office/drawing/2014/main" id="{72EFE34F-AFCC-4032-A613-5C6C2374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3802" name="Rectangle 91">
            <a:extLst>
              <a:ext uri="{FF2B5EF4-FFF2-40B4-BE49-F238E27FC236}">
                <a16:creationId xmlns:a16="http://schemas.microsoft.com/office/drawing/2014/main" id="{D3F7FED7-9F57-4724-A3ED-484F0643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3803" name="Rectangle 93">
            <a:extLst>
              <a:ext uri="{FF2B5EF4-FFF2-40B4-BE49-F238E27FC236}">
                <a16:creationId xmlns:a16="http://schemas.microsoft.com/office/drawing/2014/main" id="{69901F60-3537-4C93-B238-DFAC4A9D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2" name="Group 104">
            <a:extLst>
              <a:ext uri="{FF2B5EF4-FFF2-40B4-BE49-F238E27FC236}">
                <a16:creationId xmlns:a16="http://schemas.microsoft.com/office/drawing/2014/main" id="{AA8DD612-E432-4BC6-87FD-BE4D8988F378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420938"/>
            <a:ext cx="1319213" cy="1944687"/>
            <a:chOff x="3470" y="1525"/>
            <a:chExt cx="831" cy="1225"/>
          </a:xfrm>
        </p:grpSpPr>
        <p:sp>
          <p:nvSpPr>
            <p:cNvPr id="33815" name="Oval 60">
              <a:extLst>
                <a:ext uri="{FF2B5EF4-FFF2-40B4-BE49-F238E27FC236}">
                  <a16:creationId xmlns:a16="http://schemas.microsoft.com/office/drawing/2014/main" id="{FE12C1FB-0E9F-442E-BFD7-F9A752022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525"/>
              <a:ext cx="725" cy="288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3816" name="Freeform 97">
              <a:extLst>
                <a:ext uri="{FF2B5EF4-FFF2-40B4-BE49-F238E27FC236}">
                  <a16:creationId xmlns:a16="http://schemas.microsoft.com/office/drawing/2014/main" id="{7EE3B7C6-51CE-4195-8F56-CFAEBAF04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1797"/>
              <a:ext cx="831" cy="953"/>
            </a:xfrm>
            <a:custGeom>
              <a:avLst/>
              <a:gdLst>
                <a:gd name="T0" fmla="*/ 1 w 1149"/>
                <a:gd name="T1" fmla="*/ 0 h 998"/>
                <a:gd name="T2" fmla="*/ 1 w 1149"/>
                <a:gd name="T3" fmla="*/ 161 h 998"/>
                <a:gd name="T4" fmla="*/ 0 w 1149"/>
                <a:gd name="T5" fmla="*/ 395 h 998"/>
                <a:gd name="T6" fmla="*/ 0 60000 65536"/>
                <a:gd name="T7" fmla="*/ 0 60000 65536"/>
                <a:gd name="T8" fmla="*/ 0 60000 65536"/>
                <a:gd name="T9" fmla="*/ 0 w 1149"/>
                <a:gd name="T10" fmla="*/ 0 h 998"/>
                <a:gd name="T11" fmla="*/ 1149 w 114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9" h="998">
                  <a:moveTo>
                    <a:pt x="907" y="0"/>
                  </a:moveTo>
                  <a:cubicBezTo>
                    <a:pt x="1028" y="121"/>
                    <a:pt x="1149" y="242"/>
                    <a:pt x="998" y="408"/>
                  </a:cubicBezTo>
                  <a:cubicBezTo>
                    <a:pt x="847" y="574"/>
                    <a:pt x="423" y="786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805" name="Rectangle 101">
            <a:extLst>
              <a:ext uri="{FF2B5EF4-FFF2-40B4-BE49-F238E27FC236}">
                <a16:creationId xmlns:a16="http://schemas.microsoft.com/office/drawing/2014/main" id="{A21C1D3F-221D-4E70-B68E-C85EF090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3" name="Group 105">
            <a:extLst>
              <a:ext uri="{FF2B5EF4-FFF2-40B4-BE49-F238E27FC236}">
                <a16:creationId xmlns:a16="http://schemas.microsoft.com/office/drawing/2014/main" id="{FEBA9E31-E6BA-469C-8B16-B5372EE15925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2752725"/>
            <a:ext cx="4676775" cy="3117850"/>
            <a:chOff x="2535" y="1732"/>
            <a:chExt cx="2946" cy="1964"/>
          </a:xfrm>
        </p:grpSpPr>
        <p:sp>
          <p:nvSpPr>
            <p:cNvPr id="33812" name="Oval 95">
              <a:extLst>
                <a:ext uri="{FF2B5EF4-FFF2-40B4-BE49-F238E27FC236}">
                  <a16:creationId xmlns:a16="http://schemas.microsoft.com/office/drawing/2014/main" id="{2EC2C5E0-67B7-4BDA-A7AD-F03A50C3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1732"/>
              <a:ext cx="725" cy="286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3813" name="Rectangle 99">
              <a:extLst>
                <a:ext uri="{FF2B5EF4-FFF2-40B4-BE49-F238E27FC236}">
                  <a16:creationId xmlns:a16="http://schemas.microsoft.com/office/drawing/2014/main" id="{0C056DD3-5446-495A-9C82-F4701E910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3061"/>
              <a:ext cx="1179" cy="635"/>
            </a:xfrm>
            <a:prstGeom prst="rect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3814" name="Freeform 103">
              <a:extLst>
                <a:ext uri="{FF2B5EF4-FFF2-40B4-BE49-F238E27FC236}">
                  <a16:creationId xmlns:a16="http://schemas.microsoft.com/office/drawing/2014/main" id="{D626C424-E21F-40A8-B7C6-554827390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24"/>
              <a:ext cx="1785" cy="1043"/>
            </a:xfrm>
            <a:custGeom>
              <a:avLst/>
              <a:gdLst>
                <a:gd name="T0" fmla="*/ 1452 w 1785"/>
                <a:gd name="T1" fmla="*/ 0 h 1043"/>
                <a:gd name="T2" fmla="*/ 1543 w 1785"/>
                <a:gd name="T3" fmla="*/ 181 h 1043"/>
                <a:gd name="T4" fmla="*/ 0 w 1785"/>
                <a:gd name="T5" fmla="*/ 1043 h 1043"/>
                <a:gd name="T6" fmla="*/ 0 60000 65536"/>
                <a:gd name="T7" fmla="*/ 0 60000 65536"/>
                <a:gd name="T8" fmla="*/ 0 60000 65536"/>
                <a:gd name="T9" fmla="*/ 0 w 1785"/>
                <a:gd name="T10" fmla="*/ 0 h 1043"/>
                <a:gd name="T11" fmla="*/ 1785 w 1785"/>
                <a:gd name="T12" fmla="*/ 1043 h 1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5" h="1043">
                  <a:moveTo>
                    <a:pt x="1452" y="0"/>
                  </a:moveTo>
                  <a:cubicBezTo>
                    <a:pt x="1618" y="3"/>
                    <a:pt x="1785" y="7"/>
                    <a:pt x="1543" y="181"/>
                  </a:cubicBezTo>
                  <a:cubicBezTo>
                    <a:pt x="1301" y="355"/>
                    <a:pt x="650" y="699"/>
                    <a:pt x="0" y="1043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6539" name="AutoShape 107">
            <a:extLst>
              <a:ext uri="{FF2B5EF4-FFF2-40B4-BE49-F238E27FC236}">
                <a16:creationId xmlns:a16="http://schemas.microsoft.com/office/drawing/2014/main" id="{F17AF861-BFDB-45D5-B46A-1AF4D6BC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3959225" cy="792163"/>
          </a:xfrm>
          <a:prstGeom prst="wedgeRoundRectCallout">
            <a:avLst>
              <a:gd name="adj1" fmla="val -57458"/>
              <a:gd name="adj2" fmla="val 106315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语句完全可以由</a:t>
            </a:r>
            <a:r>
              <a:rPr lang="en-US" altLang="zh-CN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语句替代！</a:t>
            </a:r>
          </a:p>
        </p:txBody>
      </p:sp>
      <p:sp>
        <p:nvSpPr>
          <p:cNvPr id="146540" name="AutoShape 108">
            <a:extLst>
              <a:ext uri="{FF2B5EF4-FFF2-40B4-BE49-F238E27FC236}">
                <a16:creationId xmlns:a16="http://schemas.microsoft.com/office/drawing/2014/main" id="{919C5838-3490-4489-96AA-D5359941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573463"/>
            <a:ext cx="1584325" cy="503237"/>
          </a:xfrm>
          <a:prstGeom prst="wedgeRoundRectCallout">
            <a:avLst>
              <a:gd name="adj1" fmla="val 116134"/>
              <a:gd name="adj2" fmla="val -7727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循环初值</a:t>
            </a:r>
          </a:p>
        </p:txBody>
      </p:sp>
      <p:sp>
        <p:nvSpPr>
          <p:cNvPr id="146541" name="AutoShape 109">
            <a:extLst>
              <a:ext uri="{FF2B5EF4-FFF2-40B4-BE49-F238E27FC236}">
                <a16:creationId xmlns:a16="http://schemas.microsoft.com/office/drawing/2014/main" id="{28D7A05E-9458-4019-A0BA-3F615D2B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259263"/>
            <a:ext cx="1584325" cy="503237"/>
          </a:xfrm>
          <a:prstGeom prst="wedgeRoundRectCallout">
            <a:avLst>
              <a:gd name="adj1" fmla="val 116134"/>
              <a:gd name="adj2" fmla="val -7727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循环条件</a:t>
            </a:r>
          </a:p>
        </p:txBody>
      </p:sp>
      <p:sp>
        <p:nvSpPr>
          <p:cNvPr id="146542" name="AutoShape 110">
            <a:extLst>
              <a:ext uri="{FF2B5EF4-FFF2-40B4-BE49-F238E27FC236}">
                <a16:creationId xmlns:a16="http://schemas.microsoft.com/office/drawing/2014/main" id="{6041BDEE-9ACC-433F-8AFF-5331BDD3F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5286375"/>
            <a:ext cx="1584325" cy="503238"/>
          </a:xfrm>
          <a:prstGeom prst="wedgeRoundRectCallout">
            <a:avLst>
              <a:gd name="adj1" fmla="val 116134"/>
              <a:gd name="adj2" fmla="val -7727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循环增量</a:t>
            </a:r>
          </a:p>
        </p:txBody>
      </p:sp>
      <p:sp>
        <p:nvSpPr>
          <p:cNvPr id="33811" name="Text Box 111">
            <a:extLst>
              <a:ext uri="{FF2B5EF4-FFF2-40B4-BE49-F238E27FC236}">
                <a16:creationId xmlns:a16="http://schemas.microsoft.com/office/drawing/2014/main" id="{B8ACC7AF-0470-4157-8F15-726F60B1967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5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6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4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4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4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4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9" grpId="0" animBg="1"/>
      <p:bldP spid="146540" grpId="0" animBg="1"/>
      <p:bldP spid="146541" grpId="0" animBg="1"/>
      <p:bldP spid="1465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30CB6EAC-AE0E-4A01-8F55-C93DD1EDE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370422-88B2-4D27-9214-212F4B80C942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B6C079EA-2F95-4CEB-A8D8-A95DD434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04863"/>
            <a:ext cx="7632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4.12   for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循环语句示例。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D309B0D5-29B2-4086-8DDB-5D83269D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412875"/>
            <a:ext cx="4003675" cy="10064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for(i = 1; i &lt; 4;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printf(”i=%d s=%d\n”, i, 2 * i);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2596EA3C-1BE0-47EB-931D-CAE51094047B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60350"/>
            <a:ext cx="1817687" cy="3013075"/>
            <a:chOff x="4054" y="708"/>
            <a:chExt cx="1145" cy="1898"/>
          </a:xfrm>
        </p:grpSpPr>
        <p:sp>
          <p:nvSpPr>
            <p:cNvPr id="34846" name="AutoShape 11">
              <a:extLst>
                <a:ext uri="{FF2B5EF4-FFF2-40B4-BE49-F238E27FC236}">
                  <a16:creationId xmlns:a16="http://schemas.microsoft.com/office/drawing/2014/main" id="{34AFDEEA-A7FD-4B5D-9209-25CEF3AAC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20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8F930ECE-5885-4D84-AB21-506D47630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121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&lt;4</a:t>
              </a:r>
            </a:p>
          </p:txBody>
        </p:sp>
        <p:sp>
          <p:nvSpPr>
            <p:cNvPr id="34848" name="Line 13">
              <a:extLst>
                <a:ext uri="{FF2B5EF4-FFF2-40B4-BE49-F238E27FC236}">
                  <a16:creationId xmlns:a16="http://schemas.microsoft.com/office/drawing/2014/main" id="{E1A6F27D-3AC0-4114-8538-F46477D16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4" y="131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Line 14">
              <a:extLst>
                <a:ext uri="{FF2B5EF4-FFF2-40B4-BE49-F238E27FC236}">
                  <a16:creationId xmlns:a16="http://schemas.microsoft.com/office/drawing/2014/main" id="{4A706293-7ED1-41B0-968C-6F88A2A9F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43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Line 15">
              <a:extLst>
                <a:ext uri="{FF2B5EF4-FFF2-40B4-BE49-F238E27FC236}">
                  <a16:creationId xmlns:a16="http://schemas.microsoft.com/office/drawing/2014/main" id="{8B53573F-D493-4A11-A5BC-F3BD690BB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13"/>
              <a:ext cx="1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0" name="Text Box 16">
              <a:extLst>
                <a:ext uri="{FF2B5EF4-FFF2-40B4-BE49-F238E27FC236}">
                  <a16:creationId xmlns:a16="http://schemas.microsoft.com/office/drawing/2014/main" id="{0F6366DB-12EF-4807-8F91-C8450FFBF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38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4401" name="Text Box 17">
              <a:extLst>
                <a:ext uri="{FF2B5EF4-FFF2-40B4-BE49-F238E27FC236}">
                  <a16:creationId xmlns:a16="http://schemas.microsoft.com/office/drawing/2014/main" id="{1D9756F2-AB11-40B5-A48A-A59007C53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" y="125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4853" name="Line 21">
              <a:extLst>
                <a:ext uri="{FF2B5EF4-FFF2-40B4-BE49-F238E27FC236}">
                  <a16:creationId xmlns:a16="http://schemas.microsoft.com/office/drawing/2014/main" id="{79EADD95-1340-4671-BC2B-1ABDD4827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70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25">
              <a:extLst>
                <a:ext uri="{FF2B5EF4-FFF2-40B4-BE49-F238E27FC236}">
                  <a16:creationId xmlns:a16="http://schemas.microsoft.com/office/drawing/2014/main" id="{ADC19C40-57DF-42C2-8C23-C2E0F1970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47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0" name="Text Box 26">
              <a:extLst>
                <a:ext uri="{FF2B5EF4-FFF2-40B4-BE49-F238E27FC236}">
                  <a16:creationId xmlns:a16="http://schemas.microsoft.com/office/drawing/2014/main" id="{0AD6FA4A-4199-42D6-B093-E3FB6B1D1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1646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i,2*i</a:t>
              </a:r>
            </a:p>
          </p:txBody>
        </p:sp>
        <p:sp>
          <p:nvSpPr>
            <p:cNvPr id="34856" name="Line 27">
              <a:extLst>
                <a:ext uri="{FF2B5EF4-FFF2-40B4-BE49-F238E27FC236}">
                  <a16:creationId xmlns:a16="http://schemas.microsoft.com/office/drawing/2014/main" id="{19C0449F-F753-4C16-9B72-01A3C38F7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9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28">
              <a:extLst>
                <a:ext uri="{FF2B5EF4-FFF2-40B4-BE49-F238E27FC236}">
                  <a16:creationId xmlns:a16="http://schemas.microsoft.com/office/drawing/2014/main" id="{A2814BAF-CD28-48F5-A242-D89042F4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470"/>
              <a:ext cx="469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Line 29">
              <a:extLst>
                <a:ext uri="{FF2B5EF4-FFF2-40B4-BE49-F238E27FC236}">
                  <a16:creationId xmlns:a16="http://schemas.microsoft.com/office/drawing/2014/main" id="{37DDA940-9706-48D8-A6DD-23D090415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131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30">
              <a:extLst>
                <a:ext uri="{FF2B5EF4-FFF2-40B4-BE49-F238E27FC236}">
                  <a16:creationId xmlns:a16="http://schemas.microsoft.com/office/drawing/2014/main" id="{251EB6D3-3F92-4FCE-B6AB-008E93DD3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381"/>
              <a:ext cx="515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0" name="Line 31">
              <a:extLst>
                <a:ext uri="{FF2B5EF4-FFF2-40B4-BE49-F238E27FC236}">
                  <a16:creationId xmlns:a16="http://schemas.microsoft.com/office/drawing/2014/main" id="{1C1B71F2-0DBB-420B-BD0B-AABDA9712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7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6" name="Text Box 32">
              <a:extLst>
                <a:ext uri="{FF2B5EF4-FFF2-40B4-BE49-F238E27FC236}">
                  <a16:creationId xmlns:a16="http://schemas.microsoft.com/office/drawing/2014/main" id="{1B2106B7-EDCE-487D-B7A9-907840CAB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2024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+1</a:t>
              </a:r>
            </a:p>
          </p:txBody>
        </p:sp>
        <p:sp>
          <p:nvSpPr>
            <p:cNvPr id="34862" name="Line 33">
              <a:extLst>
                <a:ext uri="{FF2B5EF4-FFF2-40B4-BE49-F238E27FC236}">
                  <a16:creationId xmlns:a16="http://schemas.microsoft.com/office/drawing/2014/main" id="{459D19FD-3406-4137-A9C4-520322F3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225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Line 34">
              <a:extLst>
                <a:ext uri="{FF2B5EF4-FFF2-40B4-BE49-F238E27FC236}">
                  <a16:creationId xmlns:a16="http://schemas.microsoft.com/office/drawing/2014/main" id="{5A637150-841E-4209-AC29-EDA1BDA9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313"/>
              <a:ext cx="2" cy="10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19" name="Text Box 35">
              <a:extLst>
                <a:ext uri="{FF2B5EF4-FFF2-40B4-BE49-F238E27FC236}">
                  <a16:creationId xmlns:a16="http://schemas.microsoft.com/office/drawing/2014/main" id="{4FECC8B7-3BEA-4283-8158-CFDCD02D4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847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←1</a:t>
              </a:r>
            </a:p>
          </p:txBody>
        </p:sp>
      </p:grpSp>
      <p:sp>
        <p:nvSpPr>
          <p:cNvPr id="144421" name="Text Box 37">
            <a:extLst>
              <a:ext uri="{FF2B5EF4-FFF2-40B4-BE49-F238E27FC236}">
                <a16:creationId xmlns:a16="http://schemas.microsoft.com/office/drawing/2014/main" id="{CCE701E2-4AB2-4DDA-BEC6-9CAA6D47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625850"/>
            <a:ext cx="56165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4.13   for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循环语句循环条件表达式为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，则不执行循环体。</a:t>
            </a:r>
          </a:p>
        </p:txBody>
      </p:sp>
      <p:sp>
        <p:nvSpPr>
          <p:cNvPr id="144422" name="Text Box 38">
            <a:extLst>
              <a:ext uri="{FF2B5EF4-FFF2-40B4-BE49-F238E27FC236}">
                <a16:creationId xmlns:a16="http://schemas.microsoft.com/office/drawing/2014/main" id="{857C441D-7501-48E0-B004-7B5F32C0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11438"/>
            <a:ext cx="5545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例中变量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起循环控制作用，称为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44423" name="Rectangle 39">
            <a:extLst>
              <a:ext uri="{FF2B5EF4-FFF2-40B4-BE49-F238E27FC236}">
                <a16:creationId xmlns:a16="http://schemas.microsoft.com/office/drawing/2014/main" id="{634AF73F-410B-4A5A-BBE4-9B39EEFE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4562475"/>
            <a:ext cx="4000500" cy="10064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a,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for (a = 10, b = 5; a &lt;= b; a++)</a:t>
            </a:r>
            <a:endParaRPr lang="pt-BR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printf(”a=%d</a:t>
            </a:r>
            <a:r>
              <a:rPr lang="zh-CN" altLang="pt-BR" sz="2000"/>
              <a:t>，</a:t>
            </a:r>
            <a:r>
              <a:rPr lang="pt-BR" altLang="zh-CN" sz="2000"/>
              <a:t>b=%d\n”, a, b);</a:t>
            </a:r>
            <a:endParaRPr lang="en-US" altLang="zh-CN" sz="2000"/>
          </a:p>
        </p:txBody>
      </p:sp>
      <p:grpSp>
        <p:nvGrpSpPr>
          <p:cNvPr id="3" name="Group 80">
            <a:extLst>
              <a:ext uri="{FF2B5EF4-FFF2-40B4-BE49-F238E27FC236}">
                <a16:creationId xmlns:a16="http://schemas.microsoft.com/office/drawing/2014/main" id="{FFF2C493-8A93-4E1B-AADC-D3632EFD85A2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3429000"/>
            <a:ext cx="1817688" cy="3214688"/>
            <a:chOff x="4014" y="1171"/>
            <a:chExt cx="1145" cy="2025"/>
          </a:xfrm>
        </p:grpSpPr>
        <p:sp>
          <p:nvSpPr>
            <p:cNvPr id="34827" name="AutoShape 81">
              <a:extLst>
                <a:ext uri="{FF2B5EF4-FFF2-40B4-BE49-F238E27FC236}">
                  <a16:creationId xmlns:a16="http://schemas.microsoft.com/office/drawing/2014/main" id="{EBD02937-553C-415A-B0B9-646F8B0A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9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4466" name="Text Box 82">
              <a:extLst>
                <a:ext uri="{FF2B5EF4-FFF2-40B4-BE49-F238E27FC236}">
                  <a16:creationId xmlns:a16="http://schemas.microsoft.com/office/drawing/2014/main" id="{9EF11C4A-3235-4A32-A918-F0BC15BC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" y="180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≤b</a:t>
              </a:r>
            </a:p>
          </p:txBody>
        </p:sp>
        <p:sp>
          <p:nvSpPr>
            <p:cNvPr id="34829" name="Line 83">
              <a:extLst>
                <a:ext uri="{FF2B5EF4-FFF2-40B4-BE49-F238E27FC236}">
                  <a16:creationId xmlns:a16="http://schemas.microsoft.com/office/drawing/2014/main" id="{7EEC3242-09AB-4E1B-A459-B2CFBA221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90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84">
              <a:extLst>
                <a:ext uri="{FF2B5EF4-FFF2-40B4-BE49-F238E27FC236}">
                  <a16:creationId xmlns:a16="http://schemas.microsoft.com/office/drawing/2014/main" id="{A41DD647-573C-4D88-868C-BBA7F8F4A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20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85">
              <a:extLst>
                <a:ext uri="{FF2B5EF4-FFF2-40B4-BE49-F238E27FC236}">
                  <a16:creationId xmlns:a16="http://schemas.microsoft.com/office/drawing/2014/main" id="{1223CD7E-A5DB-4904-AFF5-1D1044F67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1903"/>
              <a:ext cx="1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70" name="Text Box 86">
              <a:extLst>
                <a:ext uri="{FF2B5EF4-FFF2-40B4-BE49-F238E27FC236}">
                  <a16:creationId xmlns:a16="http://schemas.microsoft.com/office/drawing/2014/main" id="{2D501720-224D-4444-B8F9-C39EB8DA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197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4471" name="Text Box 87">
              <a:extLst>
                <a:ext uri="{FF2B5EF4-FFF2-40B4-BE49-F238E27FC236}">
                  <a16:creationId xmlns:a16="http://schemas.microsoft.com/office/drawing/2014/main" id="{9C7C8B85-02E2-45BC-AA49-1A6C75010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184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4834" name="Line 88">
              <a:extLst>
                <a:ext uri="{FF2B5EF4-FFF2-40B4-BE49-F238E27FC236}">
                  <a16:creationId xmlns:a16="http://schemas.microsoft.com/office/drawing/2014/main" id="{04E9B7A2-6959-4E25-8B9A-17ACE36D5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7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5" name="Line 89">
              <a:extLst>
                <a:ext uri="{FF2B5EF4-FFF2-40B4-BE49-F238E27FC236}">
                  <a16:creationId xmlns:a16="http://schemas.microsoft.com/office/drawing/2014/main" id="{A17FEF0C-370C-48AE-BBD8-AFE4FC3DC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306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74" name="Text Box 90">
              <a:extLst>
                <a:ext uri="{FF2B5EF4-FFF2-40B4-BE49-F238E27FC236}">
                  <a16:creationId xmlns:a16="http://schemas.microsoft.com/office/drawing/2014/main" id="{F6E412C2-CDB3-44E4-B007-FDD638BB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" y="2236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</a:t>
              </a:r>
            </a:p>
          </p:txBody>
        </p:sp>
        <p:sp>
          <p:nvSpPr>
            <p:cNvPr id="34837" name="Line 91">
              <a:extLst>
                <a:ext uri="{FF2B5EF4-FFF2-40B4-BE49-F238E27FC236}">
                  <a16:creationId xmlns:a16="http://schemas.microsoft.com/office/drawing/2014/main" id="{0E290346-B5F4-4394-AB9B-47E8ED5B2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168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8" name="Line 92">
              <a:extLst>
                <a:ext uri="{FF2B5EF4-FFF2-40B4-BE49-F238E27FC236}">
                  <a16:creationId xmlns:a16="http://schemas.microsoft.com/office/drawing/2014/main" id="{B3E7E94C-8D49-4E9F-9A7E-B03256C0C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3060"/>
              <a:ext cx="469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9" name="Line 93">
              <a:extLst>
                <a:ext uri="{FF2B5EF4-FFF2-40B4-BE49-F238E27FC236}">
                  <a16:creationId xmlns:a16="http://schemas.microsoft.com/office/drawing/2014/main" id="{439040E1-180D-4073-9278-B74C151EE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8" y="190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0" name="Line 94">
              <a:extLst>
                <a:ext uri="{FF2B5EF4-FFF2-40B4-BE49-F238E27FC236}">
                  <a16:creationId xmlns:a16="http://schemas.microsoft.com/office/drawing/2014/main" id="{41AD79FB-0912-43D5-A408-E13C6DC81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2971"/>
              <a:ext cx="515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1" name="Line 95">
              <a:extLst>
                <a:ext uri="{FF2B5EF4-FFF2-40B4-BE49-F238E27FC236}">
                  <a16:creationId xmlns:a16="http://schemas.microsoft.com/office/drawing/2014/main" id="{06BEB723-DCA6-40FD-B588-3A715C073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246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80" name="Text Box 96">
              <a:extLst>
                <a:ext uri="{FF2B5EF4-FFF2-40B4-BE49-F238E27FC236}">
                  <a16:creationId xmlns:a16="http://schemas.microsoft.com/office/drawing/2014/main" id="{0F707D1B-7117-462C-B979-24CA0E51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614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+1</a:t>
              </a:r>
            </a:p>
          </p:txBody>
        </p:sp>
        <p:sp>
          <p:nvSpPr>
            <p:cNvPr id="34843" name="Line 97">
              <a:extLst>
                <a:ext uri="{FF2B5EF4-FFF2-40B4-BE49-F238E27FC236}">
                  <a16:creationId xmlns:a16="http://schemas.microsoft.com/office/drawing/2014/main" id="{DAE6F364-0FE8-47E2-8C10-E72007F35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284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Line 98">
              <a:extLst>
                <a:ext uri="{FF2B5EF4-FFF2-40B4-BE49-F238E27FC236}">
                  <a16:creationId xmlns:a16="http://schemas.microsoft.com/office/drawing/2014/main" id="{930F16EC-5322-48D0-9C75-6F7ED3AC1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1903"/>
              <a:ext cx="2" cy="10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83" name="Text Box 99">
              <a:extLst>
                <a:ext uri="{FF2B5EF4-FFF2-40B4-BE49-F238E27FC236}">
                  <a16:creationId xmlns:a16="http://schemas.microsoft.com/office/drawing/2014/main" id="{8AF3787A-0217-4460-AF24-0C136F56A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1304"/>
              <a:ext cx="680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←10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b←5</a:t>
              </a:r>
            </a:p>
          </p:txBody>
        </p:sp>
      </p:grpSp>
      <p:sp>
        <p:nvSpPr>
          <p:cNvPr id="144484" name="Text Box 100">
            <a:extLst>
              <a:ext uri="{FF2B5EF4-FFF2-40B4-BE49-F238E27FC236}">
                <a16:creationId xmlns:a16="http://schemas.microsoft.com/office/drawing/2014/main" id="{60E5042B-B750-4A17-8CFB-8DE6BCB7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840413"/>
            <a:ext cx="3549650" cy="396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语句的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循环次数范围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≥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4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/>
      <p:bldP spid="144422" grpId="0"/>
      <p:bldP spid="1444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>
            <a:extLst>
              <a:ext uri="{FF2B5EF4-FFF2-40B4-BE49-F238E27FC236}">
                <a16:creationId xmlns:a16="http://schemas.microsoft.com/office/drawing/2014/main" id="{99DAF743-27F3-4F3D-A413-B6B5AA85D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CF5ABD-3F7A-4B59-A350-19122550E868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AFEA761C-7A4A-4503-A73E-D36E969D6EE9}"/>
              </a:ext>
            </a:extLst>
          </p:cNvPr>
          <p:cNvGrpSpPr>
            <a:grpSpLocks/>
          </p:cNvGrpSpPr>
          <p:nvPr/>
        </p:nvGrpSpPr>
        <p:grpSpPr bwMode="auto">
          <a:xfrm>
            <a:off x="1792288" y="4344988"/>
            <a:ext cx="4025900" cy="1944687"/>
            <a:chOff x="930" y="73"/>
            <a:chExt cx="2536" cy="1225"/>
          </a:xfrm>
        </p:grpSpPr>
        <p:sp>
          <p:nvSpPr>
            <p:cNvPr id="35891" name="Rectangle 77">
              <a:extLst>
                <a:ext uri="{FF2B5EF4-FFF2-40B4-BE49-F238E27FC236}">
                  <a16:creationId xmlns:a16="http://schemas.microsoft.com/office/drawing/2014/main" id="{BB1AF463-593D-4318-A0E7-11BC3B41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572"/>
              <a:ext cx="725" cy="726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5892" name="Rectangle 78">
              <a:extLst>
                <a:ext uri="{FF2B5EF4-FFF2-40B4-BE49-F238E27FC236}">
                  <a16:creationId xmlns:a16="http://schemas.microsoft.com/office/drawing/2014/main" id="{613B87E1-FC53-4057-926E-2A2EF6BE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73"/>
              <a:ext cx="2536" cy="121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 i;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i = 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for(; i &lt; 4;){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printf(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r>
                <a:rPr lang="en-US" altLang="zh-CN" sz="2000"/>
                <a:t>i=%d s=%d\n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r>
                <a:rPr lang="en-US" altLang="zh-CN" sz="2000"/>
                <a:t>, i, 2 * i);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</a:t>
              </a:r>
              <a:r>
                <a:rPr lang="en-US" altLang="zh-CN" sz="2000">
                  <a:solidFill>
                    <a:srgbClr val="FF00FF"/>
                  </a:solidFill>
                </a:rPr>
                <a:t>i++;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}</a:t>
              </a:r>
            </a:p>
          </p:txBody>
        </p:sp>
      </p:grpSp>
      <p:grpSp>
        <p:nvGrpSpPr>
          <p:cNvPr id="3" name="Group 75">
            <a:extLst>
              <a:ext uri="{FF2B5EF4-FFF2-40B4-BE49-F238E27FC236}">
                <a16:creationId xmlns:a16="http://schemas.microsoft.com/office/drawing/2014/main" id="{612A3F27-1462-4452-BF2C-B078CB895BC9}"/>
              </a:ext>
            </a:extLst>
          </p:cNvPr>
          <p:cNvGrpSpPr>
            <a:grpSpLocks/>
          </p:cNvGrpSpPr>
          <p:nvPr/>
        </p:nvGrpSpPr>
        <p:grpSpPr bwMode="auto">
          <a:xfrm>
            <a:off x="1792288" y="4341813"/>
            <a:ext cx="4003675" cy="1439862"/>
            <a:chOff x="930" y="3067"/>
            <a:chExt cx="2522" cy="907"/>
          </a:xfrm>
        </p:grpSpPr>
        <p:sp>
          <p:nvSpPr>
            <p:cNvPr id="35889" name="Rectangle 70">
              <a:extLst>
                <a:ext uri="{FF2B5EF4-FFF2-40B4-BE49-F238E27FC236}">
                  <a16:creationId xmlns:a16="http://schemas.microsoft.com/office/drawing/2014/main" id="{FFA4B67B-11FA-4180-A2A0-E70CBBAB6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5"/>
              <a:ext cx="725" cy="589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5890" name="Rectangle 69">
              <a:extLst>
                <a:ext uri="{FF2B5EF4-FFF2-40B4-BE49-F238E27FC236}">
                  <a16:creationId xmlns:a16="http://schemas.microsoft.com/office/drawing/2014/main" id="{9D11902E-1BEC-414F-922C-55C71102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067"/>
              <a:ext cx="2522" cy="826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 i;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i = 1</a:t>
              </a:r>
              <a:r>
                <a:rPr lang="zh-CN" altLang="en-US" sz="2000">
                  <a:solidFill>
                    <a:srgbClr val="FF00FF"/>
                  </a:solidFill>
                </a:rPr>
                <a:t>；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for(; i &lt; 4; i++)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printf(”i=%d s=%d\n”, i, 2 * i);</a:t>
              </a:r>
            </a:p>
          </p:txBody>
        </p:sp>
      </p:grpSp>
      <p:sp>
        <p:nvSpPr>
          <p:cNvPr id="148505" name="Text Box 25">
            <a:extLst>
              <a:ext uri="{FF2B5EF4-FFF2-40B4-BE49-F238E27FC236}">
                <a16:creationId xmlns:a16="http://schemas.microsoft.com/office/drawing/2014/main" id="{83000FE9-765E-4450-92CE-6446FFE5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04863"/>
            <a:ext cx="5530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4.14  for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循环语句条件表达式的值永不为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，造成死循环。</a:t>
            </a:r>
          </a:p>
        </p:txBody>
      </p:sp>
      <p:sp>
        <p:nvSpPr>
          <p:cNvPr id="35846" name="Rectangle 26">
            <a:extLst>
              <a:ext uri="{FF2B5EF4-FFF2-40B4-BE49-F238E27FC236}">
                <a16:creationId xmlns:a16="http://schemas.microsoft.com/office/drawing/2014/main" id="{F9B899B4-5516-410C-8A26-51474140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1800"/>
            <a:ext cx="4229100" cy="10064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for (x = 1; x != 10; x +=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</a:t>
            </a:r>
            <a:r>
              <a:rPr lang="pt-BR" altLang="zh-CN" sz="2000"/>
              <a:t>printf(”x=%d\n”, x); </a:t>
            </a:r>
            <a:endParaRPr lang="en-US" altLang="zh-CN" sz="2000"/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F01EE237-2B4C-48F2-A375-F2E6C86567C3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476250"/>
            <a:ext cx="1817688" cy="3013075"/>
            <a:chOff x="4054" y="708"/>
            <a:chExt cx="1145" cy="1898"/>
          </a:xfrm>
        </p:grpSpPr>
        <p:sp>
          <p:nvSpPr>
            <p:cNvPr id="35870" name="AutoShape 28">
              <a:extLst>
                <a:ext uri="{FF2B5EF4-FFF2-40B4-BE49-F238E27FC236}">
                  <a16:creationId xmlns:a16="http://schemas.microsoft.com/office/drawing/2014/main" id="{9C303D5B-E7A7-4799-9FF3-4A4F0E7A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20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8509" name="Text Box 29">
              <a:extLst>
                <a:ext uri="{FF2B5EF4-FFF2-40B4-BE49-F238E27FC236}">
                  <a16:creationId xmlns:a16="http://schemas.microsoft.com/office/drawing/2014/main" id="{1D2CF95F-9CDA-4D6A-A74F-42079AE51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121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≠10</a:t>
              </a:r>
            </a:p>
          </p:txBody>
        </p:sp>
        <p:sp>
          <p:nvSpPr>
            <p:cNvPr id="35872" name="Line 30">
              <a:extLst>
                <a:ext uri="{FF2B5EF4-FFF2-40B4-BE49-F238E27FC236}">
                  <a16:creationId xmlns:a16="http://schemas.microsoft.com/office/drawing/2014/main" id="{D5343878-7E6B-441D-99C4-BA2009A30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4" y="131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3" name="Line 31">
              <a:extLst>
                <a:ext uri="{FF2B5EF4-FFF2-40B4-BE49-F238E27FC236}">
                  <a16:creationId xmlns:a16="http://schemas.microsoft.com/office/drawing/2014/main" id="{3BD36698-D57C-4C28-B6DA-70746913B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43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4" name="Line 32">
              <a:extLst>
                <a:ext uri="{FF2B5EF4-FFF2-40B4-BE49-F238E27FC236}">
                  <a16:creationId xmlns:a16="http://schemas.microsoft.com/office/drawing/2014/main" id="{3CA9C5E1-FAE0-4AF9-A1D8-7FAE60195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13"/>
              <a:ext cx="1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3" name="Text Box 33">
              <a:extLst>
                <a:ext uri="{FF2B5EF4-FFF2-40B4-BE49-F238E27FC236}">
                  <a16:creationId xmlns:a16="http://schemas.microsoft.com/office/drawing/2014/main" id="{7CC601FF-197D-4C5E-B53E-E5FB53477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38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8514" name="Text Box 34">
              <a:extLst>
                <a:ext uri="{FF2B5EF4-FFF2-40B4-BE49-F238E27FC236}">
                  <a16:creationId xmlns:a16="http://schemas.microsoft.com/office/drawing/2014/main" id="{9198359B-5943-4F58-B1E7-D351D8939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" y="125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5877" name="Line 35">
              <a:extLst>
                <a:ext uri="{FF2B5EF4-FFF2-40B4-BE49-F238E27FC236}">
                  <a16:creationId xmlns:a16="http://schemas.microsoft.com/office/drawing/2014/main" id="{E7C875AA-5104-47F5-BC63-D649F153A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70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8" name="Line 36">
              <a:extLst>
                <a:ext uri="{FF2B5EF4-FFF2-40B4-BE49-F238E27FC236}">
                  <a16:creationId xmlns:a16="http://schemas.microsoft.com/office/drawing/2014/main" id="{03EA2C8F-74D1-41DA-9E90-15D63EB14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47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7" name="Text Box 37">
              <a:extLst>
                <a:ext uri="{FF2B5EF4-FFF2-40B4-BE49-F238E27FC236}">
                  <a16:creationId xmlns:a16="http://schemas.microsoft.com/office/drawing/2014/main" id="{B3D2BA07-5ADF-4C08-A127-D8AD1108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1646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35880" name="Line 38">
              <a:extLst>
                <a:ext uri="{FF2B5EF4-FFF2-40B4-BE49-F238E27FC236}">
                  <a16:creationId xmlns:a16="http://schemas.microsoft.com/office/drawing/2014/main" id="{3A5500FF-9A0E-44C0-A41D-DC0EBE09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9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1" name="Line 39">
              <a:extLst>
                <a:ext uri="{FF2B5EF4-FFF2-40B4-BE49-F238E27FC236}">
                  <a16:creationId xmlns:a16="http://schemas.microsoft.com/office/drawing/2014/main" id="{F73FE1F1-7C3E-47B3-A5E6-38A135A28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470"/>
              <a:ext cx="469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2" name="Line 40">
              <a:extLst>
                <a:ext uri="{FF2B5EF4-FFF2-40B4-BE49-F238E27FC236}">
                  <a16:creationId xmlns:a16="http://schemas.microsoft.com/office/drawing/2014/main" id="{3CE12920-B776-4805-BC7C-CD38B527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131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3" name="Line 41">
              <a:extLst>
                <a:ext uri="{FF2B5EF4-FFF2-40B4-BE49-F238E27FC236}">
                  <a16:creationId xmlns:a16="http://schemas.microsoft.com/office/drawing/2014/main" id="{5BD74645-DC1F-427F-BB2C-5CD0A660E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381"/>
              <a:ext cx="515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4" name="Line 42">
              <a:extLst>
                <a:ext uri="{FF2B5EF4-FFF2-40B4-BE49-F238E27FC236}">
                  <a16:creationId xmlns:a16="http://schemas.microsoft.com/office/drawing/2014/main" id="{5C361388-88D1-4A66-B711-8F2C92097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7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Text Box 43">
              <a:extLst>
                <a:ext uri="{FF2B5EF4-FFF2-40B4-BE49-F238E27FC236}">
                  <a16:creationId xmlns:a16="http://schemas.microsoft.com/office/drawing/2014/main" id="{2BBD972B-A79C-49F5-9469-DA3688BE0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2024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+2</a:t>
              </a:r>
            </a:p>
          </p:txBody>
        </p:sp>
        <p:sp>
          <p:nvSpPr>
            <p:cNvPr id="35886" name="Line 44">
              <a:extLst>
                <a:ext uri="{FF2B5EF4-FFF2-40B4-BE49-F238E27FC236}">
                  <a16:creationId xmlns:a16="http://schemas.microsoft.com/office/drawing/2014/main" id="{4B062282-60E5-4578-A369-F1FA4D74D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225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7" name="Line 45">
              <a:extLst>
                <a:ext uri="{FF2B5EF4-FFF2-40B4-BE49-F238E27FC236}">
                  <a16:creationId xmlns:a16="http://schemas.microsoft.com/office/drawing/2014/main" id="{590A0A88-1131-4EC7-B4B8-576C4B3D2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313"/>
              <a:ext cx="2" cy="10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6" name="Text Box 46">
              <a:extLst>
                <a:ext uri="{FF2B5EF4-FFF2-40B4-BE49-F238E27FC236}">
                  <a16:creationId xmlns:a16="http://schemas.microsoft.com/office/drawing/2014/main" id="{D36FBBEA-657A-4C24-80C9-5D42C7EA0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847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←1</a:t>
              </a:r>
            </a:p>
          </p:txBody>
        </p:sp>
      </p:grpSp>
      <p:sp>
        <p:nvSpPr>
          <p:cNvPr id="148527" name="Text Box 47">
            <a:extLst>
              <a:ext uri="{FF2B5EF4-FFF2-40B4-BE49-F238E27FC236}">
                <a16:creationId xmlns:a16="http://schemas.microsoft.com/office/drawing/2014/main" id="{0FBEC27B-CF92-4276-9E79-2ED77D6B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52738"/>
            <a:ext cx="5832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同样算法流程，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语句可以写成多种等价的形式。</a:t>
            </a: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5546A288-A910-46A6-A877-8A58CCD790E1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644900"/>
            <a:ext cx="1817687" cy="3013075"/>
            <a:chOff x="4054" y="708"/>
            <a:chExt cx="1145" cy="1898"/>
          </a:xfrm>
        </p:grpSpPr>
        <p:sp>
          <p:nvSpPr>
            <p:cNvPr id="35851" name="AutoShape 49">
              <a:extLst>
                <a:ext uri="{FF2B5EF4-FFF2-40B4-BE49-F238E27FC236}">
                  <a16:creationId xmlns:a16="http://schemas.microsoft.com/office/drawing/2014/main" id="{B3003CDC-38B5-4BB0-996D-780D75C6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20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8530" name="Text Box 50">
              <a:extLst>
                <a:ext uri="{FF2B5EF4-FFF2-40B4-BE49-F238E27FC236}">
                  <a16:creationId xmlns:a16="http://schemas.microsoft.com/office/drawing/2014/main" id="{874101F3-C2C5-42FA-B87F-AA14F934D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121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&lt;4</a:t>
              </a:r>
            </a:p>
          </p:txBody>
        </p:sp>
        <p:sp>
          <p:nvSpPr>
            <p:cNvPr id="35853" name="Line 51">
              <a:extLst>
                <a:ext uri="{FF2B5EF4-FFF2-40B4-BE49-F238E27FC236}">
                  <a16:creationId xmlns:a16="http://schemas.microsoft.com/office/drawing/2014/main" id="{348189CE-4C3A-4FB0-B2B3-9713C1E6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4" y="131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4" name="Line 52">
              <a:extLst>
                <a:ext uri="{FF2B5EF4-FFF2-40B4-BE49-F238E27FC236}">
                  <a16:creationId xmlns:a16="http://schemas.microsoft.com/office/drawing/2014/main" id="{E249CDC8-8D20-42AF-932B-7CF90CF9E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43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53">
              <a:extLst>
                <a:ext uri="{FF2B5EF4-FFF2-40B4-BE49-F238E27FC236}">
                  <a16:creationId xmlns:a16="http://schemas.microsoft.com/office/drawing/2014/main" id="{72ACD1FD-2E8C-4BB6-BE7F-DE56CB6AC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13"/>
              <a:ext cx="1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4" name="Text Box 54">
              <a:extLst>
                <a:ext uri="{FF2B5EF4-FFF2-40B4-BE49-F238E27FC236}">
                  <a16:creationId xmlns:a16="http://schemas.microsoft.com/office/drawing/2014/main" id="{DE1417FA-F298-4E63-A617-0BC690B7E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38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8535" name="Text Box 55">
              <a:extLst>
                <a:ext uri="{FF2B5EF4-FFF2-40B4-BE49-F238E27FC236}">
                  <a16:creationId xmlns:a16="http://schemas.microsoft.com/office/drawing/2014/main" id="{0A1CEF53-D620-49AF-9181-8C65BF53A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" y="125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5858" name="Line 56">
              <a:extLst>
                <a:ext uri="{FF2B5EF4-FFF2-40B4-BE49-F238E27FC236}">
                  <a16:creationId xmlns:a16="http://schemas.microsoft.com/office/drawing/2014/main" id="{98BC47DE-A1DB-47D9-949C-0005A8545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70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9" name="Line 57">
              <a:extLst>
                <a:ext uri="{FF2B5EF4-FFF2-40B4-BE49-F238E27FC236}">
                  <a16:creationId xmlns:a16="http://schemas.microsoft.com/office/drawing/2014/main" id="{42203A35-4B68-4938-8749-939C48E36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47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38" name="Text Box 58">
              <a:extLst>
                <a:ext uri="{FF2B5EF4-FFF2-40B4-BE49-F238E27FC236}">
                  <a16:creationId xmlns:a16="http://schemas.microsoft.com/office/drawing/2014/main" id="{1CE976AB-879C-48C1-991B-69E12A3F0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1646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i,2*i</a:t>
              </a:r>
            </a:p>
          </p:txBody>
        </p:sp>
        <p:sp>
          <p:nvSpPr>
            <p:cNvPr id="35861" name="Line 59">
              <a:extLst>
                <a:ext uri="{FF2B5EF4-FFF2-40B4-BE49-F238E27FC236}">
                  <a16:creationId xmlns:a16="http://schemas.microsoft.com/office/drawing/2014/main" id="{FF9191DA-3382-4E97-98D4-DE844B511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9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2" name="Line 60">
              <a:extLst>
                <a:ext uri="{FF2B5EF4-FFF2-40B4-BE49-F238E27FC236}">
                  <a16:creationId xmlns:a16="http://schemas.microsoft.com/office/drawing/2014/main" id="{A2772132-7F25-4D47-B145-533B8E8D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470"/>
              <a:ext cx="469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3" name="Line 61">
              <a:extLst>
                <a:ext uri="{FF2B5EF4-FFF2-40B4-BE49-F238E27FC236}">
                  <a16:creationId xmlns:a16="http://schemas.microsoft.com/office/drawing/2014/main" id="{8B01D063-2946-4ECC-8FF8-07718E3F6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1316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4" name="Line 62">
              <a:extLst>
                <a:ext uri="{FF2B5EF4-FFF2-40B4-BE49-F238E27FC236}">
                  <a16:creationId xmlns:a16="http://schemas.microsoft.com/office/drawing/2014/main" id="{71D29F8C-3185-49B8-B723-E2578BC2A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381"/>
              <a:ext cx="515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5" name="Line 63">
              <a:extLst>
                <a:ext uri="{FF2B5EF4-FFF2-40B4-BE49-F238E27FC236}">
                  <a16:creationId xmlns:a16="http://schemas.microsoft.com/office/drawing/2014/main" id="{49283D2D-49A2-4515-A823-2B0F4737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7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44" name="Text Box 64">
              <a:extLst>
                <a:ext uri="{FF2B5EF4-FFF2-40B4-BE49-F238E27FC236}">
                  <a16:creationId xmlns:a16="http://schemas.microsoft.com/office/drawing/2014/main" id="{71D17C3E-0008-4828-B163-2E9405B66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2024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+1</a:t>
              </a:r>
            </a:p>
          </p:txBody>
        </p:sp>
        <p:sp>
          <p:nvSpPr>
            <p:cNvPr id="35867" name="Line 65">
              <a:extLst>
                <a:ext uri="{FF2B5EF4-FFF2-40B4-BE49-F238E27FC236}">
                  <a16:creationId xmlns:a16="http://schemas.microsoft.com/office/drawing/2014/main" id="{19D2ED58-A0D2-4745-8F2A-9E19985DB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" y="225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8" name="Line 66">
              <a:extLst>
                <a:ext uri="{FF2B5EF4-FFF2-40B4-BE49-F238E27FC236}">
                  <a16:creationId xmlns:a16="http://schemas.microsoft.com/office/drawing/2014/main" id="{F0FEC663-750F-4491-89CD-7CC6DE8DE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313"/>
              <a:ext cx="2" cy="10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47" name="Text Box 67">
              <a:extLst>
                <a:ext uri="{FF2B5EF4-FFF2-40B4-BE49-F238E27FC236}">
                  <a16:creationId xmlns:a16="http://schemas.microsoft.com/office/drawing/2014/main" id="{A070BFE3-BB8C-46E7-AA3C-01F9C0A20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847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←1</a:t>
              </a:r>
            </a:p>
          </p:txBody>
        </p:sp>
      </p:grpSp>
      <p:sp>
        <p:nvSpPr>
          <p:cNvPr id="148548" name="Rectangle 68">
            <a:extLst>
              <a:ext uri="{FF2B5EF4-FFF2-40B4-BE49-F238E27FC236}">
                <a16:creationId xmlns:a16="http://schemas.microsoft.com/office/drawing/2014/main" id="{9320ADA0-37ED-4BF3-9FE3-442FDA31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3284538"/>
            <a:ext cx="4003675" cy="10064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for(i = 1; i &lt; 4;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printf(”i=%d s=%d\n”, i, 2 *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7" grpId="0"/>
      <p:bldP spid="1485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>
            <a:extLst>
              <a:ext uri="{FF2B5EF4-FFF2-40B4-BE49-F238E27FC236}">
                <a16:creationId xmlns:a16="http://schemas.microsoft.com/office/drawing/2014/main" id="{6E4DC67B-3F5F-480C-86F6-E9675BCCA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FB72A-B33E-4DFF-9621-E249586A640D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42760C4E-9B53-4569-9484-92112996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292225"/>
            <a:ext cx="40036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for(; ;){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printf(”i=%d s=%d\n”, i, 2 * 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if (!(i &lt; 4))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6FF80291-2DA3-41FA-A9AD-38446E19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04863"/>
            <a:ext cx="7632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下列程序段，功能上与例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等价，但是流程完全不同。</a:t>
            </a:r>
          </a:p>
        </p:txBody>
      </p:sp>
      <p:sp>
        <p:nvSpPr>
          <p:cNvPr id="149569" name="Freeform 65">
            <a:extLst>
              <a:ext uri="{FF2B5EF4-FFF2-40B4-BE49-F238E27FC236}">
                <a16:creationId xmlns:a16="http://schemas.microsoft.com/office/drawing/2014/main" id="{8AB2AECD-9FD5-49B5-A00A-7D2A1A9843AC}"/>
              </a:ext>
            </a:extLst>
          </p:cNvPr>
          <p:cNvSpPr>
            <a:spLocks/>
          </p:cNvSpPr>
          <p:nvPr/>
        </p:nvSpPr>
        <p:spPr bwMode="auto">
          <a:xfrm>
            <a:off x="6732588" y="4941888"/>
            <a:ext cx="815975" cy="1295400"/>
          </a:xfrm>
          <a:custGeom>
            <a:avLst/>
            <a:gdLst>
              <a:gd name="T0" fmla="*/ 2147483646 w 650"/>
              <a:gd name="T1" fmla="*/ 0 h 816"/>
              <a:gd name="T2" fmla="*/ 2147483646 w 650"/>
              <a:gd name="T3" fmla="*/ 2147483646 h 816"/>
              <a:gd name="T4" fmla="*/ 2147483646 w 650"/>
              <a:gd name="T5" fmla="*/ 2147483646 h 816"/>
              <a:gd name="T6" fmla="*/ 0 w 650"/>
              <a:gd name="T7" fmla="*/ 2147483646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650"/>
              <a:gd name="T13" fmla="*/ 0 h 816"/>
              <a:gd name="T14" fmla="*/ 650 w 65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0" h="816">
                <a:moveTo>
                  <a:pt x="408" y="0"/>
                </a:moveTo>
                <a:cubicBezTo>
                  <a:pt x="514" y="15"/>
                  <a:pt x="620" y="30"/>
                  <a:pt x="635" y="136"/>
                </a:cubicBezTo>
                <a:cubicBezTo>
                  <a:pt x="650" y="242"/>
                  <a:pt x="605" y="522"/>
                  <a:pt x="499" y="635"/>
                </a:cubicBezTo>
                <a:cubicBezTo>
                  <a:pt x="393" y="748"/>
                  <a:pt x="196" y="782"/>
                  <a:pt x="0" y="81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568FCBDB-9AFF-4B48-8F60-686DAD4F222D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196975"/>
            <a:ext cx="3033712" cy="5222875"/>
            <a:chOff x="3243" y="775"/>
            <a:chExt cx="1911" cy="3290"/>
          </a:xfrm>
        </p:grpSpPr>
        <p:sp>
          <p:nvSpPr>
            <p:cNvPr id="36896" name="AutoShape 27">
              <a:extLst>
                <a:ext uri="{FF2B5EF4-FFF2-40B4-BE49-F238E27FC236}">
                  <a16:creationId xmlns:a16="http://schemas.microsoft.com/office/drawing/2014/main" id="{4A7AC393-BF2A-45F0-B392-78C99CAB4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164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9532" name="Text Box 28">
              <a:extLst>
                <a:ext uri="{FF2B5EF4-FFF2-40B4-BE49-F238E27FC236}">
                  <a16:creationId xmlns:a16="http://schemas.microsoft.com/office/drawing/2014/main" id="{5196375A-17C2-4C26-A861-C078768AD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165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98" name="Line 31">
              <a:extLst>
                <a:ext uri="{FF2B5EF4-FFF2-40B4-BE49-F238E27FC236}">
                  <a16:creationId xmlns:a16="http://schemas.microsoft.com/office/drawing/2014/main" id="{D0AEAF88-740E-4EBC-AFCC-400D96A8F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776"/>
              <a:ext cx="0" cy="2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37" name="Text Box 33">
              <a:extLst>
                <a:ext uri="{FF2B5EF4-FFF2-40B4-BE49-F238E27FC236}">
                  <a16:creationId xmlns:a16="http://schemas.microsoft.com/office/drawing/2014/main" id="{D204DA2C-DE6D-4EE9-9BCE-6C50D0589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2795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36900" name="Line 34">
              <a:extLst>
                <a:ext uri="{FF2B5EF4-FFF2-40B4-BE49-F238E27FC236}">
                  <a16:creationId xmlns:a16="http://schemas.microsoft.com/office/drawing/2014/main" id="{682BC6D4-712C-465A-AAC4-ED9AB1F54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7" y="77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Line 35">
              <a:extLst>
                <a:ext uri="{FF2B5EF4-FFF2-40B4-BE49-F238E27FC236}">
                  <a16:creationId xmlns:a16="http://schemas.microsoft.com/office/drawing/2014/main" id="{082FEAF5-16B5-471F-BD79-A4AB67FC0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392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40" name="Text Box 36">
              <a:extLst>
                <a:ext uri="{FF2B5EF4-FFF2-40B4-BE49-F238E27FC236}">
                  <a16:creationId xmlns:a16="http://schemas.microsoft.com/office/drawing/2014/main" id="{811DE159-81E6-4444-92FE-178FA8924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2021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i,2*i</a:t>
              </a:r>
            </a:p>
          </p:txBody>
        </p:sp>
        <p:sp>
          <p:nvSpPr>
            <p:cNvPr id="36903" name="Line 37">
              <a:extLst>
                <a:ext uri="{FF2B5EF4-FFF2-40B4-BE49-F238E27FC236}">
                  <a16:creationId xmlns:a16="http://schemas.microsoft.com/office/drawing/2014/main" id="{5C20B8FF-0D21-41F4-B611-7CDD9B6A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151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38">
              <a:extLst>
                <a:ext uri="{FF2B5EF4-FFF2-40B4-BE49-F238E27FC236}">
                  <a16:creationId xmlns:a16="http://schemas.microsoft.com/office/drawing/2014/main" id="{B532F446-3A35-4541-AC51-9BB3D927A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935"/>
              <a:ext cx="8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Line 39">
              <a:extLst>
                <a:ext uri="{FF2B5EF4-FFF2-40B4-BE49-F238E27FC236}">
                  <a16:creationId xmlns:a16="http://schemas.microsoft.com/office/drawing/2014/main" id="{5D425BA4-78BB-4C60-BA7C-BAF917DC3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76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6" name="Line 40">
              <a:extLst>
                <a:ext uri="{FF2B5EF4-FFF2-40B4-BE49-F238E27FC236}">
                  <a16:creationId xmlns:a16="http://schemas.microsoft.com/office/drawing/2014/main" id="{92007E01-90BF-4D59-B296-EAD5C2417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" y="3352"/>
              <a:ext cx="923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7" name="Line 41">
              <a:extLst>
                <a:ext uri="{FF2B5EF4-FFF2-40B4-BE49-F238E27FC236}">
                  <a16:creationId xmlns:a16="http://schemas.microsoft.com/office/drawing/2014/main" id="{B297F876-BA25-4237-A9F0-D24A3A092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223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46" name="Text Box 42">
              <a:extLst>
                <a:ext uri="{FF2B5EF4-FFF2-40B4-BE49-F238E27FC236}">
                  <a16:creationId xmlns:a16="http://schemas.microsoft.com/office/drawing/2014/main" id="{66AE9F02-9FA8-49F7-9D45-6AEE95F8C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2385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+1</a:t>
              </a:r>
            </a:p>
          </p:txBody>
        </p:sp>
        <p:sp>
          <p:nvSpPr>
            <p:cNvPr id="36909" name="Line 43">
              <a:extLst>
                <a:ext uri="{FF2B5EF4-FFF2-40B4-BE49-F238E27FC236}">
                  <a16:creationId xmlns:a16="http://schemas.microsoft.com/office/drawing/2014/main" id="{0DAAF6A8-9244-4030-B67F-58B6F975F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261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44">
              <a:extLst>
                <a:ext uri="{FF2B5EF4-FFF2-40B4-BE49-F238E27FC236}">
                  <a16:creationId xmlns:a16="http://schemas.microsoft.com/office/drawing/2014/main" id="{2457F158-E8CA-45B3-AF3D-9748AB9D4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755"/>
              <a:ext cx="0" cy="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49" name="Text Box 45">
              <a:extLst>
                <a:ext uri="{FF2B5EF4-FFF2-40B4-BE49-F238E27FC236}">
                  <a16:creationId xmlns:a16="http://schemas.microsoft.com/office/drawing/2014/main" id="{1838422B-CF38-465A-B881-E286E37A1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911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←1</a:t>
              </a:r>
            </a:p>
          </p:txBody>
        </p:sp>
        <p:sp>
          <p:nvSpPr>
            <p:cNvPr id="149550" name="Text Box 46">
              <a:extLst>
                <a:ext uri="{FF2B5EF4-FFF2-40B4-BE49-F238E27FC236}">
                  <a16:creationId xmlns:a16="http://schemas.microsoft.com/office/drawing/2014/main" id="{F89E12A7-900E-4550-83FB-F9EE1C5F5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1283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13" name="Line 47">
              <a:extLst>
                <a:ext uri="{FF2B5EF4-FFF2-40B4-BE49-F238E27FC236}">
                  <a16:creationId xmlns:a16="http://schemas.microsoft.com/office/drawing/2014/main" id="{5575875B-5703-4FB0-8233-46484F3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114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AutoShape 48">
              <a:extLst>
                <a:ext uri="{FF2B5EF4-FFF2-40B4-BE49-F238E27FC236}">
                  <a16:creationId xmlns:a16="http://schemas.microsoft.com/office/drawing/2014/main" id="{1730E67F-CAA1-4E71-8D22-54963CB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2750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49553" name="Text Box 49">
              <a:extLst>
                <a:ext uri="{FF2B5EF4-FFF2-40B4-BE49-F238E27FC236}">
                  <a16:creationId xmlns:a16="http://schemas.microsoft.com/office/drawing/2014/main" id="{5F6BD06A-D533-4847-87A2-F8616DD49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2756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≮4</a:t>
              </a:r>
            </a:p>
          </p:txBody>
        </p:sp>
        <p:sp>
          <p:nvSpPr>
            <p:cNvPr id="36916" name="Line 50">
              <a:extLst>
                <a:ext uri="{FF2B5EF4-FFF2-40B4-BE49-F238E27FC236}">
                  <a16:creationId xmlns:a16="http://schemas.microsoft.com/office/drawing/2014/main" id="{35D39540-D7B8-4C17-91CE-A4828DFBB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868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51">
              <a:extLst>
                <a:ext uri="{FF2B5EF4-FFF2-40B4-BE49-F238E27FC236}">
                  <a16:creationId xmlns:a16="http://schemas.microsoft.com/office/drawing/2014/main" id="{1A6EFC06-9303-4709-923F-52BCB6F7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865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56" name="Text Box 52">
              <a:extLst>
                <a:ext uri="{FF2B5EF4-FFF2-40B4-BE49-F238E27FC236}">
                  <a16:creationId xmlns:a16="http://schemas.microsoft.com/office/drawing/2014/main" id="{29FA60F4-9751-4BE6-84B7-3ADC679F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2829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6919" name="Line 54">
              <a:extLst>
                <a:ext uri="{FF2B5EF4-FFF2-40B4-BE49-F238E27FC236}">
                  <a16:creationId xmlns:a16="http://schemas.microsoft.com/office/drawing/2014/main" id="{DDCD9391-EEC0-4FEB-AF3E-FEC3CC400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859"/>
              <a:ext cx="16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59" name="Text Box 55">
              <a:extLst>
                <a:ext uri="{FF2B5EF4-FFF2-40B4-BE49-F238E27FC236}">
                  <a16:creationId xmlns:a16="http://schemas.microsoft.com/office/drawing/2014/main" id="{E4705577-F232-460F-A2B6-EACE9FEE2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3022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21" name="Line 57">
              <a:extLst>
                <a:ext uri="{FF2B5EF4-FFF2-40B4-BE49-F238E27FC236}">
                  <a16:creationId xmlns:a16="http://schemas.microsoft.com/office/drawing/2014/main" id="{DC9BBBF3-D430-4250-BDA8-6B29EB25E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761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Line 58">
              <a:extLst>
                <a:ext uri="{FF2B5EF4-FFF2-40B4-BE49-F238E27FC236}">
                  <a16:creationId xmlns:a16="http://schemas.microsoft.com/office/drawing/2014/main" id="{63AB3EAE-87D9-40D9-9FDF-FD18C11B1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187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59">
              <a:extLst>
                <a:ext uri="{FF2B5EF4-FFF2-40B4-BE49-F238E27FC236}">
                  <a16:creationId xmlns:a16="http://schemas.microsoft.com/office/drawing/2014/main" id="{BC98555A-F968-4737-B0B1-280A1803B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284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4" name="Line 60">
              <a:extLst>
                <a:ext uri="{FF2B5EF4-FFF2-40B4-BE49-F238E27FC236}">
                  <a16:creationId xmlns:a16="http://schemas.microsoft.com/office/drawing/2014/main" id="{243A95EB-DB58-4511-8A11-6DDC3BDFF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32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65" name="Text Box 61">
              <a:extLst>
                <a:ext uri="{FF2B5EF4-FFF2-40B4-BE49-F238E27FC236}">
                  <a16:creationId xmlns:a16="http://schemas.microsoft.com/office/drawing/2014/main" id="{C70D2D37-18E5-491C-ACC9-F2BDDD00D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454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926" name="Line 62">
              <a:extLst>
                <a:ext uri="{FF2B5EF4-FFF2-40B4-BE49-F238E27FC236}">
                  <a16:creationId xmlns:a16="http://schemas.microsoft.com/office/drawing/2014/main" id="{8A3FD630-95C6-4E98-BA28-91CBE9C6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367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Line 63">
              <a:extLst>
                <a:ext uri="{FF2B5EF4-FFF2-40B4-BE49-F238E27FC236}">
                  <a16:creationId xmlns:a16="http://schemas.microsoft.com/office/drawing/2014/main" id="{DB484723-C49D-4E72-A242-4B77CD147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334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Line 64">
              <a:extLst>
                <a:ext uri="{FF2B5EF4-FFF2-40B4-BE49-F238E27FC236}">
                  <a16:creationId xmlns:a16="http://schemas.microsoft.com/office/drawing/2014/main" id="{7CA72D9E-4CE3-443F-AA93-07C908936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817"/>
              <a:ext cx="8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70" name="Text Box 66">
              <a:extLst>
                <a:ext uri="{FF2B5EF4-FFF2-40B4-BE49-F238E27FC236}">
                  <a16:creationId xmlns:a16="http://schemas.microsoft.com/office/drawing/2014/main" id="{9900A0F5-BCFB-4BD4-B1B4-9B7A2CBA0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179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9571" name="Text Box 67">
              <a:extLst>
                <a:ext uri="{FF2B5EF4-FFF2-40B4-BE49-F238E27FC236}">
                  <a16:creationId xmlns:a16="http://schemas.microsoft.com/office/drawing/2014/main" id="{915CD4F6-29C5-4440-921B-FCE18CA12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7" y="170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</p:grpSp>
      <p:sp>
        <p:nvSpPr>
          <p:cNvPr id="149572" name="Freeform 68">
            <a:extLst>
              <a:ext uri="{FF2B5EF4-FFF2-40B4-BE49-F238E27FC236}">
                <a16:creationId xmlns:a16="http://schemas.microsoft.com/office/drawing/2014/main" id="{61D9C35C-D29A-43E4-8F17-92F75C61C095}"/>
              </a:ext>
            </a:extLst>
          </p:cNvPr>
          <p:cNvSpPr>
            <a:spLocks/>
          </p:cNvSpPr>
          <p:nvPr/>
        </p:nvSpPr>
        <p:spPr bwMode="auto">
          <a:xfrm>
            <a:off x="7107238" y="2698750"/>
            <a:ext cx="876300" cy="3611563"/>
          </a:xfrm>
          <a:custGeom>
            <a:avLst/>
            <a:gdLst>
              <a:gd name="T0" fmla="*/ 2147483646 w 552"/>
              <a:gd name="T1" fmla="*/ 2147483646 h 2275"/>
              <a:gd name="T2" fmla="*/ 2147483646 w 552"/>
              <a:gd name="T3" fmla="*/ 2147483646 h 2275"/>
              <a:gd name="T4" fmla="*/ 2147483646 w 552"/>
              <a:gd name="T5" fmla="*/ 2147483646 h 2275"/>
              <a:gd name="T6" fmla="*/ 2147483646 w 552"/>
              <a:gd name="T7" fmla="*/ 2147483646 h 2275"/>
              <a:gd name="T8" fmla="*/ 2147483646 w 552"/>
              <a:gd name="T9" fmla="*/ 2147483646 h 2275"/>
              <a:gd name="T10" fmla="*/ 2147483646 w 552"/>
              <a:gd name="T11" fmla="*/ 2147483646 h 2275"/>
              <a:gd name="T12" fmla="*/ 2147483646 w 552"/>
              <a:gd name="T13" fmla="*/ 2147483646 h 2275"/>
              <a:gd name="T14" fmla="*/ 2147483646 w 552"/>
              <a:gd name="T15" fmla="*/ 2147483646 h 2275"/>
              <a:gd name="T16" fmla="*/ 2147483646 w 552"/>
              <a:gd name="T17" fmla="*/ 2147483646 h 2275"/>
              <a:gd name="T18" fmla="*/ 2147483646 w 552"/>
              <a:gd name="T19" fmla="*/ 2147483646 h 2275"/>
              <a:gd name="T20" fmla="*/ 2147483646 w 552"/>
              <a:gd name="T21" fmla="*/ 2147483646 h 2275"/>
              <a:gd name="T22" fmla="*/ 2147483646 w 552"/>
              <a:gd name="T23" fmla="*/ 2147483646 h 2275"/>
              <a:gd name="T24" fmla="*/ 2147483646 w 552"/>
              <a:gd name="T25" fmla="*/ 2147483646 h 2275"/>
              <a:gd name="T26" fmla="*/ 2147483646 w 552"/>
              <a:gd name="T27" fmla="*/ 2147483646 h 2275"/>
              <a:gd name="T28" fmla="*/ 2147483646 w 552"/>
              <a:gd name="T29" fmla="*/ 2147483646 h 2275"/>
              <a:gd name="T30" fmla="*/ 2147483646 w 552"/>
              <a:gd name="T31" fmla="*/ 2147483646 h 2275"/>
              <a:gd name="T32" fmla="*/ 2147483646 w 552"/>
              <a:gd name="T33" fmla="*/ 2147483646 h 2275"/>
              <a:gd name="T34" fmla="*/ 2147483646 w 552"/>
              <a:gd name="T35" fmla="*/ 2147483646 h 2275"/>
              <a:gd name="T36" fmla="*/ 2147483646 w 552"/>
              <a:gd name="T37" fmla="*/ 2147483646 h 2275"/>
              <a:gd name="T38" fmla="*/ 2147483646 w 552"/>
              <a:gd name="T39" fmla="*/ 2147483646 h 2275"/>
              <a:gd name="T40" fmla="*/ 2147483646 w 552"/>
              <a:gd name="T41" fmla="*/ 2147483646 h 2275"/>
              <a:gd name="T42" fmla="*/ 2147483646 w 552"/>
              <a:gd name="T43" fmla="*/ 2147483646 h 2275"/>
              <a:gd name="T44" fmla="*/ 2147483646 w 552"/>
              <a:gd name="T45" fmla="*/ 2147483646 h 2275"/>
              <a:gd name="T46" fmla="*/ 2147483646 w 552"/>
              <a:gd name="T47" fmla="*/ 2147483646 h 2275"/>
              <a:gd name="T48" fmla="*/ 2147483646 w 552"/>
              <a:gd name="T49" fmla="*/ 2147483646 h 2275"/>
              <a:gd name="T50" fmla="*/ 2147483646 w 552"/>
              <a:gd name="T51" fmla="*/ 2147483646 h 2275"/>
              <a:gd name="T52" fmla="*/ 2147483646 w 552"/>
              <a:gd name="T53" fmla="*/ 2147483646 h 2275"/>
              <a:gd name="T54" fmla="*/ 2147483646 w 552"/>
              <a:gd name="T55" fmla="*/ 2147483646 h 2275"/>
              <a:gd name="T56" fmla="*/ 2147483646 w 552"/>
              <a:gd name="T57" fmla="*/ 2147483646 h 2275"/>
              <a:gd name="T58" fmla="*/ 2147483646 w 552"/>
              <a:gd name="T59" fmla="*/ 2147483646 h 2275"/>
              <a:gd name="T60" fmla="*/ 2147483646 w 552"/>
              <a:gd name="T61" fmla="*/ 2147483646 h 2275"/>
              <a:gd name="T62" fmla="*/ 2147483646 w 552"/>
              <a:gd name="T63" fmla="*/ 2147483646 h 2275"/>
              <a:gd name="T64" fmla="*/ 2147483646 w 552"/>
              <a:gd name="T65" fmla="*/ 2147483646 h 2275"/>
              <a:gd name="T66" fmla="*/ 2147483646 w 552"/>
              <a:gd name="T67" fmla="*/ 2147483646 h 2275"/>
              <a:gd name="T68" fmla="*/ 2147483646 w 552"/>
              <a:gd name="T69" fmla="*/ 2147483646 h 2275"/>
              <a:gd name="T70" fmla="*/ 2147483646 w 552"/>
              <a:gd name="T71" fmla="*/ 2147483646 h 2275"/>
              <a:gd name="T72" fmla="*/ 2147483646 w 552"/>
              <a:gd name="T73" fmla="*/ 2147483646 h 2275"/>
              <a:gd name="T74" fmla="*/ 2147483646 w 552"/>
              <a:gd name="T75" fmla="*/ 2147483646 h 2275"/>
              <a:gd name="T76" fmla="*/ 2147483646 w 552"/>
              <a:gd name="T77" fmla="*/ 2147483646 h 2275"/>
              <a:gd name="T78" fmla="*/ 2147483646 w 552"/>
              <a:gd name="T79" fmla="*/ 2147483646 h 2275"/>
              <a:gd name="T80" fmla="*/ 2147483646 w 552"/>
              <a:gd name="T81" fmla="*/ 2147483646 h 2275"/>
              <a:gd name="T82" fmla="*/ 2147483646 w 552"/>
              <a:gd name="T83" fmla="*/ 2147483646 h 2275"/>
              <a:gd name="T84" fmla="*/ 2147483646 w 552"/>
              <a:gd name="T85" fmla="*/ 2147483646 h 2275"/>
              <a:gd name="T86" fmla="*/ 2147483646 w 552"/>
              <a:gd name="T87" fmla="*/ 2147483646 h 2275"/>
              <a:gd name="T88" fmla="*/ 2147483646 w 552"/>
              <a:gd name="T89" fmla="*/ 2147483646 h 2275"/>
              <a:gd name="T90" fmla="*/ 2147483646 w 552"/>
              <a:gd name="T91" fmla="*/ 2147483646 h 2275"/>
              <a:gd name="T92" fmla="*/ 2147483646 w 552"/>
              <a:gd name="T93" fmla="*/ 2147483646 h 2275"/>
              <a:gd name="T94" fmla="*/ 2147483646 w 552"/>
              <a:gd name="T95" fmla="*/ 2147483646 h 2275"/>
              <a:gd name="T96" fmla="*/ 2147483646 w 552"/>
              <a:gd name="T97" fmla="*/ 2147483646 h 2275"/>
              <a:gd name="T98" fmla="*/ 2147483646 w 552"/>
              <a:gd name="T99" fmla="*/ 2147483646 h 2275"/>
              <a:gd name="T100" fmla="*/ 2147483646 w 552"/>
              <a:gd name="T101" fmla="*/ 2147483646 h 2275"/>
              <a:gd name="T102" fmla="*/ 2147483646 w 552"/>
              <a:gd name="T103" fmla="*/ 2147483646 h 2275"/>
              <a:gd name="T104" fmla="*/ 2147483646 w 552"/>
              <a:gd name="T105" fmla="*/ 2147483646 h 2275"/>
              <a:gd name="T106" fmla="*/ 2147483646 w 552"/>
              <a:gd name="T107" fmla="*/ 2147483646 h 2275"/>
              <a:gd name="T108" fmla="*/ 2147483646 w 552"/>
              <a:gd name="T109" fmla="*/ 2147483646 h 2275"/>
              <a:gd name="T110" fmla="*/ 2147483646 w 552"/>
              <a:gd name="T111" fmla="*/ 2147483646 h 2275"/>
              <a:gd name="T112" fmla="*/ 2147483646 w 552"/>
              <a:gd name="T113" fmla="*/ 2147483646 h 2275"/>
              <a:gd name="T114" fmla="*/ 2147483646 w 552"/>
              <a:gd name="T115" fmla="*/ 2147483646 h 2275"/>
              <a:gd name="T116" fmla="*/ 2147483646 w 552"/>
              <a:gd name="T117" fmla="*/ 2147483646 h 2275"/>
              <a:gd name="T118" fmla="*/ 2147483646 w 552"/>
              <a:gd name="T119" fmla="*/ 2147483646 h 2275"/>
              <a:gd name="T120" fmla="*/ 2147483646 w 552"/>
              <a:gd name="T121" fmla="*/ 2147483646 h 2275"/>
              <a:gd name="T122" fmla="*/ 0 w 552"/>
              <a:gd name="T123" fmla="*/ 2147483646 h 22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52"/>
              <a:gd name="T187" fmla="*/ 0 h 2275"/>
              <a:gd name="T188" fmla="*/ 552 w 552"/>
              <a:gd name="T189" fmla="*/ 2275 h 227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52" h="2275">
                <a:moveTo>
                  <a:pt x="6" y="7"/>
                </a:moveTo>
                <a:cubicBezTo>
                  <a:pt x="15" y="45"/>
                  <a:pt x="7" y="24"/>
                  <a:pt x="36" y="67"/>
                </a:cubicBezTo>
                <a:cubicBezTo>
                  <a:pt x="43" y="78"/>
                  <a:pt x="72" y="79"/>
                  <a:pt x="72" y="79"/>
                </a:cubicBezTo>
                <a:cubicBezTo>
                  <a:pt x="117" y="57"/>
                  <a:pt x="161" y="37"/>
                  <a:pt x="210" y="25"/>
                </a:cubicBezTo>
                <a:cubicBezTo>
                  <a:pt x="245" y="1"/>
                  <a:pt x="251" y="8"/>
                  <a:pt x="300" y="13"/>
                </a:cubicBezTo>
                <a:cubicBezTo>
                  <a:pt x="306" y="9"/>
                  <a:pt x="311" y="0"/>
                  <a:pt x="318" y="1"/>
                </a:cubicBezTo>
                <a:cubicBezTo>
                  <a:pt x="337" y="5"/>
                  <a:pt x="342" y="55"/>
                  <a:pt x="342" y="55"/>
                </a:cubicBezTo>
                <a:cubicBezTo>
                  <a:pt x="378" y="46"/>
                  <a:pt x="385" y="20"/>
                  <a:pt x="414" y="1"/>
                </a:cubicBezTo>
                <a:cubicBezTo>
                  <a:pt x="454" y="11"/>
                  <a:pt x="450" y="25"/>
                  <a:pt x="438" y="61"/>
                </a:cubicBezTo>
                <a:cubicBezTo>
                  <a:pt x="465" y="70"/>
                  <a:pt x="482" y="66"/>
                  <a:pt x="498" y="91"/>
                </a:cubicBezTo>
                <a:cubicBezTo>
                  <a:pt x="493" y="132"/>
                  <a:pt x="487" y="161"/>
                  <a:pt x="474" y="199"/>
                </a:cubicBezTo>
                <a:cubicBezTo>
                  <a:pt x="470" y="211"/>
                  <a:pt x="466" y="223"/>
                  <a:pt x="462" y="235"/>
                </a:cubicBezTo>
                <a:cubicBezTo>
                  <a:pt x="460" y="241"/>
                  <a:pt x="456" y="253"/>
                  <a:pt x="456" y="253"/>
                </a:cubicBezTo>
                <a:cubicBezTo>
                  <a:pt x="464" y="265"/>
                  <a:pt x="478" y="271"/>
                  <a:pt x="486" y="283"/>
                </a:cubicBezTo>
                <a:cubicBezTo>
                  <a:pt x="504" y="310"/>
                  <a:pt x="485" y="312"/>
                  <a:pt x="522" y="337"/>
                </a:cubicBezTo>
                <a:cubicBezTo>
                  <a:pt x="513" y="364"/>
                  <a:pt x="500" y="389"/>
                  <a:pt x="480" y="409"/>
                </a:cubicBezTo>
                <a:cubicBezTo>
                  <a:pt x="494" y="490"/>
                  <a:pt x="476" y="412"/>
                  <a:pt x="498" y="463"/>
                </a:cubicBezTo>
                <a:cubicBezTo>
                  <a:pt x="503" y="475"/>
                  <a:pt x="506" y="487"/>
                  <a:pt x="510" y="499"/>
                </a:cubicBezTo>
                <a:cubicBezTo>
                  <a:pt x="512" y="505"/>
                  <a:pt x="516" y="517"/>
                  <a:pt x="516" y="517"/>
                </a:cubicBezTo>
                <a:cubicBezTo>
                  <a:pt x="507" y="562"/>
                  <a:pt x="493" y="585"/>
                  <a:pt x="480" y="625"/>
                </a:cubicBezTo>
                <a:cubicBezTo>
                  <a:pt x="487" y="660"/>
                  <a:pt x="498" y="683"/>
                  <a:pt x="528" y="703"/>
                </a:cubicBezTo>
                <a:cubicBezTo>
                  <a:pt x="518" y="743"/>
                  <a:pt x="507" y="756"/>
                  <a:pt x="480" y="787"/>
                </a:cubicBezTo>
                <a:cubicBezTo>
                  <a:pt x="467" y="802"/>
                  <a:pt x="456" y="841"/>
                  <a:pt x="456" y="841"/>
                </a:cubicBezTo>
                <a:cubicBezTo>
                  <a:pt x="460" y="858"/>
                  <a:pt x="469" y="887"/>
                  <a:pt x="480" y="901"/>
                </a:cubicBezTo>
                <a:cubicBezTo>
                  <a:pt x="490" y="914"/>
                  <a:pt x="516" y="937"/>
                  <a:pt x="516" y="937"/>
                </a:cubicBezTo>
                <a:cubicBezTo>
                  <a:pt x="527" y="969"/>
                  <a:pt x="502" y="996"/>
                  <a:pt x="492" y="1027"/>
                </a:cubicBezTo>
                <a:cubicBezTo>
                  <a:pt x="488" y="1039"/>
                  <a:pt x="480" y="1063"/>
                  <a:pt x="480" y="1063"/>
                </a:cubicBezTo>
                <a:cubicBezTo>
                  <a:pt x="494" y="1105"/>
                  <a:pt x="480" y="1095"/>
                  <a:pt x="510" y="1105"/>
                </a:cubicBezTo>
                <a:cubicBezTo>
                  <a:pt x="523" y="1125"/>
                  <a:pt x="539" y="1133"/>
                  <a:pt x="552" y="1153"/>
                </a:cubicBezTo>
                <a:cubicBezTo>
                  <a:pt x="540" y="1171"/>
                  <a:pt x="528" y="1189"/>
                  <a:pt x="516" y="1207"/>
                </a:cubicBezTo>
                <a:cubicBezTo>
                  <a:pt x="508" y="1219"/>
                  <a:pt x="492" y="1243"/>
                  <a:pt x="492" y="1243"/>
                </a:cubicBezTo>
                <a:cubicBezTo>
                  <a:pt x="494" y="1259"/>
                  <a:pt x="494" y="1275"/>
                  <a:pt x="498" y="1291"/>
                </a:cubicBezTo>
                <a:cubicBezTo>
                  <a:pt x="500" y="1298"/>
                  <a:pt x="507" y="1302"/>
                  <a:pt x="510" y="1309"/>
                </a:cubicBezTo>
                <a:cubicBezTo>
                  <a:pt x="520" y="1331"/>
                  <a:pt x="533" y="1359"/>
                  <a:pt x="540" y="1381"/>
                </a:cubicBezTo>
                <a:cubicBezTo>
                  <a:pt x="539" y="1384"/>
                  <a:pt x="531" y="1429"/>
                  <a:pt x="528" y="1435"/>
                </a:cubicBezTo>
                <a:cubicBezTo>
                  <a:pt x="522" y="1448"/>
                  <a:pt x="509" y="1457"/>
                  <a:pt x="504" y="1471"/>
                </a:cubicBezTo>
                <a:cubicBezTo>
                  <a:pt x="500" y="1483"/>
                  <a:pt x="499" y="1496"/>
                  <a:pt x="492" y="1507"/>
                </a:cubicBezTo>
                <a:cubicBezTo>
                  <a:pt x="484" y="1519"/>
                  <a:pt x="468" y="1543"/>
                  <a:pt x="468" y="1543"/>
                </a:cubicBezTo>
                <a:cubicBezTo>
                  <a:pt x="471" y="1579"/>
                  <a:pt x="464" y="1619"/>
                  <a:pt x="480" y="1651"/>
                </a:cubicBezTo>
                <a:cubicBezTo>
                  <a:pt x="497" y="1685"/>
                  <a:pt x="528" y="1704"/>
                  <a:pt x="540" y="1741"/>
                </a:cubicBezTo>
                <a:cubicBezTo>
                  <a:pt x="531" y="1784"/>
                  <a:pt x="517" y="1789"/>
                  <a:pt x="480" y="1801"/>
                </a:cubicBezTo>
                <a:cubicBezTo>
                  <a:pt x="457" y="1824"/>
                  <a:pt x="443" y="1828"/>
                  <a:pt x="474" y="1849"/>
                </a:cubicBezTo>
                <a:cubicBezTo>
                  <a:pt x="488" y="1870"/>
                  <a:pt x="510" y="1895"/>
                  <a:pt x="534" y="1903"/>
                </a:cubicBezTo>
                <a:cubicBezTo>
                  <a:pt x="538" y="1909"/>
                  <a:pt x="546" y="1914"/>
                  <a:pt x="546" y="1921"/>
                </a:cubicBezTo>
                <a:cubicBezTo>
                  <a:pt x="546" y="1928"/>
                  <a:pt x="539" y="1934"/>
                  <a:pt x="534" y="1939"/>
                </a:cubicBezTo>
                <a:cubicBezTo>
                  <a:pt x="506" y="1971"/>
                  <a:pt x="473" y="1994"/>
                  <a:pt x="444" y="2023"/>
                </a:cubicBezTo>
                <a:cubicBezTo>
                  <a:pt x="442" y="2029"/>
                  <a:pt x="434" y="2036"/>
                  <a:pt x="438" y="2041"/>
                </a:cubicBezTo>
                <a:cubicBezTo>
                  <a:pt x="446" y="2053"/>
                  <a:pt x="464" y="2055"/>
                  <a:pt x="474" y="2065"/>
                </a:cubicBezTo>
                <a:cubicBezTo>
                  <a:pt x="492" y="2083"/>
                  <a:pt x="502" y="2095"/>
                  <a:pt x="510" y="2119"/>
                </a:cubicBezTo>
                <a:cubicBezTo>
                  <a:pt x="486" y="2125"/>
                  <a:pt x="467" y="2135"/>
                  <a:pt x="444" y="2143"/>
                </a:cubicBezTo>
                <a:cubicBezTo>
                  <a:pt x="452" y="2168"/>
                  <a:pt x="465" y="2165"/>
                  <a:pt x="486" y="2179"/>
                </a:cubicBezTo>
                <a:cubicBezTo>
                  <a:pt x="498" y="2197"/>
                  <a:pt x="503" y="2195"/>
                  <a:pt x="492" y="2215"/>
                </a:cubicBezTo>
                <a:cubicBezTo>
                  <a:pt x="465" y="2264"/>
                  <a:pt x="439" y="2263"/>
                  <a:pt x="390" y="2275"/>
                </a:cubicBezTo>
                <a:cubicBezTo>
                  <a:pt x="350" y="2269"/>
                  <a:pt x="339" y="2271"/>
                  <a:pt x="318" y="2239"/>
                </a:cubicBezTo>
                <a:cubicBezTo>
                  <a:pt x="310" y="2208"/>
                  <a:pt x="313" y="2183"/>
                  <a:pt x="282" y="2173"/>
                </a:cubicBezTo>
                <a:cubicBezTo>
                  <a:pt x="270" y="2177"/>
                  <a:pt x="253" y="2174"/>
                  <a:pt x="246" y="2185"/>
                </a:cubicBezTo>
                <a:cubicBezTo>
                  <a:pt x="225" y="2216"/>
                  <a:pt x="193" y="2242"/>
                  <a:pt x="162" y="2263"/>
                </a:cubicBezTo>
                <a:cubicBezTo>
                  <a:pt x="144" y="2236"/>
                  <a:pt x="138" y="2234"/>
                  <a:pt x="132" y="2209"/>
                </a:cubicBezTo>
                <a:cubicBezTo>
                  <a:pt x="130" y="2199"/>
                  <a:pt x="133" y="2186"/>
                  <a:pt x="126" y="2179"/>
                </a:cubicBezTo>
                <a:cubicBezTo>
                  <a:pt x="117" y="2170"/>
                  <a:pt x="90" y="2167"/>
                  <a:pt x="90" y="2167"/>
                </a:cubicBezTo>
                <a:cubicBezTo>
                  <a:pt x="64" y="2176"/>
                  <a:pt x="44" y="2194"/>
                  <a:pt x="18" y="2203"/>
                </a:cubicBezTo>
                <a:cubicBezTo>
                  <a:pt x="7" y="2220"/>
                  <a:pt x="0" y="2231"/>
                  <a:pt x="0" y="2251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73" name="Freeform 69">
            <a:extLst>
              <a:ext uri="{FF2B5EF4-FFF2-40B4-BE49-F238E27FC236}">
                <a16:creationId xmlns:a16="http://schemas.microsoft.com/office/drawing/2014/main" id="{0292E1C5-4C6E-4E7A-8826-A44CA846097C}"/>
              </a:ext>
            </a:extLst>
          </p:cNvPr>
          <p:cNvSpPr>
            <a:spLocks/>
          </p:cNvSpPr>
          <p:nvPr/>
        </p:nvSpPr>
        <p:spPr bwMode="auto">
          <a:xfrm>
            <a:off x="6588125" y="5100638"/>
            <a:ext cx="819150" cy="263525"/>
          </a:xfrm>
          <a:custGeom>
            <a:avLst/>
            <a:gdLst>
              <a:gd name="T0" fmla="*/ 2147483646 w 516"/>
              <a:gd name="T1" fmla="*/ 0 h 166"/>
              <a:gd name="T2" fmla="*/ 2147483646 w 516"/>
              <a:gd name="T3" fmla="*/ 2147483646 h 166"/>
              <a:gd name="T4" fmla="*/ 2147483646 w 516"/>
              <a:gd name="T5" fmla="*/ 2147483646 h 166"/>
              <a:gd name="T6" fmla="*/ 2147483646 w 516"/>
              <a:gd name="T7" fmla="*/ 2147483646 h 166"/>
              <a:gd name="T8" fmla="*/ 2147483646 w 516"/>
              <a:gd name="T9" fmla="*/ 2147483646 h 166"/>
              <a:gd name="T10" fmla="*/ 2147483646 w 516"/>
              <a:gd name="T11" fmla="*/ 2147483646 h 166"/>
              <a:gd name="T12" fmla="*/ 2147483646 w 516"/>
              <a:gd name="T13" fmla="*/ 2147483646 h 166"/>
              <a:gd name="T14" fmla="*/ 2147483646 w 516"/>
              <a:gd name="T15" fmla="*/ 2147483646 h 166"/>
              <a:gd name="T16" fmla="*/ 2147483646 w 516"/>
              <a:gd name="T17" fmla="*/ 2147483646 h 166"/>
              <a:gd name="T18" fmla="*/ 2147483646 w 516"/>
              <a:gd name="T19" fmla="*/ 2147483646 h 166"/>
              <a:gd name="T20" fmla="*/ 2147483646 w 516"/>
              <a:gd name="T21" fmla="*/ 2147483646 h 166"/>
              <a:gd name="T22" fmla="*/ 2147483646 w 516"/>
              <a:gd name="T23" fmla="*/ 2147483646 h 166"/>
              <a:gd name="T24" fmla="*/ 2147483646 w 516"/>
              <a:gd name="T25" fmla="*/ 2147483646 h 166"/>
              <a:gd name="T26" fmla="*/ 2147483646 w 516"/>
              <a:gd name="T27" fmla="*/ 2147483646 h 166"/>
              <a:gd name="T28" fmla="*/ 2147483646 w 516"/>
              <a:gd name="T29" fmla="*/ 2147483646 h 166"/>
              <a:gd name="T30" fmla="*/ 2147483646 w 516"/>
              <a:gd name="T31" fmla="*/ 2147483646 h 166"/>
              <a:gd name="T32" fmla="*/ 2147483646 w 516"/>
              <a:gd name="T33" fmla="*/ 2147483646 h 166"/>
              <a:gd name="T34" fmla="*/ 2147483646 w 516"/>
              <a:gd name="T35" fmla="*/ 2147483646 h 166"/>
              <a:gd name="T36" fmla="*/ 2147483646 w 516"/>
              <a:gd name="T37" fmla="*/ 2147483646 h 166"/>
              <a:gd name="T38" fmla="*/ 2147483646 w 516"/>
              <a:gd name="T39" fmla="*/ 2147483646 h 166"/>
              <a:gd name="T40" fmla="*/ 0 w 516"/>
              <a:gd name="T41" fmla="*/ 2147483646 h 166"/>
              <a:gd name="T42" fmla="*/ 2147483646 w 516"/>
              <a:gd name="T43" fmla="*/ 2147483646 h 16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16"/>
              <a:gd name="T67" fmla="*/ 0 h 166"/>
              <a:gd name="T68" fmla="*/ 516 w 516"/>
              <a:gd name="T69" fmla="*/ 166 h 16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16" h="166">
                <a:moveTo>
                  <a:pt x="420" y="0"/>
                </a:moveTo>
                <a:cubicBezTo>
                  <a:pt x="464" y="15"/>
                  <a:pt x="447" y="38"/>
                  <a:pt x="480" y="60"/>
                </a:cubicBezTo>
                <a:cubicBezTo>
                  <a:pt x="492" y="68"/>
                  <a:pt x="516" y="84"/>
                  <a:pt x="516" y="84"/>
                </a:cubicBezTo>
                <a:cubicBezTo>
                  <a:pt x="487" y="94"/>
                  <a:pt x="460" y="87"/>
                  <a:pt x="432" y="78"/>
                </a:cubicBezTo>
                <a:cubicBezTo>
                  <a:pt x="460" y="106"/>
                  <a:pt x="473" y="140"/>
                  <a:pt x="426" y="156"/>
                </a:cubicBezTo>
                <a:cubicBezTo>
                  <a:pt x="415" y="149"/>
                  <a:pt x="399" y="147"/>
                  <a:pt x="390" y="138"/>
                </a:cubicBezTo>
                <a:cubicBezTo>
                  <a:pt x="380" y="128"/>
                  <a:pt x="366" y="102"/>
                  <a:pt x="366" y="102"/>
                </a:cubicBezTo>
                <a:cubicBezTo>
                  <a:pt x="318" y="110"/>
                  <a:pt x="320" y="114"/>
                  <a:pt x="312" y="162"/>
                </a:cubicBezTo>
                <a:cubicBezTo>
                  <a:pt x="294" y="138"/>
                  <a:pt x="282" y="106"/>
                  <a:pt x="258" y="90"/>
                </a:cubicBezTo>
                <a:cubicBezTo>
                  <a:pt x="231" y="99"/>
                  <a:pt x="212" y="128"/>
                  <a:pt x="180" y="144"/>
                </a:cubicBezTo>
                <a:cubicBezTo>
                  <a:pt x="176" y="150"/>
                  <a:pt x="175" y="164"/>
                  <a:pt x="168" y="162"/>
                </a:cubicBezTo>
                <a:cubicBezTo>
                  <a:pt x="159" y="160"/>
                  <a:pt x="159" y="146"/>
                  <a:pt x="156" y="138"/>
                </a:cubicBezTo>
                <a:cubicBezTo>
                  <a:pt x="151" y="126"/>
                  <a:pt x="148" y="114"/>
                  <a:pt x="144" y="102"/>
                </a:cubicBezTo>
                <a:cubicBezTo>
                  <a:pt x="142" y="96"/>
                  <a:pt x="138" y="84"/>
                  <a:pt x="138" y="84"/>
                </a:cubicBezTo>
                <a:cubicBezTo>
                  <a:pt x="111" y="111"/>
                  <a:pt x="123" y="94"/>
                  <a:pt x="108" y="138"/>
                </a:cubicBezTo>
                <a:cubicBezTo>
                  <a:pt x="106" y="144"/>
                  <a:pt x="102" y="156"/>
                  <a:pt x="102" y="156"/>
                </a:cubicBezTo>
                <a:cubicBezTo>
                  <a:pt x="91" y="149"/>
                  <a:pt x="73" y="138"/>
                  <a:pt x="66" y="126"/>
                </a:cubicBezTo>
                <a:cubicBezTo>
                  <a:pt x="60" y="115"/>
                  <a:pt x="54" y="90"/>
                  <a:pt x="54" y="90"/>
                </a:cubicBezTo>
                <a:cubicBezTo>
                  <a:pt x="38" y="115"/>
                  <a:pt x="35" y="121"/>
                  <a:pt x="42" y="150"/>
                </a:cubicBezTo>
                <a:cubicBezTo>
                  <a:pt x="36" y="154"/>
                  <a:pt x="30" y="166"/>
                  <a:pt x="24" y="162"/>
                </a:cubicBezTo>
                <a:cubicBezTo>
                  <a:pt x="11" y="155"/>
                  <a:pt x="0" y="126"/>
                  <a:pt x="0" y="126"/>
                </a:cubicBezTo>
                <a:cubicBezTo>
                  <a:pt x="2" y="118"/>
                  <a:pt x="6" y="102"/>
                  <a:pt x="6" y="102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73">
            <a:extLst>
              <a:ext uri="{FF2B5EF4-FFF2-40B4-BE49-F238E27FC236}">
                <a16:creationId xmlns:a16="http://schemas.microsoft.com/office/drawing/2014/main" id="{482FB0E9-39A1-4263-9F0A-FFF0E04295B0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465138"/>
            <a:ext cx="4084638" cy="5761037"/>
            <a:chOff x="534" y="293"/>
            <a:chExt cx="2573" cy="3629"/>
          </a:xfrm>
        </p:grpSpPr>
        <p:grpSp>
          <p:nvGrpSpPr>
            <p:cNvPr id="36874" name="Group 6">
              <a:extLst>
                <a:ext uri="{FF2B5EF4-FFF2-40B4-BE49-F238E27FC236}">
                  <a16:creationId xmlns:a16="http://schemas.microsoft.com/office/drawing/2014/main" id="{07402469-B1FC-4C13-9DD3-FDBC883F8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" y="2024"/>
              <a:ext cx="1145" cy="1898"/>
              <a:chOff x="4054" y="708"/>
              <a:chExt cx="1145" cy="1898"/>
            </a:xfrm>
          </p:grpSpPr>
          <p:sp>
            <p:nvSpPr>
              <p:cNvPr id="36877" name="AutoShape 7">
                <a:extLst>
                  <a:ext uri="{FF2B5EF4-FFF2-40B4-BE49-F238E27FC236}">
                    <a16:creationId xmlns:a16="http://schemas.microsoft.com/office/drawing/2014/main" id="{49F73B0D-F856-4BA5-9CE8-A2BE03F8B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207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49512" name="Text Box 8">
                <a:extLst>
                  <a:ext uri="{FF2B5EF4-FFF2-40B4-BE49-F238E27FC236}">
                    <a16:creationId xmlns:a16="http://schemas.microsoft.com/office/drawing/2014/main" id="{DE2A91A1-7221-4793-A6C6-C7786D649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9" y="1213"/>
                <a:ext cx="5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&lt;4</a:t>
                </a:r>
              </a:p>
            </p:txBody>
          </p:sp>
          <p:sp>
            <p:nvSpPr>
              <p:cNvPr id="36879" name="Line 9">
                <a:extLst>
                  <a:ext uri="{FF2B5EF4-FFF2-40B4-BE49-F238E27FC236}">
                    <a16:creationId xmlns:a16="http://schemas.microsoft.com/office/drawing/2014/main" id="{3A6E5D45-80A3-483A-8B5D-56409C52A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4" y="1316"/>
                <a:ext cx="16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0" name="Line 10">
                <a:extLst>
                  <a:ext uri="{FF2B5EF4-FFF2-40B4-BE49-F238E27FC236}">
                    <a16:creationId xmlns:a16="http://schemas.microsoft.com/office/drawing/2014/main" id="{149DD9DA-EA4A-4FA2-B52F-97484B38D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143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1" name="Line 11">
                <a:extLst>
                  <a:ext uri="{FF2B5EF4-FFF2-40B4-BE49-F238E27FC236}">
                    <a16:creationId xmlns:a16="http://schemas.microsoft.com/office/drawing/2014/main" id="{B011FDA3-4287-4C63-92C7-7EBC282D4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8" y="1313"/>
                <a:ext cx="1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16" name="Text Box 12">
                <a:extLst>
                  <a:ext uri="{FF2B5EF4-FFF2-40B4-BE49-F238E27FC236}">
                    <a16:creationId xmlns:a16="http://schemas.microsoft.com/office/drawing/2014/main" id="{FA326FA3-4602-4CEE-B7B3-DBBA9CB6D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1389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49517" name="Text Box 13">
                <a:extLst>
                  <a:ext uri="{FF2B5EF4-FFF2-40B4-BE49-F238E27FC236}">
                    <a16:creationId xmlns:a16="http://schemas.microsoft.com/office/drawing/2014/main" id="{03E4DD0B-B044-4D77-8D53-6A58204D4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2" y="1259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36884" name="Line 14">
                <a:extLst>
                  <a:ext uri="{FF2B5EF4-FFF2-40B4-BE49-F238E27FC236}">
                    <a16:creationId xmlns:a16="http://schemas.microsoft.com/office/drawing/2014/main" id="{1049A63C-E4B5-46B3-A134-1D980B86B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708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5" name="Line 15">
                <a:extLst>
                  <a:ext uri="{FF2B5EF4-FFF2-40B4-BE49-F238E27FC236}">
                    <a16:creationId xmlns:a16="http://schemas.microsoft.com/office/drawing/2014/main" id="{1E779509-51D6-4387-A3E0-0106FED52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2470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20" name="Text Box 16">
                <a:extLst>
                  <a:ext uri="{FF2B5EF4-FFF2-40B4-BE49-F238E27FC236}">
                    <a16:creationId xmlns:a16="http://schemas.microsoft.com/office/drawing/2014/main" id="{CD401E72-43CC-4E55-A05D-EDDB9AF13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7" y="1646"/>
                <a:ext cx="692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i,2*i</a:t>
                </a:r>
              </a:p>
            </p:txBody>
          </p:sp>
          <p:sp>
            <p:nvSpPr>
              <p:cNvPr id="36887" name="Line 17">
                <a:extLst>
                  <a:ext uri="{FF2B5EF4-FFF2-40B4-BE49-F238E27FC236}">
                    <a16:creationId xmlns:a16="http://schemas.microsoft.com/office/drawing/2014/main" id="{62675C13-EE42-4688-99CF-2942C6388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1095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8" name="Line 18">
                <a:extLst>
                  <a:ext uri="{FF2B5EF4-FFF2-40B4-BE49-F238E27FC236}">
                    <a16:creationId xmlns:a16="http://schemas.microsoft.com/office/drawing/2014/main" id="{4F49DB08-DFEE-4EF7-AB36-1EBB5DBA5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2470"/>
                <a:ext cx="469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9" name="Line 19">
                <a:extLst>
                  <a:ext uri="{FF2B5EF4-FFF2-40B4-BE49-F238E27FC236}">
                    <a16:creationId xmlns:a16="http://schemas.microsoft.com/office/drawing/2014/main" id="{0283CF30-10D3-4A72-8B4E-7538E70AA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8" y="1316"/>
                <a:ext cx="16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0" name="Line 20">
                <a:extLst>
                  <a:ext uri="{FF2B5EF4-FFF2-40B4-BE49-F238E27FC236}">
                    <a16:creationId xmlns:a16="http://schemas.microsoft.com/office/drawing/2014/main" id="{C6B3FECC-FC8B-4CF7-A19C-502B31701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2381"/>
                <a:ext cx="515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1" name="Line 21">
                <a:extLst>
                  <a:ext uri="{FF2B5EF4-FFF2-40B4-BE49-F238E27FC236}">
                    <a16:creationId xmlns:a16="http://schemas.microsoft.com/office/drawing/2014/main" id="{ADB99C76-FD13-44BE-A4FC-F74A27DE5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1878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26" name="Text Box 22">
                <a:extLst>
                  <a:ext uri="{FF2B5EF4-FFF2-40B4-BE49-F238E27FC236}">
                    <a16:creationId xmlns:a16="http://schemas.microsoft.com/office/drawing/2014/main" id="{C1C24851-1A0E-49E4-AED5-9DA58592A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" y="2024"/>
                <a:ext cx="680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+1</a:t>
                </a:r>
              </a:p>
            </p:txBody>
          </p:sp>
          <p:sp>
            <p:nvSpPr>
              <p:cNvPr id="36893" name="Line 23">
                <a:extLst>
                  <a:ext uri="{FF2B5EF4-FFF2-40B4-BE49-F238E27FC236}">
                    <a16:creationId xmlns:a16="http://schemas.microsoft.com/office/drawing/2014/main" id="{108EAEB7-3AF8-4D5B-8716-2E3324827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4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4" name="Line 24">
                <a:extLst>
                  <a:ext uri="{FF2B5EF4-FFF2-40B4-BE49-F238E27FC236}">
                    <a16:creationId xmlns:a16="http://schemas.microsoft.com/office/drawing/2014/main" id="{D7B48FEB-F8B9-4207-84D0-A4730D4C9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8" y="1313"/>
                <a:ext cx="2" cy="10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29" name="Text Box 25">
                <a:extLst>
                  <a:ext uri="{FF2B5EF4-FFF2-40B4-BE49-F238E27FC236}">
                    <a16:creationId xmlns:a16="http://schemas.microsoft.com/office/drawing/2014/main" id="{5940D7A4-D156-4378-9BF9-901CDC748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3" y="847"/>
                <a:ext cx="680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←1</a:t>
                </a:r>
              </a:p>
            </p:txBody>
          </p:sp>
        </p:grpSp>
        <p:sp>
          <p:nvSpPr>
            <p:cNvPr id="36875" name="Oval 71">
              <a:extLst>
                <a:ext uri="{FF2B5EF4-FFF2-40B4-BE49-F238E27FC236}">
                  <a16:creationId xmlns:a16="http://schemas.microsoft.com/office/drawing/2014/main" id="{888FFE5B-012A-4444-BAFB-A664A738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464"/>
              <a:ext cx="681" cy="454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6876" name="Freeform 72">
              <a:extLst>
                <a:ext uri="{FF2B5EF4-FFF2-40B4-BE49-F238E27FC236}">
                  <a16:creationId xmlns:a16="http://schemas.microsoft.com/office/drawing/2014/main" id="{56943529-15C8-46D7-9991-B81C004C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" y="293"/>
              <a:ext cx="1950" cy="2457"/>
            </a:xfrm>
            <a:custGeom>
              <a:avLst/>
              <a:gdLst>
                <a:gd name="T0" fmla="*/ 1950 w 1950"/>
                <a:gd name="T1" fmla="*/ 265 h 2457"/>
                <a:gd name="T2" fmla="*/ 317 w 1950"/>
                <a:gd name="T3" fmla="*/ 174 h 2457"/>
                <a:gd name="T4" fmla="*/ 45 w 1950"/>
                <a:gd name="T5" fmla="*/ 1308 h 2457"/>
                <a:gd name="T6" fmla="*/ 498 w 1950"/>
                <a:gd name="T7" fmla="*/ 2306 h 2457"/>
                <a:gd name="T8" fmla="*/ 1088 w 1950"/>
                <a:gd name="T9" fmla="*/ 2215 h 2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0"/>
                <a:gd name="T16" fmla="*/ 0 h 2457"/>
                <a:gd name="T17" fmla="*/ 1950 w 1950"/>
                <a:gd name="T18" fmla="*/ 2457 h 24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0" h="2457">
                  <a:moveTo>
                    <a:pt x="1950" y="265"/>
                  </a:moveTo>
                  <a:cubicBezTo>
                    <a:pt x="1292" y="132"/>
                    <a:pt x="634" y="0"/>
                    <a:pt x="317" y="174"/>
                  </a:cubicBezTo>
                  <a:cubicBezTo>
                    <a:pt x="0" y="348"/>
                    <a:pt x="15" y="953"/>
                    <a:pt x="45" y="1308"/>
                  </a:cubicBezTo>
                  <a:cubicBezTo>
                    <a:pt x="75" y="1663"/>
                    <a:pt x="324" y="2155"/>
                    <a:pt x="498" y="2306"/>
                  </a:cubicBezTo>
                  <a:cubicBezTo>
                    <a:pt x="672" y="2457"/>
                    <a:pt x="880" y="2336"/>
                    <a:pt x="1088" y="2215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4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4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>
            <a:extLst>
              <a:ext uri="{FF2B5EF4-FFF2-40B4-BE49-F238E27FC236}">
                <a16:creationId xmlns:a16="http://schemas.microsoft.com/office/drawing/2014/main" id="{C076AF10-B15B-4961-BF6C-688BB72DE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C526E8-7FA5-4E3F-940D-DE0AB2F71973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1D403B63-1A37-4D19-8CC8-01E550CA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C6F14140-8CB3-48E2-8D4A-0A6BA778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765175"/>
            <a:ext cx="7632700" cy="461963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4.15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输入一批整数，以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为结束。输出其中最大的一个值。</a:t>
            </a:r>
            <a:r>
              <a:rPr lang="zh-CN" altLang="en-US" sz="2000" dirty="0"/>
              <a:t> </a:t>
            </a:r>
          </a:p>
        </p:txBody>
      </p:sp>
      <p:sp>
        <p:nvSpPr>
          <p:cNvPr id="150604" name="Rectangle 76">
            <a:extLst>
              <a:ext uri="{FF2B5EF4-FFF2-40B4-BE49-F238E27FC236}">
                <a16:creationId xmlns:a16="http://schemas.microsoft.com/office/drawing/2014/main" id="{BF7B3BEC-9E2D-4443-90E3-15F78303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674813"/>
            <a:ext cx="4824413" cy="37846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#include&lt;limits.h&gt;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x,max=INT_MIN; /*0x10000000*/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printf("input integer end of 0:\n");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scanf("%d",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while(x != 0){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if (max &lt; x) max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scanf("%d",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printf("max=%d\n", max);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50605" name="Text Box 77">
            <a:extLst>
              <a:ext uri="{FF2B5EF4-FFF2-40B4-BE49-F238E27FC236}">
                <a16:creationId xmlns:a16="http://schemas.microsoft.com/office/drawing/2014/main" id="{A75C00C4-FDD2-4E8F-8E93-05E877D8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654675"/>
            <a:ext cx="4608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Input: 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整型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x  Work &amp; Output: 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整型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37895" name="Rectangle 73">
            <a:extLst>
              <a:ext uri="{FF2B5EF4-FFF2-40B4-BE49-F238E27FC236}">
                <a16:creationId xmlns:a16="http://schemas.microsoft.com/office/drawing/2014/main" id="{0835DE9B-FFA8-404C-BD80-909321BF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373688"/>
            <a:ext cx="720725" cy="129698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7896" name="Rectangle 72">
            <a:extLst>
              <a:ext uri="{FF2B5EF4-FFF2-40B4-BE49-F238E27FC236}">
                <a16:creationId xmlns:a16="http://schemas.microsoft.com/office/drawing/2014/main" id="{1A6D006C-6665-4EB9-B906-505FDE4D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0"/>
            <a:ext cx="1800225" cy="72072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7897" name="AutoShape 7">
            <a:extLst>
              <a:ext uri="{FF2B5EF4-FFF2-40B4-BE49-F238E27FC236}">
                <a16:creationId xmlns:a16="http://schemas.microsoft.com/office/drawing/2014/main" id="{28F6526E-ED53-4F7D-947C-D24B8033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997200"/>
            <a:ext cx="1008063" cy="360363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77A9F8EF-E5FD-4FD1-8B72-BF73B4D5F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006725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≠0</a:t>
            </a:r>
          </a:p>
        </p:txBody>
      </p:sp>
      <p:sp>
        <p:nvSpPr>
          <p:cNvPr id="37899" name="Line 9">
            <a:extLst>
              <a:ext uri="{FF2B5EF4-FFF2-40B4-BE49-F238E27FC236}">
                <a16:creationId xmlns:a16="http://schemas.microsoft.com/office/drawing/2014/main" id="{10275981-056E-4420-B8E7-08AA21319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97225"/>
            <a:ext cx="0" cy="23050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B542D13E-0D9D-4AC8-AB73-3070BEA7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3659188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37901" name="Line 11">
            <a:extLst>
              <a:ext uri="{FF2B5EF4-FFF2-40B4-BE49-F238E27FC236}">
                <a16:creationId xmlns:a16="http://schemas.microsoft.com/office/drawing/2014/main" id="{FDC03826-6CCD-4097-8893-D1E86EE2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125" y="16906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12">
            <a:extLst>
              <a:ext uri="{FF2B5EF4-FFF2-40B4-BE49-F238E27FC236}">
                <a16:creationId xmlns:a16="http://schemas.microsoft.com/office/drawing/2014/main" id="{4F4519F8-053B-4F91-A692-9041AC0BA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55022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9FA45704-3FC0-40A3-862A-D1D1F59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802188"/>
            <a:ext cx="109855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37904" name="Line 14">
            <a:extLst>
              <a:ext uri="{FF2B5EF4-FFF2-40B4-BE49-F238E27FC236}">
                <a16:creationId xmlns:a16="http://schemas.microsoft.com/office/drawing/2014/main" id="{29DAD17F-1D38-47EB-9043-7F85DAC1C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28035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5" name="Line 15">
            <a:extLst>
              <a:ext uri="{FF2B5EF4-FFF2-40B4-BE49-F238E27FC236}">
                <a16:creationId xmlns:a16="http://schemas.microsoft.com/office/drawing/2014/main" id="{D6F206A9-30E5-4AAD-8B3E-C6E8A0CF9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5511800"/>
            <a:ext cx="1366838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6" name="Line 16">
            <a:extLst>
              <a:ext uri="{FF2B5EF4-FFF2-40B4-BE49-F238E27FC236}">
                <a16:creationId xmlns:a16="http://schemas.microsoft.com/office/drawing/2014/main" id="{C10F428E-6305-4651-856A-E25714416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188" y="31829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7" name="Line 17">
            <a:extLst>
              <a:ext uri="{FF2B5EF4-FFF2-40B4-BE49-F238E27FC236}">
                <a16:creationId xmlns:a16="http://schemas.microsoft.com/office/drawing/2014/main" id="{D5F7A98E-A079-4947-9B87-6D01293EF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4552950"/>
            <a:ext cx="1465262" cy="952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8" name="Line 18">
            <a:extLst>
              <a:ext uri="{FF2B5EF4-FFF2-40B4-BE49-F238E27FC236}">
                <a16:creationId xmlns:a16="http://schemas.microsoft.com/office/drawing/2014/main" id="{6FDCE856-8FDE-4A48-A163-355B5E99B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5815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BF537534-ECE7-45F8-9A5B-05CB3E9BE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197225"/>
            <a:ext cx="0" cy="2160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50" name="Text Box 22">
            <a:extLst>
              <a:ext uri="{FF2B5EF4-FFF2-40B4-BE49-F238E27FC236}">
                <a16:creationId xmlns:a16="http://schemas.microsoft.com/office/drawing/2014/main" id="{6736D25D-C461-49AF-B4D2-30E869DC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1876425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50551" name="Text Box 23">
            <a:extLst>
              <a:ext uri="{FF2B5EF4-FFF2-40B4-BE49-F238E27FC236}">
                <a16:creationId xmlns:a16="http://schemas.microsoft.com/office/drawing/2014/main" id="{2953008B-4D02-4F37-8A34-B215737E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428875"/>
            <a:ext cx="1079500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←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12" name="Line 24">
            <a:extLst>
              <a:ext uri="{FF2B5EF4-FFF2-40B4-BE49-F238E27FC236}">
                <a16:creationId xmlns:a16="http://schemas.microsoft.com/office/drawing/2014/main" id="{26EF8FA1-4888-4843-86FC-C3C95AFF2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22320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3" name="AutoShape 25">
            <a:extLst>
              <a:ext uri="{FF2B5EF4-FFF2-40B4-BE49-F238E27FC236}">
                <a16:creationId xmlns:a16="http://schemas.microsoft.com/office/drawing/2014/main" id="{4DEAE163-71E1-4E3C-B932-5110920C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568700"/>
            <a:ext cx="1008062" cy="360363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0554" name="Text Box 26">
            <a:extLst>
              <a:ext uri="{FF2B5EF4-FFF2-40B4-BE49-F238E27FC236}">
                <a16:creationId xmlns:a16="http://schemas.microsoft.com/office/drawing/2014/main" id="{B3F3AFEF-7E02-47DD-A2CD-027D3340B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3549650"/>
            <a:ext cx="1012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＞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</a:p>
        </p:txBody>
      </p:sp>
      <p:sp>
        <p:nvSpPr>
          <p:cNvPr id="37915" name="Line 27">
            <a:extLst>
              <a:ext uri="{FF2B5EF4-FFF2-40B4-BE49-F238E27FC236}">
                <a16:creationId xmlns:a16="http://schemas.microsoft.com/office/drawing/2014/main" id="{EBCD6AE0-A7D8-44AC-8398-160D689C5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0350" y="3756025"/>
            <a:ext cx="265113" cy="47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6" name="Line 28">
            <a:extLst>
              <a:ext uri="{FF2B5EF4-FFF2-40B4-BE49-F238E27FC236}">
                <a16:creationId xmlns:a16="http://schemas.microsoft.com/office/drawing/2014/main" id="{74D8B95D-44C9-4CA6-80AD-ED9625867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3751263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57" name="Text Box 29">
            <a:extLst>
              <a:ext uri="{FF2B5EF4-FFF2-40B4-BE49-F238E27FC236}">
                <a16:creationId xmlns:a16="http://schemas.microsoft.com/office/drawing/2014/main" id="{8A637F79-F95B-4C90-A537-255C7A50A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703638"/>
            <a:ext cx="360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21CF0F15-AF1E-413E-B7C3-4D8655B02E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5425" y="3741738"/>
            <a:ext cx="265113" cy="47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59" name="Text Box 31">
            <a:extLst>
              <a:ext uri="{FF2B5EF4-FFF2-40B4-BE49-F238E27FC236}">
                <a16:creationId xmlns:a16="http://schemas.microsoft.com/office/drawing/2014/main" id="{E42D2D80-96B9-4C7D-B4C1-CE3D8259C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014788"/>
            <a:ext cx="1079500" cy="338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max←x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20" name="Line 32">
            <a:extLst>
              <a:ext uri="{FF2B5EF4-FFF2-40B4-BE49-F238E27FC236}">
                <a16:creationId xmlns:a16="http://schemas.microsoft.com/office/drawing/2014/main" id="{526EBD20-88BF-494A-97BA-A81797370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25" y="31781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1" name="Line 33">
            <a:extLst>
              <a:ext uri="{FF2B5EF4-FFF2-40B4-BE49-F238E27FC236}">
                <a16:creationId xmlns:a16="http://schemas.microsoft.com/office/drawing/2014/main" id="{50122E07-C3DD-419A-9CAF-BCBA571C4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3365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2" name="Line 34">
            <a:extLst>
              <a:ext uri="{FF2B5EF4-FFF2-40B4-BE49-F238E27FC236}">
                <a16:creationId xmlns:a16="http://schemas.microsoft.com/office/drawing/2014/main" id="{786A1530-D784-43BF-AB65-ED8450C3E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938" y="374173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3" name="Line 35">
            <a:extLst>
              <a:ext uri="{FF2B5EF4-FFF2-40B4-BE49-F238E27FC236}">
                <a16:creationId xmlns:a16="http://schemas.microsoft.com/office/drawing/2014/main" id="{902BFCFC-0E07-4C98-8A26-647EFD775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43465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4" name="Line 37">
            <a:extLst>
              <a:ext uri="{FF2B5EF4-FFF2-40B4-BE49-F238E27FC236}">
                <a16:creationId xmlns:a16="http://schemas.microsoft.com/office/drawing/2014/main" id="{36E4EBE4-5A25-416B-8871-2AEB7390F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419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5" name="Line 39">
            <a:extLst>
              <a:ext uri="{FF2B5EF4-FFF2-40B4-BE49-F238E27FC236}">
                <a16:creationId xmlns:a16="http://schemas.microsoft.com/office/drawing/2014/main" id="{705CEB6F-9D00-42AA-AFD8-0836F41E3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5367338"/>
            <a:ext cx="1392238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68" name="Text Box 40">
            <a:extLst>
              <a:ext uri="{FF2B5EF4-FFF2-40B4-BE49-F238E27FC236}">
                <a16:creationId xmlns:a16="http://schemas.microsoft.com/office/drawing/2014/main" id="{2792A793-B300-49CF-A14F-44532CCE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235325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50569" name="Text Box 41">
            <a:extLst>
              <a:ext uri="{FF2B5EF4-FFF2-40B4-BE49-F238E27FC236}">
                <a16:creationId xmlns:a16="http://schemas.microsoft.com/office/drawing/2014/main" id="{C68557E3-7AA9-4A18-B082-37F5388B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2874963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grpSp>
        <p:nvGrpSpPr>
          <p:cNvPr id="37928" name="Group 70">
            <a:extLst>
              <a:ext uri="{FF2B5EF4-FFF2-40B4-BE49-F238E27FC236}">
                <a16:creationId xmlns:a16="http://schemas.microsoft.com/office/drawing/2014/main" id="{92B2290B-726B-4230-BA83-59A12FCC535F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412875"/>
            <a:ext cx="863600" cy="304800"/>
            <a:chOff x="3835" y="1428"/>
            <a:chExt cx="544" cy="192"/>
          </a:xfrm>
        </p:grpSpPr>
        <p:sp>
          <p:nvSpPr>
            <p:cNvPr id="37934" name="Oval 53">
              <a:extLst>
                <a:ext uri="{FF2B5EF4-FFF2-40B4-BE49-F238E27FC236}">
                  <a16:creationId xmlns:a16="http://schemas.microsoft.com/office/drawing/2014/main" id="{32C59EE7-6041-4AC1-B1E6-19229D4E9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437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0582" name="Text Box 54">
              <a:extLst>
                <a:ext uri="{FF2B5EF4-FFF2-40B4-BE49-F238E27FC236}">
                  <a16:creationId xmlns:a16="http://schemas.microsoft.com/office/drawing/2014/main" id="{D46BA435-8144-453C-A228-64A33F044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1428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</p:grpSp>
      <p:grpSp>
        <p:nvGrpSpPr>
          <p:cNvPr id="37929" name="Group 57">
            <a:extLst>
              <a:ext uri="{FF2B5EF4-FFF2-40B4-BE49-F238E27FC236}">
                <a16:creationId xmlns:a16="http://schemas.microsoft.com/office/drawing/2014/main" id="{15110877-CD4B-4F3D-9A84-EA94DB2A3646}"/>
              </a:ext>
            </a:extLst>
          </p:cNvPr>
          <p:cNvGrpSpPr>
            <a:grpSpLocks/>
          </p:cNvGrpSpPr>
          <p:nvPr/>
        </p:nvGrpSpPr>
        <p:grpSpPr bwMode="auto">
          <a:xfrm>
            <a:off x="1863725" y="6249988"/>
            <a:ext cx="863600" cy="304800"/>
            <a:chOff x="1009" y="3828"/>
            <a:chExt cx="544" cy="192"/>
          </a:xfrm>
        </p:grpSpPr>
        <p:sp>
          <p:nvSpPr>
            <p:cNvPr id="37932" name="Oval 58">
              <a:extLst>
                <a:ext uri="{FF2B5EF4-FFF2-40B4-BE49-F238E27FC236}">
                  <a16:creationId xmlns:a16="http://schemas.microsoft.com/office/drawing/2014/main" id="{ED0DB266-AAEE-4951-B7C2-3CC5D21E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3838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0587" name="Text Box 59">
              <a:extLst>
                <a:ext uri="{FF2B5EF4-FFF2-40B4-BE49-F238E27FC236}">
                  <a16:creationId xmlns:a16="http://schemas.microsoft.com/office/drawing/2014/main" id="{53CD49FF-DF6C-4F29-BCD1-6ED385E7B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3828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end</a:t>
              </a:r>
            </a:p>
          </p:txBody>
        </p:sp>
      </p:grpSp>
      <p:sp>
        <p:nvSpPr>
          <p:cNvPr id="150606" name="Text Box 78">
            <a:extLst>
              <a:ext uri="{FF2B5EF4-FFF2-40B4-BE49-F238E27FC236}">
                <a16:creationId xmlns:a16="http://schemas.microsoft.com/office/drawing/2014/main" id="{E0E52AC1-9FC0-48F3-B3F4-D34EA722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5713413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37931" name="Line 79">
            <a:extLst>
              <a:ext uri="{FF2B5EF4-FFF2-40B4-BE49-F238E27FC236}">
                <a16:creationId xmlns:a16="http://schemas.microsoft.com/office/drawing/2014/main" id="{40DD722C-688A-4CC4-90C9-5BDC0E6A1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60690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4" grpId="0" animBg="1"/>
      <p:bldP spid="1506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14E9EC7C-5F27-4F52-B9BD-82090E06C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64F85-86DE-47F3-BDC7-5868CDDF6089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7E3E3629-67FA-4B16-BA08-0341AFC8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68338"/>
            <a:ext cx="7632700" cy="46196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4.16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n!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终端输入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000" dirty="0"/>
          </a:p>
        </p:txBody>
      </p:sp>
      <p:sp>
        <p:nvSpPr>
          <p:cNvPr id="151601" name="Rectangle 49">
            <a:extLst>
              <a:ext uri="{FF2B5EF4-FFF2-40B4-BE49-F238E27FC236}">
                <a16:creationId xmlns:a16="http://schemas.microsoft.com/office/drawing/2014/main" id="{A57EED61-A4E4-4275-8505-048610A6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1557338"/>
            <a:ext cx="4575175" cy="37433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int n,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unsigned long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</a:t>
            </a:r>
            <a:r>
              <a:rPr lang="pt-BR" altLang="zh-CN" sz="2400"/>
              <a:t>printf(”input n:\n”);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/>
              <a:t>    scanf(”%d”, &amp;n);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/>
              <a:t>    for (f = 1, i = 1; i &lt;= n;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/>
              <a:t>        f *=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/>
              <a:t>    printf(”%d!=%lu\n”, n, 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51602" name="Text Box 50">
            <a:extLst>
              <a:ext uri="{FF2B5EF4-FFF2-40B4-BE49-F238E27FC236}">
                <a16:creationId xmlns:a16="http://schemas.microsoft.com/office/drawing/2014/main" id="{D9880EC5-3FAA-4723-8054-5FC5C77B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583238"/>
            <a:ext cx="4968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Input: 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整型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n   Work: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整型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   Output: 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整型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11174764-D719-460A-BC83-6F519A8A173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125538"/>
            <a:ext cx="2005013" cy="5184775"/>
            <a:chOff x="748" y="890"/>
            <a:chExt cx="1263" cy="3266"/>
          </a:xfrm>
        </p:grpSpPr>
        <p:sp>
          <p:nvSpPr>
            <p:cNvPr id="38919" name="Rectangle 6">
              <a:extLst>
                <a:ext uri="{FF2B5EF4-FFF2-40B4-BE49-F238E27FC236}">
                  <a16:creationId xmlns:a16="http://schemas.microsoft.com/office/drawing/2014/main" id="{F1A4FEBA-02C0-4F9E-ACB7-E73CE7F13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385"/>
              <a:ext cx="454" cy="771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8920" name="Rectangle 7">
              <a:extLst>
                <a:ext uri="{FF2B5EF4-FFF2-40B4-BE49-F238E27FC236}">
                  <a16:creationId xmlns:a16="http://schemas.microsoft.com/office/drawing/2014/main" id="{688D2E58-E5F2-4D02-8279-7EFBE9D8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022"/>
              <a:ext cx="816" cy="454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38921" name="AutoShape 9">
              <a:extLst>
                <a:ext uri="{FF2B5EF4-FFF2-40B4-BE49-F238E27FC236}">
                  <a16:creationId xmlns:a16="http://schemas.microsoft.com/office/drawing/2014/main" id="{3C58E5F5-4FBD-458D-8E0F-80CB4692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273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1562" name="Text Box 10">
              <a:extLst>
                <a:ext uri="{FF2B5EF4-FFF2-40B4-BE49-F238E27FC236}">
                  <a16:creationId xmlns:a16="http://schemas.microsoft.com/office/drawing/2014/main" id="{0FFE5932-BB3C-4D4C-A32E-F506966F9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2279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i≤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752117C3-9938-4413-BA95-0FF71778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2388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Line 13">
              <a:extLst>
                <a:ext uri="{FF2B5EF4-FFF2-40B4-BE49-F238E27FC236}">
                  <a16:creationId xmlns:a16="http://schemas.microsoft.com/office/drawing/2014/main" id="{EE47BC04-9617-4D08-B65A-E4E1A518D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106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14">
              <a:extLst>
                <a:ext uri="{FF2B5EF4-FFF2-40B4-BE49-F238E27FC236}">
                  <a16:creationId xmlns:a16="http://schemas.microsoft.com/office/drawing/2014/main" id="{3EA85F51-229A-4E42-98E7-39817E4D1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348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7" name="Text Box 15">
              <a:extLst>
                <a:ext uri="{FF2B5EF4-FFF2-40B4-BE49-F238E27FC236}">
                  <a16:creationId xmlns:a16="http://schemas.microsoft.com/office/drawing/2014/main" id="{AD0B03CE-3D6E-47A4-896B-2CA09D2FD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2647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f←f*i</a:t>
              </a:r>
            </a:p>
          </p:txBody>
        </p:sp>
        <p:sp>
          <p:nvSpPr>
            <p:cNvPr id="38927" name="Line 16">
              <a:extLst>
                <a:ext uri="{FF2B5EF4-FFF2-40B4-BE49-F238E27FC236}">
                  <a16:creationId xmlns:a16="http://schemas.microsoft.com/office/drawing/2014/main" id="{B42AE694-9F91-437D-8794-8062F5D83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77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Line 17">
              <a:extLst>
                <a:ext uri="{FF2B5EF4-FFF2-40B4-BE49-F238E27FC236}">
                  <a16:creationId xmlns:a16="http://schemas.microsoft.com/office/drawing/2014/main" id="{DE1E852F-C5CA-4384-8788-DDF4A7616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476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18">
              <a:extLst>
                <a:ext uri="{FF2B5EF4-FFF2-40B4-BE49-F238E27FC236}">
                  <a16:creationId xmlns:a16="http://schemas.microsoft.com/office/drawing/2014/main" id="{EC3F5ECE-777D-4A3F-A6D1-B8807B5EB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" y="238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20">
              <a:extLst>
                <a:ext uri="{FF2B5EF4-FFF2-40B4-BE49-F238E27FC236}">
                  <a16:creationId xmlns:a16="http://schemas.microsoft.com/office/drawing/2014/main" id="{65987901-DCB6-4076-8454-D4842610A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88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21">
              <a:extLst>
                <a:ext uri="{FF2B5EF4-FFF2-40B4-BE49-F238E27FC236}">
                  <a16:creationId xmlns:a16="http://schemas.microsoft.com/office/drawing/2014/main" id="{38BDA8C3-D304-40B7-9AC9-512C0D8F5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388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74" name="Text Box 22">
              <a:extLst>
                <a:ext uri="{FF2B5EF4-FFF2-40B4-BE49-F238E27FC236}">
                  <a16:creationId xmlns:a16="http://schemas.microsoft.com/office/drawing/2014/main" id="{88117812-8E83-4FA5-B4DD-6A1273C5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1189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51575" name="Text Box 23">
              <a:extLst>
                <a:ext uri="{FF2B5EF4-FFF2-40B4-BE49-F238E27FC236}">
                  <a16:creationId xmlns:a16="http://schemas.microsoft.com/office/drawing/2014/main" id="{0E07AADE-38F0-4228-B2CE-0AAFD0D6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37"/>
              <a:ext cx="680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8934" name="Line 24">
              <a:extLst>
                <a:ext uri="{FF2B5EF4-FFF2-40B4-BE49-F238E27FC236}">
                  <a16:creationId xmlns:a16="http://schemas.microsoft.com/office/drawing/2014/main" id="{7AB14A59-FDF9-49D1-9508-28E4E2A23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141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3" name="Text Box 31">
              <a:extLst>
                <a:ext uri="{FF2B5EF4-FFF2-40B4-BE49-F238E27FC236}">
                  <a16:creationId xmlns:a16="http://schemas.microsoft.com/office/drawing/2014/main" id="{FC39148F-5367-4A18-8F14-EC25D6BE8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023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i←i+1</a:t>
              </a:r>
            </a:p>
          </p:txBody>
        </p:sp>
        <p:sp>
          <p:nvSpPr>
            <p:cNvPr id="38936" name="Line 32">
              <a:extLst>
                <a:ext uri="{FF2B5EF4-FFF2-40B4-BE49-F238E27FC236}">
                  <a16:creationId xmlns:a16="http://schemas.microsoft.com/office/drawing/2014/main" id="{B5ADE392-2251-4E18-B378-1E981E44C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" y="238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Line 33">
              <a:extLst>
                <a:ext uri="{FF2B5EF4-FFF2-40B4-BE49-F238E27FC236}">
                  <a16:creationId xmlns:a16="http://schemas.microsoft.com/office/drawing/2014/main" id="{96295151-D541-4AC9-A103-853E00D0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50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8" name="Line 36">
              <a:extLst>
                <a:ext uri="{FF2B5EF4-FFF2-40B4-BE49-F238E27FC236}">
                  <a16:creationId xmlns:a16="http://schemas.microsoft.com/office/drawing/2014/main" id="{952E2D99-8E0F-4EA9-A1CA-A7213B043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24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Line 37">
              <a:extLst>
                <a:ext uri="{FF2B5EF4-FFF2-40B4-BE49-F238E27FC236}">
                  <a16:creationId xmlns:a16="http://schemas.microsoft.com/office/drawing/2014/main" id="{DDBA0FB7-E48D-412D-8932-BE2FEF99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3386"/>
              <a:ext cx="5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0" name="Text Box 38">
              <a:extLst>
                <a:ext uri="{FF2B5EF4-FFF2-40B4-BE49-F238E27FC236}">
                  <a16:creationId xmlns:a16="http://schemas.microsoft.com/office/drawing/2014/main" id="{B30127DE-9811-4BF5-9C78-16FD6FDEF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2423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51591" name="Text Box 39">
              <a:extLst>
                <a:ext uri="{FF2B5EF4-FFF2-40B4-BE49-F238E27FC236}">
                  <a16:creationId xmlns:a16="http://schemas.microsoft.com/office/drawing/2014/main" id="{79241638-D20D-4374-8B55-9DE935FB3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2194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38942" name="Group 40">
              <a:extLst>
                <a:ext uri="{FF2B5EF4-FFF2-40B4-BE49-F238E27FC236}">
                  <a16:creationId xmlns:a16="http://schemas.microsoft.com/office/drawing/2014/main" id="{12DF245E-01F7-4C64-88ED-7EAE24942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890"/>
              <a:ext cx="544" cy="192"/>
              <a:chOff x="3835" y="1428"/>
              <a:chExt cx="544" cy="192"/>
            </a:xfrm>
          </p:grpSpPr>
          <p:sp>
            <p:nvSpPr>
              <p:cNvPr id="38950" name="Oval 41">
                <a:extLst>
                  <a:ext uri="{FF2B5EF4-FFF2-40B4-BE49-F238E27FC236}">
                    <a16:creationId xmlns:a16="http://schemas.microsoft.com/office/drawing/2014/main" id="{EC57C9EB-F0F6-4CAE-911D-FD6118A50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43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1594" name="Text Box 42">
                <a:extLst>
                  <a:ext uri="{FF2B5EF4-FFF2-40B4-BE49-F238E27FC236}">
                    <a16:creationId xmlns:a16="http://schemas.microsoft.com/office/drawing/2014/main" id="{86B43764-0CFD-49DF-9F86-53104E0E3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5" y="14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</p:grpSp>
        <p:grpSp>
          <p:nvGrpSpPr>
            <p:cNvPr id="38943" name="Group 43">
              <a:extLst>
                <a:ext uri="{FF2B5EF4-FFF2-40B4-BE49-F238E27FC236}">
                  <a16:creationId xmlns:a16="http://schemas.microsoft.com/office/drawing/2014/main" id="{99C9C760-16BE-40EA-A2CD-AD42D705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3929"/>
              <a:ext cx="544" cy="192"/>
              <a:chOff x="1009" y="3828"/>
              <a:chExt cx="544" cy="192"/>
            </a:xfrm>
          </p:grpSpPr>
          <p:sp>
            <p:nvSpPr>
              <p:cNvPr id="38948" name="Oval 44">
                <a:extLst>
                  <a:ext uri="{FF2B5EF4-FFF2-40B4-BE49-F238E27FC236}">
                    <a16:creationId xmlns:a16="http://schemas.microsoft.com/office/drawing/2014/main" id="{ACDDD1BD-4069-4ED6-9188-9EEE3458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83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1597" name="Text Box 45">
                <a:extLst>
                  <a:ext uri="{FF2B5EF4-FFF2-40B4-BE49-F238E27FC236}">
                    <a16:creationId xmlns:a16="http://schemas.microsoft.com/office/drawing/2014/main" id="{B1DAC54B-2909-43B9-BD90-83FBEFB84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" y="38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38944" name="Line 46">
              <a:extLst>
                <a:ext uri="{FF2B5EF4-FFF2-40B4-BE49-F238E27FC236}">
                  <a16:creationId xmlns:a16="http://schemas.microsoft.com/office/drawing/2014/main" id="{2809013B-3E0C-4A2B-9F4F-1236209FA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13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9" name="Text Box 47">
              <a:extLst>
                <a:ext uri="{FF2B5EF4-FFF2-40B4-BE49-F238E27FC236}">
                  <a16:creationId xmlns:a16="http://schemas.microsoft.com/office/drawing/2014/main" id="{AA19D106-BDBF-46B1-84AA-EA61A1605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897"/>
              <a:ext cx="680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51603" name="Text Box 51">
              <a:extLst>
                <a:ext uri="{FF2B5EF4-FFF2-40B4-BE49-F238E27FC236}">
                  <a16:creationId xmlns:a16="http://schemas.microsoft.com/office/drawing/2014/main" id="{020C240D-18E2-4F6A-A1C8-4FD10612A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3600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38947" name="Line 52">
              <a:extLst>
                <a:ext uri="{FF2B5EF4-FFF2-40B4-BE49-F238E27FC236}">
                  <a16:creationId xmlns:a16="http://schemas.microsoft.com/office/drawing/2014/main" id="{96E1588E-B11C-4183-94A9-7F4CA4AC7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382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 animBg="1"/>
      <p:bldP spid="1516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>
            <a:extLst>
              <a:ext uri="{FF2B5EF4-FFF2-40B4-BE49-F238E27FC236}">
                <a16:creationId xmlns:a16="http://schemas.microsoft.com/office/drawing/2014/main" id="{8AC3F12B-32D8-4172-83F0-F39D7BB6C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23F33-CD91-450C-91A1-2C5C928FDE8F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4A3841FB-784E-4A62-93ED-5DBC2313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060575"/>
            <a:ext cx="5113337" cy="4318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2580" name="Text Box 4">
            <a:extLst>
              <a:ext uri="{FF2B5EF4-FFF2-40B4-BE49-F238E27FC236}">
                <a16:creationId xmlns:a16="http://schemas.microsoft.com/office/drawing/2014/main" id="{2BE0C667-F23E-42DA-A059-F3CF23A4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636713"/>
            <a:ext cx="7878762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do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 (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是任意标量类型表达式，称为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循环条件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是任意可执行语句，称为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循环体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执行流程如下。</a:t>
            </a: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F28219E2-CD5F-42D5-97F5-59A8CEE9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4.8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do while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152583" name="Text Box 7">
            <a:extLst>
              <a:ext uri="{FF2B5EF4-FFF2-40B4-BE49-F238E27FC236}">
                <a16:creationId xmlns:a16="http://schemas.microsoft.com/office/drawing/2014/main" id="{DBF3C3EE-C6CB-405C-95B9-44897A2A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while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152584" name="AutoShape 8">
            <a:extLst>
              <a:ext uri="{FF2B5EF4-FFF2-40B4-BE49-F238E27FC236}">
                <a16:creationId xmlns:a16="http://schemas.microsoft.com/office/drawing/2014/main" id="{549202CE-D1D7-4B81-8456-FB685EAA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3959225" cy="792163"/>
          </a:xfrm>
          <a:prstGeom prst="wedgeRoundRectCallout">
            <a:avLst>
              <a:gd name="adj1" fmla="val -57458"/>
              <a:gd name="adj2" fmla="val 106315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while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语句完全可以由</a:t>
            </a:r>
            <a:r>
              <a:rPr lang="en-US" altLang="zh-CN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语句替代！</a:t>
            </a:r>
          </a:p>
        </p:txBody>
      </p:sp>
      <p:sp>
        <p:nvSpPr>
          <p:cNvPr id="39944" name="Rectangle 10">
            <a:extLst>
              <a:ext uri="{FF2B5EF4-FFF2-40B4-BE49-F238E27FC236}">
                <a16:creationId xmlns:a16="http://schemas.microsoft.com/office/drawing/2014/main" id="{E0102E2A-3CCD-483D-924F-73C91966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89F57BD9-1890-4C71-835D-693F3BB24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429000"/>
          <a:ext cx="2808288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图片" r:id="rId3" imgW="1716748" imgH="1724421" progId="Word.Picture.8">
                  <p:embed/>
                </p:oleObj>
              </mc:Choice>
              <mc:Fallback>
                <p:oleObj name="图片" r:id="rId3" imgW="1716748" imgH="1724421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2808288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2">
            <a:extLst>
              <a:ext uri="{FF2B5EF4-FFF2-40B4-BE49-F238E27FC236}">
                <a16:creationId xmlns:a16="http://schemas.microsoft.com/office/drawing/2014/main" id="{89FA593B-ED51-4E18-9A17-6898ED01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9947" name="Rectangle 14">
            <a:extLst>
              <a:ext uri="{FF2B5EF4-FFF2-40B4-BE49-F238E27FC236}">
                <a16:creationId xmlns:a16="http://schemas.microsoft.com/office/drawing/2014/main" id="{318F20D1-8F97-494A-8BD3-3F26552F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39948" name="Rectangle 16">
            <a:extLst>
              <a:ext uri="{FF2B5EF4-FFF2-40B4-BE49-F238E27FC236}">
                <a16:creationId xmlns:a16="http://schemas.microsoft.com/office/drawing/2014/main" id="{88B0D785-8A00-4628-B765-99355D81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aphicFrame>
        <p:nvGraphicFramePr>
          <p:cNvPr id="152591" name="Object 15">
            <a:extLst>
              <a:ext uri="{FF2B5EF4-FFF2-40B4-BE49-F238E27FC236}">
                <a16:creationId xmlns:a16="http://schemas.microsoft.com/office/drawing/2014/main" id="{8AF07B9E-F0D8-4CD5-A204-0B3061018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636838"/>
          <a:ext cx="3057525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图片" r:id="rId5" imgW="1716748" imgH="2680354" progId="Word.Picture.8">
                  <p:embed/>
                </p:oleObj>
              </mc:Choice>
              <mc:Fallback>
                <p:oleObj name="图片" r:id="rId5" imgW="1716748" imgH="2680354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636838"/>
                        <a:ext cx="3057525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3" name="AutoShape 17">
            <a:extLst>
              <a:ext uri="{FF2B5EF4-FFF2-40B4-BE49-F238E27FC236}">
                <a16:creationId xmlns:a16="http://schemas.microsoft.com/office/drawing/2014/main" id="{F4487DCC-D1D3-49E9-9A1F-C3D67A4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341813"/>
            <a:ext cx="576263" cy="306387"/>
          </a:xfrm>
          <a:prstGeom prst="leftRightArrow">
            <a:avLst>
              <a:gd name="adj1" fmla="val 50000"/>
              <a:gd name="adj2" fmla="val 37617"/>
            </a:avLst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2594" name="Text Box 18">
            <a:extLst>
              <a:ext uri="{FF2B5EF4-FFF2-40B4-BE49-F238E27FC236}">
                <a16:creationId xmlns:a16="http://schemas.microsoft.com/office/drawing/2014/main" id="{BA33D465-0743-4E64-A742-659B8F56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5840413"/>
            <a:ext cx="4248150" cy="396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 while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语句的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循环次数范围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≥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！</a:t>
            </a:r>
          </a:p>
        </p:txBody>
      </p:sp>
      <p:sp>
        <p:nvSpPr>
          <p:cNvPr id="39952" name="Text Box 19">
            <a:extLst>
              <a:ext uri="{FF2B5EF4-FFF2-40B4-BE49-F238E27FC236}">
                <a16:creationId xmlns:a16="http://schemas.microsoft.com/office/drawing/2014/main" id="{4260EC18-D318-45DE-AED9-2258F5B8604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7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93" grpId="0" animBg="1"/>
      <p:bldP spid="15259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3BFD13F7-7114-4E34-86D6-D3356374E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AB599F-342F-4522-B444-DEE0DB09097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CDC781E9-E1D3-4286-9043-8ED6E911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91006D22-0DEA-4EAA-89A7-2C43C325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2513"/>
            <a:ext cx="7632700" cy="9048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4.17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把输入的整数按反方向输出。例如，输入是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12345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，输出是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54321</a:t>
            </a:r>
            <a:r>
              <a:rPr lang="en-US" altLang="zh-CN" sz="2400" dirty="0"/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000" dirty="0"/>
              <a:t> 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3EE86016-287F-4EAB-831D-F540145CB990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73238"/>
            <a:ext cx="1546225" cy="4321175"/>
            <a:chOff x="3787" y="1162"/>
            <a:chExt cx="974" cy="2722"/>
          </a:xfrm>
        </p:grpSpPr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A1FADD97-8106-4FE1-B4F0-EF5E41F1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113"/>
              <a:ext cx="454" cy="771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40968" name="AutoShape 9">
              <a:extLst>
                <a:ext uri="{FF2B5EF4-FFF2-40B4-BE49-F238E27FC236}">
                  <a16:creationId xmlns:a16="http://schemas.microsoft.com/office/drawing/2014/main" id="{5BCEF6EB-3448-4CE3-81EE-8C2B58C9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914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3610" name="Text Box 10">
              <a:extLst>
                <a:ext uri="{FF2B5EF4-FFF2-40B4-BE49-F238E27FC236}">
                  <a16:creationId xmlns:a16="http://schemas.microsoft.com/office/drawing/2014/main" id="{B5430A84-B2A6-42AD-BD30-E0A27C42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902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x≠0</a:t>
              </a:r>
            </a:p>
          </p:txBody>
        </p:sp>
        <p:sp>
          <p:nvSpPr>
            <p:cNvPr id="40970" name="Line 12">
              <a:extLst>
                <a:ext uri="{FF2B5EF4-FFF2-40B4-BE49-F238E27FC236}">
                  <a16:creationId xmlns:a16="http://schemas.microsoft.com/office/drawing/2014/main" id="{B1497B5B-E4AF-4C53-9AAE-DD803C40D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133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1" name="Line 15">
              <a:extLst>
                <a:ext uri="{FF2B5EF4-FFF2-40B4-BE49-F238E27FC236}">
                  <a16:creationId xmlns:a16="http://schemas.microsoft.com/office/drawing/2014/main" id="{3A887349-D197-4210-9C51-E0654F0A6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04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Line 19">
              <a:extLst>
                <a:ext uri="{FF2B5EF4-FFF2-40B4-BE49-F238E27FC236}">
                  <a16:creationId xmlns:a16="http://schemas.microsoft.com/office/drawing/2014/main" id="{8FF614AA-5C2F-4932-9528-21AF0DE6A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1939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0" name="Text Box 20">
              <a:extLst>
                <a:ext uri="{FF2B5EF4-FFF2-40B4-BE49-F238E27FC236}">
                  <a16:creationId xmlns:a16="http://schemas.microsoft.com/office/drawing/2014/main" id="{2BA73B94-E021-4BB8-98D5-4209379A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461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53621" name="Text Box 21">
              <a:extLst>
                <a:ext uri="{FF2B5EF4-FFF2-40B4-BE49-F238E27FC236}">
                  <a16:creationId xmlns:a16="http://schemas.microsoft.com/office/drawing/2014/main" id="{6CFB66B4-568C-4523-801A-07145C1E4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1809"/>
              <a:ext cx="75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x%10</a:t>
              </a:r>
            </a:p>
          </p:txBody>
        </p:sp>
        <p:sp>
          <p:nvSpPr>
            <p:cNvPr id="40975" name="Line 22">
              <a:extLst>
                <a:ext uri="{FF2B5EF4-FFF2-40B4-BE49-F238E27FC236}">
                  <a16:creationId xmlns:a16="http://schemas.microsoft.com/office/drawing/2014/main" id="{F05BDC4D-B8C7-4720-B3B5-F2EC8DC8D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168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6" name="Line 24">
              <a:extLst>
                <a:ext uri="{FF2B5EF4-FFF2-40B4-BE49-F238E27FC236}">
                  <a16:creationId xmlns:a16="http://schemas.microsoft.com/office/drawing/2014/main" id="{3E6D92EF-D813-43E1-ABF2-79642C806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302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7" name="Line 25">
              <a:extLst>
                <a:ext uri="{FF2B5EF4-FFF2-40B4-BE49-F238E27FC236}">
                  <a16:creationId xmlns:a16="http://schemas.microsoft.com/office/drawing/2014/main" id="{45CB6D0C-DD0F-4E4B-B988-4E4D2A16E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314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8" name="Text Box 28">
              <a:extLst>
                <a:ext uri="{FF2B5EF4-FFF2-40B4-BE49-F238E27FC236}">
                  <a16:creationId xmlns:a16="http://schemas.microsoft.com/office/drawing/2014/main" id="{6AD274CD-5E24-48B6-94D6-8DDF93FC9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81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53629" name="Text Box 29">
              <a:extLst>
                <a:ext uri="{FF2B5EF4-FFF2-40B4-BE49-F238E27FC236}">
                  <a16:creationId xmlns:a16="http://schemas.microsoft.com/office/drawing/2014/main" id="{084D2BF2-B52A-4354-8BF7-F88092696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308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40980" name="Group 30">
              <a:extLst>
                <a:ext uri="{FF2B5EF4-FFF2-40B4-BE49-F238E27FC236}">
                  <a16:creationId xmlns:a16="http://schemas.microsoft.com/office/drawing/2014/main" id="{3AD1BD57-F4E8-4B68-8415-2755493C7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1162"/>
              <a:ext cx="544" cy="192"/>
              <a:chOff x="3835" y="1428"/>
              <a:chExt cx="544" cy="192"/>
            </a:xfrm>
          </p:grpSpPr>
          <p:sp>
            <p:nvSpPr>
              <p:cNvPr id="40991" name="Oval 31">
                <a:extLst>
                  <a:ext uri="{FF2B5EF4-FFF2-40B4-BE49-F238E27FC236}">
                    <a16:creationId xmlns:a16="http://schemas.microsoft.com/office/drawing/2014/main" id="{18E4A751-2C41-44D5-97B0-F13AC5B63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43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3632" name="Text Box 32">
                <a:extLst>
                  <a:ext uri="{FF2B5EF4-FFF2-40B4-BE49-F238E27FC236}">
                    <a16:creationId xmlns:a16="http://schemas.microsoft.com/office/drawing/2014/main" id="{17657CE8-E8B7-4B7A-97E9-CD43ACF92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5" y="14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</p:grpSp>
        <p:grpSp>
          <p:nvGrpSpPr>
            <p:cNvPr id="40981" name="Group 33">
              <a:extLst>
                <a:ext uri="{FF2B5EF4-FFF2-40B4-BE49-F238E27FC236}">
                  <a16:creationId xmlns:a16="http://schemas.microsoft.com/office/drawing/2014/main" id="{07BFEC05-0629-4477-8289-6018746EE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3633"/>
              <a:ext cx="544" cy="192"/>
              <a:chOff x="1009" y="3828"/>
              <a:chExt cx="544" cy="192"/>
            </a:xfrm>
          </p:grpSpPr>
          <p:sp>
            <p:nvSpPr>
              <p:cNvPr id="40989" name="Oval 34">
                <a:extLst>
                  <a:ext uri="{FF2B5EF4-FFF2-40B4-BE49-F238E27FC236}">
                    <a16:creationId xmlns:a16="http://schemas.microsoft.com/office/drawing/2014/main" id="{AE4EBD3F-98A1-43D4-9702-06ECB7BCE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83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3635" name="Text Box 35">
                <a:extLst>
                  <a:ext uri="{FF2B5EF4-FFF2-40B4-BE49-F238E27FC236}">
                    <a16:creationId xmlns:a16="http://schemas.microsoft.com/office/drawing/2014/main" id="{2040C384-2C6E-4CBB-AFD2-62452D851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" y="38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40982" name="Line 36">
              <a:extLst>
                <a:ext uri="{FF2B5EF4-FFF2-40B4-BE49-F238E27FC236}">
                  <a16:creationId xmlns:a16="http://schemas.microsoft.com/office/drawing/2014/main" id="{FA77A5B2-E5AA-4D26-956B-57026B407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40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37" name="Text Box 37">
              <a:extLst>
                <a:ext uri="{FF2B5EF4-FFF2-40B4-BE49-F238E27FC236}">
                  <a16:creationId xmlns:a16="http://schemas.microsoft.com/office/drawing/2014/main" id="{4494DE59-9D66-415E-A119-263EB1BA1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169"/>
              <a:ext cx="68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x/10</a:t>
              </a:r>
            </a:p>
          </p:txBody>
        </p:sp>
        <p:sp>
          <p:nvSpPr>
            <p:cNvPr id="153638" name="Text Box 38">
              <a:extLst>
                <a:ext uri="{FF2B5EF4-FFF2-40B4-BE49-F238E27FC236}">
                  <a16:creationId xmlns:a16="http://schemas.microsoft.com/office/drawing/2014/main" id="{EF087C3F-7539-4DE8-B3A8-C35788D66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3286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\n</a:t>
              </a:r>
            </a:p>
          </p:txBody>
        </p:sp>
        <p:sp>
          <p:nvSpPr>
            <p:cNvPr id="40985" name="Line 39">
              <a:extLst>
                <a:ext uri="{FF2B5EF4-FFF2-40B4-BE49-F238E27FC236}">
                  <a16:creationId xmlns:a16="http://schemas.microsoft.com/office/drawing/2014/main" id="{C0D22C63-05C6-430E-BE06-583B9234B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51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6" name="Line 40">
              <a:extLst>
                <a:ext uri="{FF2B5EF4-FFF2-40B4-BE49-F238E27FC236}">
                  <a16:creationId xmlns:a16="http://schemas.microsoft.com/office/drawing/2014/main" id="{FBF3E502-3EDA-46E2-A42C-96E0ECE22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933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1" name="Text Box 41">
              <a:extLst>
                <a:ext uri="{FF2B5EF4-FFF2-40B4-BE49-F238E27FC236}">
                  <a16:creationId xmlns:a16="http://schemas.microsoft.com/office/drawing/2014/main" id="{FDF94865-DA03-438D-94DC-EF6BA190B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7" y="2547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40988" name="Line 42">
              <a:extLst>
                <a:ext uri="{FF2B5EF4-FFF2-40B4-BE49-F238E27FC236}">
                  <a16:creationId xmlns:a16="http://schemas.microsoft.com/office/drawing/2014/main" id="{C4C2CE4B-7F17-4486-BCDA-C559CDA34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277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645" name="Rectangle 45">
            <a:extLst>
              <a:ext uri="{FF2B5EF4-FFF2-40B4-BE49-F238E27FC236}">
                <a16:creationId xmlns:a16="http://schemas.microsoft.com/office/drawing/2014/main" id="{BDF459A7-2E5E-4807-BBF2-D5A80D94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60575"/>
            <a:ext cx="3602038" cy="3749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x, digit;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</a:t>
            </a:r>
            <a:r>
              <a:rPr lang="en-US" altLang="zh-CN" sz="1800"/>
              <a:t>”</a:t>
            </a:r>
            <a:r>
              <a:rPr lang="en-US" altLang="zh-CN" sz="2000"/>
              <a:t>input an integer:\n</a:t>
            </a:r>
            <a:r>
              <a:rPr lang="en-US" altLang="zh-CN" sz="1800"/>
              <a:t>”</a:t>
            </a:r>
            <a:r>
              <a:rPr lang="en-US" altLang="zh-CN" sz="20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scanf(</a:t>
            </a:r>
            <a:r>
              <a:rPr lang="pt-BR" altLang="zh-CN" sz="1800"/>
              <a:t>”</a:t>
            </a:r>
            <a:r>
              <a:rPr lang="pt-BR" altLang="zh-CN" sz="2000"/>
              <a:t>%d</a:t>
            </a:r>
            <a:r>
              <a:rPr lang="pt-BR" altLang="zh-CN" sz="1800"/>
              <a:t>”</a:t>
            </a:r>
            <a:r>
              <a:rPr lang="pt-BR" altLang="zh-CN" sz="2000"/>
              <a:t>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do </a:t>
            </a:r>
            <a:r>
              <a:rPr lang="en-US" altLang="zh-CN" sz="20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digit = x %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printf(</a:t>
            </a:r>
            <a:r>
              <a:rPr lang="en-US" altLang="zh-CN" sz="1800"/>
              <a:t>”</a:t>
            </a:r>
            <a:r>
              <a:rPr lang="en-US" altLang="zh-CN" sz="2000"/>
              <a:t>%d</a:t>
            </a:r>
            <a:r>
              <a:rPr lang="en-US" altLang="zh-CN" sz="1800"/>
              <a:t>”</a:t>
            </a:r>
            <a:r>
              <a:rPr lang="en-US" altLang="zh-CN" sz="2000"/>
              <a:t>, digit);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x /=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}while (x !=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</a:t>
            </a:r>
            <a:r>
              <a:rPr lang="en-US" altLang="zh-CN" sz="1800"/>
              <a:t>”</a:t>
            </a:r>
            <a:r>
              <a:rPr lang="en-US" altLang="zh-CN" sz="2000"/>
              <a:t>\n</a:t>
            </a:r>
            <a:r>
              <a:rPr lang="en-US" altLang="zh-CN" sz="1800"/>
              <a:t>”</a:t>
            </a:r>
            <a:r>
              <a:rPr lang="en-US" altLang="zh-CN" sz="20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>
            <a:extLst>
              <a:ext uri="{FF2B5EF4-FFF2-40B4-BE49-F238E27FC236}">
                <a16:creationId xmlns:a16="http://schemas.microsoft.com/office/drawing/2014/main" id="{7229BBD9-C33E-4E75-A91D-8C565AA1D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9BFED8-BC42-463B-A4EA-82198CDD218F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2350F3A4-726E-4390-8B06-BDC317E3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7632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4.18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                                   ，直到最后一项的绝对值小于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-7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为止。 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16F526EC-A76D-425C-B7B7-8E13BC71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99BC9982-6421-4BBA-AD44-99105CADF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0" y="654050"/>
          <a:ext cx="24336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公式" r:id="rId3" imgW="1816100" imgH="419100" progId="Equation.3">
                  <p:embed/>
                </p:oleObj>
              </mc:Choice>
              <mc:Fallback>
                <p:oleObj name="公式" r:id="rId3" imgW="1816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654050"/>
                        <a:ext cx="24336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>
            <a:extLst>
              <a:ext uri="{FF2B5EF4-FFF2-40B4-BE49-F238E27FC236}">
                <a16:creationId xmlns:a16="http://schemas.microsoft.com/office/drawing/2014/main" id="{5A1564FF-1461-4FB8-829A-8603C9C9D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133600"/>
          <a:ext cx="3024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r:id="rId5" imgW="1320227" imgH="444307" progId="Equation.3">
                  <p:embed/>
                </p:oleObj>
              </mc:Choice>
              <mc:Fallback>
                <p:oleObj r:id="rId5" imgW="1320227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3024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4" name="Text Box 10">
            <a:extLst>
              <a:ext uri="{FF2B5EF4-FFF2-40B4-BE49-F238E27FC236}">
                <a16:creationId xmlns:a16="http://schemas.microsoft.com/office/drawing/2014/main" id="{AE4B1E33-B49D-40B2-A114-15F2D733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分析：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sin(x)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的求和公式之通项公式如下：</a:t>
            </a:r>
            <a:endParaRPr lang="zh-CN" altLang="en-US" sz="2400"/>
          </a:p>
        </p:txBody>
      </p:sp>
      <p:sp>
        <p:nvSpPr>
          <p:cNvPr id="154637" name="Text Box 13">
            <a:extLst>
              <a:ext uri="{FF2B5EF4-FFF2-40B4-BE49-F238E27FC236}">
                <a16:creationId xmlns:a16="http://schemas.microsoft.com/office/drawing/2014/main" id="{F0B08A2A-985F-4DF6-870D-F9715C70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2349500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n≥1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54638" name="Text Box 14">
            <a:extLst>
              <a:ext uri="{FF2B5EF4-FFF2-40B4-BE49-F238E27FC236}">
                <a16:creationId xmlns:a16="http://schemas.microsoft.com/office/drawing/2014/main" id="{9A3F6CDC-FB4B-47F0-87FB-4F83999C4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852738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得递推式如下：</a:t>
            </a:r>
            <a:endParaRPr lang="zh-CN" altLang="en-US" sz="2000"/>
          </a:p>
        </p:txBody>
      </p:sp>
      <p:sp>
        <p:nvSpPr>
          <p:cNvPr id="41994" name="Rectangle 16">
            <a:extLst>
              <a:ext uri="{FF2B5EF4-FFF2-40B4-BE49-F238E27FC236}">
                <a16:creationId xmlns:a16="http://schemas.microsoft.com/office/drawing/2014/main" id="{F41A870F-CD92-48F3-A9CC-0B374511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41995" name="Group 30">
            <a:extLst>
              <a:ext uri="{FF2B5EF4-FFF2-40B4-BE49-F238E27FC236}">
                <a16:creationId xmlns:a16="http://schemas.microsoft.com/office/drawing/2014/main" id="{3D501B4C-37C8-497E-87D9-75787428D6F7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414713"/>
            <a:ext cx="4392612" cy="1093787"/>
            <a:chOff x="1655" y="2151"/>
            <a:chExt cx="2767" cy="689"/>
          </a:xfrm>
        </p:grpSpPr>
        <p:sp>
          <p:nvSpPr>
            <p:cNvPr id="154641" name="Text Box 17">
              <a:extLst>
                <a:ext uri="{FF2B5EF4-FFF2-40B4-BE49-F238E27FC236}">
                  <a16:creationId xmlns:a16="http://schemas.microsoft.com/office/drawing/2014/main" id="{0BEC9EB7-BB52-4BD7-B3AD-F3C7DAF7E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302"/>
              <a:ext cx="5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41999" name="AutoShape 19">
              <a:extLst>
                <a:ext uri="{FF2B5EF4-FFF2-40B4-BE49-F238E27FC236}">
                  <a16:creationId xmlns:a16="http://schemas.microsoft.com/office/drawing/2014/main" id="{199E9B39-EDDF-4C38-95C3-F728CFD1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205"/>
              <a:ext cx="91" cy="454"/>
            </a:xfrm>
            <a:prstGeom prst="leftBrace">
              <a:avLst>
                <a:gd name="adj1" fmla="val 41575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42000" name="Text Box 21">
              <a:extLst>
                <a:ext uri="{FF2B5EF4-FFF2-40B4-BE49-F238E27FC236}">
                  <a16:creationId xmlns:a16="http://schemas.microsoft.com/office/drawing/2014/main" id="{DDCF34F3-DDEB-4296-AA81-63ADDCDA1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2151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x</a:t>
              </a:r>
            </a:p>
          </p:txBody>
        </p:sp>
        <p:sp>
          <p:nvSpPr>
            <p:cNvPr id="154646" name="Text Box 22">
              <a:extLst>
                <a:ext uri="{FF2B5EF4-FFF2-40B4-BE49-F238E27FC236}">
                  <a16:creationId xmlns:a16="http://schemas.microsoft.com/office/drawing/2014/main" id="{3CECA60E-BF57-4A1B-973A-A1465A9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" y="2405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 x</a:t>
              </a:r>
              <a:r>
                <a:rPr lang="en-US" altLang="zh-CN" sz="2000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4647" name="Text Box 23">
              <a:extLst>
                <a:ext uri="{FF2B5EF4-FFF2-40B4-BE49-F238E27FC236}">
                  <a16:creationId xmlns:a16="http://schemas.microsoft.com/office/drawing/2014/main" id="{509A1729-F572-4B76-B5BF-203698DFD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448"/>
              <a:ext cx="4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4648" name="Text Box 24">
              <a:extLst>
                <a:ext uri="{FF2B5EF4-FFF2-40B4-BE49-F238E27FC236}">
                  <a16:creationId xmlns:a16="http://schemas.microsoft.com/office/drawing/2014/main" id="{50A0DD64-36D5-4E41-B5FF-03B838556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2590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(2n-2)(2n-1)</a:t>
              </a:r>
              <a:endPara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04" name="Line 25">
              <a:extLst>
                <a:ext uri="{FF2B5EF4-FFF2-40B4-BE49-F238E27FC236}">
                  <a16:creationId xmlns:a16="http://schemas.microsoft.com/office/drawing/2014/main" id="{6006C997-5FA8-42B8-8792-2520143C3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2625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50" name="Text Box 26">
              <a:extLst>
                <a:ext uri="{FF2B5EF4-FFF2-40B4-BE49-F238E27FC236}">
                  <a16:creationId xmlns:a16="http://schemas.microsoft.com/office/drawing/2014/main" id="{00E89B86-AABF-4B3A-A3CC-D00DCD0BF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2499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</a:p>
          </p:txBody>
        </p:sp>
        <p:sp>
          <p:nvSpPr>
            <p:cNvPr id="154651" name="Text Box 27">
              <a:extLst>
                <a:ext uri="{FF2B5EF4-FFF2-40B4-BE49-F238E27FC236}">
                  <a16:creationId xmlns:a16="http://schemas.microsoft.com/office/drawing/2014/main" id="{2D8310D8-8204-449F-8335-E7C2F55BE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190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154653" name="Text Box 29">
            <a:extLst>
              <a:ext uri="{FF2B5EF4-FFF2-40B4-BE49-F238E27FC236}">
                <a16:creationId xmlns:a16="http://schemas.microsoft.com/office/drawing/2014/main" id="{3B051128-1EC5-415C-83EA-988A68BB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08500"/>
            <a:ext cx="76327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计算结束条件如下：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|a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|&lt;10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-7</a:t>
            </a:r>
          </a:p>
        </p:txBody>
      </p:sp>
      <p:sp>
        <p:nvSpPr>
          <p:cNvPr id="154656" name="Text Box 32">
            <a:extLst>
              <a:ext uri="{FF2B5EF4-FFF2-40B4-BE49-F238E27FC236}">
                <a16:creationId xmlns:a16="http://schemas.microsoft.com/office/drawing/2014/main" id="{8EC2981A-D791-427E-A21F-434BE710A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61025"/>
            <a:ext cx="5832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提示：上述公式中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为弧度值，算法输入为角度值。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>
            <a:extLst>
              <a:ext uri="{FF2B5EF4-FFF2-40B4-BE49-F238E27FC236}">
                <a16:creationId xmlns:a16="http://schemas.microsoft.com/office/drawing/2014/main" id="{8B5E5238-71E6-47C7-8A89-A9649E4CD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1132E4-1820-4C3D-8242-39D74A581AFA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82075" name="Text Box 155">
            <a:extLst>
              <a:ext uri="{FF2B5EF4-FFF2-40B4-BE49-F238E27FC236}">
                <a16:creationId xmlns:a16="http://schemas.microsoft.com/office/drawing/2014/main" id="{5438D981-4596-42C6-A53C-9A7231270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5407025"/>
            <a:ext cx="7670800" cy="7016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除顺序结构之外，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语言均有对应的描述语句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1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1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语言提供多种选择和循环结构的语句，目的是便于算法的描述</a:t>
            </a: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77956A2F-5079-4EC8-8C56-F2C283649F4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6C00B546-B5A7-417A-BFF2-7DD9B420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语句概述</a:t>
            </a:r>
          </a:p>
        </p:txBody>
      </p:sp>
      <p:sp>
        <p:nvSpPr>
          <p:cNvPr id="82019" name="Rectangle 99">
            <a:extLst>
              <a:ext uri="{FF2B5EF4-FFF2-40B4-BE49-F238E27FC236}">
                <a16:creationId xmlns:a16="http://schemas.microsoft.com/office/drawing/2014/main" id="{D9CF4945-B972-4B64-A724-CABD9F7D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287463"/>
            <a:ext cx="7881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</a:rPr>
              <a:t>计算机的算法之计算步骤是可以按照顺序、选择和循环三种顺序执行的。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2" name="Group 153">
            <a:extLst>
              <a:ext uri="{FF2B5EF4-FFF2-40B4-BE49-F238E27FC236}">
                <a16:creationId xmlns:a16="http://schemas.microsoft.com/office/drawing/2014/main" id="{5BF04591-B85F-4457-A258-4D063E112ECE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133600"/>
            <a:ext cx="6551613" cy="3187700"/>
            <a:chOff x="930" y="1422"/>
            <a:chExt cx="4127" cy="2008"/>
          </a:xfrm>
        </p:grpSpPr>
        <p:sp>
          <p:nvSpPr>
            <p:cNvPr id="8208" name="Rectangle 150">
              <a:extLst>
                <a:ext uri="{FF2B5EF4-FFF2-40B4-BE49-F238E27FC236}">
                  <a16:creationId xmlns:a16="http://schemas.microsoft.com/office/drawing/2014/main" id="{E47D869B-2F8A-41A4-B73C-60ACA78F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434"/>
              <a:ext cx="4127" cy="1996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8209" name="Group 149">
              <a:extLst>
                <a:ext uri="{FF2B5EF4-FFF2-40B4-BE49-F238E27FC236}">
                  <a16:creationId xmlns:a16="http://schemas.microsoft.com/office/drawing/2014/main" id="{8A3EBA99-4EFA-4957-867C-0721E1F29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480"/>
              <a:ext cx="3831" cy="1895"/>
              <a:chOff x="1066" y="1480"/>
              <a:chExt cx="3831" cy="1895"/>
            </a:xfrm>
          </p:grpSpPr>
          <p:grpSp>
            <p:nvGrpSpPr>
              <p:cNvPr id="8212" name="Group 142">
                <a:extLst>
                  <a:ext uri="{FF2B5EF4-FFF2-40B4-BE49-F238E27FC236}">
                    <a16:creationId xmlns:a16="http://schemas.microsoft.com/office/drawing/2014/main" id="{4A576295-EF11-4A57-AB95-D3132928B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480"/>
                <a:ext cx="595" cy="1589"/>
                <a:chOff x="1156" y="1480"/>
                <a:chExt cx="595" cy="1589"/>
              </a:xfrm>
            </p:grpSpPr>
            <p:sp>
              <p:nvSpPr>
                <p:cNvPr id="8242" name="AutoShape 105">
                  <a:extLst>
                    <a:ext uri="{FF2B5EF4-FFF2-40B4-BE49-F238E27FC236}">
                      <a16:creationId xmlns:a16="http://schemas.microsoft.com/office/drawing/2014/main" id="{44599E4A-9C8C-47BC-B6A6-A9E456086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1662"/>
                  <a:ext cx="589" cy="181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43" name="AutoShape 106">
                  <a:extLst>
                    <a:ext uri="{FF2B5EF4-FFF2-40B4-BE49-F238E27FC236}">
                      <a16:creationId xmlns:a16="http://schemas.microsoft.com/office/drawing/2014/main" id="{F1B965EE-4698-48E9-BFB7-B9242EA12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2" y="2013"/>
                  <a:ext cx="589" cy="181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44" name="AutoShape 107">
                  <a:extLst>
                    <a:ext uri="{FF2B5EF4-FFF2-40B4-BE49-F238E27FC236}">
                      <a16:creationId xmlns:a16="http://schemas.microsoft.com/office/drawing/2014/main" id="{777C5BEC-4890-4954-9B4C-3DC704358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2700"/>
                  <a:ext cx="589" cy="181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45" name="Line 108">
                  <a:extLst>
                    <a:ext uri="{FF2B5EF4-FFF2-40B4-BE49-F238E27FC236}">
                      <a16:creationId xmlns:a16="http://schemas.microsoft.com/office/drawing/2014/main" id="{0527BDD9-986C-4F08-A123-AC6EDCB0F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1480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46" name="Line 109">
                  <a:extLst>
                    <a:ext uri="{FF2B5EF4-FFF2-40B4-BE49-F238E27FC236}">
                      <a16:creationId xmlns:a16="http://schemas.microsoft.com/office/drawing/2014/main" id="{8BB6570B-6EC4-4941-BD00-B05FC97D0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2" y="1843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47" name="Line 110">
                  <a:extLst>
                    <a:ext uri="{FF2B5EF4-FFF2-40B4-BE49-F238E27FC236}">
                      <a16:creationId xmlns:a16="http://schemas.microsoft.com/office/drawing/2014/main" id="{00A95BCA-8AB6-4955-A70B-F69B3A61A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2" y="2200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48" name="Line 111">
                  <a:extLst>
                    <a:ext uri="{FF2B5EF4-FFF2-40B4-BE49-F238E27FC236}">
                      <a16:creationId xmlns:a16="http://schemas.microsoft.com/office/drawing/2014/main" id="{A7EB1011-9673-429B-94A9-EEA1C2412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9" y="2517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49" name="Line 112">
                  <a:extLst>
                    <a:ext uri="{FF2B5EF4-FFF2-40B4-BE49-F238E27FC236}">
                      <a16:creationId xmlns:a16="http://schemas.microsoft.com/office/drawing/2014/main" id="{EFE62CDE-7109-4D0E-816A-9B9C9EDA6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55" y="2887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033" name="Text Box 113">
                  <a:extLst>
                    <a:ext uri="{FF2B5EF4-FFF2-40B4-BE49-F238E27FC236}">
                      <a16:creationId xmlns:a16="http://schemas.microsoft.com/office/drawing/2014/main" id="{0979FCF4-74A3-4A52-AC08-83A689733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2" y="2273"/>
                  <a:ext cx="31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…</a:t>
                  </a:r>
                </a:p>
              </p:txBody>
            </p:sp>
          </p:grpSp>
          <p:grpSp>
            <p:nvGrpSpPr>
              <p:cNvPr id="8213" name="Group 143">
                <a:extLst>
                  <a:ext uri="{FF2B5EF4-FFF2-40B4-BE49-F238E27FC236}">
                    <a16:creationId xmlns:a16="http://schemas.microsoft.com/office/drawing/2014/main" id="{A4125682-7334-4C8D-8FB9-01AF6856B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5" y="1570"/>
                <a:ext cx="1381" cy="1485"/>
                <a:chOff x="2245" y="1570"/>
                <a:chExt cx="1381" cy="1485"/>
              </a:xfrm>
            </p:grpSpPr>
            <p:sp>
              <p:nvSpPr>
                <p:cNvPr id="8230" name="AutoShape 114">
                  <a:extLst>
                    <a:ext uri="{FF2B5EF4-FFF2-40B4-BE49-F238E27FC236}">
                      <a16:creationId xmlns:a16="http://schemas.microsoft.com/office/drawing/2014/main" id="{BFC9DCBC-A080-4F67-BF3A-51E7B676A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1752"/>
                  <a:ext cx="635" cy="272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31" name="Line 116">
                  <a:extLst>
                    <a:ext uri="{FF2B5EF4-FFF2-40B4-BE49-F238E27FC236}">
                      <a16:creationId xmlns:a16="http://schemas.microsoft.com/office/drawing/2014/main" id="{07358C60-5681-42BF-B33F-CF7264098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6" y="1570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2" name="AutoShape 117">
                  <a:extLst>
                    <a:ext uri="{FF2B5EF4-FFF2-40B4-BE49-F238E27FC236}">
                      <a16:creationId xmlns:a16="http://schemas.microsoft.com/office/drawing/2014/main" id="{AE352D7E-F687-4249-AB1E-28B467D0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303"/>
                  <a:ext cx="589" cy="181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33" name="Line 118">
                  <a:extLst>
                    <a:ext uri="{FF2B5EF4-FFF2-40B4-BE49-F238E27FC236}">
                      <a16:creationId xmlns:a16="http://schemas.microsoft.com/office/drawing/2014/main" id="{8766984E-2D82-4C57-8AA3-D5B5C68D2A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0" y="1888"/>
                  <a:ext cx="0" cy="4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4" name="AutoShape 119">
                  <a:extLst>
                    <a:ext uri="{FF2B5EF4-FFF2-40B4-BE49-F238E27FC236}">
                      <a16:creationId xmlns:a16="http://schemas.microsoft.com/office/drawing/2014/main" id="{CAFCBF88-2AE7-49FD-8983-5EA65F8E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" y="2303"/>
                  <a:ext cx="589" cy="181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35" name="Line 120">
                  <a:extLst>
                    <a:ext uri="{FF2B5EF4-FFF2-40B4-BE49-F238E27FC236}">
                      <a16:creationId xmlns:a16="http://schemas.microsoft.com/office/drawing/2014/main" id="{CDF7F26D-8A48-484F-B86F-1511BA1A02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4" y="1888"/>
                  <a:ext cx="0" cy="4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6" name="Line 121">
                  <a:extLst>
                    <a:ext uri="{FF2B5EF4-FFF2-40B4-BE49-F238E27FC236}">
                      <a16:creationId xmlns:a16="http://schemas.microsoft.com/office/drawing/2014/main" id="{0C417744-C4A4-47F7-81B0-77CAFE5BC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1888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7" name="Line 122">
                  <a:extLst>
                    <a:ext uri="{FF2B5EF4-FFF2-40B4-BE49-F238E27FC236}">
                      <a16:creationId xmlns:a16="http://schemas.microsoft.com/office/drawing/2014/main" id="{00C4D09B-B77E-41D5-ADFF-4B11E2326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5" y="1888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8" name="Line 123">
                  <a:extLst>
                    <a:ext uri="{FF2B5EF4-FFF2-40B4-BE49-F238E27FC236}">
                      <a16:creationId xmlns:a16="http://schemas.microsoft.com/office/drawing/2014/main" id="{B9A8344A-C838-4080-91FD-678DBA674D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478"/>
                  <a:ext cx="0" cy="4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9" name="Line 124">
                  <a:extLst>
                    <a:ext uri="{FF2B5EF4-FFF2-40B4-BE49-F238E27FC236}">
                      <a16:creationId xmlns:a16="http://schemas.microsoft.com/office/drawing/2014/main" id="{961DE499-F462-4A28-9097-455F8048E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4" y="2478"/>
                  <a:ext cx="0" cy="4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40" name="Line 125">
                  <a:extLst>
                    <a:ext uri="{FF2B5EF4-FFF2-40B4-BE49-F238E27FC236}">
                      <a16:creationId xmlns:a16="http://schemas.microsoft.com/office/drawing/2014/main" id="{2DF588F4-C083-4146-8BBB-8EAEA2DFB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2" y="2874"/>
                  <a:ext cx="7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41" name="Line 126">
                  <a:extLst>
                    <a:ext uri="{FF2B5EF4-FFF2-40B4-BE49-F238E27FC236}">
                      <a16:creationId xmlns:a16="http://schemas.microsoft.com/office/drawing/2014/main" id="{4787E56C-DF8F-41DA-9852-460E56545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3" y="2873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4" name="Group 144">
                <a:extLst>
                  <a:ext uri="{FF2B5EF4-FFF2-40B4-BE49-F238E27FC236}">
                    <a16:creationId xmlns:a16="http://schemas.microsoft.com/office/drawing/2014/main" id="{1FAB59E3-2728-40F2-9884-483472C59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3" y="1570"/>
                <a:ext cx="795" cy="1485"/>
                <a:chOff x="4093" y="1570"/>
                <a:chExt cx="795" cy="1485"/>
              </a:xfrm>
            </p:grpSpPr>
            <p:sp>
              <p:nvSpPr>
                <p:cNvPr id="8218" name="AutoShape 127">
                  <a:extLst>
                    <a:ext uri="{FF2B5EF4-FFF2-40B4-BE49-F238E27FC236}">
                      <a16:creationId xmlns:a16="http://schemas.microsoft.com/office/drawing/2014/main" id="{1B503AC4-BAD5-4EEE-B507-45F01A9DF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5" y="1752"/>
                  <a:ext cx="635" cy="272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19" name="Line 128">
                  <a:extLst>
                    <a:ext uri="{FF2B5EF4-FFF2-40B4-BE49-F238E27FC236}">
                      <a16:creationId xmlns:a16="http://schemas.microsoft.com/office/drawing/2014/main" id="{D1B26C76-1169-420B-A18D-CDE2DD0A2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83" y="1570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0" name="Line 130">
                  <a:extLst>
                    <a:ext uri="{FF2B5EF4-FFF2-40B4-BE49-F238E27FC236}">
                      <a16:creationId xmlns:a16="http://schemas.microsoft.com/office/drawing/2014/main" id="{D4901DB5-E0BA-4999-9C0B-A2DA09361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882"/>
                  <a:ext cx="0" cy="86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1" name="AutoShape 131">
                  <a:extLst>
                    <a:ext uri="{FF2B5EF4-FFF2-40B4-BE49-F238E27FC236}">
                      <a16:creationId xmlns:a16="http://schemas.microsoft.com/office/drawing/2014/main" id="{D1D85D3E-5058-4B19-83C4-D03EE842A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1" y="2296"/>
                  <a:ext cx="589" cy="181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8222" name="Line 132">
                  <a:extLst>
                    <a:ext uri="{FF2B5EF4-FFF2-40B4-BE49-F238E27FC236}">
                      <a16:creationId xmlns:a16="http://schemas.microsoft.com/office/drawing/2014/main" id="{A4446F9B-7B9E-4B86-948E-F50BF8561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80" y="2024"/>
                  <a:ext cx="0" cy="2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3" name="Line 133">
                  <a:extLst>
                    <a:ext uri="{FF2B5EF4-FFF2-40B4-BE49-F238E27FC236}">
                      <a16:creationId xmlns:a16="http://schemas.microsoft.com/office/drawing/2014/main" id="{DC1CD6C3-2F5B-423B-BB60-CC183CD75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1888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4" name="Line 136">
                  <a:extLst>
                    <a:ext uri="{FF2B5EF4-FFF2-40B4-BE49-F238E27FC236}">
                      <a16:creationId xmlns:a16="http://schemas.microsoft.com/office/drawing/2014/main" id="{C200C43A-0B75-4168-A5CD-93DAAB536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8" y="1882"/>
                  <a:ext cx="0" cy="9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5" name="Line 137">
                  <a:extLst>
                    <a:ext uri="{FF2B5EF4-FFF2-40B4-BE49-F238E27FC236}">
                      <a16:creationId xmlns:a16="http://schemas.microsoft.com/office/drawing/2014/main" id="{36145BC0-4F38-4D57-82AB-F13DDC2DE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3" y="2740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6" name="Line 138">
                  <a:extLst>
                    <a:ext uri="{FF2B5EF4-FFF2-40B4-BE49-F238E27FC236}">
                      <a16:creationId xmlns:a16="http://schemas.microsoft.com/office/drawing/2014/main" id="{6DAF927E-E6F6-4BDE-B549-32BF67776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0" y="2873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7" name="Line 139">
                  <a:extLst>
                    <a:ext uri="{FF2B5EF4-FFF2-40B4-BE49-F238E27FC236}">
                      <a16:creationId xmlns:a16="http://schemas.microsoft.com/office/drawing/2014/main" id="{AC7AE4C9-E472-47D8-8C6A-ABC4F36858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" y="2478"/>
                  <a:ext cx="0" cy="2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8" name="Line 140">
                  <a:extLst>
                    <a:ext uri="{FF2B5EF4-FFF2-40B4-BE49-F238E27FC236}">
                      <a16:creationId xmlns:a16="http://schemas.microsoft.com/office/drawing/2014/main" id="{48E9CD8F-4AF1-46ED-A8AB-69FE49BD6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1888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9" name="Line 141">
                  <a:extLst>
                    <a:ext uri="{FF2B5EF4-FFF2-40B4-BE49-F238E27FC236}">
                      <a16:creationId xmlns:a16="http://schemas.microsoft.com/office/drawing/2014/main" id="{4CB6944A-6CA9-4D10-A16B-58EC1B99F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3" y="2880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2065" name="Text Box 145">
                <a:extLst>
                  <a:ext uri="{FF2B5EF4-FFF2-40B4-BE49-F238E27FC236}">
                    <a16:creationId xmlns:a16="http://schemas.microsoft.com/office/drawing/2014/main" id="{E7FC290E-A880-4F8C-90C4-56E8232D6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3125"/>
                <a:ext cx="7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66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顺序结构</a:t>
                </a:r>
              </a:p>
            </p:txBody>
          </p:sp>
          <p:sp>
            <p:nvSpPr>
              <p:cNvPr id="82066" name="Text Box 146">
                <a:extLst>
                  <a:ext uri="{FF2B5EF4-FFF2-40B4-BE49-F238E27FC236}">
                    <a16:creationId xmlns:a16="http://schemas.microsoft.com/office/drawing/2014/main" id="{525AC5A8-39AB-4A1B-8108-D31B7EDC3A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1" y="3113"/>
                <a:ext cx="7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66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选择结构</a:t>
                </a:r>
              </a:p>
            </p:txBody>
          </p:sp>
          <p:sp>
            <p:nvSpPr>
              <p:cNvPr id="82067" name="Text Box 147">
                <a:extLst>
                  <a:ext uri="{FF2B5EF4-FFF2-40B4-BE49-F238E27FC236}">
                    <a16:creationId xmlns:a16="http://schemas.microsoft.com/office/drawing/2014/main" id="{F76849C5-7ABE-4076-BFC8-908CD79CD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6" y="3113"/>
                <a:ext cx="7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66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循环结构</a:t>
                </a:r>
              </a:p>
            </p:txBody>
          </p:sp>
        </p:grpSp>
        <p:sp>
          <p:nvSpPr>
            <p:cNvPr id="8210" name="Rectangle 151">
              <a:extLst>
                <a:ext uri="{FF2B5EF4-FFF2-40B4-BE49-F238E27FC236}">
                  <a16:creationId xmlns:a16="http://schemas.microsoft.com/office/drawing/2014/main" id="{75337EF3-AC5B-4601-8356-906E123C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422"/>
              <a:ext cx="46" cy="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8211" name="Rectangle 152">
              <a:extLst>
                <a:ext uri="{FF2B5EF4-FFF2-40B4-BE49-F238E27FC236}">
                  <a16:creationId xmlns:a16="http://schemas.microsoft.com/office/drawing/2014/main" id="{8B9551E2-5EE3-4641-B216-E0A31DC4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434"/>
              <a:ext cx="46" cy="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sp>
        <p:nvSpPr>
          <p:cNvPr id="82076" name="Rectangle 156">
            <a:extLst>
              <a:ext uri="{FF2B5EF4-FFF2-40B4-BE49-F238E27FC236}">
                <a16:creationId xmlns:a16="http://schemas.microsoft.com/office/drawing/2014/main" id="{74EB0D5D-80AD-428E-8558-8E4C10E52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06513"/>
            <a:ext cx="7881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</a:rPr>
              <a:t>已经证明，任何复杂的算法都可以通过顺序、分支和循环三种基本结构的来实现。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7" name="Group 160">
            <a:extLst>
              <a:ext uri="{FF2B5EF4-FFF2-40B4-BE49-F238E27FC236}">
                <a16:creationId xmlns:a16="http://schemas.microsoft.com/office/drawing/2014/main" id="{7DE95556-B755-44DA-9087-3AB1A08559A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420938"/>
            <a:ext cx="6232525" cy="2160587"/>
            <a:chOff x="1038" y="1525"/>
            <a:chExt cx="3926" cy="1361"/>
          </a:xfrm>
        </p:grpSpPr>
        <p:sp>
          <p:nvSpPr>
            <p:cNvPr id="8205" name="Rectangle 157">
              <a:extLst>
                <a:ext uri="{FF2B5EF4-FFF2-40B4-BE49-F238E27FC236}">
                  <a16:creationId xmlns:a16="http://schemas.microsoft.com/office/drawing/2014/main" id="{D01E394A-F47C-4810-9E31-1060FA71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525"/>
              <a:ext cx="817" cy="13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8206" name="Rectangle 158">
              <a:extLst>
                <a:ext uri="{FF2B5EF4-FFF2-40B4-BE49-F238E27FC236}">
                  <a16:creationId xmlns:a16="http://schemas.microsoft.com/office/drawing/2014/main" id="{B6101B14-A702-411C-A906-26689859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588"/>
              <a:ext cx="971" cy="12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8207" name="Rectangle 159">
              <a:extLst>
                <a:ext uri="{FF2B5EF4-FFF2-40B4-BE49-F238E27FC236}">
                  <a16:creationId xmlns:a16="http://schemas.microsoft.com/office/drawing/2014/main" id="{14D04771-2561-4DFC-8F50-87C303264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588"/>
              <a:ext cx="1520" cy="12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grpSp>
        <p:nvGrpSpPr>
          <p:cNvPr id="8" name="Group 163">
            <a:extLst>
              <a:ext uri="{FF2B5EF4-FFF2-40B4-BE49-F238E27FC236}">
                <a16:creationId xmlns:a16="http://schemas.microsoft.com/office/drawing/2014/main" id="{34BF9A9D-C13A-41E7-9CDF-C5261F4252BE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720725"/>
            <a:ext cx="6192838" cy="1554163"/>
            <a:chOff x="1066" y="454"/>
            <a:chExt cx="3901" cy="979"/>
          </a:xfrm>
        </p:grpSpPr>
        <p:sp>
          <p:nvSpPr>
            <p:cNvPr id="82081" name="AutoShape 161">
              <a:extLst>
                <a:ext uri="{FF2B5EF4-FFF2-40B4-BE49-F238E27FC236}">
                  <a16:creationId xmlns:a16="http://schemas.microsoft.com/office/drawing/2014/main" id="{264A0D78-99E4-4059-8B59-724743C8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454"/>
              <a:ext cx="1814" cy="272"/>
            </a:xfrm>
            <a:prstGeom prst="wedgeRoundRectCallout">
              <a:avLst>
                <a:gd name="adj1" fmla="val -56065"/>
                <a:gd name="adj2" fmla="val 211028"/>
                <a:gd name="adj3" fmla="val 16667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单一入口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和</a:t>
              </a: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单一出口</a:t>
              </a:r>
            </a:p>
          </p:txBody>
        </p:sp>
        <p:sp>
          <p:nvSpPr>
            <p:cNvPr id="8204" name="AutoShape 162">
              <a:extLst>
                <a:ext uri="{FF2B5EF4-FFF2-40B4-BE49-F238E27FC236}">
                  <a16:creationId xmlns:a16="http://schemas.microsoft.com/office/drawing/2014/main" id="{9A644E96-4889-4B17-86DC-85C178641C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04" y="-631"/>
              <a:ext cx="226" cy="3901"/>
            </a:xfrm>
            <a:prstGeom prst="leftBrace">
              <a:avLst>
                <a:gd name="adj1" fmla="val 143842"/>
                <a:gd name="adj2" fmla="val 50000"/>
              </a:avLst>
            </a:prstGeom>
            <a:noFill/>
            <a:ln w="22225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8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5" grpId="0" animBg="1"/>
      <p:bldP spid="82019" grpId="0"/>
      <p:bldP spid="820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42FBFF2C-8ED1-4B30-9562-B96BEE0CF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829A09-2ED6-46DB-9E39-59BC65725104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5688" name="Rectangle 40">
            <a:extLst>
              <a:ext uri="{FF2B5EF4-FFF2-40B4-BE49-F238E27FC236}">
                <a16:creationId xmlns:a16="http://schemas.microsoft.com/office/drawing/2014/main" id="{03DFC6A9-6A7E-4BE0-9140-F80A6B52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66750"/>
            <a:ext cx="5005388" cy="48006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&lt;math.h&gt;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#define PI 3.14159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#define EPS 1e-7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double x, an, sum;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printf(”input a angle</a:t>
            </a:r>
            <a:r>
              <a:rPr lang="zh-CN" altLang="en-US" sz="1800"/>
              <a:t>：</a:t>
            </a:r>
            <a:r>
              <a:rPr lang="en-US" altLang="zh-CN" sz="1800"/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scanf(”%lf”,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x = x * PI / 180;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sum = x;  an = x;  n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do { ++n;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an *= (-x * x)/((2 * n - 2) * (2 * n - 1));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sum += an;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} while(fabs(an) &gt;= EPS);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printf(”sin(%.4f)=%.4f\n”, x, sum);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43012" name="AutoShape 6">
            <a:extLst>
              <a:ext uri="{FF2B5EF4-FFF2-40B4-BE49-F238E27FC236}">
                <a16:creationId xmlns:a16="http://schemas.microsoft.com/office/drawing/2014/main" id="{53C89FE2-C940-4BCA-8407-09B2E157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5122863"/>
            <a:ext cx="1008063" cy="360362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598E4E4C-ADE5-4B6F-847A-3BDAB7D8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13338"/>
            <a:ext cx="1800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|an|&gt;=1e-7</a:t>
            </a:r>
          </a:p>
        </p:txBody>
      </p:sp>
      <p:sp>
        <p:nvSpPr>
          <p:cNvPr id="43014" name="Line 8">
            <a:extLst>
              <a:ext uri="{FF2B5EF4-FFF2-40B4-BE49-F238E27FC236}">
                <a16:creationId xmlns:a16="http://schemas.microsoft.com/office/drawing/2014/main" id="{DBD4B114-9CF6-4003-AF5C-BD9F840CF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938" y="6111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9">
            <a:extLst>
              <a:ext uri="{FF2B5EF4-FFF2-40B4-BE49-F238E27FC236}">
                <a16:creationId xmlns:a16="http://schemas.microsoft.com/office/drawing/2014/main" id="{3A473300-E985-47E7-B3D0-E4DCBDD8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17160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Line 10">
            <a:extLst>
              <a:ext uri="{FF2B5EF4-FFF2-40B4-BE49-F238E27FC236}">
                <a16:creationId xmlns:a16="http://schemas.microsoft.com/office/drawing/2014/main" id="{A2DA5635-8F16-445E-A2FB-12AE52061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" y="3717925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9" name="Text Box 11">
            <a:extLst>
              <a:ext uri="{FF2B5EF4-FFF2-40B4-BE49-F238E27FC236}">
                <a16:creationId xmlns:a16="http://schemas.microsoft.com/office/drawing/2014/main" id="{7ECA7554-17EA-45EB-A111-C669AB8E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798513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55660" name="Text Box 12">
            <a:extLst>
              <a:ext uri="{FF2B5EF4-FFF2-40B4-BE49-F238E27FC236}">
                <a16:creationId xmlns:a16="http://schemas.microsoft.com/office/drawing/2014/main" id="{D7F4A657-738B-4DB5-8610-DC9E45AB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341438"/>
            <a:ext cx="146050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←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ea typeface="方正舒体" pitchFamily="2" charset="-122"/>
              </a:rPr>
              <a:t>π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x/180</a:t>
            </a:r>
          </a:p>
        </p:txBody>
      </p:sp>
      <p:sp>
        <p:nvSpPr>
          <p:cNvPr id="43019" name="Line 13">
            <a:extLst>
              <a:ext uri="{FF2B5EF4-FFF2-40B4-BE49-F238E27FC236}">
                <a16:creationId xmlns:a16="http://schemas.microsoft.com/office/drawing/2014/main" id="{87390190-3B0C-4FEC-95C3-4468A33E1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11541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0" name="Line 14">
            <a:extLst>
              <a:ext uri="{FF2B5EF4-FFF2-40B4-BE49-F238E27FC236}">
                <a16:creationId xmlns:a16="http://schemas.microsoft.com/office/drawing/2014/main" id="{DE1809AA-80CB-49A4-A2B0-B9E8DB222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450" y="5302250"/>
            <a:ext cx="129698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1" name="Line 15">
            <a:extLst>
              <a:ext uri="{FF2B5EF4-FFF2-40B4-BE49-F238E27FC236}">
                <a16:creationId xmlns:a16="http://schemas.microsoft.com/office/drawing/2014/main" id="{87C17C34-8600-4AA0-AF54-97210CDCF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55006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4" name="Text Box 16">
            <a:extLst>
              <a:ext uri="{FF2B5EF4-FFF2-40B4-BE49-F238E27FC236}">
                <a16:creationId xmlns:a16="http://schemas.microsoft.com/office/drawing/2014/main" id="{03825E1D-9D9A-4349-BC59-41D2611B8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4965700"/>
            <a:ext cx="360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55665" name="Text Box 17">
            <a:extLst>
              <a:ext uri="{FF2B5EF4-FFF2-40B4-BE49-F238E27FC236}">
                <a16:creationId xmlns:a16="http://schemas.microsoft.com/office/drawing/2014/main" id="{3F5DFFE7-1598-4AA0-9B1E-0DCA2DF56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408613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grpSp>
        <p:nvGrpSpPr>
          <p:cNvPr id="43024" name="Group 18">
            <a:extLst>
              <a:ext uri="{FF2B5EF4-FFF2-40B4-BE49-F238E27FC236}">
                <a16:creationId xmlns:a16="http://schemas.microsoft.com/office/drawing/2014/main" id="{277D045A-33F9-4820-8DC2-9E3F324891AE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333375"/>
            <a:ext cx="863600" cy="304800"/>
            <a:chOff x="3835" y="1428"/>
            <a:chExt cx="544" cy="192"/>
          </a:xfrm>
        </p:grpSpPr>
        <p:sp>
          <p:nvSpPr>
            <p:cNvPr id="43053" name="Oval 19">
              <a:extLst>
                <a:ext uri="{FF2B5EF4-FFF2-40B4-BE49-F238E27FC236}">
                  <a16:creationId xmlns:a16="http://schemas.microsoft.com/office/drawing/2014/main" id="{318ED32C-1637-4F8A-8629-24A7A159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437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5668" name="Text Box 20">
              <a:extLst>
                <a:ext uri="{FF2B5EF4-FFF2-40B4-BE49-F238E27FC236}">
                  <a16:creationId xmlns:a16="http://schemas.microsoft.com/office/drawing/2014/main" id="{138048BD-92FD-44CD-ADAA-70E6E8513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1428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</p:grpSp>
      <p:grpSp>
        <p:nvGrpSpPr>
          <p:cNvPr id="43025" name="Group 21">
            <a:extLst>
              <a:ext uri="{FF2B5EF4-FFF2-40B4-BE49-F238E27FC236}">
                <a16:creationId xmlns:a16="http://schemas.microsoft.com/office/drawing/2014/main" id="{A4B28558-F7BB-4577-AC54-2F31C36D2DE5}"/>
              </a:ext>
            </a:extLst>
          </p:cNvPr>
          <p:cNvGrpSpPr>
            <a:grpSpLocks/>
          </p:cNvGrpSpPr>
          <p:nvPr/>
        </p:nvGrpSpPr>
        <p:grpSpPr bwMode="auto">
          <a:xfrm>
            <a:off x="1773238" y="6207125"/>
            <a:ext cx="863600" cy="304800"/>
            <a:chOff x="1009" y="3828"/>
            <a:chExt cx="544" cy="192"/>
          </a:xfrm>
        </p:grpSpPr>
        <p:sp>
          <p:nvSpPr>
            <p:cNvPr id="43051" name="Oval 22">
              <a:extLst>
                <a:ext uri="{FF2B5EF4-FFF2-40B4-BE49-F238E27FC236}">
                  <a16:creationId xmlns:a16="http://schemas.microsoft.com/office/drawing/2014/main" id="{D70C9C26-9FF6-4E0C-9758-460B9227C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3838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5671" name="Text Box 23">
              <a:extLst>
                <a:ext uri="{FF2B5EF4-FFF2-40B4-BE49-F238E27FC236}">
                  <a16:creationId xmlns:a16="http://schemas.microsoft.com/office/drawing/2014/main" id="{F4A695BF-9727-42CE-8D97-9877AE6CA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3828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end</a:t>
              </a:r>
            </a:p>
          </p:txBody>
        </p:sp>
      </p:grpSp>
      <p:sp>
        <p:nvSpPr>
          <p:cNvPr id="43026" name="Line 24">
            <a:extLst>
              <a:ext uri="{FF2B5EF4-FFF2-40B4-BE49-F238E27FC236}">
                <a16:creationId xmlns:a16="http://schemas.microsoft.com/office/drawing/2014/main" id="{A61CA739-D24B-4BE5-9707-5480665AB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22780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3" name="Text Box 25">
            <a:extLst>
              <a:ext uri="{FF2B5EF4-FFF2-40B4-BE49-F238E27FC236}">
                <a16:creationId xmlns:a16="http://schemas.microsoft.com/office/drawing/2014/main" id="{E9B11880-6846-493F-AC52-E81A9139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903413"/>
            <a:ext cx="1092200" cy="369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←x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74" name="Text Box 26">
            <a:extLst>
              <a:ext uri="{FF2B5EF4-FFF2-40B4-BE49-F238E27FC236}">
                <a16:creationId xmlns:a16="http://schemas.microsoft.com/office/drawing/2014/main" id="{3B9581ED-55F9-42C8-A4AD-BC1CD808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684838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</a:p>
        </p:txBody>
      </p:sp>
      <p:sp>
        <p:nvSpPr>
          <p:cNvPr id="43029" name="Line 27">
            <a:extLst>
              <a:ext uri="{FF2B5EF4-FFF2-40B4-BE49-F238E27FC236}">
                <a16:creationId xmlns:a16="http://schemas.microsoft.com/office/drawing/2014/main" id="{3D16A1B5-F05C-4CA7-9516-5D8A0314E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60388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0" name="Line 28">
            <a:extLst>
              <a:ext uri="{FF2B5EF4-FFF2-40B4-BE49-F238E27FC236}">
                <a16:creationId xmlns:a16="http://schemas.microsoft.com/office/drawing/2014/main" id="{16B743D8-E7A4-4BE0-9DAB-8160A88088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450" y="3717925"/>
            <a:ext cx="12160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7" name="Text Box 29">
            <a:extLst>
              <a:ext uri="{FF2B5EF4-FFF2-40B4-BE49-F238E27FC236}">
                <a16:creationId xmlns:a16="http://schemas.microsoft.com/office/drawing/2014/main" id="{A4529AEC-A37A-4697-8C05-1C91762A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2474913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an←x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32" name="Line 30">
            <a:extLst>
              <a:ext uri="{FF2B5EF4-FFF2-40B4-BE49-F238E27FC236}">
                <a16:creationId xmlns:a16="http://schemas.microsoft.com/office/drawing/2014/main" id="{8C744BC8-A4E3-4FF3-82DC-A844199BA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13" y="28209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9" name="Text Box 31">
            <a:extLst>
              <a:ext uri="{FF2B5EF4-FFF2-40B4-BE49-F238E27FC236}">
                <a16:creationId xmlns:a16="http://schemas.microsoft.com/office/drawing/2014/main" id="{80037065-2CE8-4567-9E67-53359A32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3013075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n←1</a:t>
            </a:r>
          </a:p>
        </p:txBody>
      </p:sp>
      <p:sp>
        <p:nvSpPr>
          <p:cNvPr id="43034" name="Line 32">
            <a:extLst>
              <a:ext uri="{FF2B5EF4-FFF2-40B4-BE49-F238E27FC236}">
                <a16:creationId xmlns:a16="http://schemas.microsoft.com/office/drawing/2014/main" id="{4BD07D90-21FA-4300-8458-8A5B9A2EA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33528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1" name="Text Box 33">
            <a:extLst>
              <a:ext uri="{FF2B5EF4-FFF2-40B4-BE49-F238E27FC236}">
                <a16:creationId xmlns:a16="http://schemas.microsoft.com/office/drawing/2014/main" id="{A2D22102-5467-4131-AF9A-65000A9F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6288"/>
            <a:ext cx="1728787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sum←sum+an</a:t>
            </a:r>
          </a:p>
        </p:txBody>
      </p:sp>
      <p:sp>
        <p:nvSpPr>
          <p:cNvPr id="43036" name="Line 34">
            <a:extLst>
              <a:ext uri="{FF2B5EF4-FFF2-40B4-BE49-F238E27FC236}">
                <a16:creationId xmlns:a16="http://schemas.microsoft.com/office/drawing/2014/main" id="{54ABC16A-D538-4DA4-8062-1CEF6442B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338" y="3881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3" name="Text Box 35">
            <a:extLst>
              <a:ext uri="{FF2B5EF4-FFF2-40B4-BE49-F238E27FC236}">
                <a16:creationId xmlns:a16="http://schemas.microsoft.com/office/drawing/2014/main" id="{4A488BDB-A13F-40A9-8785-18B5FA4C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67113"/>
            <a:ext cx="10795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n←n+1</a:t>
            </a:r>
          </a:p>
        </p:txBody>
      </p:sp>
      <p:sp>
        <p:nvSpPr>
          <p:cNvPr id="43038" name="Line 36">
            <a:extLst>
              <a:ext uri="{FF2B5EF4-FFF2-40B4-BE49-F238E27FC236}">
                <a16:creationId xmlns:a16="http://schemas.microsoft.com/office/drawing/2014/main" id="{1DA4F6C7-A18C-4BB3-8E1C-B602981B5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49418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9" name="Line 38">
            <a:extLst>
              <a:ext uri="{FF2B5EF4-FFF2-40B4-BE49-F238E27FC236}">
                <a16:creationId xmlns:a16="http://schemas.microsoft.com/office/drawing/2014/main" id="{C81AB63F-9E9D-4ED0-AD9A-5F67FA5DA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44370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5" name="Text Box 37">
            <a:extLst>
              <a:ext uri="{FF2B5EF4-FFF2-40B4-BE49-F238E27FC236}">
                <a16:creationId xmlns:a16="http://schemas.microsoft.com/office/drawing/2014/main" id="{A47356FA-5D32-4338-935D-E108E629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4089400"/>
            <a:ext cx="3240087" cy="355600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an←an*(-x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)/((2n-2)(2n-1))</a:t>
            </a:r>
          </a:p>
        </p:txBody>
      </p:sp>
      <p:grpSp>
        <p:nvGrpSpPr>
          <p:cNvPr id="43041" name="Group 42">
            <a:extLst>
              <a:ext uri="{FF2B5EF4-FFF2-40B4-BE49-F238E27FC236}">
                <a16:creationId xmlns:a16="http://schemas.microsoft.com/office/drawing/2014/main" id="{F1F68669-A978-4575-9408-2DB69AADA950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5516563"/>
            <a:ext cx="4105275" cy="1054100"/>
            <a:chOff x="1655" y="2151"/>
            <a:chExt cx="2767" cy="702"/>
          </a:xfrm>
        </p:grpSpPr>
        <p:sp>
          <p:nvSpPr>
            <p:cNvPr id="155691" name="Text Box 43">
              <a:extLst>
                <a:ext uri="{FF2B5EF4-FFF2-40B4-BE49-F238E27FC236}">
                  <a16:creationId xmlns:a16="http://schemas.microsoft.com/office/drawing/2014/main" id="{FCAE9CED-E48C-46C2-971A-FD7D2F3E9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301"/>
              <a:ext cx="52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43043" name="AutoShape 44">
              <a:extLst>
                <a:ext uri="{FF2B5EF4-FFF2-40B4-BE49-F238E27FC236}">
                  <a16:creationId xmlns:a16="http://schemas.microsoft.com/office/drawing/2014/main" id="{F22EB387-FC55-4D0D-B03D-B4A1AE17A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205"/>
              <a:ext cx="91" cy="454"/>
            </a:xfrm>
            <a:prstGeom prst="leftBrace">
              <a:avLst>
                <a:gd name="adj1" fmla="val 41575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43044" name="Text Box 45">
              <a:extLst>
                <a:ext uri="{FF2B5EF4-FFF2-40B4-BE49-F238E27FC236}">
                  <a16:creationId xmlns:a16="http://schemas.microsoft.com/office/drawing/2014/main" id="{9E12F105-DD92-49DC-88C3-32A1582A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2151"/>
              <a:ext cx="45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x</a:t>
              </a:r>
            </a:p>
          </p:txBody>
        </p:sp>
        <p:sp>
          <p:nvSpPr>
            <p:cNvPr id="155694" name="Text Box 46">
              <a:extLst>
                <a:ext uri="{FF2B5EF4-FFF2-40B4-BE49-F238E27FC236}">
                  <a16:creationId xmlns:a16="http://schemas.microsoft.com/office/drawing/2014/main" id="{B2E0AFAD-4007-4995-BA10-A8F497E57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" y="2405"/>
              <a:ext cx="45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 x</a:t>
              </a:r>
              <a:r>
                <a:rPr lang="en-US" altLang="zh-CN" sz="2000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55695" name="Text Box 47">
              <a:extLst>
                <a:ext uri="{FF2B5EF4-FFF2-40B4-BE49-F238E27FC236}">
                  <a16:creationId xmlns:a16="http://schemas.microsoft.com/office/drawing/2014/main" id="{EB84EF54-13C2-4EEE-BFBD-3056D9D11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448"/>
              <a:ext cx="42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n-1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5696" name="Text Box 48">
              <a:extLst>
                <a:ext uri="{FF2B5EF4-FFF2-40B4-BE49-F238E27FC236}">
                  <a16:creationId xmlns:a16="http://schemas.microsoft.com/office/drawing/2014/main" id="{DE4D904A-C452-4D3B-BDCF-337364BC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2589"/>
              <a:ext cx="117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(2n-2)(2n-1)</a:t>
              </a:r>
              <a:endPara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48" name="Line 49">
              <a:extLst>
                <a:ext uri="{FF2B5EF4-FFF2-40B4-BE49-F238E27FC236}">
                  <a16:creationId xmlns:a16="http://schemas.microsoft.com/office/drawing/2014/main" id="{73B28BEC-DC56-4337-8209-4FAFB78BD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2625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98" name="Text Box 50">
              <a:extLst>
                <a:ext uri="{FF2B5EF4-FFF2-40B4-BE49-F238E27FC236}">
                  <a16:creationId xmlns:a16="http://schemas.microsoft.com/office/drawing/2014/main" id="{7F0881BE-495F-475A-A8A2-3CF3F6C5B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2498"/>
              <a:ext cx="61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</a:p>
          </p:txBody>
        </p:sp>
        <p:sp>
          <p:nvSpPr>
            <p:cNvPr id="155699" name="Text Box 51">
              <a:extLst>
                <a:ext uri="{FF2B5EF4-FFF2-40B4-BE49-F238E27FC236}">
                  <a16:creationId xmlns:a16="http://schemas.microsoft.com/office/drawing/2014/main" id="{F9722E76-371D-4CB8-AFE8-F86AED5F5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190"/>
              <a:ext cx="61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B796B815-3538-40DD-B4E7-459383BC7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DEA99A-9C55-47D4-8C0D-D7713EE581CF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aphicFrame>
        <p:nvGraphicFramePr>
          <p:cNvPr id="44035" name="Object 5">
            <a:extLst>
              <a:ext uri="{FF2B5EF4-FFF2-40B4-BE49-F238E27FC236}">
                <a16:creationId xmlns:a16="http://schemas.microsoft.com/office/drawing/2014/main" id="{97E99CE3-35F1-4C78-9D4E-0D8E300CD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41438"/>
          <a:ext cx="7632700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图片" r:id="rId3" imgW="3541480" imgH="2322084" progId="Word.Picture.8">
                  <p:embed/>
                </p:oleObj>
              </mc:Choice>
              <mc:Fallback>
                <p:oleObj name="图片" r:id="rId3" imgW="3541480" imgH="232208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632700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>
            <a:extLst>
              <a:ext uri="{FF2B5EF4-FFF2-40B4-BE49-F238E27FC236}">
                <a16:creationId xmlns:a16="http://schemas.microsoft.com/office/drawing/2014/main" id="{DCD7EECD-CFD8-4420-A81B-9C71B3F0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7632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4.19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用牛顿迭代法求方程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f(x)=3x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-4x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-5x+13=0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满足精度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e=10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-6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的一个近似实根</a:t>
            </a:r>
            <a:r>
              <a:rPr lang="zh-CN" altLang="en-US" sz="2000" dirty="0"/>
              <a:t>。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3B43C774-B77A-456D-B1C8-13C25CD332B9}"/>
              </a:ext>
            </a:extLst>
          </p:cNvPr>
          <p:cNvGrpSpPr>
            <a:grpSpLocks/>
          </p:cNvGrpSpPr>
          <p:nvPr/>
        </p:nvGrpSpPr>
        <p:grpSpPr bwMode="auto">
          <a:xfrm>
            <a:off x="2816225" y="5084763"/>
            <a:ext cx="5211763" cy="1008062"/>
            <a:chOff x="1882" y="3113"/>
            <a:chExt cx="2694" cy="635"/>
          </a:xfrm>
        </p:grpSpPr>
        <p:sp>
          <p:nvSpPr>
            <p:cNvPr id="44060" name="Rectangle 61">
              <a:extLst>
                <a:ext uri="{FF2B5EF4-FFF2-40B4-BE49-F238E27FC236}">
                  <a16:creationId xmlns:a16="http://schemas.microsoft.com/office/drawing/2014/main" id="{2AC23AF4-694E-457B-A293-42F2EB9A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3113"/>
              <a:ext cx="2676" cy="635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44061" name="Group 31">
              <a:extLst>
                <a:ext uri="{FF2B5EF4-FFF2-40B4-BE49-F238E27FC236}">
                  <a16:creationId xmlns:a16="http://schemas.microsoft.com/office/drawing/2014/main" id="{5752E576-7A9B-436F-9C3B-A1BA753A3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3113"/>
              <a:ext cx="2664" cy="592"/>
              <a:chOff x="1565" y="3385"/>
              <a:chExt cx="2664" cy="592"/>
            </a:xfrm>
          </p:grpSpPr>
          <p:sp>
            <p:nvSpPr>
              <p:cNvPr id="156680" name="Text Box 8">
                <a:extLst>
                  <a:ext uri="{FF2B5EF4-FFF2-40B4-BE49-F238E27FC236}">
                    <a16:creationId xmlns:a16="http://schemas.microsoft.com/office/drawing/2014/main" id="{D29C9A22-7238-4737-B203-0966C8BDF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572"/>
                <a:ext cx="6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k+1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</a:t>
                </a:r>
              </a:p>
            </p:txBody>
          </p:sp>
          <p:sp>
            <p:nvSpPr>
              <p:cNvPr id="44063" name="AutoShape 9">
                <a:extLst>
                  <a:ext uri="{FF2B5EF4-FFF2-40B4-BE49-F238E27FC236}">
                    <a16:creationId xmlns:a16="http://schemas.microsoft.com/office/drawing/2014/main" id="{0FE8DEEB-A68F-43E6-BA0F-AA3543DB4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3475"/>
                <a:ext cx="85" cy="430"/>
              </a:xfrm>
              <a:prstGeom prst="leftBrace">
                <a:avLst>
                  <a:gd name="adj1" fmla="val 42157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44064" name="Text Box 10">
                <a:extLst>
                  <a:ext uri="{FF2B5EF4-FFF2-40B4-BE49-F238E27FC236}">
                    <a16:creationId xmlns:a16="http://schemas.microsoft.com/office/drawing/2014/main" id="{74CC39D1-78FC-4663-8391-5233A4B88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3385"/>
                <a:ext cx="4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156684" name="Text Box 12">
                <a:extLst>
                  <a:ext uri="{FF2B5EF4-FFF2-40B4-BE49-F238E27FC236}">
                    <a16:creationId xmlns:a16="http://schemas.microsoft.com/office/drawing/2014/main" id="{DC82EC2C-EDB2-4D53-80A5-3A472C969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3687"/>
                <a:ext cx="17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 f(x</a:t>
                </a:r>
                <a:r>
                  <a:rPr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 / f</a:t>
                </a: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′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(x</a:t>
                </a:r>
                <a:r>
                  <a:rPr lang="en-US" altLang="zh-CN" sz="20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156687" name="Text Box 15">
                <a:extLst>
                  <a:ext uri="{FF2B5EF4-FFF2-40B4-BE49-F238E27FC236}">
                    <a16:creationId xmlns:a16="http://schemas.microsoft.com/office/drawing/2014/main" id="{A27FE325-0FCB-44DF-B9D1-A50BEBD5CD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" y="3727"/>
                <a:ext cx="5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＞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156688" name="Text Box 16">
                <a:extLst>
                  <a:ext uri="{FF2B5EF4-FFF2-40B4-BE49-F238E27FC236}">
                    <a16:creationId xmlns:a16="http://schemas.microsoft.com/office/drawing/2014/main" id="{BD75D6EB-7600-4DBD-8737-AFA17610B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3391"/>
                <a:ext cx="5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＝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</a:p>
            </p:txBody>
          </p:sp>
        </p:grpSp>
      </p:grpSp>
      <p:sp>
        <p:nvSpPr>
          <p:cNvPr id="44038" name="Oval 27">
            <a:extLst>
              <a:ext uri="{FF2B5EF4-FFF2-40B4-BE49-F238E27FC236}">
                <a16:creationId xmlns:a16="http://schemas.microsoft.com/office/drawing/2014/main" id="{85C034B2-5E67-4B8D-8F36-71BF48AA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51050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6701" name="Text Box 29">
            <a:extLst>
              <a:ext uri="{FF2B5EF4-FFF2-40B4-BE49-F238E27FC236}">
                <a16:creationId xmlns:a16="http://schemas.microsoft.com/office/drawing/2014/main" id="{C481DD0A-5D79-4E81-823D-0E257428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700213"/>
            <a:ext cx="1296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(x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f(x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</a:t>
            </a:r>
          </a:p>
        </p:txBody>
      </p:sp>
      <p:sp>
        <p:nvSpPr>
          <p:cNvPr id="44040" name="Oval 28">
            <a:extLst>
              <a:ext uri="{FF2B5EF4-FFF2-40B4-BE49-F238E27FC236}">
                <a16:creationId xmlns:a16="http://schemas.microsoft.com/office/drawing/2014/main" id="{9FA08358-C427-4453-A94A-6EB7B27B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4249738"/>
            <a:ext cx="144463" cy="14446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6702" name="Text Box 30">
            <a:extLst>
              <a:ext uri="{FF2B5EF4-FFF2-40B4-BE49-F238E27FC236}">
                <a16:creationId xmlns:a16="http://schemas.microsoft.com/office/drawing/2014/main" id="{85473492-46E5-41DA-94CF-5D0A2D8E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214813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(x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k+1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0)</a:t>
            </a:r>
          </a:p>
        </p:txBody>
      </p:sp>
      <p:sp>
        <p:nvSpPr>
          <p:cNvPr id="156708" name="Line 36">
            <a:extLst>
              <a:ext uri="{FF2B5EF4-FFF2-40B4-BE49-F238E27FC236}">
                <a16:creationId xmlns:a16="http://schemas.microsoft.com/office/drawing/2014/main" id="{61B51D17-53DA-4F64-B96A-4F9E4BECB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7538" y="2157413"/>
            <a:ext cx="455612" cy="2087562"/>
          </a:xfrm>
          <a:prstGeom prst="line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3" name="Oval 39">
            <a:extLst>
              <a:ext uri="{FF2B5EF4-FFF2-40B4-BE49-F238E27FC236}">
                <a16:creationId xmlns:a16="http://schemas.microsoft.com/office/drawing/2014/main" id="{00EDD78E-FBC9-4CC7-B3AE-8AD6C821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4240213"/>
            <a:ext cx="144463" cy="144462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44044" name="Oval 40">
            <a:extLst>
              <a:ext uri="{FF2B5EF4-FFF2-40B4-BE49-F238E27FC236}">
                <a16:creationId xmlns:a16="http://schemas.microsoft.com/office/drawing/2014/main" id="{9CFAE58E-E486-48FB-8DCE-55DB0AE9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3635375"/>
            <a:ext cx="144463" cy="144463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6713" name="Line 41">
            <a:extLst>
              <a:ext uri="{FF2B5EF4-FFF2-40B4-BE49-F238E27FC236}">
                <a16:creationId xmlns:a16="http://schemas.microsoft.com/office/drawing/2014/main" id="{8FC70CFD-CBA1-405D-9505-42FA2E210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425" y="2997200"/>
            <a:ext cx="936625" cy="1295400"/>
          </a:xfrm>
          <a:prstGeom prst="line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09" name="Line 37">
            <a:extLst>
              <a:ext uri="{FF2B5EF4-FFF2-40B4-BE49-F238E27FC236}">
                <a16:creationId xmlns:a16="http://schemas.microsoft.com/office/drawing/2014/main" id="{C2CD9605-F3F2-4AC8-91EA-5B6C0CAE2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9913" y="3030538"/>
            <a:ext cx="0" cy="1296987"/>
          </a:xfrm>
          <a:prstGeom prst="line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4" name="Line 42">
            <a:extLst>
              <a:ext uri="{FF2B5EF4-FFF2-40B4-BE49-F238E27FC236}">
                <a16:creationId xmlns:a16="http://schemas.microsoft.com/office/drawing/2014/main" id="{0DB79728-7F44-46D3-B7AB-CBCA506AE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1375" y="3760788"/>
            <a:ext cx="0" cy="539750"/>
          </a:xfrm>
          <a:prstGeom prst="line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Oval 44">
            <a:extLst>
              <a:ext uri="{FF2B5EF4-FFF2-40B4-BE49-F238E27FC236}">
                <a16:creationId xmlns:a16="http://schemas.microsoft.com/office/drawing/2014/main" id="{837EF319-6743-4E21-A84F-6839B0EF9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4249738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6717" name="Line 45">
            <a:extLst>
              <a:ext uri="{FF2B5EF4-FFF2-40B4-BE49-F238E27FC236}">
                <a16:creationId xmlns:a16="http://schemas.microsoft.com/office/drawing/2014/main" id="{DD3B74F2-CF74-48D3-A8F4-1A66A5405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5" y="2133600"/>
            <a:ext cx="7938" cy="2128838"/>
          </a:xfrm>
          <a:prstGeom prst="line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0" name="Oval 46">
            <a:extLst>
              <a:ext uri="{FF2B5EF4-FFF2-40B4-BE49-F238E27FC236}">
                <a16:creationId xmlns:a16="http://schemas.microsoft.com/office/drawing/2014/main" id="{C3B67C8D-7000-4456-BE25-6FA71C94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230688"/>
            <a:ext cx="144462" cy="144462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564594B9-B79F-44D2-A728-F8C87661D2DF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162175"/>
            <a:ext cx="4349750" cy="868363"/>
            <a:chOff x="2087" y="1362"/>
            <a:chExt cx="2444" cy="547"/>
          </a:xfrm>
        </p:grpSpPr>
        <p:sp>
          <p:nvSpPr>
            <p:cNvPr id="44053" name="Oval 38">
              <a:extLst>
                <a:ext uri="{FF2B5EF4-FFF2-40B4-BE49-F238E27FC236}">
                  <a16:creationId xmlns:a16="http://schemas.microsoft.com/office/drawing/2014/main" id="{276B7D7B-5BEF-4112-8BAF-D319EF78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818"/>
              <a:ext cx="91" cy="91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44054" name="Group 58">
              <a:extLst>
                <a:ext uri="{FF2B5EF4-FFF2-40B4-BE49-F238E27FC236}">
                  <a16:creationId xmlns:a16="http://schemas.microsoft.com/office/drawing/2014/main" id="{CB06C10C-0841-437A-8332-7081B8D3F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" y="1362"/>
              <a:ext cx="1609" cy="447"/>
              <a:chOff x="1791" y="3203"/>
              <a:chExt cx="1609" cy="447"/>
            </a:xfrm>
          </p:grpSpPr>
          <p:sp>
            <p:nvSpPr>
              <p:cNvPr id="156723" name="Text Box 51">
                <a:extLst>
                  <a:ext uri="{FF2B5EF4-FFF2-40B4-BE49-F238E27FC236}">
                    <a16:creationId xmlns:a16="http://schemas.microsoft.com/office/drawing/2014/main" id="{81F53E4F-7707-474B-91AE-39BEA43A6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3299"/>
                <a:ext cx="7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 f</a:t>
                </a:r>
                <a:r>
                  <a:rPr lang="en-US" altLang="zh-CN" sz="24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′</a:t>
                </a: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(x</a:t>
                </a:r>
                <a:r>
                  <a:rPr lang="en-US" altLang="zh-CN" sz="20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156726" name="Text Box 54">
                <a:extLst>
                  <a:ext uri="{FF2B5EF4-FFF2-40B4-BE49-F238E27FC236}">
                    <a16:creationId xmlns:a16="http://schemas.microsoft.com/office/drawing/2014/main" id="{062F2884-F4E1-4978-AD20-8FD94ED2B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5" y="3203"/>
                <a:ext cx="8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 </a:t>
                </a:r>
                <a:r>
                  <a:rPr lang="en-US" altLang="zh-CN" sz="2000" b="1">
                    <a:solidFill>
                      <a:schemeClr val="folHlink"/>
                    </a:solidFill>
                  </a:rPr>
                  <a:t>–</a:t>
                </a:r>
                <a:r>
                  <a:rPr lang="en-US" altLang="zh-CN" sz="2000" b="1"/>
                  <a:t> </a:t>
                </a: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f(x</a:t>
                </a:r>
                <a:r>
                  <a:rPr lang="en-US" altLang="zh-CN" sz="20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156727" name="Text Box 55">
                <a:extLst>
                  <a:ext uri="{FF2B5EF4-FFF2-40B4-BE49-F238E27FC236}">
                    <a16:creationId xmlns:a16="http://schemas.microsoft.com/office/drawing/2014/main" id="{254ADE0D-DF93-4E8D-B386-46D98FB0B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3400"/>
                <a:ext cx="8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en-US" altLang="zh-CN" sz="20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k+1 </a:t>
                </a: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 x</a:t>
                </a:r>
                <a:r>
                  <a:rPr lang="en-US" altLang="zh-CN" sz="2000" b="1" baseline="-250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endPara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4059" name="Line 56">
                <a:extLst>
                  <a:ext uri="{FF2B5EF4-FFF2-40B4-BE49-F238E27FC236}">
                    <a16:creationId xmlns:a16="http://schemas.microsoft.com/office/drawing/2014/main" id="{BD1D57C7-7E1C-4D1D-85B4-C3E1A9A07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1" y="3457"/>
                <a:ext cx="861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055" name="Freeform 59">
              <a:extLst>
                <a:ext uri="{FF2B5EF4-FFF2-40B4-BE49-F238E27FC236}">
                  <a16:creationId xmlns:a16="http://schemas.microsoft.com/office/drawing/2014/main" id="{70AD9762-109B-4790-92DF-FCAB05A0D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481"/>
              <a:ext cx="907" cy="371"/>
            </a:xfrm>
            <a:custGeom>
              <a:avLst/>
              <a:gdLst>
                <a:gd name="T0" fmla="*/ 0 w 817"/>
                <a:gd name="T1" fmla="*/ 53 h 371"/>
                <a:gd name="T2" fmla="*/ 3309 w 817"/>
                <a:gd name="T3" fmla="*/ 53 h 371"/>
                <a:gd name="T4" fmla="*/ 6610 w 817"/>
                <a:gd name="T5" fmla="*/ 371 h 371"/>
                <a:gd name="T6" fmla="*/ 0 60000 65536"/>
                <a:gd name="T7" fmla="*/ 0 60000 65536"/>
                <a:gd name="T8" fmla="*/ 0 60000 65536"/>
                <a:gd name="T9" fmla="*/ 0 w 817"/>
                <a:gd name="T10" fmla="*/ 0 h 371"/>
                <a:gd name="T11" fmla="*/ 817 w 817"/>
                <a:gd name="T12" fmla="*/ 371 h 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371">
                  <a:moveTo>
                    <a:pt x="0" y="53"/>
                  </a:moveTo>
                  <a:cubicBezTo>
                    <a:pt x="136" y="26"/>
                    <a:pt x="273" y="0"/>
                    <a:pt x="409" y="53"/>
                  </a:cubicBezTo>
                  <a:cubicBezTo>
                    <a:pt x="545" y="106"/>
                    <a:pt x="681" y="238"/>
                    <a:pt x="817" y="371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35" name="AutoShape 63">
            <a:extLst>
              <a:ext uri="{FF2B5EF4-FFF2-40B4-BE49-F238E27FC236}">
                <a16:creationId xmlns:a16="http://schemas.microsoft.com/office/drawing/2014/main" id="{35AADE43-CAFE-4EAC-9085-01898BA6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557338"/>
            <a:ext cx="3529012" cy="490537"/>
          </a:xfrm>
          <a:prstGeom prst="wedgeRoundRectCallout">
            <a:avLst>
              <a:gd name="adj1" fmla="val -60481"/>
              <a:gd name="adj2" fmla="val -93366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|f(x</a:t>
            </a:r>
            <a:r>
              <a:rPr lang="en-US" altLang="zh-CN" sz="20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/f</a:t>
            </a:r>
            <a:r>
              <a:rPr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′</a:t>
            </a:r>
            <a:r>
              <a:rPr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)|&lt;e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6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6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CBE44335-FB3A-41C3-B2AE-7BA3CC5E5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E9D51A-2732-43EB-981A-4512547857BD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45059" name="Group 6">
            <a:extLst>
              <a:ext uri="{FF2B5EF4-FFF2-40B4-BE49-F238E27FC236}">
                <a16:creationId xmlns:a16="http://schemas.microsoft.com/office/drawing/2014/main" id="{FE55B148-F383-4A09-8F3B-91EDC51252E5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5157788"/>
            <a:ext cx="4229100" cy="939800"/>
            <a:chOff x="1565" y="3385"/>
            <a:chExt cx="2664" cy="592"/>
          </a:xfrm>
        </p:grpSpPr>
        <p:sp>
          <p:nvSpPr>
            <p:cNvPr id="157703" name="Text Box 7">
              <a:extLst>
                <a:ext uri="{FF2B5EF4-FFF2-40B4-BE49-F238E27FC236}">
                  <a16:creationId xmlns:a16="http://schemas.microsoft.com/office/drawing/2014/main" id="{E8B160D0-17FB-4858-9926-910045C79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72"/>
              <a:ext cx="6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k+1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sp>
          <p:nvSpPr>
            <p:cNvPr id="45087" name="AutoShape 8">
              <a:extLst>
                <a:ext uri="{FF2B5EF4-FFF2-40B4-BE49-F238E27FC236}">
                  <a16:creationId xmlns:a16="http://schemas.microsoft.com/office/drawing/2014/main" id="{6BA29B80-6AF6-44C1-9F61-AF66453B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475"/>
              <a:ext cx="85" cy="430"/>
            </a:xfrm>
            <a:prstGeom prst="leftBrace">
              <a:avLst>
                <a:gd name="adj1" fmla="val 42157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45088" name="Text Box 9">
              <a:extLst>
                <a:ext uri="{FF2B5EF4-FFF2-40B4-BE49-F238E27FC236}">
                  <a16:creationId xmlns:a16="http://schemas.microsoft.com/office/drawing/2014/main" id="{FD7D0A01-BA63-4AF0-8556-31D4389C6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385"/>
              <a:ext cx="4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157706" name="Text Box 10">
              <a:extLst>
                <a:ext uri="{FF2B5EF4-FFF2-40B4-BE49-F238E27FC236}">
                  <a16:creationId xmlns:a16="http://schemas.microsoft.com/office/drawing/2014/main" id="{CAC6A048-AF35-49BE-8FA2-528A9468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687"/>
              <a:ext cx="17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 f(x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/f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Arial Unicode MS" pitchFamily="34" charset="-122"/>
                  <a:cs typeface="Arial Unicode MS" pitchFamily="34" charset="-122"/>
                </a:rPr>
                <a:t>′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(x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sp>
          <p:nvSpPr>
            <p:cNvPr id="157707" name="Text Box 11">
              <a:extLst>
                <a:ext uri="{FF2B5EF4-FFF2-40B4-BE49-F238E27FC236}">
                  <a16:creationId xmlns:a16="http://schemas.microsoft.com/office/drawing/2014/main" id="{EE99ECC7-617D-40FE-8D85-2B12183F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3" y="3727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＞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</a:p>
          </p:txBody>
        </p:sp>
        <p:sp>
          <p:nvSpPr>
            <p:cNvPr id="157708" name="Text Box 12">
              <a:extLst>
                <a:ext uri="{FF2B5EF4-FFF2-40B4-BE49-F238E27FC236}">
                  <a16:creationId xmlns:a16="http://schemas.microsoft.com/office/drawing/2014/main" id="{9E1ECD44-6216-47D0-A177-C120DA87A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391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</a:p>
          </p:txBody>
        </p:sp>
      </p:grpSp>
      <p:grpSp>
        <p:nvGrpSpPr>
          <p:cNvPr id="45060" name="Group 48">
            <a:extLst>
              <a:ext uri="{FF2B5EF4-FFF2-40B4-BE49-F238E27FC236}">
                <a16:creationId xmlns:a16="http://schemas.microsoft.com/office/drawing/2014/main" id="{CB96981E-6FA6-4A6C-977F-8854C165339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12875"/>
            <a:ext cx="2201862" cy="3582988"/>
            <a:chOff x="612" y="1845"/>
            <a:chExt cx="1387" cy="2257"/>
          </a:xfrm>
        </p:grpSpPr>
        <p:sp>
          <p:nvSpPr>
            <p:cNvPr id="45063" name="AutoShape 14">
              <a:extLst>
                <a:ext uri="{FF2B5EF4-FFF2-40B4-BE49-F238E27FC236}">
                  <a16:creationId xmlns:a16="http://schemas.microsoft.com/office/drawing/2014/main" id="{990645B7-BCBE-420F-BD96-BA4A46CD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22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57711" name="Text Box 15">
              <a:extLst>
                <a:ext uri="{FF2B5EF4-FFF2-40B4-BE49-F238E27FC236}">
                  <a16:creationId xmlns:a16="http://schemas.microsoft.com/office/drawing/2014/main" id="{CE979EF1-507C-4CFC-A379-F8283E0A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227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|d|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＜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45065" name="Line 16">
              <a:extLst>
                <a:ext uri="{FF2B5EF4-FFF2-40B4-BE49-F238E27FC236}">
                  <a16:creationId xmlns:a16="http://schemas.microsoft.com/office/drawing/2014/main" id="{199E554C-BA7F-450C-A798-DD6B0D225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02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" name="Line 17">
              <a:extLst>
                <a:ext uri="{FF2B5EF4-FFF2-40B4-BE49-F238E27FC236}">
                  <a16:creationId xmlns:a16="http://schemas.microsoft.com/office/drawing/2014/main" id="{EBE774F4-3C33-457D-BE79-CA646FA1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7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18">
              <a:extLst>
                <a:ext uri="{FF2B5EF4-FFF2-40B4-BE49-F238E27FC236}">
                  <a16:creationId xmlns:a16="http://schemas.microsoft.com/office/drawing/2014/main" id="{89A631E2-7A51-4028-8E98-F91D774A5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480"/>
              <a:ext cx="0" cy="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15" name="Text Box 19">
              <a:extLst>
                <a:ext uri="{FF2B5EF4-FFF2-40B4-BE49-F238E27FC236}">
                  <a16:creationId xmlns:a16="http://schemas.microsoft.com/office/drawing/2014/main" id="{DB8E1EE8-E830-490B-A0A8-17517E30D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2156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45069" name="Line 21">
              <a:extLst>
                <a:ext uri="{FF2B5EF4-FFF2-40B4-BE49-F238E27FC236}">
                  <a16:creationId xmlns:a16="http://schemas.microsoft.com/office/drawing/2014/main" id="{92ACC83C-D08F-497D-ABCB-C0E637A18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238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22">
              <a:extLst>
                <a:ext uri="{FF2B5EF4-FFF2-40B4-BE49-F238E27FC236}">
                  <a16:creationId xmlns:a16="http://schemas.microsoft.com/office/drawing/2014/main" id="{97B00CF7-E67F-4244-9BE8-72F0890FD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3339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23">
              <a:extLst>
                <a:ext uri="{FF2B5EF4-FFF2-40B4-BE49-F238E27FC236}">
                  <a16:creationId xmlns:a16="http://schemas.microsoft.com/office/drawing/2014/main" id="{5D9A11F6-E737-418A-943A-701967EB0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" y="346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20" name="Text Box 24">
              <a:extLst>
                <a:ext uri="{FF2B5EF4-FFF2-40B4-BE49-F238E27FC236}">
                  <a16:creationId xmlns:a16="http://schemas.microsoft.com/office/drawing/2014/main" id="{8A146292-8D35-4B0C-ABA2-1CC3E63B3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12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57721" name="Text Box 25">
              <a:extLst>
                <a:ext uri="{FF2B5EF4-FFF2-40B4-BE49-F238E27FC236}">
                  <a16:creationId xmlns:a16="http://schemas.microsoft.com/office/drawing/2014/main" id="{2CEF17BB-E7CF-4D48-81F1-D60B86515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40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45074" name="Group 26">
              <a:extLst>
                <a:ext uri="{FF2B5EF4-FFF2-40B4-BE49-F238E27FC236}">
                  <a16:creationId xmlns:a16="http://schemas.microsoft.com/office/drawing/2014/main" id="{AC219785-16F9-4372-8A9A-ABA40775F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1845"/>
              <a:ext cx="544" cy="192"/>
              <a:chOff x="3835" y="1428"/>
              <a:chExt cx="544" cy="192"/>
            </a:xfrm>
          </p:grpSpPr>
          <p:sp>
            <p:nvSpPr>
              <p:cNvPr id="45084" name="Oval 27">
                <a:extLst>
                  <a:ext uri="{FF2B5EF4-FFF2-40B4-BE49-F238E27FC236}">
                    <a16:creationId xmlns:a16="http://schemas.microsoft.com/office/drawing/2014/main" id="{B417046B-FE32-4FBE-A801-3A3E63726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43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7724" name="Text Box 28">
                <a:extLst>
                  <a:ext uri="{FF2B5EF4-FFF2-40B4-BE49-F238E27FC236}">
                    <a16:creationId xmlns:a16="http://schemas.microsoft.com/office/drawing/2014/main" id="{CE2F7355-078B-4ACE-9E76-D6A6A3A80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5" y="14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</p:grpSp>
        <p:grpSp>
          <p:nvGrpSpPr>
            <p:cNvPr id="45075" name="Group 29">
              <a:extLst>
                <a:ext uri="{FF2B5EF4-FFF2-40B4-BE49-F238E27FC236}">
                  <a16:creationId xmlns:a16="http://schemas.microsoft.com/office/drawing/2014/main" id="{E6F16A07-D554-4A54-9292-A246CE117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7" y="3910"/>
              <a:ext cx="544" cy="192"/>
              <a:chOff x="1009" y="3828"/>
              <a:chExt cx="544" cy="192"/>
            </a:xfrm>
          </p:grpSpPr>
          <p:sp>
            <p:nvSpPr>
              <p:cNvPr id="45082" name="Oval 30">
                <a:extLst>
                  <a:ext uri="{FF2B5EF4-FFF2-40B4-BE49-F238E27FC236}">
                    <a16:creationId xmlns:a16="http://schemas.microsoft.com/office/drawing/2014/main" id="{0262A557-2CFF-457D-A636-BB0CE83D1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83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7727" name="Text Box 31">
                <a:extLst>
                  <a:ext uri="{FF2B5EF4-FFF2-40B4-BE49-F238E27FC236}">
                    <a16:creationId xmlns:a16="http://schemas.microsoft.com/office/drawing/2014/main" id="{5FCF3D5B-891A-4814-82AA-D39EEEF8A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" y="38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157730" name="Text Box 34">
              <a:extLst>
                <a:ext uri="{FF2B5EF4-FFF2-40B4-BE49-F238E27FC236}">
                  <a16:creationId xmlns:a16="http://schemas.microsoft.com/office/drawing/2014/main" id="{3A7CB038-D968-4CFC-A07A-6B0B0F7C5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581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45077" name="Line 35">
              <a:extLst>
                <a:ext uri="{FF2B5EF4-FFF2-40B4-BE49-F238E27FC236}">
                  <a16:creationId xmlns:a16="http://schemas.microsoft.com/office/drawing/2014/main" id="{73C3D26A-159C-427A-BC50-25328DFB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" y="380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Line 36">
              <a:extLst>
                <a:ext uri="{FF2B5EF4-FFF2-40B4-BE49-F238E27FC236}">
                  <a16:creationId xmlns:a16="http://schemas.microsoft.com/office/drawing/2014/main" id="{127791E6-E298-48D6-8C9F-9CD9244EB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2480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9" name="Line 45">
              <a:extLst>
                <a:ext uri="{FF2B5EF4-FFF2-40B4-BE49-F238E27FC236}">
                  <a16:creationId xmlns:a16="http://schemas.microsoft.com/office/drawing/2014/main" id="{20395EBF-5575-4B7F-B6C5-4F8380CCB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09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42" name="Text Box 46">
              <a:extLst>
                <a:ext uri="{FF2B5EF4-FFF2-40B4-BE49-F238E27FC236}">
                  <a16:creationId xmlns:a16="http://schemas.microsoft.com/office/drawing/2014/main" id="{8A1BF8DA-9359-4F80-AD27-80B9F2864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2525"/>
              <a:ext cx="1225" cy="23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d←f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(x) /f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Arial Unicode MS" pitchFamily="34" charset="-122"/>
                  <a:cs typeface="Arial Unicode MS" pitchFamily="34" charset="-122"/>
                </a:rPr>
                <a:t>′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(x)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7743" name="Text Box 47">
              <a:extLst>
                <a:ext uri="{FF2B5EF4-FFF2-40B4-BE49-F238E27FC236}">
                  <a16:creationId xmlns:a16="http://schemas.microsoft.com/office/drawing/2014/main" id="{57B44E43-D2FD-4D04-A892-76CC8224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2861"/>
              <a:ext cx="771" cy="2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x←x - d</a:t>
              </a:r>
            </a:p>
          </p:txBody>
        </p:sp>
      </p:grpSp>
      <p:sp>
        <p:nvSpPr>
          <p:cNvPr id="157745" name="Rectangle 49">
            <a:extLst>
              <a:ext uri="{FF2B5EF4-FFF2-40B4-BE49-F238E27FC236}">
                <a16:creationId xmlns:a16="http://schemas.microsoft.com/office/drawing/2014/main" id="{71AAB8B3-F5ED-4CD3-8FF9-3DA4F585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746125"/>
            <a:ext cx="5141913" cy="4359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#include&lt;math.h&gt;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EPS 1e-6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double x,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printf(”input initial root:\n”);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scanf(”%lf”,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      d = -</a:t>
            </a:r>
            <a:r>
              <a:rPr lang="pt-BR" altLang="zh-CN" sz="2000">
                <a:solidFill>
                  <a:srgbClr val="6600FF"/>
                </a:solidFill>
              </a:rPr>
              <a:t>((((3 * x - 4) * x) - 5) * x + 13)</a:t>
            </a:r>
            <a:r>
              <a:rPr lang="pt-BR" altLang="zh-CN" sz="200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      d = d/</a:t>
            </a:r>
            <a:r>
              <a:rPr lang="pt-BR" altLang="zh-CN" sz="2000">
                <a:solidFill>
                  <a:srgbClr val="6600FF"/>
                </a:solidFill>
              </a:rPr>
              <a:t>((9 * x - 8) * x - 5)</a:t>
            </a:r>
            <a:r>
              <a:rPr lang="pt-BR" altLang="zh-CN" sz="200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      x +=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} while (fabs(d) &gt; EPS);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printf(”x=%f\n”, 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57746" name="AutoShape 50">
            <a:extLst>
              <a:ext uri="{FF2B5EF4-FFF2-40B4-BE49-F238E27FC236}">
                <a16:creationId xmlns:a16="http://schemas.microsoft.com/office/drawing/2014/main" id="{9810C4CA-7B4C-4DA6-8AFF-530F1A6E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700213"/>
            <a:ext cx="2232025" cy="504825"/>
          </a:xfrm>
          <a:prstGeom prst="wedgeRoundRectCallout">
            <a:avLst>
              <a:gd name="adj1" fmla="val 8963"/>
              <a:gd name="adj2" fmla="val 243713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多项式计算技巧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5" grpId="0" animBg="1"/>
      <p:bldP spid="1577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>
            <a:extLst>
              <a:ext uri="{FF2B5EF4-FFF2-40B4-BE49-F238E27FC236}">
                <a16:creationId xmlns:a16="http://schemas.microsoft.com/office/drawing/2014/main" id="{216D0C92-1FEA-4F7D-892E-89123BE47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0097C8-0254-4AF3-A722-2E810F6754C4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8724" name="Text Box 4">
            <a:extLst>
              <a:ext uri="{FF2B5EF4-FFF2-40B4-BE49-F238E27FC236}">
                <a16:creationId xmlns:a16="http://schemas.microsoft.com/office/drawing/2014/main" id="{752A7946-CD29-4877-B4B4-E987AE04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7632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4.20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输入任意一个大于或等于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的整数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，判断该数是否为素数并输出相应结果。 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786E6CF0-FFE2-4D5C-836D-C953BEFB668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541463"/>
            <a:ext cx="7631112" cy="431800"/>
            <a:chOff x="567" y="971"/>
            <a:chExt cx="4807" cy="272"/>
          </a:xfrm>
        </p:grpSpPr>
        <p:sp>
          <p:nvSpPr>
            <p:cNvPr id="158725" name="Text Box 5">
              <a:extLst>
                <a:ext uri="{FF2B5EF4-FFF2-40B4-BE49-F238E27FC236}">
                  <a16:creationId xmlns:a16="http://schemas.microsoft.com/office/drawing/2014/main" id="{4B667840-0708-459F-8999-BF8FC956A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993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n%2=0?</a:t>
              </a:r>
            </a:p>
          </p:txBody>
        </p:sp>
        <p:sp>
          <p:nvSpPr>
            <p:cNvPr id="158726" name="Text Box 6">
              <a:extLst>
                <a:ext uri="{FF2B5EF4-FFF2-40B4-BE49-F238E27FC236}">
                  <a16:creationId xmlns:a16="http://schemas.microsoft.com/office/drawing/2014/main" id="{A4BA52B2-4B08-4F42-9685-954AAF048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989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n%3=0?</a:t>
              </a:r>
            </a:p>
          </p:txBody>
        </p:sp>
        <p:sp>
          <p:nvSpPr>
            <p:cNvPr id="158727" name="Text Box 7">
              <a:extLst>
                <a:ext uri="{FF2B5EF4-FFF2-40B4-BE49-F238E27FC236}">
                  <a16:creationId xmlns:a16="http://schemas.microsoft.com/office/drawing/2014/main" id="{65BCB39F-C138-4E3F-B2A3-3CF388A69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977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n%(n-1)=0?</a:t>
              </a:r>
            </a:p>
          </p:txBody>
        </p:sp>
        <p:sp>
          <p:nvSpPr>
            <p:cNvPr id="158729" name="Text Box 9">
              <a:extLst>
                <a:ext uri="{FF2B5EF4-FFF2-40B4-BE49-F238E27FC236}">
                  <a16:creationId xmlns:a16="http://schemas.microsoft.com/office/drawing/2014/main" id="{15B902EC-E0D6-48B2-BDFE-8339F8301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989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n%k=0?</a:t>
              </a:r>
            </a:p>
          </p:txBody>
        </p:sp>
        <p:sp>
          <p:nvSpPr>
            <p:cNvPr id="158730" name="Text Box 10">
              <a:extLst>
                <a:ext uri="{FF2B5EF4-FFF2-40B4-BE49-F238E27FC236}">
                  <a16:creationId xmlns:a16="http://schemas.microsoft.com/office/drawing/2014/main" id="{94777743-3284-4C15-8F35-09C6B5001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97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  <p:sp>
          <p:nvSpPr>
            <p:cNvPr id="158731" name="Text Box 11">
              <a:extLst>
                <a:ext uri="{FF2B5EF4-FFF2-40B4-BE49-F238E27FC236}">
                  <a16:creationId xmlns:a16="http://schemas.microsoft.com/office/drawing/2014/main" id="{5D2BAE98-8CDC-4C3C-9831-2ADE2F62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7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368F0B94-CC12-429F-A892-859D381FF003}"/>
              </a:ext>
            </a:extLst>
          </p:cNvPr>
          <p:cNvGrpSpPr>
            <a:grpSpLocks/>
          </p:cNvGrpSpPr>
          <p:nvPr/>
        </p:nvGrpSpPr>
        <p:grpSpPr bwMode="auto">
          <a:xfrm>
            <a:off x="1249363" y="1819275"/>
            <a:ext cx="6484937" cy="508000"/>
            <a:chOff x="787" y="1146"/>
            <a:chExt cx="4085" cy="320"/>
          </a:xfrm>
        </p:grpSpPr>
        <p:sp>
          <p:nvSpPr>
            <p:cNvPr id="158732" name="Text Box 12">
              <a:extLst>
                <a:ext uri="{FF2B5EF4-FFF2-40B4-BE49-F238E27FC236}">
                  <a16:creationId xmlns:a16="http://schemas.microsoft.com/office/drawing/2014/main" id="{834C062E-FE72-41E7-B1EC-13399917A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" y="121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</a:p>
          </p:txBody>
        </p:sp>
        <p:sp>
          <p:nvSpPr>
            <p:cNvPr id="158733" name="Text Box 13">
              <a:extLst>
                <a:ext uri="{FF2B5EF4-FFF2-40B4-BE49-F238E27FC236}">
                  <a16:creationId xmlns:a16="http://schemas.microsoft.com/office/drawing/2014/main" id="{CBB413ED-D7B6-4D8D-9B33-2D7AB899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121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</a:p>
          </p:txBody>
        </p:sp>
        <p:sp>
          <p:nvSpPr>
            <p:cNvPr id="158734" name="Text Box 14">
              <a:extLst>
                <a:ext uri="{FF2B5EF4-FFF2-40B4-BE49-F238E27FC236}">
                  <a16:creationId xmlns:a16="http://schemas.microsoft.com/office/drawing/2014/main" id="{0F57207B-EFBA-4033-BC7E-E625DC792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1204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</a:p>
          </p:txBody>
        </p:sp>
        <p:sp>
          <p:nvSpPr>
            <p:cNvPr id="158735" name="Text Box 15">
              <a:extLst>
                <a:ext uri="{FF2B5EF4-FFF2-40B4-BE49-F238E27FC236}">
                  <a16:creationId xmlns:a16="http://schemas.microsoft.com/office/drawing/2014/main" id="{60CEEB41-E94F-49DC-992D-9302A7E04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1192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</a:p>
          </p:txBody>
        </p:sp>
        <p:sp>
          <p:nvSpPr>
            <p:cNvPr id="158736" name="Text Box 16">
              <a:extLst>
                <a:ext uri="{FF2B5EF4-FFF2-40B4-BE49-F238E27FC236}">
                  <a16:creationId xmlns:a16="http://schemas.microsoft.com/office/drawing/2014/main" id="{EA0EC2B0-7FF2-4691-AFDD-8162CB5AD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153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  <p:sp>
          <p:nvSpPr>
            <p:cNvPr id="158737" name="Text Box 17">
              <a:extLst>
                <a:ext uri="{FF2B5EF4-FFF2-40B4-BE49-F238E27FC236}">
                  <a16:creationId xmlns:a16="http://schemas.microsoft.com/office/drawing/2014/main" id="{EC3D3F53-BB3A-44A0-A048-D5B9B0E9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14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</p:grpSp>
      <p:sp>
        <p:nvSpPr>
          <p:cNvPr id="158738" name="Text Box 18">
            <a:extLst>
              <a:ext uri="{FF2B5EF4-FFF2-40B4-BE49-F238E27FC236}">
                <a16:creationId xmlns:a16="http://schemas.microsoft.com/office/drawing/2014/main" id="{CAE06595-8824-4EF7-89AD-5CA09AC99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17573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√</a:t>
            </a:r>
          </a:p>
        </p:txBody>
      </p:sp>
      <p:sp>
        <p:nvSpPr>
          <p:cNvPr id="158742" name="Text Box 22">
            <a:extLst>
              <a:ext uri="{FF2B5EF4-FFF2-40B4-BE49-F238E27FC236}">
                <a16:creationId xmlns:a16="http://schemas.microsoft.com/office/drawing/2014/main" id="{B588DD3D-D165-449C-B400-32D669B0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187575"/>
            <a:ext cx="46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DEA11C16-113F-42ED-AF8E-237980276300}"/>
              </a:ext>
            </a:extLst>
          </p:cNvPr>
          <p:cNvGrpSpPr>
            <a:grpSpLocks/>
          </p:cNvGrpSpPr>
          <p:nvPr/>
        </p:nvGrpSpPr>
        <p:grpSpPr bwMode="auto">
          <a:xfrm>
            <a:off x="1249363" y="2239963"/>
            <a:ext cx="4114800" cy="468312"/>
            <a:chOff x="787" y="1411"/>
            <a:chExt cx="2592" cy="295"/>
          </a:xfrm>
        </p:grpSpPr>
        <p:sp>
          <p:nvSpPr>
            <p:cNvPr id="158739" name="Text Box 19">
              <a:extLst>
                <a:ext uri="{FF2B5EF4-FFF2-40B4-BE49-F238E27FC236}">
                  <a16:creationId xmlns:a16="http://schemas.microsoft.com/office/drawing/2014/main" id="{2FA5FA7A-90AC-4786-93E2-3D4040DCE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" y="145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</a:p>
          </p:txBody>
        </p:sp>
        <p:sp>
          <p:nvSpPr>
            <p:cNvPr id="158740" name="Text Box 20">
              <a:extLst>
                <a:ext uri="{FF2B5EF4-FFF2-40B4-BE49-F238E27FC236}">
                  <a16:creationId xmlns:a16="http://schemas.microsoft.com/office/drawing/2014/main" id="{DE00E231-C0EC-4E72-AC6C-3BC31898F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145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</a:p>
          </p:txBody>
        </p:sp>
        <p:sp>
          <p:nvSpPr>
            <p:cNvPr id="158741" name="Text Box 21">
              <a:extLst>
                <a:ext uri="{FF2B5EF4-FFF2-40B4-BE49-F238E27FC236}">
                  <a16:creationId xmlns:a16="http://schemas.microsoft.com/office/drawing/2014/main" id="{1A57F3F1-6F53-473B-B7DC-22ADB0F50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1444"/>
              <a:ext cx="4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Yes</a:t>
              </a:r>
            </a:p>
          </p:txBody>
        </p:sp>
        <p:sp>
          <p:nvSpPr>
            <p:cNvPr id="158744" name="Text Box 24">
              <a:extLst>
                <a:ext uri="{FF2B5EF4-FFF2-40B4-BE49-F238E27FC236}">
                  <a16:creationId xmlns:a16="http://schemas.microsoft.com/office/drawing/2014/main" id="{D76BA0C2-0772-4041-B3A2-FE6F0933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41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</p:grpSp>
      <p:grpSp>
        <p:nvGrpSpPr>
          <p:cNvPr id="5" name="Group 52">
            <a:extLst>
              <a:ext uri="{FF2B5EF4-FFF2-40B4-BE49-F238E27FC236}">
                <a16:creationId xmlns:a16="http://schemas.microsoft.com/office/drawing/2014/main" id="{0F63949F-39E7-4AD5-A6A9-6DF7C79F6FA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781300"/>
            <a:ext cx="7631112" cy="1152525"/>
            <a:chOff x="612" y="1842"/>
            <a:chExt cx="4807" cy="726"/>
          </a:xfrm>
        </p:grpSpPr>
        <p:grpSp>
          <p:nvGrpSpPr>
            <p:cNvPr id="46093" name="Group 28">
              <a:extLst>
                <a:ext uri="{FF2B5EF4-FFF2-40B4-BE49-F238E27FC236}">
                  <a16:creationId xmlns:a16="http://schemas.microsoft.com/office/drawing/2014/main" id="{9C06831A-4DC6-40F4-88AC-BFADE807B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842"/>
              <a:ext cx="4807" cy="294"/>
              <a:chOff x="567" y="971"/>
              <a:chExt cx="4807" cy="294"/>
            </a:xfrm>
          </p:grpSpPr>
          <p:sp>
            <p:nvSpPr>
              <p:cNvPr id="158749" name="Text Box 29">
                <a:extLst>
                  <a:ext uri="{FF2B5EF4-FFF2-40B4-BE49-F238E27FC236}">
                    <a16:creationId xmlns:a16="http://schemas.microsoft.com/office/drawing/2014/main" id="{F25F7604-B200-423E-9EE7-9F75D0EE9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993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n%2=0?</a:t>
                </a:r>
              </a:p>
            </p:txBody>
          </p:sp>
          <p:sp>
            <p:nvSpPr>
              <p:cNvPr id="158750" name="Text Box 30">
                <a:extLst>
                  <a:ext uri="{FF2B5EF4-FFF2-40B4-BE49-F238E27FC236}">
                    <a16:creationId xmlns:a16="http://schemas.microsoft.com/office/drawing/2014/main" id="{DF8CF837-807A-46F3-BAC0-02B31B8FD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989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n%3=0?</a:t>
                </a:r>
              </a:p>
            </p:txBody>
          </p:sp>
          <p:sp>
            <p:nvSpPr>
              <p:cNvPr id="158751" name="Text Box 31">
                <a:extLst>
                  <a:ext uri="{FF2B5EF4-FFF2-40B4-BE49-F238E27FC236}">
                    <a16:creationId xmlns:a16="http://schemas.microsoft.com/office/drawing/2014/main" id="{27AD9E2D-FAA8-4DCC-809A-591F4955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977"/>
                <a:ext cx="11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n%[</a:t>
                </a: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√n</a:t>
                </a: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]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=0?</a:t>
                </a:r>
              </a:p>
            </p:txBody>
          </p:sp>
          <p:sp>
            <p:nvSpPr>
              <p:cNvPr id="158752" name="Text Box 32">
                <a:extLst>
                  <a:ext uri="{FF2B5EF4-FFF2-40B4-BE49-F238E27FC236}">
                    <a16:creationId xmlns:a16="http://schemas.microsoft.com/office/drawing/2014/main" id="{D2F9B3AD-51DE-4209-B60C-788026987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989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n%k=0?</a:t>
                </a:r>
              </a:p>
            </p:txBody>
          </p:sp>
          <p:sp>
            <p:nvSpPr>
              <p:cNvPr id="158753" name="Text Box 33">
                <a:extLst>
                  <a:ext uri="{FF2B5EF4-FFF2-40B4-BE49-F238E27FC236}">
                    <a16:creationId xmlns:a16="http://schemas.microsoft.com/office/drawing/2014/main" id="{A2A2D853-A696-410B-B180-6732D8A1F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971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58754" name="Text Box 34">
                <a:extLst>
                  <a:ext uri="{FF2B5EF4-FFF2-40B4-BE49-F238E27FC236}">
                    <a16:creationId xmlns:a16="http://schemas.microsoft.com/office/drawing/2014/main" id="{2F2D1279-89AD-48FA-A7D6-3AB22EA28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971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</p:grpSp>
        <p:grpSp>
          <p:nvGrpSpPr>
            <p:cNvPr id="46094" name="Group 35">
              <a:extLst>
                <a:ext uri="{FF2B5EF4-FFF2-40B4-BE49-F238E27FC236}">
                  <a16:creationId xmlns:a16="http://schemas.microsoft.com/office/drawing/2014/main" id="{6202E08E-F472-4CE0-91A6-A5DC4D0AF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2008"/>
              <a:ext cx="4085" cy="320"/>
              <a:chOff x="787" y="1146"/>
              <a:chExt cx="4085" cy="320"/>
            </a:xfrm>
          </p:grpSpPr>
          <p:sp>
            <p:nvSpPr>
              <p:cNvPr id="158756" name="Text Box 36">
                <a:extLst>
                  <a:ext uri="{FF2B5EF4-FFF2-40B4-BE49-F238E27FC236}">
                    <a16:creationId xmlns:a16="http://schemas.microsoft.com/office/drawing/2014/main" id="{CFC3558E-97D6-4A70-8037-D40B604F6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1216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</a:t>
                </a:r>
              </a:p>
            </p:txBody>
          </p:sp>
          <p:sp>
            <p:nvSpPr>
              <p:cNvPr id="158757" name="Text Box 37">
                <a:extLst>
                  <a:ext uri="{FF2B5EF4-FFF2-40B4-BE49-F238E27FC236}">
                    <a16:creationId xmlns:a16="http://schemas.microsoft.com/office/drawing/2014/main" id="{F199AD3E-0FFC-4E21-A007-3964A3AF6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121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</a:t>
                </a:r>
              </a:p>
            </p:txBody>
          </p:sp>
          <p:sp>
            <p:nvSpPr>
              <p:cNvPr id="158758" name="Text Box 38">
                <a:extLst>
                  <a:ext uri="{FF2B5EF4-FFF2-40B4-BE49-F238E27FC236}">
                    <a16:creationId xmlns:a16="http://schemas.microsoft.com/office/drawing/2014/main" id="{33416F2B-3DED-4F41-AB75-C019CE57C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1204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</a:t>
                </a:r>
              </a:p>
            </p:txBody>
          </p:sp>
          <p:sp>
            <p:nvSpPr>
              <p:cNvPr id="158759" name="Text Box 39">
                <a:extLst>
                  <a:ext uri="{FF2B5EF4-FFF2-40B4-BE49-F238E27FC236}">
                    <a16:creationId xmlns:a16="http://schemas.microsoft.com/office/drawing/2014/main" id="{1E40BC5B-7AC3-472A-81BC-B19CC09AE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" y="1192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</a:t>
                </a:r>
              </a:p>
            </p:txBody>
          </p:sp>
          <p:sp>
            <p:nvSpPr>
              <p:cNvPr id="158760" name="Text Box 40">
                <a:extLst>
                  <a:ext uri="{FF2B5EF4-FFF2-40B4-BE49-F238E27FC236}">
                    <a16:creationId xmlns:a16="http://schemas.microsoft.com/office/drawing/2014/main" id="{276BBED3-213C-4B89-BC34-4A650BEF1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1153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58761" name="Text Box 41">
                <a:extLst>
                  <a:ext uri="{FF2B5EF4-FFF2-40B4-BE49-F238E27FC236}">
                    <a16:creationId xmlns:a16="http://schemas.microsoft.com/office/drawing/2014/main" id="{829DE4CC-5114-42AC-81D1-C23758213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46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</p:grpSp>
        <p:sp>
          <p:nvSpPr>
            <p:cNvPr id="158762" name="Text Box 42">
              <a:extLst>
                <a:ext uri="{FF2B5EF4-FFF2-40B4-BE49-F238E27FC236}">
                  <a16:creationId xmlns:a16="http://schemas.microsoft.com/office/drawing/2014/main" id="{F9D31934-2ACF-4811-836A-A1A9BAF62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96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√</a:t>
              </a:r>
            </a:p>
          </p:txBody>
        </p:sp>
        <p:sp>
          <p:nvSpPr>
            <p:cNvPr id="158763" name="Text Box 43">
              <a:extLst>
                <a:ext uri="{FF2B5EF4-FFF2-40B4-BE49-F238E27FC236}">
                  <a16:creationId xmlns:a16="http://schemas.microsoft.com/office/drawing/2014/main" id="{A764E6B8-3660-4EB5-BD11-81D419EEF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2240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</a:p>
          </p:txBody>
        </p:sp>
        <p:grpSp>
          <p:nvGrpSpPr>
            <p:cNvPr id="46097" name="Group 44">
              <a:extLst>
                <a:ext uri="{FF2B5EF4-FFF2-40B4-BE49-F238E27FC236}">
                  <a16:creationId xmlns:a16="http://schemas.microsoft.com/office/drawing/2014/main" id="{29594156-8E5F-4F42-B129-0E239D265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2273"/>
              <a:ext cx="2592" cy="295"/>
              <a:chOff x="787" y="1411"/>
              <a:chExt cx="2592" cy="295"/>
            </a:xfrm>
          </p:grpSpPr>
          <p:sp>
            <p:nvSpPr>
              <p:cNvPr id="158765" name="Text Box 45">
                <a:extLst>
                  <a:ext uri="{FF2B5EF4-FFF2-40B4-BE49-F238E27FC236}">
                    <a16:creationId xmlns:a16="http://schemas.microsoft.com/office/drawing/2014/main" id="{71F0123A-6171-42B7-8510-D0DFFB0A1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1456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</a:t>
                </a:r>
              </a:p>
            </p:txBody>
          </p:sp>
          <p:sp>
            <p:nvSpPr>
              <p:cNvPr id="158766" name="Text Box 46">
                <a:extLst>
                  <a:ext uri="{FF2B5EF4-FFF2-40B4-BE49-F238E27FC236}">
                    <a16:creationId xmlns:a16="http://schemas.microsoft.com/office/drawing/2014/main" id="{AF688656-8C8A-4C3D-A6D4-72AAEFEB9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145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</a:t>
                </a:r>
              </a:p>
            </p:txBody>
          </p:sp>
          <p:sp>
            <p:nvSpPr>
              <p:cNvPr id="158767" name="Text Box 47">
                <a:extLst>
                  <a:ext uri="{FF2B5EF4-FFF2-40B4-BE49-F238E27FC236}">
                    <a16:creationId xmlns:a16="http://schemas.microsoft.com/office/drawing/2014/main" id="{0582AC57-D572-49A1-91D3-79051B635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1444"/>
                <a:ext cx="4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Yes</a:t>
                </a:r>
              </a:p>
            </p:txBody>
          </p:sp>
          <p:sp>
            <p:nvSpPr>
              <p:cNvPr id="158768" name="Text Box 48">
                <a:extLst>
                  <a:ext uri="{FF2B5EF4-FFF2-40B4-BE49-F238E27FC236}">
                    <a16:creationId xmlns:a16="http://schemas.microsoft.com/office/drawing/2014/main" id="{687232D9-A5BB-4BCC-BFB0-AC49AFFD0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1411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</p:grpSp>
        <p:sp>
          <p:nvSpPr>
            <p:cNvPr id="46098" name="Line 51">
              <a:extLst>
                <a:ext uri="{FF2B5EF4-FFF2-40B4-BE49-F238E27FC236}">
                  <a16:creationId xmlns:a16="http://schemas.microsoft.com/office/drawing/2014/main" id="{C34A60EA-A576-49EE-BD8D-E2293647B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1927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8775" name="AutoShape 55">
            <a:extLst>
              <a:ext uri="{FF2B5EF4-FFF2-40B4-BE49-F238E27FC236}">
                <a16:creationId xmlns:a16="http://schemas.microsoft.com/office/drawing/2014/main" id="{ACE1B933-3740-4512-B047-99627DA1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873250"/>
            <a:ext cx="288925" cy="1368425"/>
          </a:xfrm>
          <a:prstGeom prst="curvedRightArrow">
            <a:avLst>
              <a:gd name="adj1" fmla="val 94725"/>
              <a:gd name="adj2" fmla="val 189451"/>
              <a:gd name="adj3" fmla="val 33333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8776" name="Text Box 56">
            <a:extLst>
              <a:ext uri="{FF2B5EF4-FFF2-40B4-BE49-F238E27FC236}">
                <a16:creationId xmlns:a16="http://schemas.microsoft.com/office/drawing/2014/main" id="{73775C82-9092-4074-8D51-5DBF73B3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149725"/>
            <a:ext cx="687546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Proof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：如果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不是素数，则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:n=km.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可以证明在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sqrt(n)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中必然有一个因子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否则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:k&gt;sqrt(n),m&gt;sqrt(n)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导致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:km=n&gt;sqrt(n)sqrt(n)=n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显然矛盾。故命题成立。</a:t>
            </a:r>
          </a:p>
        </p:txBody>
      </p:sp>
      <p:sp>
        <p:nvSpPr>
          <p:cNvPr id="158781" name="Rectangle 61">
            <a:extLst>
              <a:ext uri="{FF2B5EF4-FFF2-40B4-BE49-F238E27FC236}">
                <a16:creationId xmlns:a16="http://schemas.microsoft.com/office/drawing/2014/main" id="{47C53021-6E69-4D20-8BDB-4AD6E495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5930900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例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4.28</a:t>
            </a:r>
            <a:endParaRPr lang="en-US" altLang="zh-CN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8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5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8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8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58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8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8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158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8" grpId="0"/>
      <p:bldP spid="158742" grpId="0"/>
      <p:bldP spid="1587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EA88326B-EE90-4ECB-BF56-E08A1D6ED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08C6CF-CE87-40BC-893F-02B08EEA6B3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9811" name="Rectangle 67">
            <a:extLst>
              <a:ext uri="{FF2B5EF4-FFF2-40B4-BE49-F238E27FC236}">
                <a16:creationId xmlns:a16="http://schemas.microsoft.com/office/drawing/2014/main" id="{3F0E3194-7DD9-4E33-84FC-2CB0E4EF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4813"/>
            <a:ext cx="4873625" cy="5883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&lt;math.h&gt;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int n, i, k, 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printf(”input n:\n”);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scanf(”%d”, &amp;n);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if (n ==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printf(”2 is a prime\n”);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else if (n &gt; 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i = 1; k = sqrt(n);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     ++i; r = n %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} while (r &amp;&amp; i &lt;= 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if(r)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  printf(”%d is a prime\n”,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  printf(”%d isn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en-US" altLang="zh-CN" sz="2000"/>
              <a:t>t a prime\n”,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59813" name="Rectangle 69">
            <a:extLst>
              <a:ext uri="{FF2B5EF4-FFF2-40B4-BE49-F238E27FC236}">
                <a16:creationId xmlns:a16="http://schemas.microsoft.com/office/drawing/2014/main" id="{A4272788-AA46-4EE9-8DD9-20E969F3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719263"/>
            <a:ext cx="1331913" cy="495300"/>
          </a:xfrm>
          <a:prstGeom prst="rect">
            <a:avLst/>
          </a:prstGeom>
          <a:noFill/>
          <a:ln w="28575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18" name="Rectangle 74">
            <a:extLst>
              <a:ext uri="{FF2B5EF4-FFF2-40B4-BE49-F238E27FC236}">
                <a16:creationId xmlns:a16="http://schemas.microsoft.com/office/drawing/2014/main" id="{7DC49EF5-B60C-4733-9C0C-C319DC5F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24175"/>
            <a:ext cx="4165600" cy="2752725"/>
          </a:xfrm>
          <a:prstGeom prst="rect">
            <a:avLst/>
          </a:prstGeom>
          <a:noFill/>
          <a:ln w="28575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19" name="Rectangle 75">
            <a:extLst>
              <a:ext uri="{FF2B5EF4-FFF2-40B4-BE49-F238E27FC236}">
                <a16:creationId xmlns:a16="http://schemas.microsoft.com/office/drawing/2014/main" id="{872B2EF0-13F3-405E-B5CF-495A4F5D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565400"/>
            <a:ext cx="2730500" cy="311150"/>
          </a:xfrm>
          <a:prstGeom prst="rect">
            <a:avLst/>
          </a:prstGeom>
          <a:noFill/>
          <a:ln w="28575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47111" name="Group 86">
            <a:extLst>
              <a:ext uri="{FF2B5EF4-FFF2-40B4-BE49-F238E27FC236}">
                <a16:creationId xmlns:a16="http://schemas.microsoft.com/office/drawing/2014/main" id="{D29273F8-47CC-4C63-8E70-E240118A8A26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282575"/>
            <a:ext cx="3811587" cy="6405563"/>
            <a:chOff x="101" y="178"/>
            <a:chExt cx="2401" cy="4035"/>
          </a:xfrm>
        </p:grpSpPr>
        <p:sp>
          <p:nvSpPr>
            <p:cNvPr id="47119" name="Rectangle 85">
              <a:extLst>
                <a:ext uri="{FF2B5EF4-FFF2-40B4-BE49-F238E27FC236}">
                  <a16:creationId xmlns:a16="http://schemas.microsoft.com/office/drawing/2014/main" id="{A08CC7BA-C324-43A1-85F1-E3986DF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3170"/>
              <a:ext cx="998" cy="104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47120" name="Group 84">
              <a:extLst>
                <a:ext uri="{FF2B5EF4-FFF2-40B4-BE49-F238E27FC236}">
                  <a16:creationId xmlns:a16="http://schemas.microsoft.com/office/drawing/2014/main" id="{DA19B0CB-1AE6-4902-8B49-F73DA94F3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" y="178"/>
              <a:ext cx="2401" cy="4016"/>
              <a:chOff x="113" y="28"/>
              <a:chExt cx="2401" cy="4016"/>
            </a:xfrm>
          </p:grpSpPr>
          <p:grpSp>
            <p:nvGrpSpPr>
              <p:cNvPr id="47121" name="Group 19">
                <a:extLst>
                  <a:ext uri="{FF2B5EF4-FFF2-40B4-BE49-F238E27FC236}">
                    <a16:creationId xmlns:a16="http://schemas.microsoft.com/office/drawing/2014/main" id="{329BCF53-35A5-4696-8425-04D84100BF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3852"/>
                <a:ext cx="544" cy="192"/>
                <a:chOff x="1009" y="3828"/>
                <a:chExt cx="544" cy="192"/>
              </a:xfrm>
            </p:grpSpPr>
            <p:sp>
              <p:nvSpPr>
                <p:cNvPr id="47180" name="Oval 20">
                  <a:extLst>
                    <a:ext uri="{FF2B5EF4-FFF2-40B4-BE49-F238E27FC236}">
                      <a16:creationId xmlns:a16="http://schemas.microsoft.com/office/drawing/2014/main" id="{BC626C2C-1700-44F3-973A-A571F9185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7" y="3838"/>
                  <a:ext cx="499" cy="1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159765" name="Text Box 21">
                  <a:extLst>
                    <a:ext uri="{FF2B5EF4-FFF2-40B4-BE49-F238E27FC236}">
                      <a16:creationId xmlns:a16="http://schemas.microsoft.com/office/drawing/2014/main" id="{D4C54593-8673-4AC6-AAE1-D9356FAE37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9" y="3828"/>
                  <a:ext cx="5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end</a:t>
                  </a:r>
                </a:p>
              </p:txBody>
            </p:sp>
          </p:grpSp>
          <p:sp>
            <p:nvSpPr>
              <p:cNvPr id="159794" name="Text Box 50">
                <a:extLst>
                  <a:ext uri="{FF2B5EF4-FFF2-40B4-BE49-F238E27FC236}">
                    <a16:creationId xmlns:a16="http://schemas.microsoft.com/office/drawing/2014/main" id="{1F7A878E-9AC3-44A2-8004-04277AFD1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9" y="3057"/>
                <a:ext cx="5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≠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59781" name="Text Box 37">
                <a:extLst>
                  <a:ext uri="{FF2B5EF4-FFF2-40B4-BE49-F238E27FC236}">
                    <a16:creationId xmlns:a16="http://schemas.microsoft.com/office/drawing/2014/main" id="{7B1856FF-FBA4-4315-B183-137291D69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9" y="1990"/>
                <a:ext cx="771" cy="22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i←i + 1</a:t>
                </a:r>
              </a:p>
            </p:txBody>
          </p:sp>
          <p:sp>
            <p:nvSpPr>
              <p:cNvPr id="47124" name="AutoShape 5">
                <a:extLst>
                  <a:ext uri="{FF2B5EF4-FFF2-40B4-BE49-F238E27FC236}">
                    <a16:creationId xmlns:a16="http://schemas.microsoft.com/office/drawing/2014/main" id="{7B0835AA-872F-49A9-826D-1D74C1CDB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2684"/>
                <a:ext cx="862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9750" name="Text Box 6">
                <a:extLst>
                  <a:ext uri="{FF2B5EF4-FFF2-40B4-BE49-F238E27FC236}">
                    <a16:creationId xmlns:a16="http://schemas.microsoft.com/office/drawing/2014/main" id="{879D58A3-3447-44DD-A16E-B5E1E3E6D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4" y="2678"/>
                <a:ext cx="73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r≠0</a:t>
                </a: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且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i&lt;k</a:t>
                </a:r>
              </a:p>
            </p:txBody>
          </p:sp>
          <p:sp>
            <p:nvSpPr>
              <p:cNvPr id="47126" name="Line 7">
                <a:extLst>
                  <a:ext uri="{FF2B5EF4-FFF2-40B4-BE49-F238E27FC236}">
                    <a16:creationId xmlns:a16="http://schemas.microsoft.com/office/drawing/2014/main" id="{872B01EF-7C95-46FE-B14A-775664557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9" y="20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7" name="Line 9">
                <a:extLst>
                  <a:ext uri="{FF2B5EF4-FFF2-40B4-BE49-F238E27FC236}">
                    <a16:creationId xmlns:a16="http://schemas.microsoft.com/office/drawing/2014/main" id="{C0643560-CC5A-401F-8542-F6FFBCB73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2110"/>
                <a:ext cx="0" cy="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54" name="Text Box 10">
                <a:extLst>
                  <a:ext uri="{FF2B5EF4-FFF2-40B4-BE49-F238E27FC236}">
                    <a16:creationId xmlns:a16="http://schemas.microsoft.com/office/drawing/2014/main" id="{F9C51F61-5C12-4E79-867D-1FD43D2F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339"/>
                <a:ext cx="680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输入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47129" name="Line 11">
                <a:extLst>
                  <a:ext uri="{FF2B5EF4-FFF2-40B4-BE49-F238E27FC236}">
                    <a16:creationId xmlns:a16="http://schemas.microsoft.com/office/drawing/2014/main" id="{DF8F3E14-C807-4CD5-9657-4FF5CDBCF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" y="551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0" name="Line 12">
                <a:extLst>
                  <a:ext uri="{FF2B5EF4-FFF2-40B4-BE49-F238E27FC236}">
                    <a16:creationId xmlns:a16="http://schemas.microsoft.com/office/drawing/2014/main" id="{57642A12-F576-4474-92BB-928F08710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" y="793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1" name="Line 13">
                <a:extLst>
                  <a:ext uri="{FF2B5EF4-FFF2-40B4-BE49-F238E27FC236}">
                    <a16:creationId xmlns:a16="http://schemas.microsoft.com/office/drawing/2014/main" id="{2B7DF0CC-C917-4857-9AA2-D1785C640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291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58" name="Text Box 14">
                <a:extLst>
                  <a:ext uri="{FF2B5EF4-FFF2-40B4-BE49-F238E27FC236}">
                    <a16:creationId xmlns:a16="http://schemas.microsoft.com/office/drawing/2014/main" id="{3DF12B96-785B-4932-8D5E-B853A94D4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" y="605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59759" name="Text Box 15">
                <a:extLst>
                  <a:ext uri="{FF2B5EF4-FFF2-40B4-BE49-F238E27FC236}">
                    <a16:creationId xmlns:a16="http://schemas.microsoft.com/office/drawing/2014/main" id="{E042D868-FC9D-46A1-B90B-361680B1E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628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grpSp>
            <p:nvGrpSpPr>
              <p:cNvPr id="47134" name="Group 16">
                <a:extLst>
                  <a:ext uri="{FF2B5EF4-FFF2-40B4-BE49-F238E27FC236}">
                    <a16:creationId xmlns:a16="http://schemas.microsoft.com/office/drawing/2014/main" id="{AE0F226E-0368-4B01-A1A9-2A9D782A2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5" y="28"/>
                <a:ext cx="544" cy="192"/>
                <a:chOff x="3835" y="1428"/>
                <a:chExt cx="544" cy="192"/>
              </a:xfrm>
            </p:grpSpPr>
            <p:sp>
              <p:nvSpPr>
                <p:cNvPr id="47178" name="Oval 17">
                  <a:extLst>
                    <a:ext uri="{FF2B5EF4-FFF2-40B4-BE49-F238E27FC236}">
                      <a16:creationId xmlns:a16="http://schemas.microsoft.com/office/drawing/2014/main" id="{34C464AF-4125-42EA-A3E8-7626BF1DF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7" y="1437"/>
                  <a:ext cx="499" cy="1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CA" altLang="zh-CN" sz="1600"/>
                </a:p>
              </p:txBody>
            </p:sp>
            <p:sp>
              <p:nvSpPr>
                <p:cNvPr id="159762" name="Text Box 18">
                  <a:extLst>
                    <a:ext uri="{FF2B5EF4-FFF2-40B4-BE49-F238E27FC236}">
                      <a16:creationId xmlns:a16="http://schemas.microsoft.com/office/drawing/2014/main" id="{D51B6A4A-BB98-415B-A16A-D3778447B5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35" y="1428"/>
                  <a:ext cx="5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begin</a:t>
                  </a:r>
                </a:p>
              </p:txBody>
            </p:sp>
          </p:grpSp>
          <p:sp>
            <p:nvSpPr>
              <p:cNvPr id="159766" name="Text Box 22">
                <a:extLst>
                  <a:ext uri="{FF2B5EF4-FFF2-40B4-BE49-F238E27FC236}">
                    <a16:creationId xmlns:a16="http://schemas.microsoft.com/office/drawing/2014/main" id="{6AE66000-CA01-4683-8AA3-0EEBDECB2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" y="3357"/>
                <a:ext cx="765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Yes,n</a:t>
                </a:r>
              </a:p>
            </p:txBody>
          </p:sp>
          <p:sp>
            <p:nvSpPr>
              <p:cNvPr id="47136" name="Line 23">
                <a:extLst>
                  <a:ext uri="{FF2B5EF4-FFF2-40B4-BE49-F238E27FC236}">
                    <a16:creationId xmlns:a16="http://schemas.microsoft.com/office/drawing/2014/main" id="{C172532C-9649-4394-B765-0B541F183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" y="3746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7" name="Line 24">
                <a:extLst>
                  <a:ext uri="{FF2B5EF4-FFF2-40B4-BE49-F238E27FC236}">
                    <a16:creationId xmlns:a16="http://schemas.microsoft.com/office/drawing/2014/main" id="{2716C71B-4646-49A5-BAD6-B08F4D361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4" y="2109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8" name="Line 25">
                <a:extLst>
                  <a:ext uri="{FF2B5EF4-FFF2-40B4-BE49-F238E27FC236}">
                    <a16:creationId xmlns:a16="http://schemas.microsoft.com/office/drawing/2014/main" id="{5C83D4BD-A806-4705-B7AE-DDEA021C9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6" y="3668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71" name="Text Box 27">
                <a:extLst>
                  <a:ext uri="{FF2B5EF4-FFF2-40B4-BE49-F238E27FC236}">
                    <a16:creationId xmlns:a16="http://schemas.microsoft.com/office/drawing/2014/main" id="{C7AA9526-03E1-47CE-9502-4BAFB174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" y="981"/>
                <a:ext cx="771" cy="22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Yes,2</a:t>
                </a:r>
              </a:p>
            </p:txBody>
          </p:sp>
          <p:sp>
            <p:nvSpPr>
              <p:cNvPr id="47140" name="AutoShape 28">
                <a:extLst>
                  <a:ext uri="{FF2B5EF4-FFF2-40B4-BE49-F238E27FC236}">
                    <a16:creationId xmlns:a16="http://schemas.microsoft.com/office/drawing/2014/main" id="{BF65B816-6379-40EF-990B-2B2909174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" y="683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9773" name="Text Box 29">
                <a:extLst>
                  <a:ext uri="{FF2B5EF4-FFF2-40B4-BE49-F238E27FC236}">
                    <a16:creationId xmlns:a16="http://schemas.microsoft.com/office/drawing/2014/main" id="{90CE339F-852C-4F37-B0F1-C6DADC8DA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" y="683"/>
                <a:ext cx="5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n=2</a:t>
                </a:r>
              </a:p>
            </p:txBody>
          </p:sp>
          <p:sp>
            <p:nvSpPr>
              <p:cNvPr id="47142" name="Line 30">
                <a:extLst>
                  <a:ext uri="{FF2B5EF4-FFF2-40B4-BE49-F238E27FC236}">
                    <a16:creationId xmlns:a16="http://schemas.microsoft.com/office/drawing/2014/main" id="{D4F54149-157A-4D39-B2BE-C3FC57975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9" y="799"/>
                <a:ext cx="6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3" name="Line 32">
                <a:extLst>
                  <a:ext uri="{FF2B5EF4-FFF2-40B4-BE49-F238E27FC236}">
                    <a16:creationId xmlns:a16="http://schemas.microsoft.com/office/drawing/2014/main" id="{D97FD026-383D-4246-BC6E-65BBAA0E2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799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144" name="Group 34">
                <a:extLst>
                  <a:ext uri="{FF2B5EF4-FFF2-40B4-BE49-F238E27FC236}">
                    <a16:creationId xmlns:a16="http://schemas.microsoft.com/office/drawing/2014/main" id="{A24618EE-EB34-4B76-A7BE-1CB8E78961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7" y="1616"/>
                <a:ext cx="771" cy="224"/>
                <a:chOff x="3128" y="1982"/>
                <a:chExt cx="771" cy="224"/>
              </a:xfrm>
            </p:grpSpPr>
            <p:sp>
              <p:nvSpPr>
                <p:cNvPr id="159775" name="Text Box 31">
                  <a:extLst>
                    <a:ext uri="{FF2B5EF4-FFF2-40B4-BE49-F238E27FC236}">
                      <a16:creationId xmlns:a16="http://schemas.microsoft.com/office/drawing/2014/main" id="{9D47913F-23C7-4B12-A7A5-F9799F2717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8" y="1982"/>
                  <a:ext cx="771" cy="22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k←√n</a:t>
                  </a:r>
                </a:p>
              </p:txBody>
            </p:sp>
            <p:sp>
              <p:nvSpPr>
                <p:cNvPr id="47177" name="Line 33">
                  <a:extLst>
                    <a:ext uri="{FF2B5EF4-FFF2-40B4-BE49-F238E27FC236}">
                      <a16:creationId xmlns:a16="http://schemas.microsoft.com/office/drawing/2014/main" id="{3B5F33AB-785A-4D44-8FD8-BDE73E6C1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6" y="2051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5" name="Line 35">
                <a:extLst>
                  <a:ext uri="{FF2B5EF4-FFF2-40B4-BE49-F238E27FC236}">
                    <a16:creationId xmlns:a16="http://schemas.microsoft.com/office/drawing/2014/main" id="{BF456242-3F8F-4F13-8AD8-607573EB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184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6" name="Line 36">
                <a:extLst>
                  <a:ext uri="{FF2B5EF4-FFF2-40B4-BE49-F238E27FC236}">
                    <a16:creationId xmlns:a16="http://schemas.microsoft.com/office/drawing/2014/main" id="{B5DEEE1F-55D9-4B6E-9005-EF1DD7210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208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7" name="Line 39">
                <a:extLst>
                  <a:ext uri="{FF2B5EF4-FFF2-40B4-BE49-F238E27FC236}">
                    <a16:creationId xmlns:a16="http://schemas.microsoft.com/office/drawing/2014/main" id="{2BB0E310-50A9-418B-BADE-90CF4F975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5" y="2560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84" name="Text Box 40">
                <a:extLst>
                  <a:ext uri="{FF2B5EF4-FFF2-40B4-BE49-F238E27FC236}">
                    <a16:creationId xmlns:a16="http://schemas.microsoft.com/office/drawing/2014/main" id="{9689FD2B-D94B-4C4B-8953-C25221E4E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3" y="2342"/>
                <a:ext cx="771" cy="22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r←n%i</a:t>
                </a:r>
              </a:p>
            </p:txBody>
          </p:sp>
          <p:sp>
            <p:nvSpPr>
              <p:cNvPr id="47149" name="Line 41">
                <a:extLst>
                  <a:ext uri="{FF2B5EF4-FFF2-40B4-BE49-F238E27FC236}">
                    <a16:creationId xmlns:a16="http://schemas.microsoft.com/office/drawing/2014/main" id="{E0B4C482-600D-493C-8B98-442A8016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148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86" name="Text Box 42">
                <a:extLst>
                  <a:ext uri="{FF2B5EF4-FFF2-40B4-BE49-F238E27FC236}">
                    <a16:creationId xmlns:a16="http://schemas.microsoft.com/office/drawing/2014/main" id="{1F0CC95F-2F11-4E83-A9CA-CFA8EDCF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266"/>
                <a:ext cx="771" cy="22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 = 1</a:t>
                </a:r>
              </a:p>
            </p:txBody>
          </p:sp>
          <p:sp>
            <p:nvSpPr>
              <p:cNvPr id="47151" name="Line 43">
                <a:extLst>
                  <a:ext uri="{FF2B5EF4-FFF2-40B4-BE49-F238E27FC236}">
                    <a16:creationId xmlns:a16="http://schemas.microsoft.com/office/drawing/2014/main" id="{ABF74727-7064-493C-BB86-DBC8220E3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2794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788" name="Text Box 44">
                <a:extLst>
                  <a:ext uri="{FF2B5EF4-FFF2-40B4-BE49-F238E27FC236}">
                    <a16:creationId xmlns:a16="http://schemas.microsoft.com/office/drawing/2014/main" id="{B55A3488-042A-41DB-99F3-879E00943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7" y="2741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59789" name="Text Box 45">
                <a:extLst>
                  <a:ext uri="{FF2B5EF4-FFF2-40B4-BE49-F238E27FC236}">
                    <a16:creationId xmlns:a16="http://schemas.microsoft.com/office/drawing/2014/main" id="{8980792D-05A4-4DF5-9ADA-9FD21F476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6" y="2848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159791" name="Text Box 47">
                <a:extLst>
                  <a:ext uri="{FF2B5EF4-FFF2-40B4-BE49-F238E27FC236}">
                    <a16:creationId xmlns:a16="http://schemas.microsoft.com/office/drawing/2014/main" id="{D352A551-6BF8-4A9C-8A09-3169A7236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" y="3106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59792" name="Text Box 48">
                <a:extLst>
                  <a:ext uri="{FF2B5EF4-FFF2-40B4-BE49-F238E27FC236}">
                    <a16:creationId xmlns:a16="http://schemas.microsoft.com/office/drawing/2014/main" id="{86F0FC0D-B789-4D1C-AA57-EFBD872AC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6" y="3127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47156" name="AutoShape 49">
                <a:extLst>
                  <a:ext uri="{FF2B5EF4-FFF2-40B4-BE49-F238E27FC236}">
                    <a16:creationId xmlns:a16="http://schemas.microsoft.com/office/drawing/2014/main" id="{9D96DFF4-60C4-44FF-BC4D-DE5A47BB8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3057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47157" name="Line 51">
                <a:extLst>
                  <a:ext uri="{FF2B5EF4-FFF2-40B4-BE49-F238E27FC236}">
                    <a16:creationId xmlns:a16="http://schemas.microsoft.com/office/drawing/2014/main" id="{32700C44-0FC5-4A4D-943C-78B0BEB23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6" y="317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8" name="Line 52">
                <a:extLst>
                  <a:ext uri="{FF2B5EF4-FFF2-40B4-BE49-F238E27FC236}">
                    <a16:creationId xmlns:a16="http://schemas.microsoft.com/office/drawing/2014/main" id="{AE541243-599A-448F-B644-4719D4DCC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2" y="3168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9" name="Line 53">
                <a:extLst>
                  <a:ext uri="{FF2B5EF4-FFF2-40B4-BE49-F238E27FC236}">
                    <a16:creationId xmlns:a16="http://schemas.microsoft.com/office/drawing/2014/main" id="{8BAC1081-2644-4581-9DDC-E871A50FA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5" y="3170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0" name="Line 55">
                <a:extLst>
                  <a:ext uri="{FF2B5EF4-FFF2-40B4-BE49-F238E27FC236}">
                    <a16:creationId xmlns:a16="http://schemas.microsoft.com/office/drawing/2014/main" id="{0D8B8C10-4E65-4C09-9F80-D715EF9D4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3" y="317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1" name="Line 57">
                <a:extLst>
                  <a:ext uri="{FF2B5EF4-FFF2-40B4-BE49-F238E27FC236}">
                    <a16:creationId xmlns:a16="http://schemas.microsoft.com/office/drawing/2014/main" id="{2A60F4CF-60E6-4E9F-A66A-C2C8A3FB0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2" y="3566"/>
                <a:ext cx="0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2" name="Line 58">
                <a:extLst>
                  <a:ext uri="{FF2B5EF4-FFF2-40B4-BE49-F238E27FC236}">
                    <a16:creationId xmlns:a16="http://schemas.microsoft.com/office/drawing/2014/main" id="{4E3CCFA8-A1F5-49E7-A9B2-407940B1F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1" y="3566"/>
                <a:ext cx="0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04" name="Text Box 60">
                <a:extLst>
                  <a:ext uri="{FF2B5EF4-FFF2-40B4-BE49-F238E27FC236}">
                    <a16:creationId xmlns:a16="http://schemas.microsoft.com/office/drawing/2014/main" id="{2602CDFD-E14A-4CE2-8925-4BB9BC732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" y="3357"/>
                <a:ext cx="765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No,n</a:t>
                </a:r>
              </a:p>
            </p:txBody>
          </p:sp>
          <p:sp>
            <p:nvSpPr>
              <p:cNvPr id="47164" name="Line 61">
                <a:extLst>
                  <a:ext uri="{FF2B5EF4-FFF2-40B4-BE49-F238E27FC236}">
                    <a16:creationId xmlns:a16="http://schemas.microsoft.com/office/drawing/2014/main" id="{3AFC2000-EA57-4946-830F-0AA47C05E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8" y="3678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5" name="Line 63">
                <a:extLst>
                  <a:ext uri="{FF2B5EF4-FFF2-40B4-BE49-F238E27FC236}">
                    <a16:creationId xmlns:a16="http://schemas.microsoft.com/office/drawing/2014/main" id="{039C7EA1-390E-4154-8974-6B8EEFAFA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" y="78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6" name="Line 64">
                <a:extLst>
                  <a:ext uri="{FF2B5EF4-FFF2-40B4-BE49-F238E27FC236}">
                    <a16:creationId xmlns:a16="http://schemas.microsoft.com/office/drawing/2014/main" id="{63F8F1BA-2116-4B53-84CE-60AE9722E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207"/>
                <a:ext cx="8" cy="2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7" name="Line 65">
                <a:extLst>
                  <a:ext uri="{FF2B5EF4-FFF2-40B4-BE49-F238E27FC236}">
                    <a16:creationId xmlns:a16="http://schemas.microsoft.com/office/drawing/2014/main" id="{056A49C6-6AA7-4C6D-9D0D-392F2AB5F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748"/>
                <a:ext cx="19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8" name="AutoShape 76">
                <a:extLst>
                  <a:ext uri="{FF2B5EF4-FFF2-40B4-BE49-F238E27FC236}">
                    <a16:creationId xmlns:a16="http://schemas.microsoft.com/office/drawing/2014/main" id="{A58FD3F2-0128-4982-84AD-6CF87C870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" y="956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59821" name="Text Box 77">
                <a:extLst>
                  <a:ext uri="{FF2B5EF4-FFF2-40B4-BE49-F238E27FC236}">
                    <a16:creationId xmlns:a16="http://schemas.microsoft.com/office/drawing/2014/main" id="{13B5E299-23DA-4016-A8C2-BF453CB6C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" y="953"/>
                <a:ext cx="5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n&gt;2</a:t>
                </a:r>
              </a:p>
            </p:txBody>
          </p:sp>
          <p:sp>
            <p:nvSpPr>
              <p:cNvPr id="47170" name="Line 78">
                <a:extLst>
                  <a:ext uri="{FF2B5EF4-FFF2-40B4-BE49-F238E27FC236}">
                    <a16:creationId xmlns:a16="http://schemas.microsoft.com/office/drawing/2014/main" id="{9F0CD326-9C2C-45E2-AB9E-EAAAC5BB6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083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3" name="Text Box 79">
                <a:extLst>
                  <a:ext uri="{FF2B5EF4-FFF2-40B4-BE49-F238E27FC236}">
                    <a16:creationId xmlns:a16="http://schemas.microsoft.com/office/drawing/2014/main" id="{5610BB58-DDA1-495A-9123-486A4BFD2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7" y="1044"/>
                <a:ext cx="18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47172" name="Line 80">
                <a:extLst>
                  <a:ext uri="{FF2B5EF4-FFF2-40B4-BE49-F238E27FC236}">
                    <a16:creationId xmlns:a16="http://schemas.microsoft.com/office/drawing/2014/main" id="{DCE949E3-81E6-4B44-859D-EF86A1622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1071"/>
                <a:ext cx="0" cy="26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3" name="Line 81">
                <a:extLst>
                  <a:ext uri="{FF2B5EF4-FFF2-40B4-BE49-F238E27FC236}">
                    <a16:creationId xmlns:a16="http://schemas.microsoft.com/office/drawing/2014/main" id="{D853563C-4303-4B29-A2B1-1F07B8BF6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107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4" name="Line 82">
                <a:extLst>
                  <a:ext uri="{FF2B5EF4-FFF2-40B4-BE49-F238E27FC236}">
                    <a16:creationId xmlns:a16="http://schemas.microsoft.com/office/drawing/2014/main" id="{44A5F5CC-1897-40E1-B56A-0650A9391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1" y="107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827" name="Text Box 83">
                <a:extLst>
                  <a:ext uri="{FF2B5EF4-FFF2-40B4-BE49-F238E27FC236}">
                    <a16:creationId xmlns:a16="http://schemas.microsoft.com/office/drawing/2014/main" id="{D339AFD8-20F2-4727-B724-891A7BAC02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1059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</p:grpSp>
      </p:grpSp>
      <p:sp>
        <p:nvSpPr>
          <p:cNvPr id="159814" name="Rectangle 70">
            <a:extLst>
              <a:ext uri="{FF2B5EF4-FFF2-40B4-BE49-F238E27FC236}">
                <a16:creationId xmlns:a16="http://schemas.microsoft.com/office/drawing/2014/main" id="{F8E7C187-9A1A-451B-B4F6-AAB5201E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00213"/>
            <a:ext cx="2514600" cy="4465637"/>
          </a:xfrm>
          <a:prstGeom prst="rect">
            <a:avLst/>
          </a:prstGeom>
          <a:noFill/>
          <a:ln w="28575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31" name="Rectangle 87">
            <a:extLst>
              <a:ext uri="{FF2B5EF4-FFF2-40B4-BE49-F238E27FC236}">
                <a16:creationId xmlns:a16="http://schemas.microsoft.com/office/drawing/2014/main" id="{043455BE-3065-4511-B75D-FAED9530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2133600"/>
            <a:ext cx="2232025" cy="3959225"/>
          </a:xfrm>
          <a:prstGeom prst="rect">
            <a:avLst/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32" name="Rectangle 88">
            <a:extLst>
              <a:ext uri="{FF2B5EF4-FFF2-40B4-BE49-F238E27FC236}">
                <a16:creationId xmlns:a16="http://schemas.microsoft.com/office/drawing/2014/main" id="{40972AB5-C80D-4056-8013-09BE1671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213100"/>
            <a:ext cx="3829050" cy="2452688"/>
          </a:xfrm>
          <a:prstGeom prst="rect">
            <a:avLst/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33" name="Rectangle 89">
            <a:extLst>
              <a:ext uri="{FF2B5EF4-FFF2-40B4-BE49-F238E27FC236}">
                <a16:creationId xmlns:a16="http://schemas.microsoft.com/office/drawing/2014/main" id="{3C14E954-E72E-436E-9B44-400AE5D7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84538"/>
            <a:ext cx="1871662" cy="16573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34" name="Rectangle 90">
            <a:extLst>
              <a:ext uri="{FF2B5EF4-FFF2-40B4-BE49-F238E27FC236}">
                <a16:creationId xmlns:a16="http://schemas.microsoft.com/office/drawing/2014/main" id="{289018A8-B61F-4E47-A5FB-C1FAF1491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471863"/>
            <a:ext cx="2590800" cy="9366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59835" name="Rectangle 91" descr="新闻纸">
            <a:extLst>
              <a:ext uri="{FF2B5EF4-FFF2-40B4-BE49-F238E27FC236}">
                <a16:creationId xmlns:a16="http://schemas.microsoft.com/office/drawing/2014/main" id="{5FD17458-7677-41C5-BA0A-65462D06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76250"/>
            <a:ext cx="4899025" cy="5761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math.h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void main(void){</a:t>
            </a:r>
          </a:p>
          <a:p>
            <a:pPr eaLnBrk="1" hangingPunct="1">
              <a:defRPr/>
            </a:pPr>
            <a:r>
              <a:rPr lang="en-US" altLang="zh-CN" sz="2000" dirty="0"/>
              <a:t>   </a:t>
            </a:r>
            <a:r>
              <a:rPr lang="pt-BR" altLang="zh-CN" sz="2000" dirty="0"/>
              <a:t>int n, i, j, r;</a:t>
            </a:r>
          </a:p>
          <a:p>
            <a:pPr eaLnBrk="1" hangingPunct="1">
              <a:defRPr/>
            </a:pPr>
            <a:r>
              <a:rPr lang="pt-BR" altLang="zh-CN" sz="2000" dirty="0"/>
              <a:t>   do {</a:t>
            </a:r>
          </a:p>
          <a:p>
            <a:pPr eaLnBrk="1" hangingPunct="1">
              <a:defRPr/>
            </a:pPr>
            <a:r>
              <a:rPr lang="pt-BR" altLang="zh-CN" sz="2000" dirty="0"/>
              <a:t>         printf(”input an integer(&gt;=2):\n”);</a:t>
            </a:r>
          </a:p>
          <a:p>
            <a:pPr eaLnBrk="1" hangingPunct="1">
              <a:defRPr/>
            </a:pPr>
            <a:r>
              <a:rPr lang="pt-BR" altLang="zh-CN" sz="2000" dirty="0"/>
              <a:t>         scanf(”%d”, &amp;n);</a:t>
            </a:r>
          </a:p>
          <a:p>
            <a:pPr eaLnBrk="1" hangingPunct="1">
              <a:defRPr/>
            </a:pPr>
            <a:r>
              <a:rPr lang="pt-BR" altLang="zh-CN" sz="2000" dirty="0"/>
              <a:t>   } while(n &lt; 2);</a:t>
            </a:r>
          </a:p>
          <a:p>
            <a:pPr eaLnBrk="1" hangingPunct="1">
              <a:defRPr/>
            </a:pPr>
            <a:r>
              <a:rPr lang="pt-BR" altLang="zh-CN" sz="2000" dirty="0"/>
              <a:t>   r = 1;</a:t>
            </a:r>
          </a:p>
          <a:p>
            <a:pPr eaLnBrk="1" hangingPunct="1">
              <a:defRPr/>
            </a:pPr>
            <a:r>
              <a:rPr lang="pt-BR" altLang="zh-CN" sz="2000" dirty="0"/>
              <a:t>   for (i = 2, j = sqrt(n); r &amp;&amp; i &lt;= j; i++)</a:t>
            </a:r>
          </a:p>
          <a:p>
            <a:pPr eaLnBrk="1" hangingPunct="1">
              <a:defRPr/>
            </a:pPr>
            <a:r>
              <a:rPr lang="pt-BR" altLang="zh-CN" sz="2000" dirty="0"/>
              <a:t>        r = n % i;</a:t>
            </a:r>
          </a:p>
          <a:p>
            <a:pPr eaLnBrk="1" hangingPunct="1">
              <a:defRPr/>
            </a:pPr>
            <a:r>
              <a:rPr lang="pt-BR" altLang="zh-CN" sz="2000" dirty="0"/>
              <a:t>   </a:t>
            </a:r>
            <a:r>
              <a:rPr lang="en-US" altLang="zh-CN" sz="2000" dirty="0"/>
              <a:t>if(r)</a:t>
            </a:r>
          </a:p>
          <a:p>
            <a:pPr eaLnBrk="1" hangingPunct="1"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(”%d is a prime.\n”, n);</a:t>
            </a:r>
          </a:p>
          <a:p>
            <a:pPr eaLnBrk="1" hangingPunct="1">
              <a:defRPr/>
            </a:pPr>
            <a:r>
              <a:rPr lang="en-US" altLang="zh-CN" sz="2000" dirty="0"/>
              <a:t>     else</a:t>
            </a:r>
          </a:p>
          <a:p>
            <a:pPr eaLnBrk="1" hangingPunct="1"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(”%d is not a prime.\n”, n);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</a:p>
          <a:p>
            <a:pPr eaLnBrk="1" hangingPunct="1">
              <a:defRPr/>
            </a:pPr>
            <a:endParaRPr lang="en-US" altLang="zh-CN" sz="2000" dirty="0"/>
          </a:p>
        </p:txBody>
      </p:sp>
      <p:sp>
        <p:nvSpPr>
          <p:cNvPr id="159836" name="Rectangle 92">
            <a:extLst>
              <a:ext uri="{FF2B5EF4-FFF2-40B4-BE49-F238E27FC236}">
                <a16:creationId xmlns:a16="http://schemas.microsoft.com/office/drawing/2014/main" id="{BF3C7566-FBF5-40F4-B297-BA664A73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5930900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例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4.28</a:t>
            </a:r>
            <a:endParaRPr lang="en-US" altLang="zh-CN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9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1" grpId="0" animBg="1"/>
      <p:bldP spid="159813" grpId="0" animBg="1"/>
      <p:bldP spid="159818" grpId="0" animBg="1"/>
      <p:bldP spid="159819" grpId="0" animBg="1"/>
      <p:bldP spid="159814" grpId="0" animBg="1"/>
      <p:bldP spid="159831" grpId="0" animBg="1"/>
      <p:bldP spid="159832" grpId="0" animBg="1"/>
      <p:bldP spid="159833" grpId="0" animBg="1"/>
      <p:bldP spid="159834" grpId="0" animBg="1"/>
      <p:bldP spid="1598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>
            <a:extLst>
              <a:ext uri="{FF2B5EF4-FFF2-40B4-BE49-F238E27FC236}">
                <a16:creationId xmlns:a16="http://schemas.microsoft.com/office/drawing/2014/main" id="{DE949658-D621-4BF4-91A3-8BCD3560B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4293B-4CA7-4896-AB3B-616FEAEBA1C5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0774" name="Text Box 6">
            <a:extLst>
              <a:ext uri="{FF2B5EF4-FFF2-40B4-BE49-F238E27FC236}">
                <a16:creationId xmlns:a16="http://schemas.microsoft.com/office/drawing/2014/main" id="{9A858587-07B0-4F92-9524-B046675A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．循环语句小结 </a:t>
            </a:r>
          </a:p>
        </p:txBody>
      </p:sp>
      <p:grpSp>
        <p:nvGrpSpPr>
          <p:cNvPr id="48132" name="Group 15">
            <a:extLst>
              <a:ext uri="{FF2B5EF4-FFF2-40B4-BE49-F238E27FC236}">
                <a16:creationId xmlns:a16="http://schemas.microsoft.com/office/drawing/2014/main" id="{509B4072-BB1E-4B86-9103-18FF69B5648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341438"/>
            <a:ext cx="7993062" cy="4392612"/>
            <a:chOff x="385" y="845"/>
            <a:chExt cx="5035" cy="2767"/>
          </a:xfrm>
        </p:grpSpPr>
        <p:sp>
          <p:nvSpPr>
            <p:cNvPr id="48133" name="Rectangle 12">
              <a:extLst>
                <a:ext uri="{FF2B5EF4-FFF2-40B4-BE49-F238E27FC236}">
                  <a16:creationId xmlns:a16="http://schemas.microsoft.com/office/drawing/2014/main" id="{E181B803-3F25-478C-84DD-6F747B356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845"/>
              <a:ext cx="5035" cy="2767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aphicFrame>
          <p:nvGraphicFramePr>
            <p:cNvPr id="48134" name="Object 7">
              <a:extLst>
                <a:ext uri="{FF2B5EF4-FFF2-40B4-BE49-F238E27FC236}">
                  <a16:creationId xmlns:a16="http://schemas.microsoft.com/office/drawing/2014/main" id="{BCA796B8-12B5-46AF-ABBB-4CAB48563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071"/>
            <a:ext cx="1361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0" name="图片" r:id="rId3" imgW="1713526" imgH="1727954" progId="Word.Picture.8">
                    <p:embed/>
                  </p:oleObj>
                </mc:Choice>
                <mc:Fallback>
                  <p:oleObj name="图片" r:id="rId3" imgW="1713526" imgH="1727954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071"/>
                          <a:ext cx="1361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5" name="Object 8">
              <a:extLst>
                <a:ext uri="{FF2B5EF4-FFF2-40B4-BE49-F238E27FC236}">
                  <a16:creationId xmlns:a16="http://schemas.microsoft.com/office/drawing/2014/main" id="{6BB9CB8C-3D3B-4FB1-B821-70F66431C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935"/>
            <a:ext cx="1814" cy="2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1" name="图片" r:id="rId5" imgW="2288877" imgH="2910612" progId="Word.Picture.8">
                    <p:embed/>
                  </p:oleObj>
                </mc:Choice>
                <mc:Fallback>
                  <p:oleObj name="图片" r:id="rId5" imgW="2288877" imgH="2910612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935"/>
                          <a:ext cx="1814" cy="2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9">
              <a:extLst>
                <a:ext uri="{FF2B5EF4-FFF2-40B4-BE49-F238E27FC236}">
                  <a16:creationId xmlns:a16="http://schemas.microsoft.com/office/drawing/2014/main" id="{E82DE7DB-A57E-44A1-9A50-40DCD65B47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7" y="1207"/>
            <a:ext cx="1497" cy="1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2" name="图片" r:id="rId7" imgW="1716748" imgH="1724421" progId="Word.Picture.8">
                    <p:embed/>
                  </p:oleObj>
                </mc:Choice>
                <mc:Fallback>
                  <p:oleObj name="图片" r:id="rId7" imgW="1716748" imgH="1724421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1207"/>
                          <a:ext cx="1497" cy="1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79" name="Text Box 11">
              <a:extLst>
                <a:ext uri="{FF2B5EF4-FFF2-40B4-BE49-F238E27FC236}">
                  <a16:creationId xmlns:a16="http://schemas.microsoft.com/office/drawing/2014/main" id="{437C0FCD-3E5C-4784-99CD-A285A83C5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044"/>
              <a:ext cx="48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/>
                <a:t>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while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                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for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                  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 while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dirty="0"/>
                <a:t>        </a:t>
              </a:r>
              <a:r>
                <a:rPr lang="zh-CN" altLang="en-US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                    ≥0                                  </a:t>
              </a:r>
              <a:r>
                <a:rPr lang="zh-CN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≥</a:t>
              </a:r>
              <a:r>
                <a:rPr lang="en-US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8138" name="Rectangle 13">
              <a:extLst>
                <a:ext uri="{FF2B5EF4-FFF2-40B4-BE49-F238E27FC236}">
                  <a16:creationId xmlns:a16="http://schemas.microsoft.com/office/drawing/2014/main" id="{F7C0E53B-B0FA-4AF6-9E7A-60A2E51DA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845"/>
              <a:ext cx="45" cy="2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48139" name="Rectangle 14">
              <a:extLst>
                <a:ext uri="{FF2B5EF4-FFF2-40B4-BE49-F238E27FC236}">
                  <a16:creationId xmlns:a16="http://schemas.microsoft.com/office/drawing/2014/main" id="{8F777C31-1122-446B-A9E1-FC94E5466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845"/>
              <a:ext cx="46" cy="2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B57C69D4-1B9E-45E7-B039-687719C0A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50654-DD00-4099-A4E0-1104CE8EAF8C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9155" name="Rectangle 9">
            <a:extLst>
              <a:ext uri="{FF2B5EF4-FFF2-40B4-BE49-F238E27FC236}">
                <a16:creationId xmlns:a16="http://schemas.microsoft.com/office/drawing/2014/main" id="{A335A86B-78C4-44E7-ACB5-B78F1B19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085975"/>
            <a:ext cx="4032250" cy="3587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49156" name="Rectangle 10">
            <a:extLst>
              <a:ext uri="{FF2B5EF4-FFF2-40B4-BE49-F238E27FC236}">
                <a16:creationId xmlns:a16="http://schemas.microsoft.com/office/drawing/2014/main" id="{7561949E-4B36-475C-A789-46B58085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168775"/>
            <a:ext cx="4032250" cy="3587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60066BB4-35A8-4639-97F3-9FFA402F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4.9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goto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语句和标号定义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9EF26C8E-F1B1-4B84-A424-72E64A4DC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162DAEA3-6A2F-4CFB-A467-0DB69490F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636713"/>
            <a:ext cx="7878762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goto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标号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标号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是标识符；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语句功能是将改变程序执行流程，转移到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标号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定义所在的语句处执行。</a:t>
            </a:r>
          </a:p>
        </p:txBody>
      </p:sp>
      <p:sp>
        <p:nvSpPr>
          <p:cNvPr id="161799" name="Text Box 7">
            <a:extLst>
              <a:ext uri="{FF2B5EF4-FFF2-40B4-BE49-F238E27FC236}">
                <a16:creationId xmlns:a16="http://schemas.microsoft.com/office/drawing/2014/main" id="{97D5E1C0-DCB3-451C-8793-EAF6F19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51213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．标号定义的一般形式</a:t>
            </a:r>
          </a:p>
        </p:txBody>
      </p:sp>
      <p:sp>
        <p:nvSpPr>
          <p:cNvPr id="161800" name="Text Box 8">
            <a:extLst>
              <a:ext uri="{FF2B5EF4-FFF2-40B4-BE49-F238E27FC236}">
                <a16:creationId xmlns:a16="http://schemas.microsoft.com/office/drawing/2014/main" id="{87E51222-965F-44DC-9E84-BB362E4A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3736975"/>
            <a:ext cx="7878762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标号定义的一般形式为：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标号：</a:t>
            </a:r>
            <a:r>
              <a:rPr lang="zh-CN" altLang="en-US" sz="2000" b="1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标号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是标识语句位置的标识符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也称为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语句标号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，出现在任意可以执行语句之前，由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语句引用。</a:t>
            </a:r>
          </a:p>
        </p:txBody>
      </p:sp>
      <p:sp>
        <p:nvSpPr>
          <p:cNvPr id="49162" name="Text Box 11">
            <a:extLst>
              <a:ext uri="{FF2B5EF4-FFF2-40B4-BE49-F238E27FC236}">
                <a16:creationId xmlns:a16="http://schemas.microsoft.com/office/drawing/2014/main" id="{AA8AA4B1-8A75-4483-AA55-F920D974940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>
            <a:extLst>
              <a:ext uri="{FF2B5EF4-FFF2-40B4-BE49-F238E27FC236}">
                <a16:creationId xmlns:a16="http://schemas.microsoft.com/office/drawing/2014/main" id="{F51D8F3F-34EB-467C-B1ED-E66688623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E7926-AA8C-4FB6-93D4-BEB5F0092E25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3844" name="Text Box 4">
            <a:extLst>
              <a:ext uri="{FF2B5EF4-FFF2-40B4-BE49-F238E27FC236}">
                <a16:creationId xmlns:a16="http://schemas.microsoft.com/office/drawing/2014/main" id="{27B8E399-A02E-4742-9DB1-56C28514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2513"/>
            <a:ext cx="7632700" cy="89535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把输入的整数按反方向输出。例如，输入是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12345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，输出是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54321</a:t>
            </a:r>
            <a:r>
              <a:rPr lang="en-US" altLang="zh-CN" sz="2400"/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000"/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8A4D739-9B21-4BF8-A6B1-917F2E96F89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73238"/>
            <a:ext cx="1546225" cy="4321175"/>
            <a:chOff x="3787" y="1162"/>
            <a:chExt cx="974" cy="2722"/>
          </a:xfrm>
        </p:grpSpPr>
        <p:sp>
          <p:nvSpPr>
            <p:cNvPr id="50184" name="Rectangle 6">
              <a:extLst>
                <a:ext uri="{FF2B5EF4-FFF2-40B4-BE49-F238E27FC236}">
                  <a16:creationId xmlns:a16="http://schemas.microsoft.com/office/drawing/2014/main" id="{A4C84583-171B-4448-A1B8-EAF7D27D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113"/>
              <a:ext cx="454" cy="771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0185" name="AutoShape 7">
              <a:extLst>
                <a:ext uri="{FF2B5EF4-FFF2-40B4-BE49-F238E27FC236}">
                  <a16:creationId xmlns:a16="http://schemas.microsoft.com/office/drawing/2014/main" id="{C6BEE885-4E5D-45A7-958F-75408E9D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914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63848" name="Text Box 8">
              <a:extLst>
                <a:ext uri="{FF2B5EF4-FFF2-40B4-BE49-F238E27FC236}">
                  <a16:creationId xmlns:a16="http://schemas.microsoft.com/office/drawing/2014/main" id="{DB88C7BE-AA45-43DE-982B-B04E1C174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902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x≠0</a:t>
              </a:r>
            </a:p>
          </p:txBody>
        </p:sp>
        <p:sp>
          <p:nvSpPr>
            <p:cNvPr id="50187" name="Line 9">
              <a:extLst>
                <a:ext uri="{FF2B5EF4-FFF2-40B4-BE49-F238E27FC236}">
                  <a16:creationId xmlns:a16="http://schemas.microsoft.com/office/drawing/2014/main" id="{BE7B1E5D-7BDB-4A5B-A701-5180E0A83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133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10">
              <a:extLst>
                <a:ext uri="{FF2B5EF4-FFF2-40B4-BE49-F238E27FC236}">
                  <a16:creationId xmlns:a16="http://schemas.microsoft.com/office/drawing/2014/main" id="{34BE6909-E561-4D73-9252-186157AA3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04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11">
              <a:extLst>
                <a:ext uri="{FF2B5EF4-FFF2-40B4-BE49-F238E27FC236}">
                  <a16:creationId xmlns:a16="http://schemas.microsoft.com/office/drawing/2014/main" id="{0C307A85-5B53-492F-9A43-63163239C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1939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2" name="Text Box 12">
              <a:extLst>
                <a:ext uri="{FF2B5EF4-FFF2-40B4-BE49-F238E27FC236}">
                  <a16:creationId xmlns:a16="http://schemas.microsoft.com/office/drawing/2014/main" id="{E20C1721-B744-4167-B1C7-F8F404B59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461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63853" name="Text Box 13">
              <a:extLst>
                <a:ext uri="{FF2B5EF4-FFF2-40B4-BE49-F238E27FC236}">
                  <a16:creationId xmlns:a16="http://schemas.microsoft.com/office/drawing/2014/main" id="{106B1CFE-082C-4AD8-806B-2D9E8A0F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1809"/>
              <a:ext cx="75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x%10</a:t>
              </a:r>
            </a:p>
          </p:txBody>
        </p:sp>
        <p:sp>
          <p:nvSpPr>
            <p:cNvPr id="50192" name="Line 14">
              <a:extLst>
                <a:ext uri="{FF2B5EF4-FFF2-40B4-BE49-F238E27FC236}">
                  <a16:creationId xmlns:a16="http://schemas.microsoft.com/office/drawing/2014/main" id="{51EF4A4E-8215-41CF-A4FA-F5FB85EF7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168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5">
              <a:extLst>
                <a:ext uri="{FF2B5EF4-FFF2-40B4-BE49-F238E27FC236}">
                  <a16:creationId xmlns:a16="http://schemas.microsoft.com/office/drawing/2014/main" id="{9973B7D5-F117-4B9A-93F2-8C3258CD0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302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16">
              <a:extLst>
                <a:ext uri="{FF2B5EF4-FFF2-40B4-BE49-F238E27FC236}">
                  <a16:creationId xmlns:a16="http://schemas.microsoft.com/office/drawing/2014/main" id="{0F19E0A3-4C89-4C28-8FAC-412D4A640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314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7" name="Text Box 17">
              <a:extLst>
                <a:ext uri="{FF2B5EF4-FFF2-40B4-BE49-F238E27FC236}">
                  <a16:creationId xmlns:a16="http://schemas.microsoft.com/office/drawing/2014/main" id="{74398F7D-F72C-41F1-AD0E-0D6EA799A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81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63858" name="Text Box 18">
              <a:extLst>
                <a:ext uri="{FF2B5EF4-FFF2-40B4-BE49-F238E27FC236}">
                  <a16:creationId xmlns:a16="http://schemas.microsoft.com/office/drawing/2014/main" id="{89CDE99D-3D14-41B6-AD1E-5AC71856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308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50197" name="Group 19">
              <a:extLst>
                <a:ext uri="{FF2B5EF4-FFF2-40B4-BE49-F238E27FC236}">
                  <a16:creationId xmlns:a16="http://schemas.microsoft.com/office/drawing/2014/main" id="{6ABAC777-E694-462F-8D28-60ADAA65B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1162"/>
              <a:ext cx="544" cy="192"/>
              <a:chOff x="3835" y="1428"/>
              <a:chExt cx="544" cy="192"/>
            </a:xfrm>
          </p:grpSpPr>
          <p:sp>
            <p:nvSpPr>
              <p:cNvPr id="50208" name="Oval 20">
                <a:extLst>
                  <a:ext uri="{FF2B5EF4-FFF2-40B4-BE49-F238E27FC236}">
                    <a16:creationId xmlns:a16="http://schemas.microsoft.com/office/drawing/2014/main" id="{01AF878F-D3AB-4946-9E21-4429D1DC6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43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3861" name="Text Box 21">
                <a:extLst>
                  <a:ext uri="{FF2B5EF4-FFF2-40B4-BE49-F238E27FC236}">
                    <a16:creationId xmlns:a16="http://schemas.microsoft.com/office/drawing/2014/main" id="{CBF8AF10-886C-4127-9D01-3A8304C69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5" y="14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</p:grpSp>
        <p:grpSp>
          <p:nvGrpSpPr>
            <p:cNvPr id="50198" name="Group 22">
              <a:extLst>
                <a:ext uri="{FF2B5EF4-FFF2-40B4-BE49-F238E27FC236}">
                  <a16:creationId xmlns:a16="http://schemas.microsoft.com/office/drawing/2014/main" id="{FE7F11F7-C9C0-4743-806A-D9144BBD5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3633"/>
              <a:ext cx="544" cy="192"/>
              <a:chOff x="1009" y="3828"/>
              <a:chExt cx="544" cy="192"/>
            </a:xfrm>
          </p:grpSpPr>
          <p:sp>
            <p:nvSpPr>
              <p:cNvPr id="50206" name="Oval 23">
                <a:extLst>
                  <a:ext uri="{FF2B5EF4-FFF2-40B4-BE49-F238E27FC236}">
                    <a16:creationId xmlns:a16="http://schemas.microsoft.com/office/drawing/2014/main" id="{AED09B84-80F0-4660-8873-5546CAB6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83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3864" name="Text Box 24">
                <a:extLst>
                  <a:ext uri="{FF2B5EF4-FFF2-40B4-BE49-F238E27FC236}">
                    <a16:creationId xmlns:a16="http://schemas.microsoft.com/office/drawing/2014/main" id="{71150FF0-1A7A-47D8-8E9C-FF905D874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" y="38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50199" name="Line 25">
              <a:extLst>
                <a:ext uri="{FF2B5EF4-FFF2-40B4-BE49-F238E27FC236}">
                  <a16:creationId xmlns:a16="http://schemas.microsoft.com/office/drawing/2014/main" id="{AF385D95-F7EC-4FD8-9D6A-FD726DFFD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40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6" name="Text Box 26">
              <a:extLst>
                <a:ext uri="{FF2B5EF4-FFF2-40B4-BE49-F238E27FC236}">
                  <a16:creationId xmlns:a16="http://schemas.microsoft.com/office/drawing/2014/main" id="{6FB522F7-0CB3-4BA8-BBE5-1F1E43A71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169"/>
              <a:ext cx="68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←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x/10</a:t>
              </a:r>
            </a:p>
          </p:txBody>
        </p:sp>
        <p:sp>
          <p:nvSpPr>
            <p:cNvPr id="163867" name="Text Box 27">
              <a:extLst>
                <a:ext uri="{FF2B5EF4-FFF2-40B4-BE49-F238E27FC236}">
                  <a16:creationId xmlns:a16="http://schemas.microsoft.com/office/drawing/2014/main" id="{8457A0C5-3A81-4E7A-ACD5-3F5B1324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3286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\n</a:t>
              </a:r>
            </a:p>
          </p:txBody>
        </p:sp>
        <p:sp>
          <p:nvSpPr>
            <p:cNvPr id="50202" name="Line 28">
              <a:extLst>
                <a:ext uri="{FF2B5EF4-FFF2-40B4-BE49-F238E27FC236}">
                  <a16:creationId xmlns:a16="http://schemas.microsoft.com/office/drawing/2014/main" id="{87AD8308-835B-4403-A15D-39AF05621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51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3" name="Line 29">
              <a:extLst>
                <a:ext uri="{FF2B5EF4-FFF2-40B4-BE49-F238E27FC236}">
                  <a16:creationId xmlns:a16="http://schemas.microsoft.com/office/drawing/2014/main" id="{A44E4417-CB00-45AD-B4AD-AEC76A40D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933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70" name="Text Box 30">
              <a:extLst>
                <a:ext uri="{FF2B5EF4-FFF2-40B4-BE49-F238E27FC236}">
                  <a16:creationId xmlns:a16="http://schemas.microsoft.com/office/drawing/2014/main" id="{5F00B5FF-315E-4054-884E-2F098FC25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7" y="2547"/>
              <a:ext cx="680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50205" name="Line 31">
              <a:extLst>
                <a:ext uri="{FF2B5EF4-FFF2-40B4-BE49-F238E27FC236}">
                  <a16:creationId xmlns:a16="http://schemas.microsoft.com/office/drawing/2014/main" id="{3708CA6A-37EC-4C5A-A0C6-837674C32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277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872" name="Rectangle 32">
            <a:extLst>
              <a:ext uri="{FF2B5EF4-FFF2-40B4-BE49-F238E27FC236}">
                <a16:creationId xmlns:a16="http://schemas.microsoft.com/office/drawing/2014/main" id="{C821F6A4-72A1-4153-9465-58CB4D76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60575"/>
            <a:ext cx="3643313" cy="3749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x, digit;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input an integer:\n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scanf(</a:t>
            </a:r>
            <a:r>
              <a:rPr lang="pt-BR" altLang="zh-CN" sz="2000">
                <a:latin typeface="Times New Roman" panose="02020603050405020304" pitchFamily="18" charset="0"/>
              </a:rPr>
              <a:t>”</a:t>
            </a:r>
            <a:r>
              <a:rPr lang="pt-BR" altLang="zh-CN" sz="2000"/>
              <a:t>%d</a:t>
            </a:r>
            <a:r>
              <a:rPr lang="pt-BR" altLang="zh-CN" sz="2000">
                <a:latin typeface="Times New Roman" panose="02020603050405020304" pitchFamily="18" charset="0"/>
              </a:rPr>
              <a:t>”</a:t>
            </a:r>
            <a:r>
              <a:rPr lang="pt-BR" altLang="zh-CN" sz="2000"/>
              <a:t>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do </a:t>
            </a:r>
            <a:r>
              <a:rPr lang="en-US" altLang="zh-CN" sz="20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digit = x %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printf(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%d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, digit);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x /=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}while (x !=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\n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63873" name="Text Box 33">
            <a:extLst>
              <a:ext uri="{FF2B5EF4-FFF2-40B4-BE49-F238E27FC236}">
                <a16:creationId xmlns:a16="http://schemas.microsoft.com/office/drawing/2014/main" id="{DC3BCB17-7EC7-4F1A-9BC4-FAB082D9B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．程序设计举例 </a:t>
            </a:r>
          </a:p>
        </p:txBody>
      </p:sp>
      <p:sp>
        <p:nvSpPr>
          <p:cNvPr id="163874" name="Rectangle 34">
            <a:extLst>
              <a:ext uri="{FF2B5EF4-FFF2-40B4-BE49-F238E27FC236}">
                <a16:creationId xmlns:a16="http://schemas.microsoft.com/office/drawing/2014/main" id="{1930F145-2E2D-4D94-88A2-4953C9A3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85975"/>
            <a:ext cx="3630613" cy="3698875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8080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x, digit;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printf(”input an integer:\n”);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scanf(”%d”,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</a:t>
            </a:r>
            <a:r>
              <a:rPr lang="pt-BR" altLang="zh-CN" sz="2000">
                <a:solidFill>
                  <a:srgbClr val="FF00FF"/>
                </a:solidFill>
              </a:rPr>
              <a:t>L:</a:t>
            </a:r>
            <a:r>
              <a:rPr lang="pt-BR" altLang="zh-CN" sz="2000"/>
              <a:t> </a:t>
            </a:r>
            <a:r>
              <a:rPr lang="en-US" altLang="zh-CN" sz="2000"/>
              <a:t>digit = x %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printf(”%d”, digit);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x /=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if (x != 0) </a:t>
            </a:r>
            <a:r>
              <a:rPr lang="en-US" altLang="zh-CN" sz="2000">
                <a:solidFill>
                  <a:srgbClr val="FF00FF"/>
                </a:solidFill>
              </a:rPr>
              <a:t>goto 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2" grpId="0" animBg="1"/>
      <p:bldP spid="1638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>
            <a:extLst>
              <a:ext uri="{FF2B5EF4-FFF2-40B4-BE49-F238E27FC236}">
                <a16:creationId xmlns:a16="http://schemas.microsoft.com/office/drawing/2014/main" id="{23BE7D06-2F46-4E6D-B005-07227DD1E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8DCCB2-9F5E-48DA-B277-7F4CD56CD9A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1217563E-FBF1-48FE-8D16-61F395936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嵌套循环程序设计</a:t>
            </a:r>
          </a:p>
        </p:txBody>
      </p:sp>
      <p:sp>
        <p:nvSpPr>
          <p:cNvPr id="168967" name="Text Box 7">
            <a:extLst>
              <a:ext uri="{FF2B5EF4-FFF2-40B4-BE49-F238E27FC236}">
                <a16:creationId xmlns:a16="http://schemas.microsoft.com/office/drawing/2014/main" id="{78E3C5D3-BBC1-489F-ADA7-21DED8AB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100138"/>
            <a:ext cx="76327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04825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一个循环语句之循环体是含有循环语句，称为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嵌套循环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，又称为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多重循环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indent="504825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特别地，一个循环语句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之循环体是含有循环语句</a:t>
            </a:r>
            <a:r>
              <a:rPr lang="zh-CN" altLang="en-US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S’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S’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之循环体不再含循环语句，这样的程序段称为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二重循环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相对于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S’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外层循环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S’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相于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内层循环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968" name="Rectangle 8">
            <a:extLst>
              <a:ext uri="{FF2B5EF4-FFF2-40B4-BE49-F238E27FC236}">
                <a16:creationId xmlns:a16="http://schemas.microsoft.com/office/drawing/2014/main" id="{6594A85B-E5F2-4E21-83EA-DCA3C63B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373688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C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语言对循环的嵌套层数没有限制，其中二重循环应用最为普遍，其次是三重循环。</a:t>
            </a:r>
          </a:p>
        </p:txBody>
      </p:sp>
      <p:sp>
        <p:nvSpPr>
          <p:cNvPr id="168987" name="Oval 27">
            <a:extLst>
              <a:ext uri="{FF2B5EF4-FFF2-40B4-BE49-F238E27FC236}">
                <a16:creationId xmlns:a16="http://schemas.microsoft.com/office/drawing/2014/main" id="{6E9BB7AF-C8C8-4666-A1AD-B1D724F4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708275"/>
            <a:ext cx="1223962" cy="50482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D808C620-71BA-4F42-A711-EF894440DFCB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2698750"/>
            <a:ext cx="1857375" cy="1090613"/>
            <a:chOff x="667" y="1700"/>
            <a:chExt cx="1170" cy="687"/>
          </a:xfrm>
        </p:grpSpPr>
        <p:sp>
          <p:nvSpPr>
            <p:cNvPr id="51248" name="Oval 26">
              <a:extLst>
                <a:ext uri="{FF2B5EF4-FFF2-40B4-BE49-F238E27FC236}">
                  <a16:creationId xmlns:a16="http://schemas.microsoft.com/office/drawing/2014/main" id="{F78863E4-9617-4E58-96FA-78CAB8E3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700"/>
              <a:ext cx="771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1249" name="Freeform 29">
              <a:extLst>
                <a:ext uri="{FF2B5EF4-FFF2-40B4-BE49-F238E27FC236}">
                  <a16:creationId xmlns:a16="http://schemas.microsoft.com/office/drawing/2014/main" id="{90E3759F-18EA-4001-BC22-1FA86B9BA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2024"/>
              <a:ext cx="998" cy="363"/>
            </a:xfrm>
            <a:custGeom>
              <a:avLst/>
              <a:gdLst>
                <a:gd name="T0" fmla="*/ 181 w 998"/>
                <a:gd name="T1" fmla="*/ 0 h 363"/>
                <a:gd name="T2" fmla="*/ 136 w 998"/>
                <a:gd name="T3" fmla="*/ 181 h 363"/>
                <a:gd name="T4" fmla="*/ 998 w 998"/>
                <a:gd name="T5" fmla="*/ 363 h 363"/>
                <a:gd name="T6" fmla="*/ 0 60000 65536"/>
                <a:gd name="T7" fmla="*/ 0 60000 65536"/>
                <a:gd name="T8" fmla="*/ 0 60000 65536"/>
                <a:gd name="T9" fmla="*/ 0 w 998"/>
                <a:gd name="T10" fmla="*/ 0 h 363"/>
                <a:gd name="T11" fmla="*/ 998 w 99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8" h="363">
                  <a:moveTo>
                    <a:pt x="181" y="0"/>
                  </a:moveTo>
                  <a:cubicBezTo>
                    <a:pt x="90" y="60"/>
                    <a:pt x="0" y="121"/>
                    <a:pt x="136" y="181"/>
                  </a:cubicBezTo>
                  <a:cubicBezTo>
                    <a:pt x="272" y="241"/>
                    <a:pt x="635" y="302"/>
                    <a:pt x="998" y="36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231616B9-5AFE-49C9-B271-95AAEA46DB34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141663"/>
            <a:ext cx="2735262" cy="2132012"/>
            <a:chOff x="1429" y="1975"/>
            <a:chExt cx="1723" cy="1343"/>
          </a:xfrm>
        </p:grpSpPr>
        <p:sp>
          <p:nvSpPr>
            <p:cNvPr id="51236" name="Rectangle 24">
              <a:extLst>
                <a:ext uri="{FF2B5EF4-FFF2-40B4-BE49-F238E27FC236}">
                  <a16:creationId xmlns:a16="http://schemas.microsoft.com/office/drawing/2014/main" id="{7EDBB13D-3D6B-44E9-8616-E84C059E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048"/>
              <a:ext cx="1723" cy="127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51237" name="Group 23">
              <a:extLst>
                <a:ext uri="{FF2B5EF4-FFF2-40B4-BE49-F238E27FC236}">
                  <a16:creationId xmlns:a16="http://schemas.microsoft.com/office/drawing/2014/main" id="{1EBF357F-20CD-42D5-A466-2C6A4D723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9" y="1975"/>
              <a:ext cx="515" cy="1327"/>
              <a:chOff x="1691" y="1970"/>
              <a:chExt cx="515" cy="1327"/>
            </a:xfrm>
          </p:grpSpPr>
          <p:sp>
            <p:nvSpPr>
              <p:cNvPr id="168969" name="Text Box 9">
                <a:extLst>
                  <a:ext uri="{FF2B5EF4-FFF2-40B4-BE49-F238E27FC236}">
                    <a16:creationId xmlns:a16="http://schemas.microsoft.com/office/drawing/2014/main" id="{116F4265-3D8E-44F1-A092-F1E077331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7" y="197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68970" name="Text Box 10">
                <a:extLst>
                  <a:ext uri="{FF2B5EF4-FFF2-40B4-BE49-F238E27FC236}">
                    <a16:creationId xmlns:a16="http://schemas.microsoft.com/office/drawing/2014/main" id="{18C7070F-2816-490D-B0BC-85B5C373B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3047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51246" name="AutoShape 11">
                <a:extLst>
                  <a:ext uri="{FF2B5EF4-FFF2-40B4-BE49-F238E27FC236}">
                    <a16:creationId xmlns:a16="http://schemas.microsoft.com/office/drawing/2014/main" id="{8BA467BC-610F-4F49-81FB-7232DF4AC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8" y="2263"/>
                <a:ext cx="46" cy="862"/>
              </a:xfrm>
              <a:prstGeom prst="leftBracket">
                <a:avLst>
                  <a:gd name="adj" fmla="val 156159"/>
                </a:avLst>
              </a:prstGeom>
              <a:noFill/>
              <a:ln w="25400">
                <a:solidFill>
                  <a:srgbClr val="66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8978" name="Text Box 18">
                <a:extLst>
                  <a:ext uri="{FF2B5EF4-FFF2-40B4-BE49-F238E27FC236}">
                    <a16:creationId xmlns:a16="http://schemas.microsoft.com/office/drawing/2014/main" id="{0D59120C-0729-4126-A810-CBD8C7303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1537" y="2526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loop</a:t>
                </a:r>
              </a:p>
            </p:txBody>
          </p:sp>
        </p:grpSp>
        <p:grpSp>
          <p:nvGrpSpPr>
            <p:cNvPr id="51238" name="Group 22">
              <a:extLst>
                <a:ext uri="{FF2B5EF4-FFF2-40B4-BE49-F238E27FC236}">
                  <a16:creationId xmlns:a16="http://schemas.microsoft.com/office/drawing/2014/main" id="{9DCAE559-C14D-43E6-8BAF-D911BFD44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238"/>
              <a:ext cx="517" cy="894"/>
              <a:chOff x="2046" y="2233"/>
              <a:chExt cx="517" cy="894"/>
            </a:xfrm>
          </p:grpSpPr>
          <p:sp>
            <p:nvSpPr>
              <p:cNvPr id="168972" name="Text Box 12">
                <a:extLst>
                  <a:ext uri="{FF2B5EF4-FFF2-40B4-BE49-F238E27FC236}">
                    <a16:creationId xmlns:a16="http://schemas.microsoft.com/office/drawing/2014/main" id="{8B80C327-EB0F-4507-8F6C-126FDB40D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233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68973" name="Text Box 13">
                <a:extLst>
                  <a:ext uri="{FF2B5EF4-FFF2-40B4-BE49-F238E27FC236}">
                    <a16:creationId xmlns:a16="http://schemas.microsoft.com/office/drawing/2014/main" id="{EAE8B51D-3E0A-4CD5-B163-739A57E23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877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51242" name="AutoShape 14">
                <a:extLst>
                  <a:ext uri="{FF2B5EF4-FFF2-40B4-BE49-F238E27FC236}">
                    <a16:creationId xmlns:a16="http://schemas.microsoft.com/office/drawing/2014/main" id="{ABDF3AD4-AFC8-4AF4-9243-BCDE2A89D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2529"/>
                <a:ext cx="46" cy="409"/>
              </a:xfrm>
              <a:prstGeom prst="leftBracket">
                <a:avLst>
                  <a:gd name="adj" fmla="val 74094"/>
                </a:avLst>
              </a:prstGeom>
              <a:noFill/>
              <a:ln w="25400">
                <a:solidFill>
                  <a:srgbClr val="66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8979" name="Text Box 19">
                <a:extLst>
                  <a:ext uri="{FF2B5EF4-FFF2-40B4-BE49-F238E27FC236}">
                    <a16:creationId xmlns:a16="http://schemas.microsoft.com/office/drawing/2014/main" id="{49EB4E21-2799-4EDB-82B1-CBCDF95F1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1892" y="2580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loop</a:t>
                </a:r>
              </a:p>
            </p:txBody>
          </p:sp>
        </p:grpSp>
        <p:sp>
          <p:nvSpPr>
            <p:cNvPr id="51239" name="Freeform 30">
              <a:extLst>
                <a:ext uri="{FF2B5EF4-FFF2-40B4-BE49-F238E27FC236}">
                  <a16:creationId xmlns:a16="http://schemas.microsoft.com/office/drawing/2014/main" id="{CB261E75-C1FB-4D65-A638-97FF4DC17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2024"/>
              <a:ext cx="808" cy="544"/>
            </a:xfrm>
            <a:custGeom>
              <a:avLst/>
              <a:gdLst>
                <a:gd name="T0" fmla="*/ 499 w 808"/>
                <a:gd name="T1" fmla="*/ 0 h 544"/>
                <a:gd name="T2" fmla="*/ 725 w 808"/>
                <a:gd name="T3" fmla="*/ 136 h 544"/>
                <a:gd name="T4" fmla="*/ 0 w 808"/>
                <a:gd name="T5" fmla="*/ 544 h 544"/>
                <a:gd name="T6" fmla="*/ 0 60000 65536"/>
                <a:gd name="T7" fmla="*/ 0 60000 65536"/>
                <a:gd name="T8" fmla="*/ 0 60000 65536"/>
                <a:gd name="T9" fmla="*/ 0 w 808"/>
                <a:gd name="T10" fmla="*/ 0 h 544"/>
                <a:gd name="T11" fmla="*/ 808 w 808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8" h="544">
                  <a:moveTo>
                    <a:pt x="499" y="0"/>
                  </a:moveTo>
                  <a:cubicBezTo>
                    <a:pt x="653" y="22"/>
                    <a:pt x="808" y="45"/>
                    <a:pt x="725" y="136"/>
                  </a:cubicBezTo>
                  <a:cubicBezTo>
                    <a:pt x="642" y="227"/>
                    <a:pt x="321" y="385"/>
                    <a:pt x="0" y="5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ED6EB743-E1BE-489A-8B47-18BF07F959A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81300"/>
            <a:ext cx="2735263" cy="2497138"/>
            <a:chOff x="3279" y="1751"/>
            <a:chExt cx="1723" cy="1573"/>
          </a:xfrm>
        </p:grpSpPr>
        <p:sp>
          <p:nvSpPr>
            <p:cNvPr id="51225" name="Rectangle 34">
              <a:extLst>
                <a:ext uri="{FF2B5EF4-FFF2-40B4-BE49-F238E27FC236}">
                  <a16:creationId xmlns:a16="http://schemas.microsoft.com/office/drawing/2014/main" id="{C4AE6ABB-5585-4C5E-9345-A8CDB83E3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827"/>
              <a:ext cx="1723" cy="1497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51226" name="Group 40">
              <a:extLst>
                <a:ext uri="{FF2B5EF4-FFF2-40B4-BE49-F238E27FC236}">
                  <a16:creationId xmlns:a16="http://schemas.microsoft.com/office/drawing/2014/main" id="{E5CD92BC-ABB9-4F7F-8289-C747282AA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2400"/>
              <a:ext cx="517" cy="894"/>
              <a:chOff x="2046" y="2233"/>
              <a:chExt cx="517" cy="894"/>
            </a:xfrm>
          </p:grpSpPr>
          <p:sp>
            <p:nvSpPr>
              <p:cNvPr id="169001" name="Text Box 41">
                <a:extLst>
                  <a:ext uri="{FF2B5EF4-FFF2-40B4-BE49-F238E27FC236}">
                    <a16:creationId xmlns:a16="http://schemas.microsoft.com/office/drawing/2014/main" id="{9EB7F254-102D-4B5F-8560-B3D237BF2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233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69002" name="Text Box 42">
                <a:extLst>
                  <a:ext uri="{FF2B5EF4-FFF2-40B4-BE49-F238E27FC236}">
                    <a16:creationId xmlns:a16="http://schemas.microsoft.com/office/drawing/2014/main" id="{3B4D9F45-909B-4583-A49E-6A47EE565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877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51234" name="AutoShape 43">
                <a:extLst>
                  <a:ext uri="{FF2B5EF4-FFF2-40B4-BE49-F238E27FC236}">
                    <a16:creationId xmlns:a16="http://schemas.microsoft.com/office/drawing/2014/main" id="{508CDDC5-6A5A-4B84-BAFE-03870BD7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2529"/>
                <a:ext cx="46" cy="409"/>
              </a:xfrm>
              <a:prstGeom prst="leftBracket">
                <a:avLst>
                  <a:gd name="adj" fmla="val 74094"/>
                </a:avLst>
              </a:prstGeom>
              <a:noFill/>
              <a:ln w="25400">
                <a:solidFill>
                  <a:srgbClr val="66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9004" name="Text Box 44">
                <a:extLst>
                  <a:ext uri="{FF2B5EF4-FFF2-40B4-BE49-F238E27FC236}">
                    <a16:creationId xmlns:a16="http://schemas.microsoft.com/office/drawing/2014/main" id="{5E1FC46B-72F8-4927-95E1-638E56629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1892" y="2580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loop</a:t>
                </a:r>
              </a:p>
            </p:txBody>
          </p:sp>
        </p:grpSp>
        <p:grpSp>
          <p:nvGrpSpPr>
            <p:cNvPr id="51227" name="Group 46">
              <a:extLst>
                <a:ext uri="{FF2B5EF4-FFF2-40B4-BE49-F238E27FC236}">
                  <a16:creationId xmlns:a16="http://schemas.microsoft.com/office/drawing/2014/main" id="{0A394F07-AFC5-4739-ADFD-CE8AEBF29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751"/>
              <a:ext cx="517" cy="894"/>
              <a:chOff x="2046" y="2233"/>
              <a:chExt cx="517" cy="894"/>
            </a:xfrm>
          </p:grpSpPr>
          <p:sp>
            <p:nvSpPr>
              <p:cNvPr id="169007" name="Text Box 47">
                <a:extLst>
                  <a:ext uri="{FF2B5EF4-FFF2-40B4-BE49-F238E27FC236}">
                    <a16:creationId xmlns:a16="http://schemas.microsoft.com/office/drawing/2014/main" id="{3C66DEF3-BD27-4822-929E-4F4F85081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233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69008" name="Text Box 48">
                <a:extLst>
                  <a:ext uri="{FF2B5EF4-FFF2-40B4-BE49-F238E27FC236}">
                    <a16:creationId xmlns:a16="http://schemas.microsoft.com/office/drawing/2014/main" id="{D1FFAD12-8DB3-4D56-8AB5-FBE68BC99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877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51230" name="AutoShape 49">
                <a:extLst>
                  <a:ext uri="{FF2B5EF4-FFF2-40B4-BE49-F238E27FC236}">
                    <a16:creationId xmlns:a16="http://schemas.microsoft.com/office/drawing/2014/main" id="{3A72CD51-E40D-4348-B2B1-79E273665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2529"/>
                <a:ext cx="46" cy="409"/>
              </a:xfrm>
              <a:prstGeom prst="leftBracket">
                <a:avLst>
                  <a:gd name="adj" fmla="val 74094"/>
                </a:avLst>
              </a:prstGeom>
              <a:noFill/>
              <a:ln w="25400">
                <a:solidFill>
                  <a:srgbClr val="66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9010" name="Text Box 50">
                <a:extLst>
                  <a:ext uri="{FF2B5EF4-FFF2-40B4-BE49-F238E27FC236}">
                    <a16:creationId xmlns:a16="http://schemas.microsoft.com/office/drawing/2014/main" id="{51AC002C-2C25-4D9D-A9AF-294B7D207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1892" y="2580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loop</a:t>
                </a:r>
              </a:p>
            </p:txBody>
          </p:sp>
        </p:grpSp>
      </p:grpSp>
      <p:sp>
        <p:nvSpPr>
          <p:cNvPr id="169012" name="AutoShape 52">
            <a:extLst>
              <a:ext uri="{FF2B5EF4-FFF2-40B4-BE49-F238E27FC236}">
                <a16:creationId xmlns:a16="http://schemas.microsoft.com/office/drawing/2014/main" id="{CA6897D5-F4B1-442D-8D12-7429D445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16563"/>
            <a:ext cx="1728788" cy="503237"/>
          </a:xfrm>
          <a:prstGeom prst="wedgeRoundRectCallout">
            <a:avLst>
              <a:gd name="adj1" fmla="val -80213"/>
              <a:gd name="adj2" fmla="val -102366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并列循环</a:t>
            </a: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AFEB9B08-49F7-42A2-9BB1-F92FCE008368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809875"/>
            <a:ext cx="2735263" cy="2465388"/>
            <a:chOff x="3288" y="1772"/>
            <a:chExt cx="1723" cy="1553"/>
          </a:xfrm>
        </p:grpSpPr>
        <p:sp>
          <p:nvSpPr>
            <p:cNvPr id="51214" name="Rectangle 54">
              <a:extLst>
                <a:ext uri="{FF2B5EF4-FFF2-40B4-BE49-F238E27FC236}">
                  <a16:creationId xmlns:a16="http://schemas.microsoft.com/office/drawing/2014/main" id="{61553A86-EEF4-4CB9-9350-C498F5D5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28"/>
              <a:ext cx="1723" cy="1497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pSp>
          <p:nvGrpSpPr>
            <p:cNvPr id="51215" name="Group 55">
              <a:extLst>
                <a:ext uri="{FF2B5EF4-FFF2-40B4-BE49-F238E27FC236}">
                  <a16:creationId xmlns:a16="http://schemas.microsoft.com/office/drawing/2014/main" id="{936E67C2-BCA7-4A77-B44D-CEB1A8AB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" y="2205"/>
              <a:ext cx="585" cy="1090"/>
              <a:chOff x="3537" y="2205"/>
              <a:chExt cx="585" cy="1090"/>
            </a:xfrm>
          </p:grpSpPr>
          <p:sp>
            <p:nvSpPr>
              <p:cNvPr id="169016" name="Text Box 56">
                <a:extLst>
                  <a:ext uri="{FF2B5EF4-FFF2-40B4-BE49-F238E27FC236}">
                    <a16:creationId xmlns:a16="http://schemas.microsoft.com/office/drawing/2014/main" id="{75FFD1C0-519E-4636-B33A-4DE62DC92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7" y="220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69017" name="Text Box 57">
                <a:extLst>
                  <a:ext uri="{FF2B5EF4-FFF2-40B4-BE49-F238E27FC236}">
                    <a16:creationId xmlns:a16="http://schemas.microsoft.com/office/drawing/2014/main" id="{787F6BE2-8C6C-4768-B061-DE565C7CF1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3" y="304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51223" name="AutoShape 58">
                <a:extLst>
                  <a:ext uri="{FF2B5EF4-FFF2-40B4-BE49-F238E27FC236}">
                    <a16:creationId xmlns:a16="http://schemas.microsoft.com/office/drawing/2014/main" id="{6C6A679C-6CB2-4C65-96E3-1D08755A6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2478"/>
                <a:ext cx="44" cy="628"/>
              </a:xfrm>
              <a:prstGeom prst="leftBracket">
                <a:avLst>
                  <a:gd name="adj" fmla="val 118939"/>
                </a:avLst>
              </a:prstGeom>
              <a:noFill/>
              <a:ln w="25400">
                <a:solidFill>
                  <a:srgbClr val="66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9019" name="Text Box 59">
                <a:extLst>
                  <a:ext uri="{FF2B5EF4-FFF2-40B4-BE49-F238E27FC236}">
                    <a16:creationId xmlns:a16="http://schemas.microsoft.com/office/drawing/2014/main" id="{5F91BBB3-6CDC-4CDB-9D8F-4B036DCC0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364" y="2662"/>
                <a:ext cx="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loop</a:t>
                </a:r>
              </a:p>
            </p:txBody>
          </p:sp>
        </p:grpSp>
        <p:grpSp>
          <p:nvGrpSpPr>
            <p:cNvPr id="51216" name="Group 60">
              <a:extLst>
                <a:ext uri="{FF2B5EF4-FFF2-40B4-BE49-F238E27FC236}">
                  <a16:creationId xmlns:a16="http://schemas.microsoft.com/office/drawing/2014/main" id="{AEB16024-B75E-4390-979D-43E519C88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1772"/>
              <a:ext cx="585" cy="1090"/>
              <a:chOff x="3537" y="2205"/>
              <a:chExt cx="585" cy="1090"/>
            </a:xfrm>
          </p:grpSpPr>
          <p:sp>
            <p:nvSpPr>
              <p:cNvPr id="169021" name="Text Box 61">
                <a:extLst>
                  <a:ext uri="{FF2B5EF4-FFF2-40B4-BE49-F238E27FC236}">
                    <a16:creationId xmlns:a16="http://schemas.microsoft.com/office/drawing/2014/main" id="{D4C60198-DFFF-422A-9342-A9FD0743F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7" y="220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169022" name="Text Box 62">
                <a:extLst>
                  <a:ext uri="{FF2B5EF4-FFF2-40B4-BE49-F238E27FC236}">
                    <a16:creationId xmlns:a16="http://schemas.microsoft.com/office/drawing/2014/main" id="{1DAEE431-CEE2-415E-A3A8-850B76D06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3" y="304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5F5F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51219" name="AutoShape 63">
                <a:extLst>
                  <a:ext uri="{FF2B5EF4-FFF2-40B4-BE49-F238E27FC236}">
                    <a16:creationId xmlns:a16="http://schemas.microsoft.com/office/drawing/2014/main" id="{7726444D-5140-4AC1-8EB1-EE2E78205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2478"/>
                <a:ext cx="44" cy="628"/>
              </a:xfrm>
              <a:prstGeom prst="leftBracket">
                <a:avLst>
                  <a:gd name="adj" fmla="val 118939"/>
                </a:avLst>
              </a:prstGeom>
              <a:noFill/>
              <a:ln w="25400">
                <a:solidFill>
                  <a:srgbClr val="66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9024" name="Text Box 64">
                <a:extLst>
                  <a:ext uri="{FF2B5EF4-FFF2-40B4-BE49-F238E27FC236}">
                    <a16:creationId xmlns:a16="http://schemas.microsoft.com/office/drawing/2014/main" id="{780084FB-12F0-46D1-85CA-52575D80A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364" y="2662"/>
                <a:ext cx="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loop</a:t>
                </a:r>
              </a:p>
            </p:txBody>
          </p:sp>
        </p:grpSp>
      </p:grpSp>
      <p:sp>
        <p:nvSpPr>
          <p:cNvPr id="169025" name="AutoShape 65">
            <a:extLst>
              <a:ext uri="{FF2B5EF4-FFF2-40B4-BE49-F238E27FC236}">
                <a16:creationId xmlns:a16="http://schemas.microsoft.com/office/drawing/2014/main" id="{9C538E41-CBA1-487D-A9C8-D771A631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13388"/>
            <a:ext cx="1728788" cy="503237"/>
          </a:xfrm>
          <a:prstGeom prst="wedgeRoundRectCallout">
            <a:avLst>
              <a:gd name="adj1" fmla="val -80213"/>
              <a:gd name="adj2" fmla="val -102366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交叉循环</a:t>
            </a:r>
          </a:p>
        </p:txBody>
      </p:sp>
      <p:sp>
        <p:nvSpPr>
          <p:cNvPr id="51213" name="Text Box 66">
            <a:extLst>
              <a:ext uri="{FF2B5EF4-FFF2-40B4-BE49-F238E27FC236}">
                <a16:creationId xmlns:a16="http://schemas.microsoft.com/office/drawing/2014/main" id="{6B386C1C-1AD6-4DDD-A7B9-9BE740F50FB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20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/>
      <p:bldP spid="168987" grpId="0" animBg="1"/>
      <p:bldP spid="169012" grpId="0" animBg="1"/>
      <p:bldP spid="169012" grpId="1" animBg="1"/>
      <p:bldP spid="1690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>
            <a:extLst>
              <a:ext uri="{FF2B5EF4-FFF2-40B4-BE49-F238E27FC236}">
                <a16:creationId xmlns:a16="http://schemas.microsoft.com/office/drawing/2014/main" id="{E99E80A0-E7FF-4696-8FDA-078E4C8CA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EA3CB0-98A1-4BD3-A092-FA20E0B28CB2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75DC501A-157B-4643-A0F6-5D12BEDC5B4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3911600" cy="4681537"/>
            <a:chOff x="567" y="799"/>
            <a:chExt cx="2464" cy="2949"/>
          </a:xfrm>
        </p:grpSpPr>
        <p:sp>
          <p:nvSpPr>
            <p:cNvPr id="52241" name="Rectangle 40">
              <a:extLst>
                <a:ext uri="{FF2B5EF4-FFF2-40B4-BE49-F238E27FC236}">
                  <a16:creationId xmlns:a16="http://schemas.microsoft.com/office/drawing/2014/main" id="{F7205DDB-18C3-4F60-A623-330E7AE8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49"/>
              <a:ext cx="226" cy="499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2242" name="Rectangle 39">
              <a:extLst>
                <a:ext uri="{FF2B5EF4-FFF2-40B4-BE49-F238E27FC236}">
                  <a16:creationId xmlns:a16="http://schemas.microsoft.com/office/drawing/2014/main" id="{85C08814-7F01-4F66-A2FF-B8E7DF43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799"/>
              <a:ext cx="2464" cy="2938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#include&lt;stdio.h&gt;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void main(void){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int i, j, n;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long s, term;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zh-CN" sz="2000"/>
                <a:t>   printf(</a:t>
              </a:r>
              <a:r>
                <a:rPr lang="pt-BR" altLang="zh-CN" sz="2000">
                  <a:latin typeface="Times New Roman" panose="02020603050405020304" pitchFamily="18" charset="0"/>
                </a:rPr>
                <a:t>”</a:t>
              </a:r>
              <a:r>
                <a:rPr lang="pt-BR" altLang="zh-CN" sz="2000"/>
                <a:t>input n:\n</a:t>
              </a:r>
              <a:r>
                <a:rPr lang="pt-BR" altLang="zh-CN" sz="2000">
                  <a:latin typeface="Times New Roman" panose="02020603050405020304" pitchFamily="18" charset="0"/>
                </a:rPr>
                <a:t>”</a:t>
              </a:r>
              <a:r>
                <a:rPr lang="pt-BR" altLang="zh-CN" sz="2000"/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scanf(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r>
                <a:rPr lang="en-US" altLang="zh-CN" sz="2000"/>
                <a:t>%d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r>
                <a:rPr lang="en-US" altLang="zh-CN" sz="2000"/>
                <a:t>, &amp;n);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for (s = 0, i = 1; i &lt;= n; ++i){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term = 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j = 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do	term *= i;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      while (++j &lt;= i);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  s += term;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   printf(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r>
                <a:rPr lang="en-US" altLang="zh-CN" sz="2000"/>
                <a:t>s=%ld\n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r>
                <a:rPr lang="en-US" altLang="zh-CN" sz="2000"/>
                <a:t>, s);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}</a:t>
              </a:r>
            </a:p>
          </p:txBody>
        </p:sp>
      </p:grpSp>
      <p:sp>
        <p:nvSpPr>
          <p:cNvPr id="170020" name="Text Box 36">
            <a:extLst>
              <a:ext uri="{FF2B5EF4-FFF2-40B4-BE49-F238E27FC236}">
                <a16:creationId xmlns:a16="http://schemas.microsoft.com/office/drawing/2014/main" id="{07F674C2-EFE6-41A3-8D61-F0703E4FA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7632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4.25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s=1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+2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+3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+...+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由终端输入。</a:t>
            </a:r>
            <a:endParaRPr lang="zh-CN" altLang="en-US" sz="2000" dirty="0"/>
          </a:p>
        </p:txBody>
      </p:sp>
      <p:sp>
        <p:nvSpPr>
          <p:cNvPr id="52229" name="Rectangle 38">
            <a:extLst>
              <a:ext uri="{FF2B5EF4-FFF2-40B4-BE49-F238E27FC236}">
                <a16:creationId xmlns:a16="http://schemas.microsoft.com/office/drawing/2014/main" id="{FAC7051C-C37B-4C03-9B5F-6079CEE9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aphicFrame>
        <p:nvGraphicFramePr>
          <p:cNvPr id="170021" name="Object 37">
            <a:extLst>
              <a:ext uri="{FF2B5EF4-FFF2-40B4-BE49-F238E27FC236}">
                <a16:creationId xmlns:a16="http://schemas.microsoft.com/office/drawing/2014/main" id="{FDFF1E79-0296-43AE-BFAE-A45CB8207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268413"/>
          <a:ext cx="3462338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图片" r:id="rId3" imgW="2741570" imgH="4203618" progId="Word.Picture.8">
                  <p:embed/>
                </p:oleObj>
              </mc:Choice>
              <mc:Fallback>
                <p:oleObj name="图片" r:id="rId3" imgW="2741570" imgH="4203618" progId="Word.Picture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268413"/>
                        <a:ext cx="3462338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26" name="Rectangle 42">
            <a:extLst>
              <a:ext uri="{FF2B5EF4-FFF2-40B4-BE49-F238E27FC236}">
                <a16:creationId xmlns:a16="http://schemas.microsoft.com/office/drawing/2014/main" id="{653AEEDB-940C-463D-AAE9-B5AADBB4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565400"/>
            <a:ext cx="2305050" cy="3600450"/>
          </a:xfrm>
          <a:prstGeom prst="rect">
            <a:avLst/>
          </a:prstGeom>
          <a:noFill/>
          <a:ln w="28575">
            <a:solidFill>
              <a:srgbClr val="66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70027" name="Rectangle 43">
            <a:extLst>
              <a:ext uri="{FF2B5EF4-FFF2-40B4-BE49-F238E27FC236}">
                <a16:creationId xmlns:a16="http://schemas.microsoft.com/office/drawing/2014/main" id="{DD6F9E20-471A-47E1-AB64-2547B605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916363"/>
            <a:ext cx="1944688" cy="1384300"/>
          </a:xfrm>
          <a:prstGeom prst="rect">
            <a:avLst/>
          </a:prstGeom>
          <a:noFill/>
          <a:ln w="28575">
            <a:solidFill>
              <a:srgbClr val="66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70028" name="AutoShape 44">
            <a:extLst>
              <a:ext uri="{FF2B5EF4-FFF2-40B4-BE49-F238E27FC236}">
                <a16:creationId xmlns:a16="http://schemas.microsoft.com/office/drawing/2014/main" id="{8DAF3E44-BB22-44B6-AE60-4A69F3B1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843088"/>
            <a:ext cx="1655763" cy="433387"/>
          </a:xfrm>
          <a:prstGeom prst="wedgeRoundRectCallout">
            <a:avLst>
              <a:gd name="adj1" fmla="val -43769"/>
              <a:gd name="adj2" fmla="val 109708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外层循环</a:t>
            </a:r>
          </a:p>
        </p:txBody>
      </p:sp>
      <p:sp>
        <p:nvSpPr>
          <p:cNvPr id="170030" name="AutoShape 46">
            <a:extLst>
              <a:ext uri="{FF2B5EF4-FFF2-40B4-BE49-F238E27FC236}">
                <a16:creationId xmlns:a16="http://schemas.microsoft.com/office/drawing/2014/main" id="{FE40DB4B-B76D-46AD-AC85-0FCD3D6B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652963"/>
            <a:ext cx="1655763" cy="433387"/>
          </a:xfrm>
          <a:prstGeom prst="wedgeRoundRectCallout">
            <a:avLst>
              <a:gd name="adj1" fmla="val -54125"/>
              <a:gd name="adj2" fmla="val -211171"/>
              <a:gd name="adj3" fmla="val 16667"/>
            </a:avLst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内层循环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DA8AC6F3-1AE7-4692-ACB8-EE3023F6C8B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1919288"/>
            <a:ext cx="5005388" cy="3309937"/>
            <a:chOff x="-1" y="1209"/>
            <a:chExt cx="3153" cy="2085"/>
          </a:xfrm>
        </p:grpSpPr>
        <p:sp>
          <p:nvSpPr>
            <p:cNvPr id="52239" name="AutoShape 48">
              <a:extLst>
                <a:ext uri="{FF2B5EF4-FFF2-40B4-BE49-F238E27FC236}">
                  <a16:creationId xmlns:a16="http://schemas.microsoft.com/office/drawing/2014/main" id="{A10C2E41-B4B4-474C-B410-3922629FA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024"/>
              <a:ext cx="141" cy="1270"/>
            </a:xfrm>
            <a:prstGeom prst="leftBracket">
              <a:avLst>
                <a:gd name="adj" fmla="val 75059"/>
              </a:avLst>
            </a:prstGeom>
            <a:noFill/>
            <a:ln w="38100">
              <a:solidFill>
                <a:srgbClr val="6600CC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2240" name="Freeform 50">
              <a:extLst>
                <a:ext uri="{FF2B5EF4-FFF2-40B4-BE49-F238E27FC236}">
                  <a16:creationId xmlns:a16="http://schemas.microsoft.com/office/drawing/2014/main" id="{A85364F8-70BA-4D05-9BE0-251649BF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1209"/>
              <a:ext cx="3153" cy="854"/>
            </a:xfrm>
            <a:custGeom>
              <a:avLst/>
              <a:gdLst>
                <a:gd name="T0" fmla="*/ 3153 w 3153"/>
                <a:gd name="T1" fmla="*/ 401 h 854"/>
                <a:gd name="T2" fmla="*/ 2110 w 3153"/>
                <a:gd name="T3" fmla="*/ 38 h 854"/>
                <a:gd name="T4" fmla="*/ 250 w 3153"/>
                <a:gd name="T5" fmla="*/ 174 h 854"/>
                <a:gd name="T6" fmla="*/ 613 w 3153"/>
                <a:gd name="T7" fmla="*/ 854 h 8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53"/>
                <a:gd name="T13" fmla="*/ 0 h 854"/>
                <a:gd name="T14" fmla="*/ 3153 w 3153"/>
                <a:gd name="T15" fmla="*/ 854 h 8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53" h="854">
                  <a:moveTo>
                    <a:pt x="3153" y="401"/>
                  </a:moveTo>
                  <a:cubicBezTo>
                    <a:pt x="2873" y="238"/>
                    <a:pt x="2594" y="76"/>
                    <a:pt x="2110" y="38"/>
                  </a:cubicBezTo>
                  <a:cubicBezTo>
                    <a:pt x="1626" y="0"/>
                    <a:pt x="500" y="38"/>
                    <a:pt x="250" y="174"/>
                  </a:cubicBezTo>
                  <a:cubicBezTo>
                    <a:pt x="0" y="310"/>
                    <a:pt x="306" y="582"/>
                    <a:pt x="613" y="854"/>
                  </a:cubicBezTo>
                </a:path>
              </a:pathLst>
            </a:custGeom>
            <a:noFill/>
            <a:ln w="31750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90B56F5B-30CB-45BC-A689-BA31205037B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117850"/>
            <a:ext cx="4259263" cy="1458913"/>
            <a:chOff x="612" y="1964"/>
            <a:chExt cx="2683" cy="919"/>
          </a:xfrm>
        </p:grpSpPr>
        <p:sp>
          <p:nvSpPr>
            <p:cNvPr id="52237" name="AutoShape 49">
              <a:extLst>
                <a:ext uri="{FF2B5EF4-FFF2-40B4-BE49-F238E27FC236}">
                  <a16:creationId xmlns:a16="http://schemas.microsoft.com/office/drawing/2014/main" id="{27BB4C08-AB57-47AB-B476-D2B2D4948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" y="2611"/>
              <a:ext cx="141" cy="272"/>
            </a:xfrm>
            <a:prstGeom prst="leftBracket">
              <a:avLst>
                <a:gd name="adj" fmla="val 16076"/>
              </a:avLst>
            </a:prstGeom>
            <a:noFill/>
            <a:ln w="38100">
              <a:solidFill>
                <a:srgbClr val="6600CC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2238" name="Freeform 51">
              <a:extLst>
                <a:ext uri="{FF2B5EF4-FFF2-40B4-BE49-F238E27FC236}">
                  <a16:creationId xmlns:a16="http://schemas.microsoft.com/office/drawing/2014/main" id="{72633018-C3B2-4F4B-BE74-CBA52585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1964"/>
              <a:ext cx="2683" cy="650"/>
            </a:xfrm>
            <a:custGeom>
              <a:avLst/>
              <a:gdLst>
                <a:gd name="T0" fmla="*/ 2683 w 2683"/>
                <a:gd name="T1" fmla="*/ 514 h 650"/>
                <a:gd name="T2" fmla="*/ 1685 w 2683"/>
                <a:gd name="T3" fmla="*/ 60 h 650"/>
                <a:gd name="T4" fmla="*/ 234 w 2683"/>
                <a:gd name="T5" fmla="*/ 151 h 650"/>
                <a:gd name="T6" fmla="*/ 279 w 2683"/>
                <a:gd name="T7" fmla="*/ 650 h 6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3"/>
                <a:gd name="T13" fmla="*/ 0 h 650"/>
                <a:gd name="T14" fmla="*/ 2683 w 2683"/>
                <a:gd name="T15" fmla="*/ 650 h 6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3" h="650">
                  <a:moveTo>
                    <a:pt x="2683" y="514"/>
                  </a:moveTo>
                  <a:cubicBezTo>
                    <a:pt x="2388" y="317"/>
                    <a:pt x="2093" y="120"/>
                    <a:pt x="1685" y="60"/>
                  </a:cubicBezTo>
                  <a:cubicBezTo>
                    <a:pt x="1277" y="0"/>
                    <a:pt x="468" y="53"/>
                    <a:pt x="234" y="151"/>
                  </a:cubicBezTo>
                  <a:cubicBezTo>
                    <a:pt x="0" y="249"/>
                    <a:pt x="139" y="449"/>
                    <a:pt x="279" y="650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6" grpId="0" animBg="1"/>
      <p:bldP spid="170027" grpId="0" animBg="1"/>
      <p:bldP spid="170028" grpId="0" animBg="1"/>
      <p:bldP spid="1700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70540848-7C86-492A-8FF5-6A2A8E8E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AE7351-C79B-4BFD-A7F9-46039124F1D9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9219" name="Group 27">
            <a:extLst>
              <a:ext uri="{FF2B5EF4-FFF2-40B4-BE49-F238E27FC236}">
                <a16:creationId xmlns:a16="http://schemas.microsoft.com/office/drawing/2014/main" id="{79246B47-A5CA-4D12-AD48-C1A3F8E81E62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1582738"/>
            <a:ext cx="7553325" cy="4151312"/>
            <a:chOff x="688" y="819"/>
            <a:chExt cx="4758" cy="2615"/>
          </a:xfrm>
        </p:grpSpPr>
        <p:sp>
          <p:nvSpPr>
            <p:cNvPr id="129029" name="Rectangle 5">
              <a:extLst>
                <a:ext uri="{FF2B5EF4-FFF2-40B4-BE49-F238E27FC236}">
                  <a16:creationId xmlns:a16="http://schemas.microsoft.com/office/drawing/2014/main" id="{EB3A1DC4-103C-4F1D-AC10-0F40AC4D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198"/>
              <a:ext cx="8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说明语句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29028" name="Rectangle 4">
              <a:extLst>
                <a:ext uri="{FF2B5EF4-FFF2-40B4-BE49-F238E27FC236}">
                  <a16:creationId xmlns:a16="http://schemas.microsoft.com/office/drawing/2014/main" id="{C7C4368A-C98F-4D28-82BB-9ED46EBDE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1314"/>
              <a:ext cx="31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语言语句分类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29030" name="Rectangle 6">
              <a:extLst>
                <a:ext uri="{FF2B5EF4-FFF2-40B4-BE49-F238E27FC236}">
                  <a16:creationId xmlns:a16="http://schemas.microsoft.com/office/drawing/2014/main" id="{B3794161-5C3D-4DAC-95C1-3ECD3CFB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2513"/>
              <a:ext cx="9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可执行语句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29031" name="Rectangle 7">
              <a:extLst>
                <a:ext uri="{FF2B5EF4-FFF2-40B4-BE49-F238E27FC236}">
                  <a16:creationId xmlns:a16="http://schemas.microsoft.com/office/drawing/2014/main" id="{33E56252-5D36-450E-94E7-A192D31B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912"/>
              <a:ext cx="2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表达式语句</a:t>
              </a:r>
              <a:r>
                <a:rPr lang="zh-CN" altLang="en-US" sz="2400">
                  <a:solidFill>
                    <a:srgbClr val="FF00FF"/>
                  </a:solidFill>
                </a:rPr>
                <a:t> </a:t>
              </a:r>
              <a:r>
                <a:rPr lang="zh-CN" altLang="en-US" sz="1000">
                  <a:solidFill>
                    <a:srgbClr val="FF00FF"/>
                  </a:solidFill>
                </a:rPr>
                <a:t>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</a:t>
              </a:r>
              <a:r>
                <a:rPr lang="zh-CN" altLang="en-US" sz="2000" b="1">
                  <a:solidFill>
                    <a:srgbClr val="008000"/>
                  </a:solidFill>
                  <a:sym typeface="Symbol" pitchFamily="18" charset="2"/>
                </a:rPr>
                <a:t> 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表达式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;</a:t>
              </a:r>
              <a:endParaRPr lang="en-US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129032" name="Rectangle 8">
              <a:extLst>
                <a:ext uri="{FF2B5EF4-FFF2-40B4-BE49-F238E27FC236}">
                  <a16:creationId xmlns:a16="http://schemas.microsoft.com/office/drawing/2014/main" id="{A651507D-CD5E-4878-96FE-3CB559FD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2152"/>
              <a:ext cx="3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复合句       </a:t>
              </a:r>
              <a:r>
                <a:rPr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  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{ }</a:t>
              </a:r>
              <a:r>
                <a:rPr lang="en-US" altLang="zh-CN" sz="240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129033" name="Rectangle 9">
              <a:extLst>
                <a:ext uri="{FF2B5EF4-FFF2-40B4-BE49-F238E27FC236}">
                  <a16:creationId xmlns:a16="http://schemas.microsoft.com/office/drawing/2014/main" id="{FCDD0D65-55E6-42E1-ADA0-3BB969DF7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391"/>
              <a:ext cx="3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选择语句    </a:t>
              </a:r>
              <a:r>
                <a:rPr lang="zh-CN" altLang="en-US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  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if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、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switch</a:t>
              </a:r>
              <a:r>
                <a:rPr lang="en-US" altLang="zh-CN" sz="2400"/>
                <a:t> </a:t>
              </a:r>
            </a:p>
          </p:txBody>
        </p:sp>
        <p:sp>
          <p:nvSpPr>
            <p:cNvPr id="129034" name="Rectangle 10">
              <a:extLst>
                <a:ext uri="{FF2B5EF4-FFF2-40B4-BE49-F238E27FC236}">
                  <a16:creationId xmlns:a16="http://schemas.microsoft.com/office/drawing/2014/main" id="{BE9106BC-F598-4B3E-BE7A-53B230D0D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645"/>
              <a:ext cx="3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循环语句</a:t>
              </a:r>
              <a:r>
                <a:rPr lang="zh-CN" altLang="en-US" sz="2400"/>
                <a:t>   </a:t>
              </a:r>
              <a:r>
                <a:rPr lang="zh-CN" altLang="en-US" sz="1400"/>
                <a:t> 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  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while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、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do while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、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for</a:t>
              </a:r>
              <a:r>
                <a:rPr lang="en-US" altLang="zh-CN" sz="2400"/>
                <a:t> </a:t>
              </a:r>
            </a:p>
          </p:txBody>
        </p:sp>
        <p:sp>
          <p:nvSpPr>
            <p:cNvPr id="129035" name="Rectangle 11">
              <a:extLst>
                <a:ext uri="{FF2B5EF4-FFF2-40B4-BE49-F238E27FC236}">
                  <a16:creationId xmlns:a16="http://schemas.microsoft.com/office/drawing/2014/main" id="{AA6D5563-627A-4373-A336-3E9B08DD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8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0066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常量说明语句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29036" name="Rectangle 12">
              <a:extLst>
                <a:ext uri="{FF2B5EF4-FFF2-40B4-BE49-F238E27FC236}">
                  <a16:creationId xmlns:a16="http://schemas.microsoft.com/office/drawing/2014/main" id="{6E7678F4-0DE4-4ACB-8DA6-9AE43385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062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0066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变量说明语句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9230" name="AutoShape 15">
              <a:extLst>
                <a:ext uri="{FF2B5EF4-FFF2-40B4-BE49-F238E27FC236}">
                  <a16:creationId xmlns:a16="http://schemas.microsoft.com/office/drawing/2014/main" id="{FD30C195-42EC-4144-9474-462B79C4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981"/>
              <a:ext cx="91" cy="771"/>
            </a:xfrm>
            <a:prstGeom prst="leftBrace">
              <a:avLst>
                <a:gd name="adj1" fmla="val 70604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9231" name="AutoShape 16">
              <a:extLst>
                <a:ext uri="{FF2B5EF4-FFF2-40B4-BE49-F238E27FC236}">
                  <a16:creationId xmlns:a16="http://schemas.microsoft.com/office/drawing/2014/main" id="{2DC0BF4E-54DB-488C-BA4E-DA46EFD5B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057"/>
              <a:ext cx="91" cy="1270"/>
            </a:xfrm>
            <a:prstGeom prst="leftBrace">
              <a:avLst>
                <a:gd name="adj1" fmla="val 116300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9232" name="AutoShape 17">
              <a:extLst>
                <a:ext uri="{FF2B5EF4-FFF2-40B4-BE49-F238E27FC236}">
                  <a16:creationId xmlns:a16="http://schemas.microsoft.com/office/drawing/2014/main" id="{6D36DCD8-3E85-42B0-9F52-4C42C59AC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" y="1368"/>
              <a:ext cx="137" cy="1315"/>
            </a:xfrm>
            <a:prstGeom prst="leftBrace">
              <a:avLst>
                <a:gd name="adj1" fmla="val 79988"/>
                <a:gd name="adj2" fmla="val 5038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29045" name="Rectangle 21">
              <a:extLst>
                <a:ext uri="{FF2B5EF4-FFF2-40B4-BE49-F238E27FC236}">
                  <a16:creationId xmlns:a16="http://schemas.microsoft.com/office/drawing/2014/main" id="{46F5E536-5F36-4961-9ACB-9E5279F7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1322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类型说明语句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29046" name="Rectangle 22">
              <a:extLst>
                <a:ext uri="{FF2B5EF4-FFF2-40B4-BE49-F238E27FC236}">
                  <a16:creationId xmlns:a16="http://schemas.microsoft.com/office/drawing/2014/main" id="{B434B183-9BA6-4D08-AE7C-CCC0537A3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1588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函数说明语句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129047" name="Rectangle 23">
              <a:extLst>
                <a:ext uri="{FF2B5EF4-FFF2-40B4-BE49-F238E27FC236}">
                  <a16:creationId xmlns:a16="http://schemas.microsoft.com/office/drawing/2014/main" id="{457D968A-B9C1-4A84-AC65-610AC49B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895"/>
              <a:ext cx="3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转移语句    </a:t>
              </a:r>
              <a:r>
                <a:rPr lang="zh-CN" altLang="en-US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  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break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、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continue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、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goto</a:t>
              </a:r>
              <a:r>
                <a:rPr lang="en-US" altLang="zh-CN" sz="2400"/>
                <a:t> </a:t>
              </a:r>
            </a:p>
          </p:txBody>
        </p:sp>
        <p:sp>
          <p:nvSpPr>
            <p:cNvPr id="129048" name="Rectangle 24">
              <a:extLst>
                <a:ext uri="{FF2B5EF4-FFF2-40B4-BE49-F238E27FC236}">
                  <a16:creationId xmlns:a16="http://schemas.microsoft.com/office/drawing/2014/main" id="{E6AB357B-9CF2-48CB-85D3-E00BB93D0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146"/>
              <a:ext cx="3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标号语句</a:t>
              </a:r>
              <a:r>
                <a:rPr lang="zh-CN" altLang="en-US" sz="2400"/>
                <a:t>   </a:t>
              </a:r>
              <a:r>
                <a:rPr lang="zh-CN" altLang="en-US"/>
                <a:t>  </a:t>
              </a: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  标识符</a:t>
              </a:r>
              <a:r>
                <a:rPr lang="en-US" altLang="zh-CN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: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9220" name="Rectangle 26">
            <a:extLst>
              <a:ext uri="{FF2B5EF4-FFF2-40B4-BE49-F238E27FC236}">
                <a16:creationId xmlns:a16="http://schemas.microsoft.com/office/drawing/2014/main" id="{B299CC64-CACD-4BFE-8C3E-04766CC7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语句概述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4FC040CD-99B4-4DDD-B2C3-92AB5FB95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6184F-A6A3-4540-85B7-1854A26D49E2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097CCAEF-0449-4CEC-B7E8-CC12D4C8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085975"/>
            <a:ext cx="4032250" cy="3587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53252" name="Rectangle 5">
            <a:extLst>
              <a:ext uri="{FF2B5EF4-FFF2-40B4-BE49-F238E27FC236}">
                <a16:creationId xmlns:a16="http://schemas.microsoft.com/office/drawing/2014/main" id="{016B0476-3AE4-4DA3-AA0A-B615B00E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4.10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break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continue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return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B4EA5F25-4EDA-4F34-9302-D9C7EC99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740E577D-7FD4-4A45-81C0-D869E422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628775"/>
            <a:ext cx="7878762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break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 ;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是关键字；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break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语句功能是将改变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语句和循环语句执行流程：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用于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语句中，从中途退出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语句；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⑵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用于循环语句中，从循环体内直接退出当前循环。 </a:t>
            </a:r>
          </a:p>
        </p:txBody>
      </p:sp>
      <p:sp>
        <p:nvSpPr>
          <p:cNvPr id="162825" name="Rectangle 9">
            <a:extLst>
              <a:ext uri="{FF2B5EF4-FFF2-40B4-BE49-F238E27FC236}">
                <a16:creationId xmlns:a16="http://schemas.microsoft.com/office/drawing/2014/main" id="{7C027CC6-690C-4E4A-8990-2A2E3B02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516563"/>
            <a:ext cx="5903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注意：对于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多重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循环语句和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嵌套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语句，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语句退出所在层的语句。 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9486F7FE-BD83-4070-AD2B-D12E4FF26BB4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570163"/>
            <a:ext cx="2519362" cy="2855912"/>
            <a:chOff x="2336" y="1676"/>
            <a:chExt cx="1587" cy="1799"/>
          </a:xfrm>
        </p:grpSpPr>
        <p:sp>
          <p:nvSpPr>
            <p:cNvPr id="53263" name="Rectangle 17">
              <a:extLst>
                <a:ext uri="{FF2B5EF4-FFF2-40B4-BE49-F238E27FC236}">
                  <a16:creationId xmlns:a16="http://schemas.microsoft.com/office/drawing/2014/main" id="{D007C968-33E2-4D06-B8A2-39749E5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706"/>
              <a:ext cx="1587" cy="1769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 w="9525" cap="rnd">
              <a:solidFill>
                <a:srgbClr val="0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62826" name="Text Box 10">
              <a:extLst>
                <a:ext uri="{FF2B5EF4-FFF2-40B4-BE49-F238E27FC236}">
                  <a16:creationId xmlns:a16="http://schemas.microsoft.com/office/drawing/2014/main" id="{BFD54EDD-FBE9-47C3-A8DD-8FDFC5138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1676"/>
              <a:ext cx="1360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while(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){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while(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){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break;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}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62828" name="AutoShape 12">
            <a:extLst>
              <a:ext uri="{FF2B5EF4-FFF2-40B4-BE49-F238E27FC236}">
                <a16:creationId xmlns:a16="http://schemas.microsoft.com/office/drawing/2014/main" id="{3F21693B-2593-4D1F-A066-4DCE4D8FC95E}"/>
              </a:ext>
            </a:extLst>
          </p:cNvPr>
          <p:cNvSpPr>
            <a:spLocks/>
          </p:cNvSpPr>
          <p:nvPr/>
        </p:nvSpPr>
        <p:spPr bwMode="auto">
          <a:xfrm>
            <a:off x="3706813" y="3017838"/>
            <a:ext cx="177800" cy="1871662"/>
          </a:xfrm>
          <a:prstGeom prst="leftBracket">
            <a:avLst>
              <a:gd name="adj" fmla="val 87723"/>
            </a:avLst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62829" name="AutoShape 13">
            <a:extLst>
              <a:ext uri="{FF2B5EF4-FFF2-40B4-BE49-F238E27FC236}">
                <a16:creationId xmlns:a16="http://schemas.microsoft.com/office/drawing/2014/main" id="{1E481403-0BD2-4C05-9776-070196528242}"/>
              </a:ext>
            </a:extLst>
          </p:cNvPr>
          <p:cNvSpPr>
            <a:spLocks/>
          </p:cNvSpPr>
          <p:nvPr/>
        </p:nvSpPr>
        <p:spPr bwMode="auto">
          <a:xfrm>
            <a:off x="4067175" y="3521075"/>
            <a:ext cx="182563" cy="1027113"/>
          </a:xfrm>
          <a:prstGeom prst="leftBracket">
            <a:avLst>
              <a:gd name="adj" fmla="val 46884"/>
            </a:avLst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62830" name="Freeform 14">
            <a:extLst>
              <a:ext uri="{FF2B5EF4-FFF2-40B4-BE49-F238E27FC236}">
                <a16:creationId xmlns:a16="http://schemas.microsoft.com/office/drawing/2014/main" id="{07F3705E-3D6A-43A4-8662-56BDADCA0BFE}"/>
              </a:ext>
            </a:extLst>
          </p:cNvPr>
          <p:cNvSpPr>
            <a:spLocks/>
          </p:cNvSpPr>
          <p:nvPr/>
        </p:nvSpPr>
        <p:spPr bwMode="auto">
          <a:xfrm>
            <a:off x="3706813" y="3962400"/>
            <a:ext cx="2327275" cy="792163"/>
          </a:xfrm>
          <a:custGeom>
            <a:avLst/>
            <a:gdLst>
              <a:gd name="T0" fmla="*/ 2147483646 w 1466"/>
              <a:gd name="T1" fmla="*/ 0 h 499"/>
              <a:gd name="T2" fmla="*/ 2147483646 w 1466"/>
              <a:gd name="T3" fmla="*/ 2147483646 h 499"/>
              <a:gd name="T4" fmla="*/ 2147483646 w 1466"/>
              <a:gd name="T5" fmla="*/ 2147483646 h 499"/>
              <a:gd name="T6" fmla="*/ 2147483646 w 1466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1466"/>
              <a:gd name="T13" fmla="*/ 0 h 499"/>
              <a:gd name="T14" fmla="*/ 1466 w 1466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6" h="499">
                <a:moveTo>
                  <a:pt x="930" y="0"/>
                </a:moveTo>
                <a:cubicBezTo>
                  <a:pt x="1198" y="57"/>
                  <a:pt x="1466" y="114"/>
                  <a:pt x="1338" y="182"/>
                </a:cubicBezTo>
                <a:cubicBezTo>
                  <a:pt x="1210" y="250"/>
                  <a:pt x="318" y="355"/>
                  <a:pt x="159" y="408"/>
                </a:cubicBezTo>
                <a:cubicBezTo>
                  <a:pt x="0" y="461"/>
                  <a:pt x="193" y="480"/>
                  <a:pt x="386" y="49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diamond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1" name="AutoShape 15">
            <a:extLst>
              <a:ext uri="{FF2B5EF4-FFF2-40B4-BE49-F238E27FC236}">
                <a16:creationId xmlns:a16="http://schemas.microsoft.com/office/drawing/2014/main" id="{B6F70613-7902-430C-A0EC-853B9244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97425"/>
            <a:ext cx="1873250" cy="503238"/>
          </a:xfrm>
          <a:prstGeom prst="wedgeRoundRectCallout">
            <a:avLst>
              <a:gd name="adj1" fmla="val 135764"/>
              <a:gd name="adj2" fmla="val 113407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循环中有循环</a:t>
            </a:r>
          </a:p>
        </p:txBody>
      </p:sp>
      <p:sp>
        <p:nvSpPr>
          <p:cNvPr id="162832" name="AutoShape 16">
            <a:extLst>
              <a:ext uri="{FF2B5EF4-FFF2-40B4-BE49-F238E27FC236}">
                <a16:creationId xmlns:a16="http://schemas.microsoft.com/office/drawing/2014/main" id="{AD8487B4-0E8F-4A3D-BA13-C090EFED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581525"/>
            <a:ext cx="1873250" cy="719138"/>
          </a:xfrm>
          <a:prstGeom prst="wedgeRoundRectCallout">
            <a:avLst>
              <a:gd name="adj1" fmla="val -43222"/>
              <a:gd name="adj2" fmla="val 96139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</a:p>
        </p:txBody>
      </p:sp>
      <p:sp>
        <p:nvSpPr>
          <p:cNvPr id="53262" name="Text Box 19">
            <a:extLst>
              <a:ext uri="{FF2B5EF4-FFF2-40B4-BE49-F238E27FC236}">
                <a16:creationId xmlns:a16="http://schemas.microsoft.com/office/drawing/2014/main" id="{A6D86CB2-4FC1-4A0A-8BAC-AEDB639330E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162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162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62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  <p:bldP spid="162828" grpId="0" animBg="1"/>
      <p:bldP spid="162829" grpId="0" animBg="1"/>
      <p:bldP spid="162831" grpId="0" animBg="1"/>
      <p:bldP spid="1628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>
            <a:extLst>
              <a:ext uri="{FF2B5EF4-FFF2-40B4-BE49-F238E27FC236}">
                <a16:creationId xmlns:a16="http://schemas.microsoft.com/office/drawing/2014/main" id="{DE144D13-8B9A-44E7-BB3C-ECB513A09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99AE8E-E739-454A-A1A8-DD4B456A4C70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1A6B68C1-34D6-41BD-9FAD-23F4485C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7632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4.22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打印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之间的所有素数，每行输出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个数。</a:t>
            </a:r>
          </a:p>
        </p:txBody>
      </p:sp>
      <p:sp>
        <p:nvSpPr>
          <p:cNvPr id="166917" name="Rectangle 5">
            <a:extLst>
              <a:ext uri="{FF2B5EF4-FFF2-40B4-BE49-F238E27FC236}">
                <a16:creationId xmlns:a16="http://schemas.microsoft.com/office/drawing/2014/main" id="{75604962-F028-4AE9-A1C2-53675277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5930900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例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4.24</a:t>
            </a:r>
            <a:endParaRPr lang="en-US" altLang="zh-CN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7" name="Rectangle 147">
            <a:extLst>
              <a:ext uri="{FF2B5EF4-FFF2-40B4-BE49-F238E27FC236}">
                <a16:creationId xmlns:a16="http://schemas.microsoft.com/office/drawing/2014/main" id="{3FDE3FC6-B36A-4391-AF99-6D093701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5888"/>
            <a:ext cx="2592387" cy="65532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grpSp>
        <p:nvGrpSpPr>
          <p:cNvPr id="54278" name="Group 146">
            <a:extLst>
              <a:ext uri="{FF2B5EF4-FFF2-40B4-BE49-F238E27FC236}">
                <a16:creationId xmlns:a16="http://schemas.microsoft.com/office/drawing/2014/main" id="{5CF88227-256D-4153-B532-D8338FDAF4F7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123825"/>
            <a:ext cx="2574925" cy="6545263"/>
            <a:chOff x="833" y="-99"/>
            <a:chExt cx="1622" cy="4123"/>
          </a:xfrm>
        </p:grpSpPr>
        <p:grpSp>
          <p:nvGrpSpPr>
            <p:cNvPr id="54284" name="Group 9">
              <a:extLst>
                <a:ext uri="{FF2B5EF4-FFF2-40B4-BE49-F238E27FC236}">
                  <a16:creationId xmlns:a16="http://schemas.microsoft.com/office/drawing/2014/main" id="{08F420F3-B2D3-41C7-856B-1A67EB37F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" y="3832"/>
              <a:ext cx="544" cy="192"/>
              <a:chOff x="1009" y="3828"/>
              <a:chExt cx="544" cy="192"/>
            </a:xfrm>
          </p:grpSpPr>
          <p:sp>
            <p:nvSpPr>
              <p:cNvPr id="54355" name="Oval 10">
                <a:extLst>
                  <a:ext uri="{FF2B5EF4-FFF2-40B4-BE49-F238E27FC236}">
                    <a16:creationId xmlns:a16="http://schemas.microsoft.com/office/drawing/2014/main" id="{3F10A73B-58EB-4BA7-A81A-1FA1CDE7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83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6923" name="Text Box 11">
                <a:extLst>
                  <a:ext uri="{FF2B5EF4-FFF2-40B4-BE49-F238E27FC236}">
                    <a16:creationId xmlns:a16="http://schemas.microsoft.com/office/drawing/2014/main" id="{1AFA54E5-DFC0-47AD-A85A-9E51C29F1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" y="38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54285" name="Line 16">
              <a:extLst>
                <a:ext uri="{FF2B5EF4-FFF2-40B4-BE49-F238E27FC236}">
                  <a16:creationId xmlns:a16="http://schemas.microsoft.com/office/drawing/2014/main" id="{EDC58FF2-1B8C-4408-BBD9-CA5E9D93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9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30" name="Text Box 18">
              <a:extLst>
                <a:ext uri="{FF2B5EF4-FFF2-40B4-BE49-F238E27FC236}">
                  <a16:creationId xmlns:a16="http://schemas.microsoft.com/office/drawing/2014/main" id="{D90E70E8-6A75-480F-A4F4-260BBB94A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5" y="167"/>
              <a:ext cx="795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n←2,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k←0</a:t>
              </a:r>
            </a:p>
          </p:txBody>
        </p:sp>
        <p:sp>
          <p:nvSpPr>
            <p:cNvPr id="166935" name="Text Box 23">
              <a:extLst>
                <a:ext uri="{FF2B5EF4-FFF2-40B4-BE49-F238E27FC236}">
                  <a16:creationId xmlns:a16="http://schemas.microsoft.com/office/drawing/2014/main" id="{D73C1D16-954C-41AD-996D-844D6AA2E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36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54288" name="Group 24">
              <a:extLst>
                <a:ext uri="{FF2B5EF4-FFF2-40B4-BE49-F238E27FC236}">
                  <a16:creationId xmlns:a16="http://schemas.microsoft.com/office/drawing/2014/main" id="{B02777B6-BA1B-463C-8388-92A8846F6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" y="-99"/>
              <a:ext cx="544" cy="192"/>
              <a:chOff x="3835" y="1428"/>
              <a:chExt cx="544" cy="192"/>
            </a:xfrm>
          </p:grpSpPr>
          <p:sp>
            <p:nvSpPr>
              <p:cNvPr id="54353" name="Oval 25">
                <a:extLst>
                  <a:ext uri="{FF2B5EF4-FFF2-40B4-BE49-F238E27FC236}">
                    <a16:creationId xmlns:a16="http://schemas.microsoft.com/office/drawing/2014/main" id="{ACC54B4A-4BBB-4C8E-A8A7-BAC528C2F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43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6938" name="Text Box 26">
                <a:extLst>
                  <a:ext uri="{FF2B5EF4-FFF2-40B4-BE49-F238E27FC236}">
                    <a16:creationId xmlns:a16="http://schemas.microsoft.com/office/drawing/2014/main" id="{456FE850-6218-4A58-BBB3-A40C09D14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5" y="14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</p:grpSp>
        <p:sp>
          <p:nvSpPr>
            <p:cNvPr id="166939" name="Text Box 27">
              <a:extLst>
                <a:ext uri="{FF2B5EF4-FFF2-40B4-BE49-F238E27FC236}">
                  <a16:creationId xmlns:a16="http://schemas.microsoft.com/office/drawing/2014/main" id="{E8329D8F-557A-4779-A5C0-263DAAFCB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2479"/>
              <a:ext cx="587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54290" name="Line 28">
              <a:extLst>
                <a:ext uri="{FF2B5EF4-FFF2-40B4-BE49-F238E27FC236}">
                  <a16:creationId xmlns:a16="http://schemas.microsoft.com/office/drawing/2014/main" id="{CF0E7443-F39F-402A-B443-58D89AA2D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1" name="Line 29">
              <a:extLst>
                <a:ext uri="{FF2B5EF4-FFF2-40B4-BE49-F238E27FC236}">
                  <a16:creationId xmlns:a16="http://schemas.microsoft.com/office/drawing/2014/main" id="{1A295478-006B-4908-B9FE-0C149B7A7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539"/>
              <a:ext cx="59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2" name="AutoShape 32">
              <a:extLst>
                <a:ext uri="{FF2B5EF4-FFF2-40B4-BE49-F238E27FC236}">
                  <a16:creationId xmlns:a16="http://schemas.microsoft.com/office/drawing/2014/main" id="{73F30FD7-55F0-4D24-95AC-7DEDE49B3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42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66945" name="Text Box 33">
              <a:extLst>
                <a:ext uri="{FF2B5EF4-FFF2-40B4-BE49-F238E27FC236}">
                  <a16:creationId xmlns:a16="http://schemas.microsoft.com/office/drawing/2014/main" id="{E913E2C1-7DD9-4858-9E3D-1EACF7B59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427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n≤100</a:t>
              </a:r>
            </a:p>
          </p:txBody>
        </p:sp>
        <p:sp>
          <p:nvSpPr>
            <p:cNvPr id="54294" name="Line 34">
              <a:extLst>
                <a:ext uri="{FF2B5EF4-FFF2-40B4-BE49-F238E27FC236}">
                  <a16:creationId xmlns:a16="http://schemas.microsoft.com/office/drawing/2014/main" id="{DFBF38AB-4F9C-49F9-82BB-0B0CA91F9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543"/>
              <a:ext cx="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5" name="Line 35">
              <a:extLst>
                <a:ext uri="{FF2B5EF4-FFF2-40B4-BE49-F238E27FC236}">
                  <a16:creationId xmlns:a16="http://schemas.microsoft.com/office/drawing/2014/main" id="{6E0ACB69-C0F9-4F5F-AA75-D9C2F1470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0" y="527"/>
              <a:ext cx="0" cy="3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56" name="Text Box 44">
              <a:extLst>
                <a:ext uri="{FF2B5EF4-FFF2-40B4-BE49-F238E27FC236}">
                  <a16:creationId xmlns:a16="http://schemas.microsoft.com/office/drawing/2014/main" id="{29D9F270-C51D-4EBB-AA71-21E1CA19E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779"/>
              <a:ext cx="68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 ← 2</a:t>
              </a:r>
            </a:p>
          </p:txBody>
        </p:sp>
        <p:sp>
          <p:nvSpPr>
            <p:cNvPr id="54297" name="Line 58">
              <a:extLst>
                <a:ext uri="{FF2B5EF4-FFF2-40B4-BE49-F238E27FC236}">
                  <a16:creationId xmlns:a16="http://schemas.microsoft.com/office/drawing/2014/main" id="{DB72D1A4-AB26-4E98-ADB1-7748C1510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787"/>
              <a:ext cx="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8" name="Line 61">
              <a:extLst>
                <a:ext uri="{FF2B5EF4-FFF2-40B4-BE49-F238E27FC236}">
                  <a16:creationId xmlns:a16="http://schemas.microsoft.com/office/drawing/2014/main" id="{06AD3B36-27D3-445F-B36C-D715EF45C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365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81" name="Text Box 69">
              <a:extLst>
                <a:ext uri="{FF2B5EF4-FFF2-40B4-BE49-F238E27FC236}">
                  <a16:creationId xmlns:a16="http://schemas.microsoft.com/office/drawing/2014/main" id="{31DDED0C-8820-4D10-9F19-81F3D37FC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29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66988" name="Text Box 76">
              <a:extLst>
                <a:ext uri="{FF2B5EF4-FFF2-40B4-BE49-F238E27FC236}">
                  <a16:creationId xmlns:a16="http://schemas.microsoft.com/office/drawing/2014/main" id="{88FD4CF6-F2F3-462A-9E90-73CD0004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971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54301" name="AutoShape 77">
              <a:extLst>
                <a:ext uri="{FF2B5EF4-FFF2-40B4-BE49-F238E27FC236}">
                  <a16:creationId xmlns:a16="http://schemas.microsoft.com/office/drawing/2014/main" id="{C42844AA-3A1C-46BE-8725-175A2AEB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038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66990" name="Text Box 78">
              <a:extLst>
                <a:ext uri="{FF2B5EF4-FFF2-40B4-BE49-F238E27FC236}">
                  <a16:creationId xmlns:a16="http://schemas.microsoft.com/office/drawing/2014/main" id="{4E74CCE0-7CC8-40E3-9FE5-AB17261D3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1038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zh-CN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</a:t>
              </a: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√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54303" name="Line 79">
              <a:extLst>
                <a:ext uri="{FF2B5EF4-FFF2-40B4-BE49-F238E27FC236}">
                  <a16:creationId xmlns:a16="http://schemas.microsoft.com/office/drawing/2014/main" id="{2BF2D469-DEE9-48A6-8CAB-9D001686E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14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4" name="Line 84">
              <a:extLst>
                <a:ext uri="{FF2B5EF4-FFF2-40B4-BE49-F238E27FC236}">
                  <a16:creationId xmlns:a16="http://schemas.microsoft.com/office/drawing/2014/main" id="{7B98DF34-FA0E-44AE-A3F4-622417A41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" y="1111"/>
              <a:ext cx="11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00" name="Text Box 88">
              <a:extLst>
                <a:ext uri="{FF2B5EF4-FFF2-40B4-BE49-F238E27FC236}">
                  <a16:creationId xmlns:a16="http://schemas.microsoft.com/office/drawing/2014/main" id="{318AA5F5-0A53-493A-AD5E-CDEC48EFD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1369"/>
              <a:ext cx="5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n%i=0</a:t>
              </a:r>
            </a:p>
          </p:txBody>
        </p:sp>
        <p:sp>
          <p:nvSpPr>
            <p:cNvPr id="167002" name="Text Box 90">
              <a:extLst>
                <a:ext uri="{FF2B5EF4-FFF2-40B4-BE49-F238E27FC236}">
                  <a16:creationId xmlns:a16="http://schemas.microsoft.com/office/drawing/2014/main" id="{0A8764E9-4415-45CF-B5A5-89C6EAD0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" y="1601"/>
              <a:ext cx="590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307" name="Line 91">
              <a:extLst>
                <a:ext uri="{FF2B5EF4-FFF2-40B4-BE49-F238E27FC236}">
                  <a16:creationId xmlns:a16="http://schemas.microsoft.com/office/drawing/2014/main" id="{9A21D48B-018D-4CCE-A7D9-562604AF3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18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04" name="Text Box 92">
              <a:extLst>
                <a:ext uri="{FF2B5EF4-FFF2-40B4-BE49-F238E27FC236}">
                  <a16:creationId xmlns:a16="http://schemas.microsoft.com/office/drawing/2014/main" id="{2DEA5809-F5CC-4DE8-B340-77BC61136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424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67005" name="Text Box 93">
              <a:extLst>
                <a:ext uri="{FF2B5EF4-FFF2-40B4-BE49-F238E27FC236}">
                  <a16:creationId xmlns:a16="http://schemas.microsoft.com/office/drawing/2014/main" id="{829A09BF-4626-4D21-AE07-2156F782A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1433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54310" name="AutoShape 94">
              <a:extLst>
                <a:ext uri="{FF2B5EF4-FFF2-40B4-BE49-F238E27FC236}">
                  <a16:creationId xmlns:a16="http://schemas.microsoft.com/office/drawing/2014/main" id="{3237CE4F-7CAA-4547-9EBB-6A97B4A0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363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4311" name="Line 95">
              <a:extLst>
                <a:ext uri="{FF2B5EF4-FFF2-40B4-BE49-F238E27FC236}">
                  <a16:creationId xmlns:a16="http://schemas.microsoft.com/office/drawing/2014/main" id="{D50D9520-642B-4881-8889-86C2C5C2C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2" y="1476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2" name="Line 96">
              <a:extLst>
                <a:ext uri="{FF2B5EF4-FFF2-40B4-BE49-F238E27FC236}">
                  <a16:creationId xmlns:a16="http://schemas.microsoft.com/office/drawing/2014/main" id="{00BD251B-F896-4B74-B40D-AFA52C6B4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147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3" name="Line 98">
              <a:extLst>
                <a:ext uri="{FF2B5EF4-FFF2-40B4-BE49-F238E27FC236}">
                  <a16:creationId xmlns:a16="http://schemas.microsoft.com/office/drawing/2014/main" id="{52AC6574-2305-4E09-89D5-AF6ECEA63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9" y="1476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4" name="Line 99">
              <a:extLst>
                <a:ext uri="{FF2B5EF4-FFF2-40B4-BE49-F238E27FC236}">
                  <a16:creationId xmlns:a16="http://schemas.microsoft.com/office/drawing/2014/main" id="{A8F34901-1FC0-42C4-BD96-C3678E57F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1829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5" name="Line 100">
              <a:extLst>
                <a:ext uri="{FF2B5EF4-FFF2-40B4-BE49-F238E27FC236}">
                  <a16:creationId xmlns:a16="http://schemas.microsoft.com/office/drawing/2014/main" id="{AF37EF4D-DEA1-4909-B96F-E212CCBD2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147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6" name="Line 102">
              <a:extLst>
                <a:ext uri="{FF2B5EF4-FFF2-40B4-BE49-F238E27FC236}">
                  <a16:creationId xmlns:a16="http://schemas.microsoft.com/office/drawing/2014/main" id="{59C05694-6CED-4969-95CD-4395DA943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187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16" name="Text Box 104">
              <a:extLst>
                <a:ext uri="{FF2B5EF4-FFF2-40B4-BE49-F238E27FC236}">
                  <a16:creationId xmlns:a16="http://schemas.microsoft.com/office/drawing/2014/main" id="{9D9ACA44-BFBB-41B3-A41B-F7A81F90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1949"/>
              <a:ext cx="77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i←i + 1</a:t>
              </a:r>
            </a:p>
          </p:txBody>
        </p:sp>
        <p:sp>
          <p:nvSpPr>
            <p:cNvPr id="54318" name="Line 105">
              <a:extLst>
                <a:ext uri="{FF2B5EF4-FFF2-40B4-BE49-F238E27FC236}">
                  <a16:creationId xmlns:a16="http://schemas.microsoft.com/office/drawing/2014/main" id="{0E60EEB5-4B24-40A4-BDBC-D29978F47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150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9" name="Line 106">
              <a:extLst>
                <a:ext uri="{FF2B5EF4-FFF2-40B4-BE49-F238E27FC236}">
                  <a16:creationId xmlns:a16="http://schemas.microsoft.com/office/drawing/2014/main" id="{5840F5E6-96C0-48B2-95B4-2A93C716A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" y="1149"/>
              <a:ext cx="510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0" name="Line 107">
              <a:extLst>
                <a:ext uri="{FF2B5EF4-FFF2-40B4-BE49-F238E27FC236}">
                  <a16:creationId xmlns:a16="http://schemas.microsoft.com/office/drawing/2014/main" id="{0A16EDA5-0F6A-48E9-B77D-89689F018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060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20" name="Text Box 108">
              <a:extLst>
                <a:ext uri="{FF2B5EF4-FFF2-40B4-BE49-F238E27FC236}">
                  <a16:creationId xmlns:a16="http://schemas.microsoft.com/office/drawing/2014/main" id="{F9CB2DE3-D023-4223-A14E-1DD7BCE3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574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67021" name="Text Box 109">
              <a:extLst>
                <a:ext uri="{FF2B5EF4-FFF2-40B4-BE49-F238E27FC236}">
                  <a16:creationId xmlns:a16="http://schemas.microsoft.com/office/drawing/2014/main" id="{F50FCB83-3D9B-4E19-8236-B0F714F9E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118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67023" name="Text Box 111">
              <a:extLst>
                <a:ext uri="{FF2B5EF4-FFF2-40B4-BE49-F238E27FC236}">
                  <a16:creationId xmlns:a16="http://schemas.microsoft.com/office/drawing/2014/main" id="{BB8DCB78-9CF2-4813-A5EB-7B3469B20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254"/>
              <a:ext cx="5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n%i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</a:t>
              </a:r>
            </a:p>
          </p:txBody>
        </p:sp>
        <p:sp>
          <p:nvSpPr>
            <p:cNvPr id="167025" name="Text Box 113">
              <a:extLst>
                <a:ext uri="{FF2B5EF4-FFF2-40B4-BE49-F238E27FC236}">
                  <a16:creationId xmlns:a16="http://schemas.microsoft.com/office/drawing/2014/main" id="{FAEEEEDA-41B0-4C16-BCE2-C2728150A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29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54325" name="AutoShape 114">
              <a:extLst>
                <a:ext uri="{FF2B5EF4-FFF2-40B4-BE49-F238E27FC236}">
                  <a16:creationId xmlns:a16="http://schemas.microsoft.com/office/drawing/2014/main" id="{C75723E1-5C64-4736-941F-F4C9002D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2248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4326" name="Line 115">
              <a:extLst>
                <a:ext uri="{FF2B5EF4-FFF2-40B4-BE49-F238E27FC236}">
                  <a16:creationId xmlns:a16="http://schemas.microsoft.com/office/drawing/2014/main" id="{3BACA3BB-9CB6-4EBC-A1F4-265B7DBC4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5" y="236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7" name="Line 116">
              <a:extLst>
                <a:ext uri="{FF2B5EF4-FFF2-40B4-BE49-F238E27FC236}">
                  <a16:creationId xmlns:a16="http://schemas.microsoft.com/office/drawing/2014/main" id="{730FCEEA-91C6-424F-A77B-3E5784B8D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2369"/>
              <a:ext cx="19" cy="1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8" name="Line 117">
              <a:extLst>
                <a:ext uri="{FF2B5EF4-FFF2-40B4-BE49-F238E27FC236}">
                  <a16:creationId xmlns:a16="http://schemas.microsoft.com/office/drawing/2014/main" id="{2A587C13-C1B5-4A7B-8841-E643034DF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2" y="236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9" name="Line 118">
              <a:extLst>
                <a:ext uri="{FF2B5EF4-FFF2-40B4-BE49-F238E27FC236}">
                  <a16:creationId xmlns:a16="http://schemas.microsoft.com/office/drawing/2014/main" id="{3875C1AB-F426-4A71-AA78-B4DFB01BB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2362"/>
              <a:ext cx="5" cy="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33" name="Text Box 121">
              <a:extLst>
                <a:ext uri="{FF2B5EF4-FFF2-40B4-BE49-F238E27FC236}">
                  <a16:creationId xmlns:a16="http://schemas.microsoft.com/office/drawing/2014/main" id="{50B8D582-7399-4268-9572-98761AA8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552"/>
              <a:ext cx="77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n←n+ 1</a:t>
              </a:r>
            </a:p>
          </p:txBody>
        </p:sp>
        <p:sp>
          <p:nvSpPr>
            <p:cNvPr id="54331" name="Line 124">
              <a:extLst>
                <a:ext uri="{FF2B5EF4-FFF2-40B4-BE49-F238E27FC236}">
                  <a16:creationId xmlns:a16="http://schemas.microsoft.com/office/drawing/2014/main" id="{0395BB02-FE76-4913-8F5A-B8679DAC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4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2" name="Line 125">
              <a:extLst>
                <a:ext uri="{FF2B5EF4-FFF2-40B4-BE49-F238E27FC236}">
                  <a16:creationId xmlns:a16="http://schemas.microsoft.com/office/drawing/2014/main" id="{2C249B86-10F5-4D78-88DC-4ED5CA86E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64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3" name="Line 126">
              <a:extLst>
                <a:ext uri="{FF2B5EF4-FFF2-40B4-BE49-F238E27FC236}">
                  <a16:creationId xmlns:a16="http://schemas.microsoft.com/office/drawing/2014/main" id="{0A401160-E97B-4B1B-AD8F-92A6F4574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96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4" name="Line 127">
              <a:extLst>
                <a:ext uri="{FF2B5EF4-FFF2-40B4-BE49-F238E27FC236}">
                  <a16:creationId xmlns:a16="http://schemas.microsoft.com/office/drawing/2014/main" id="{6DA7BE0B-EB18-417B-83F2-EDF9BD49C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2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5" name="Line 128">
              <a:extLst>
                <a:ext uri="{FF2B5EF4-FFF2-40B4-BE49-F238E27FC236}">
                  <a16:creationId xmlns:a16="http://schemas.microsoft.com/office/drawing/2014/main" id="{3368582D-2039-466F-A523-4971FB654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8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6" name="Line 129">
              <a:extLst>
                <a:ext uri="{FF2B5EF4-FFF2-40B4-BE49-F238E27FC236}">
                  <a16:creationId xmlns:a16="http://schemas.microsoft.com/office/drawing/2014/main" id="{E34032F2-C427-48C1-80BA-F94850EFE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150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7" name="Line 130">
              <a:extLst>
                <a:ext uri="{FF2B5EF4-FFF2-40B4-BE49-F238E27FC236}">
                  <a16:creationId xmlns:a16="http://schemas.microsoft.com/office/drawing/2014/main" id="{CA3EFAED-0C75-412B-8EC8-783423FE4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2178"/>
              <a:ext cx="63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8" name="Line 131">
              <a:extLst>
                <a:ext uri="{FF2B5EF4-FFF2-40B4-BE49-F238E27FC236}">
                  <a16:creationId xmlns:a16="http://schemas.microsoft.com/office/drawing/2014/main" id="{B3D05C55-5001-45CC-A7C3-EC3E78F9B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8" y="3113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44" name="Text Box 132">
              <a:extLst>
                <a:ext uri="{FF2B5EF4-FFF2-40B4-BE49-F238E27FC236}">
                  <a16:creationId xmlns:a16="http://schemas.microsoft.com/office/drawing/2014/main" id="{9521475B-F604-4567-AC02-552F9BA35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3225"/>
              <a:ext cx="587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\n</a:t>
              </a:r>
            </a:p>
          </p:txBody>
        </p:sp>
        <p:sp>
          <p:nvSpPr>
            <p:cNvPr id="167045" name="Text Box 133">
              <a:extLst>
                <a:ext uri="{FF2B5EF4-FFF2-40B4-BE49-F238E27FC236}">
                  <a16:creationId xmlns:a16="http://schemas.microsoft.com/office/drawing/2014/main" id="{F7289437-4FFE-49BF-B725-9DF625AAE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306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67046" name="Text Box 134">
              <a:extLst>
                <a:ext uri="{FF2B5EF4-FFF2-40B4-BE49-F238E27FC236}">
                  <a16:creationId xmlns:a16="http://schemas.microsoft.com/office/drawing/2014/main" id="{326F2173-7D7B-4B62-AAD4-95B491A09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3024"/>
              <a:ext cx="6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k%10=0</a:t>
              </a:r>
            </a:p>
          </p:txBody>
        </p:sp>
        <p:sp>
          <p:nvSpPr>
            <p:cNvPr id="167047" name="Text Box 135">
              <a:extLst>
                <a:ext uri="{FF2B5EF4-FFF2-40B4-BE49-F238E27FC236}">
                  <a16:creationId xmlns:a16="http://schemas.microsoft.com/office/drawing/2014/main" id="{736D19D4-2E09-4129-A9E9-9076C2DE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" y="3041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54343" name="AutoShape 136">
              <a:extLst>
                <a:ext uri="{FF2B5EF4-FFF2-40B4-BE49-F238E27FC236}">
                  <a16:creationId xmlns:a16="http://schemas.microsoft.com/office/drawing/2014/main" id="{046DE250-0022-4904-A043-475CB981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012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4344" name="Line 137">
              <a:extLst>
                <a:ext uri="{FF2B5EF4-FFF2-40B4-BE49-F238E27FC236}">
                  <a16:creationId xmlns:a16="http://schemas.microsoft.com/office/drawing/2014/main" id="{B9192F36-879A-4E71-BC8E-109B91734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2" y="312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5" name="Line 138">
              <a:extLst>
                <a:ext uri="{FF2B5EF4-FFF2-40B4-BE49-F238E27FC236}">
                  <a16:creationId xmlns:a16="http://schemas.microsoft.com/office/drawing/2014/main" id="{EE6D3D5D-75C9-4D51-A6F7-AF9FBA34A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6" name="Line 139">
              <a:extLst>
                <a:ext uri="{FF2B5EF4-FFF2-40B4-BE49-F238E27FC236}">
                  <a16:creationId xmlns:a16="http://schemas.microsoft.com/office/drawing/2014/main" id="{DE54E3D3-6644-4D1F-AFA5-DAD6135BB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3" y="312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7" name="Line 140">
              <a:extLst>
                <a:ext uri="{FF2B5EF4-FFF2-40B4-BE49-F238E27FC236}">
                  <a16:creationId xmlns:a16="http://schemas.microsoft.com/office/drawing/2014/main" id="{9FE54464-9E03-4D80-B173-2521A0423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346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8" name="Line 141">
              <a:extLst>
                <a:ext uri="{FF2B5EF4-FFF2-40B4-BE49-F238E27FC236}">
                  <a16:creationId xmlns:a16="http://schemas.microsoft.com/office/drawing/2014/main" id="{14247083-500E-4951-8E50-F426EA99E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416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9" name="Line 142">
              <a:extLst>
                <a:ext uri="{FF2B5EF4-FFF2-40B4-BE49-F238E27FC236}">
                  <a16:creationId xmlns:a16="http://schemas.microsoft.com/office/drawing/2014/main" id="{B4683DFF-3D1F-44F4-9861-B70EB817A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6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055" name="Text Box 143">
              <a:extLst>
                <a:ext uri="{FF2B5EF4-FFF2-40B4-BE49-F238E27FC236}">
                  <a16:creationId xmlns:a16="http://schemas.microsoft.com/office/drawing/2014/main" id="{8D135B81-7E55-45EC-ACD0-FDA373EA5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757"/>
              <a:ext cx="77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k←k+ 1</a:t>
              </a:r>
            </a:p>
          </p:txBody>
        </p:sp>
        <p:sp>
          <p:nvSpPr>
            <p:cNvPr id="54351" name="Line 144">
              <a:extLst>
                <a:ext uri="{FF2B5EF4-FFF2-40B4-BE49-F238E27FC236}">
                  <a16:creationId xmlns:a16="http://schemas.microsoft.com/office/drawing/2014/main" id="{4AF579C5-FE53-4D05-8DE6-578F31599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950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2" name="Line 145">
              <a:extLst>
                <a:ext uri="{FF2B5EF4-FFF2-40B4-BE49-F238E27FC236}">
                  <a16:creationId xmlns:a16="http://schemas.microsoft.com/office/drawing/2014/main" id="{C1695326-74C9-4DA7-9FCB-C02582DC0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" y="527"/>
              <a:ext cx="4" cy="3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7061" name="Freeform 149">
            <a:extLst>
              <a:ext uri="{FF2B5EF4-FFF2-40B4-BE49-F238E27FC236}">
                <a16:creationId xmlns:a16="http://schemas.microsoft.com/office/drawing/2014/main" id="{492542D5-1764-43BC-8BD8-81A6EABE67AA}"/>
              </a:ext>
            </a:extLst>
          </p:cNvPr>
          <p:cNvSpPr>
            <a:spLocks/>
          </p:cNvSpPr>
          <p:nvPr/>
        </p:nvSpPr>
        <p:spPr bwMode="auto">
          <a:xfrm>
            <a:off x="1347788" y="2997200"/>
            <a:ext cx="936625" cy="887413"/>
          </a:xfrm>
          <a:custGeom>
            <a:avLst/>
            <a:gdLst>
              <a:gd name="T0" fmla="*/ 2147483646 w 590"/>
              <a:gd name="T1" fmla="*/ 0 h 559"/>
              <a:gd name="T2" fmla="*/ 2147483646 w 590"/>
              <a:gd name="T3" fmla="*/ 2147483646 h 559"/>
              <a:gd name="T4" fmla="*/ 2147483646 w 590"/>
              <a:gd name="T5" fmla="*/ 2147483646 h 559"/>
              <a:gd name="T6" fmla="*/ 2147483646 w 590"/>
              <a:gd name="T7" fmla="*/ 2147483646 h 559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559"/>
              <a:gd name="T14" fmla="*/ 590 w 590"/>
              <a:gd name="T15" fmla="*/ 559 h 5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559">
                <a:moveTo>
                  <a:pt x="91" y="0"/>
                </a:moveTo>
                <a:cubicBezTo>
                  <a:pt x="68" y="26"/>
                  <a:pt x="46" y="53"/>
                  <a:pt x="46" y="136"/>
                </a:cubicBezTo>
                <a:cubicBezTo>
                  <a:pt x="46" y="219"/>
                  <a:pt x="0" y="439"/>
                  <a:pt x="91" y="499"/>
                </a:cubicBezTo>
                <a:cubicBezTo>
                  <a:pt x="182" y="559"/>
                  <a:pt x="386" y="529"/>
                  <a:pt x="590" y="499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062" name="Freeform 150">
            <a:extLst>
              <a:ext uri="{FF2B5EF4-FFF2-40B4-BE49-F238E27FC236}">
                <a16:creationId xmlns:a16="http://schemas.microsoft.com/office/drawing/2014/main" id="{F66083A7-2AC6-438A-A8F2-2A89637C2A91}"/>
              </a:ext>
            </a:extLst>
          </p:cNvPr>
          <p:cNvSpPr>
            <a:spLocks/>
          </p:cNvSpPr>
          <p:nvPr/>
        </p:nvSpPr>
        <p:spPr bwMode="auto">
          <a:xfrm>
            <a:off x="1447800" y="3198813"/>
            <a:ext cx="841375" cy="114300"/>
          </a:xfrm>
          <a:custGeom>
            <a:avLst/>
            <a:gdLst>
              <a:gd name="T0" fmla="*/ 0 w 530"/>
              <a:gd name="T1" fmla="*/ 2147483646 h 72"/>
              <a:gd name="T2" fmla="*/ 2147483646 w 530"/>
              <a:gd name="T3" fmla="*/ 2147483646 h 72"/>
              <a:gd name="T4" fmla="*/ 2147483646 w 530"/>
              <a:gd name="T5" fmla="*/ 2147483646 h 72"/>
              <a:gd name="T6" fmla="*/ 2147483646 w 530"/>
              <a:gd name="T7" fmla="*/ 2147483646 h 72"/>
              <a:gd name="T8" fmla="*/ 2147483646 w 530"/>
              <a:gd name="T9" fmla="*/ 2147483646 h 72"/>
              <a:gd name="T10" fmla="*/ 2147483646 w 530"/>
              <a:gd name="T11" fmla="*/ 2147483646 h 72"/>
              <a:gd name="T12" fmla="*/ 2147483646 w 530"/>
              <a:gd name="T13" fmla="*/ 2147483646 h 72"/>
              <a:gd name="T14" fmla="*/ 2147483646 w 530"/>
              <a:gd name="T15" fmla="*/ 2147483646 h 72"/>
              <a:gd name="T16" fmla="*/ 2147483646 w 530"/>
              <a:gd name="T17" fmla="*/ 2147483646 h 72"/>
              <a:gd name="T18" fmla="*/ 2147483646 w 530"/>
              <a:gd name="T19" fmla="*/ 2147483646 h 72"/>
              <a:gd name="T20" fmla="*/ 2147483646 w 530"/>
              <a:gd name="T21" fmla="*/ 2147483646 h 72"/>
              <a:gd name="T22" fmla="*/ 2147483646 w 530"/>
              <a:gd name="T23" fmla="*/ 0 h 72"/>
              <a:gd name="T24" fmla="*/ 2147483646 w 530"/>
              <a:gd name="T25" fmla="*/ 2147483646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30"/>
              <a:gd name="T40" fmla="*/ 0 h 72"/>
              <a:gd name="T41" fmla="*/ 530 w 530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30" h="72">
                <a:moveTo>
                  <a:pt x="0" y="18"/>
                </a:moveTo>
                <a:cubicBezTo>
                  <a:pt x="30" y="8"/>
                  <a:pt x="59" y="18"/>
                  <a:pt x="90" y="24"/>
                </a:cubicBezTo>
                <a:cubicBezTo>
                  <a:pt x="94" y="30"/>
                  <a:pt x="95" y="40"/>
                  <a:pt x="102" y="42"/>
                </a:cubicBezTo>
                <a:cubicBezTo>
                  <a:pt x="113" y="46"/>
                  <a:pt x="157" y="27"/>
                  <a:pt x="168" y="24"/>
                </a:cubicBezTo>
                <a:cubicBezTo>
                  <a:pt x="192" y="32"/>
                  <a:pt x="202" y="39"/>
                  <a:pt x="216" y="60"/>
                </a:cubicBezTo>
                <a:cubicBezTo>
                  <a:pt x="247" y="39"/>
                  <a:pt x="225" y="34"/>
                  <a:pt x="264" y="24"/>
                </a:cubicBezTo>
                <a:cubicBezTo>
                  <a:pt x="291" y="51"/>
                  <a:pt x="274" y="45"/>
                  <a:pt x="318" y="30"/>
                </a:cubicBezTo>
                <a:cubicBezTo>
                  <a:pt x="330" y="26"/>
                  <a:pt x="354" y="18"/>
                  <a:pt x="354" y="18"/>
                </a:cubicBezTo>
                <a:cubicBezTo>
                  <a:pt x="374" y="31"/>
                  <a:pt x="382" y="47"/>
                  <a:pt x="402" y="60"/>
                </a:cubicBezTo>
                <a:cubicBezTo>
                  <a:pt x="416" y="56"/>
                  <a:pt x="434" y="55"/>
                  <a:pt x="444" y="42"/>
                </a:cubicBezTo>
                <a:cubicBezTo>
                  <a:pt x="448" y="37"/>
                  <a:pt x="446" y="28"/>
                  <a:pt x="450" y="24"/>
                </a:cubicBezTo>
                <a:cubicBezTo>
                  <a:pt x="460" y="14"/>
                  <a:pt x="486" y="0"/>
                  <a:pt x="486" y="0"/>
                </a:cubicBezTo>
                <a:cubicBezTo>
                  <a:pt x="530" y="15"/>
                  <a:pt x="503" y="49"/>
                  <a:pt x="480" y="72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1" name="Rectangle 151">
            <a:extLst>
              <a:ext uri="{FF2B5EF4-FFF2-40B4-BE49-F238E27FC236}">
                <a16:creationId xmlns:a16="http://schemas.microsoft.com/office/drawing/2014/main" id="{C68239FA-EE2D-472E-A472-BCE3A5A4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1484313"/>
            <a:ext cx="4725988" cy="40544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#include&lt;math.h&gt;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</a:t>
            </a:r>
            <a:r>
              <a:rPr lang="pt-BR" altLang="zh-CN" sz="2000"/>
              <a:t>int i, n, k,m=1;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/>
              <a:t>   for (k = 0, n = 2; n &lt; 100; ++n){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for (i = 2; i &lt;= sqrt(n); ++i)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if(!(m = n % i))break;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if (m){</a:t>
            </a:r>
            <a:r>
              <a:rPr lang="en-US" altLang="zh-CN" sz="1000"/>
              <a:t> </a:t>
            </a:r>
            <a:r>
              <a:rPr lang="en-US" altLang="zh-CN" sz="2000"/>
              <a:t>printf(”%6d”,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   if (!(++k % 10)) printf(”\n”);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printf(”\n”);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54282" name="Line 116">
            <a:extLst>
              <a:ext uri="{FF2B5EF4-FFF2-40B4-BE49-F238E27FC236}">
                <a16:creationId xmlns:a16="http://schemas.microsoft.com/office/drawing/2014/main" id="{B8566F13-145F-411A-9D5E-0E4B40799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5929313"/>
            <a:ext cx="136525" cy="206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3" name="Line 118">
            <a:extLst>
              <a:ext uri="{FF2B5EF4-FFF2-40B4-BE49-F238E27FC236}">
                <a16:creationId xmlns:a16="http://schemas.microsoft.com/office/drawing/2014/main" id="{0FC26029-8C24-48B2-B91E-88B6134F7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508500"/>
            <a:ext cx="7937" cy="1968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67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9D47A54C-127D-4B34-9385-B68F09983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4F4CA4-F57A-4616-B248-8EB7C0CE1F1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7E1314F7-A5CA-47C0-9D63-37DD0E77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579563"/>
            <a:ext cx="4032250" cy="3587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64869" name="Text Box 5">
            <a:extLst>
              <a:ext uri="{FF2B5EF4-FFF2-40B4-BE49-F238E27FC236}">
                <a16:creationId xmlns:a16="http://schemas.microsoft.com/office/drawing/2014/main" id="{75B2D6BC-F904-487A-8301-6420707C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44538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164870" name="Text Box 6">
            <a:extLst>
              <a:ext uri="{FF2B5EF4-FFF2-40B4-BE49-F238E27FC236}">
                <a16:creationId xmlns:a16="http://schemas.microsoft.com/office/drawing/2014/main" id="{B570A717-420E-4C74-B5E8-42D301F5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122363"/>
            <a:ext cx="787876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continue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;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是关键字；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continue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语句功能是将改变循环语句执行流程：转移到循环条件处执行。 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44F0A80B-BBCE-4C2D-BF0C-834FCF0D323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7788"/>
            <a:ext cx="7993062" cy="3600450"/>
            <a:chOff x="385" y="1661"/>
            <a:chExt cx="5035" cy="2268"/>
          </a:xfrm>
        </p:grpSpPr>
        <p:sp>
          <p:nvSpPr>
            <p:cNvPr id="55307" name="Rectangle 8">
              <a:extLst>
                <a:ext uri="{FF2B5EF4-FFF2-40B4-BE49-F238E27FC236}">
                  <a16:creationId xmlns:a16="http://schemas.microsoft.com/office/drawing/2014/main" id="{8E1A1DD2-0157-4AE0-8A64-E55A00C5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661"/>
              <a:ext cx="5035" cy="2268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graphicFrame>
          <p:nvGraphicFramePr>
            <p:cNvPr id="55308" name="Object 9">
              <a:extLst>
                <a:ext uri="{FF2B5EF4-FFF2-40B4-BE49-F238E27FC236}">
                  <a16:creationId xmlns:a16="http://schemas.microsoft.com/office/drawing/2014/main" id="{EAD59CE5-5DF8-4CF5-92F8-1C3032AB77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887"/>
            <a:ext cx="1361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4" name="图片" r:id="rId3" imgW="1713526" imgH="1727954" progId="Word.Picture.8">
                    <p:embed/>
                  </p:oleObj>
                </mc:Choice>
                <mc:Fallback>
                  <p:oleObj name="图片" r:id="rId3" imgW="1713526" imgH="1727954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87"/>
                          <a:ext cx="1361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0">
              <a:extLst>
                <a:ext uri="{FF2B5EF4-FFF2-40B4-BE49-F238E27FC236}">
                  <a16:creationId xmlns:a16="http://schemas.microsoft.com/office/drawing/2014/main" id="{8E5DC2F5-6674-4B1E-9A2A-9E340BE82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9" y="1686"/>
            <a:ext cx="1814" cy="2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5" name="图片" r:id="rId5" imgW="2288877" imgH="2910612" progId="Word.Picture.8">
                    <p:embed/>
                  </p:oleObj>
                </mc:Choice>
                <mc:Fallback>
                  <p:oleObj name="图片" r:id="rId5" imgW="2288877" imgH="2910612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686"/>
                          <a:ext cx="1814" cy="2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1">
              <a:extLst>
                <a:ext uri="{FF2B5EF4-FFF2-40B4-BE49-F238E27FC236}">
                  <a16:creationId xmlns:a16="http://schemas.microsoft.com/office/drawing/2014/main" id="{671A1319-6F0C-469C-AE4D-B0C2D064D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7" y="2023"/>
            <a:ext cx="1497" cy="1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6" name="图片" r:id="rId7" imgW="1716748" imgH="1724421" progId="Word.Picture.8">
                    <p:embed/>
                  </p:oleObj>
                </mc:Choice>
                <mc:Fallback>
                  <p:oleObj name="图片" r:id="rId7" imgW="1716748" imgH="1724421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023"/>
                          <a:ext cx="1497" cy="1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6" name="Text Box 12">
              <a:extLst>
                <a:ext uri="{FF2B5EF4-FFF2-40B4-BE49-F238E27FC236}">
                  <a16:creationId xmlns:a16="http://schemas.microsoft.com/office/drawing/2014/main" id="{B9F18AFA-2A38-43EE-BE4A-437CAD5EB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3669"/>
              <a:ext cx="48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/>
                <a:t>   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while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                   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for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                      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 while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循环</a:t>
              </a:r>
              <a:endPara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12" name="Rectangle 13">
              <a:extLst>
                <a:ext uri="{FF2B5EF4-FFF2-40B4-BE49-F238E27FC236}">
                  <a16:creationId xmlns:a16="http://schemas.microsoft.com/office/drawing/2014/main" id="{8C14D811-341C-4B9D-9B7D-9D0EF15D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661"/>
              <a:ext cx="45" cy="2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5313" name="Rectangle 14">
              <a:extLst>
                <a:ext uri="{FF2B5EF4-FFF2-40B4-BE49-F238E27FC236}">
                  <a16:creationId xmlns:a16="http://schemas.microsoft.com/office/drawing/2014/main" id="{3AA55C19-FD61-443C-A9DC-5CFF1BF46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661"/>
              <a:ext cx="46" cy="2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02602ED4-F650-4BD0-BBD8-8131F4B0C79E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3371850"/>
            <a:ext cx="6573837" cy="1674813"/>
            <a:chOff x="561" y="2124"/>
            <a:chExt cx="4141" cy="1055"/>
          </a:xfrm>
        </p:grpSpPr>
        <p:sp>
          <p:nvSpPr>
            <p:cNvPr id="55304" name="Freeform 15">
              <a:extLst>
                <a:ext uri="{FF2B5EF4-FFF2-40B4-BE49-F238E27FC236}">
                  <a16:creationId xmlns:a16="http://schemas.microsoft.com/office/drawing/2014/main" id="{01058447-0C58-4875-BFB4-60C565F5A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2124"/>
              <a:ext cx="552" cy="802"/>
            </a:xfrm>
            <a:custGeom>
              <a:avLst/>
              <a:gdLst>
                <a:gd name="T0" fmla="*/ 461 w 552"/>
                <a:gd name="T1" fmla="*/ 726 h 802"/>
                <a:gd name="T2" fmla="*/ 234 w 552"/>
                <a:gd name="T3" fmla="*/ 726 h 802"/>
                <a:gd name="T4" fmla="*/ 53 w 552"/>
                <a:gd name="T5" fmla="*/ 272 h 802"/>
                <a:gd name="T6" fmla="*/ 552 w 552"/>
                <a:gd name="T7" fmla="*/ 0 h 8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2"/>
                <a:gd name="T13" fmla="*/ 0 h 802"/>
                <a:gd name="T14" fmla="*/ 552 w 552"/>
                <a:gd name="T15" fmla="*/ 802 h 8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2" h="802">
                  <a:moveTo>
                    <a:pt x="461" y="726"/>
                  </a:moveTo>
                  <a:cubicBezTo>
                    <a:pt x="381" y="764"/>
                    <a:pt x="302" y="802"/>
                    <a:pt x="234" y="726"/>
                  </a:cubicBezTo>
                  <a:cubicBezTo>
                    <a:pt x="166" y="650"/>
                    <a:pt x="0" y="393"/>
                    <a:pt x="53" y="272"/>
                  </a:cubicBezTo>
                  <a:cubicBezTo>
                    <a:pt x="106" y="151"/>
                    <a:pt x="329" y="75"/>
                    <a:pt x="552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diamond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5" name="Freeform 18">
              <a:extLst>
                <a:ext uri="{FF2B5EF4-FFF2-40B4-BE49-F238E27FC236}">
                  <a16:creationId xmlns:a16="http://schemas.microsoft.com/office/drawing/2014/main" id="{E20A764C-718B-4A34-A319-1E85F962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" y="2363"/>
              <a:ext cx="649" cy="423"/>
            </a:xfrm>
            <a:custGeom>
              <a:avLst/>
              <a:gdLst>
                <a:gd name="T0" fmla="*/ 513 w 649"/>
                <a:gd name="T1" fmla="*/ 15 h 423"/>
                <a:gd name="T2" fmla="*/ 287 w 649"/>
                <a:gd name="T3" fmla="*/ 15 h 423"/>
                <a:gd name="T4" fmla="*/ 60 w 649"/>
                <a:gd name="T5" fmla="*/ 106 h 423"/>
                <a:gd name="T6" fmla="*/ 649 w 649"/>
                <a:gd name="T7" fmla="*/ 423 h 4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9"/>
                <a:gd name="T13" fmla="*/ 0 h 423"/>
                <a:gd name="T14" fmla="*/ 649 w 649"/>
                <a:gd name="T15" fmla="*/ 423 h 4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9" h="423">
                  <a:moveTo>
                    <a:pt x="513" y="15"/>
                  </a:moveTo>
                  <a:cubicBezTo>
                    <a:pt x="437" y="7"/>
                    <a:pt x="362" y="0"/>
                    <a:pt x="287" y="15"/>
                  </a:cubicBezTo>
                  <a:cubicBezTo>
                    <a:pt x="212" y="30"/>
                    <a:pt x="0" y="38"/>
                    <a:pt x="60" y="106"/>
                  </a:cubicBezTo>
                  <a:cubicBezTo>
                    <a:pt x="120" y="174"/>
                    <a:pt x="384" y="298"/>
                    <a:pt x="649" y="423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diamond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6" name="Freeform 21">
              <a:extLst>
                <a:ext uri="{FF2B5EF4-FFF2-40B4-BE49-F238E27FC236}">
                  <a16:creationId xmlns:a16="http://schemas.microsoft.com/office/drawing/2014/main" id="{C5677A28-3552-460B-BEC7-C934256E2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832"/>
              <a:ext cx="333" cy="347"/>
            </a:xfrm>
            <a:custGeom>
              <a:avLst/>
              <a:gdLst>
                <a:gd name="T0" fmla="*/ 333 w 333"/>
                <a:gd name="T1" fmla="*/ 75 h 347"/>
                <a:gd name="T2" fmla="*/ 106 w 333"/>
                <a:gd name="T3" fmla="*/ 30 h 347"/>
                <a:gd name="T4" fmla="*/ 15 w 333"/>
                <a:gd name="T5" fmla="*/ 257 h 347"/>
                <a:gd name="T6" fmla="*/ 196 w 333"/>
                <a:gd name="T7" fmla="*/ 347 h 3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3"/>
                <a:gd name="T13" fmla="*/ 0 h 347"/>
                <a:gd name="T14" fmla="*/ 333 w 333"/>
                <a:gd name="T15" fmla="*/ 347 h 3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3" h="347">
                  <a:moveTo>
                    <a:pt x="333" y="75"/>
                  </a:moveTo>
                  <a:cubicBezTo>
                    <a:pt x="246" y="37"/>
                    <a:pt x="159" y="0"/>
                    <a:pt x="106" y="30"/>
                  </a:cubicBezTo>
                  <a:cubicBezTo>
                    <a:pt x="53" y="60"/>
                    <a:pt x="0" y="204"/>
                    <a:pt x="15" y="257"/>
                  </a:cubicBezTo>
                  <a:cubicBezTo>
                    <a:pt x="30" y="310"/>
                    <a:pt x="113" y="328"/>
                    <a:pt x="196" y="347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diamond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>
            <a:extLst>
              <a:ext uri="{FF2B5EF4-FFF2-40B4-BE49-F238E27FC236}">
                <a16:creationId xmlns:a16="http://schemas.microsoft.com/office/drawing/2014/main" id="{BC92E2FD-E81B-4DDC-97E2-6D2012E63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E5ADE0-B0E2-426E-A675-0D31FFBEC430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C2288322-7625-499C-A3F5-ECA13744A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7632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4.23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个整数，输出其中正数的个数及平均值。</a:t>
            </a:r>
            <a:r>
              <a:rPr lang="zh-CN" altLang="en-US" sz="2000" dirty="0"/>
              <a:t> </a:t>
            </a:r>
          </a:p>
        </p:txBody>
      </p:sp>
      <p:grpSp>
        <p:nvGrpSpPr>
          <p:cNvPr id="2" name="Group 88">
            <a:extLst>
              <a:ext uri="{FF2B5EF4-FFF2-40B4-BE49-F238E27FC236}">
                <a16:creationId xmlns:a16="http://schemas.microsoft.com/office/drawing/2014/main" id="{6B151335-393E-4E5D-9A9C-4035673AC608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1125538"/>
            <a:ext cx="2355850" cy="5340350"/>
            <a:chOff x="586" y="73"/>
            <a:chExt cx="1484" cy="3364"/>
          </a:xfrm>
        </p:grpSpPr>
        <p:grpSp>
          <p:nvGrpSpPr>
            <p:cNvPr id="56328" name="Group 8">
              <a:extLst>
                <a:ext uri="{FF2B5EF4-FFF2-40B4-BE49-F238E27FC236}">
                  <a16:creationId xmlns:a16="http://schemas.microsoft.com/office/drawing/2014/main" id="{A49CA132-4621-4981-9281-E2DCD5979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" y="3245"/>
              <a:ext cx="544" cy="192"/>
              <a:chOff x="1009" y="3828"/>
              <a:chExt cx="544" cy="192"/>
            </a:xfrm>
          </p:grpSpPr>
          <p:sp>
            <p:nvSpPr>
              <p:cNvPr id="56380" name="Oval 9">
                <a:extLst>
                  <a:ext uri="{FF2B5EF4-FFF2-40B4-BE49-F238E27FC236}">
                    <a16:creationId xmlns:a16="http://schemas.microsoft.com/office/drawing/2014/main" id="{6F803008-6F79-4826-8100-57BC32121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838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5898" name="Text Box 10">
                <a:extLst>
                  <a:ext uri="{FF2B5EF4-FFF2-40B4-BE49-F238E27FC236}">
                    <a16:creationId xmlns:a16="http://schemas.microsoft.com/office/drawing/2014/main" id="{B951550F-5B08-4C37-9AAF-43F3A4DCD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" y="38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56329" name="Line 11">
              <a:extLst>
                <a:ext uri="{FF2B5EF4-FFF2-40B4-BE49-F238E27FC236}">
                  <a16:creationId xmlns:a16="http://schemas.microsoft.com/office/drawing/2014/main" id="{E133CF11-AA7F-49BF-AF8B-BE51A1173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1" name="Text Box 13">
              <a:extLst>
                <a:ext uri="{FF2B5EF4-FFF2-40B4-BE49-F238E27FC236}">
                  <a16:creationId xmlns:a16="http://schemas.microsoft.com/office/drawing/2014/main" id="{5608ABD9-BAFC-4C6E-B53F-D2D3D9701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" y="339"/>
              <a:ext cx="795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s←0,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k←0</a:t>
              </a:r>
            </a:p>
          </p:txBody>
        </p:sp>
        <p:sp>
          <p:nvSpPr>
            <p:cNvPr id="165902" name="Text Box 14">
              <a:extLst>
                <a:ext uri="{FF2B5EF4-FFF2-40B4-BE49-F238E27FC236}">
                  <a16:creationId xmlns:a16="http://schemas.microsoft.com/office/drawing/2014/main" id="{64B63EC4-891C-424D-8B85-8031B1139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532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grpSp>
          <p:nvGrpSpPr>
            <p:cNvPr id="56332" name="Group 15">
              <a:extLst>
                <a:ext uri="{FF2B5EF4-FFF2-40B4-BE49-F238E27FC236}">
                  <a16:creationId xmlns:a16="http://schemas.microsoft.com/office/drawing/2014/main" id="{89AAF664-D1E2-4A03-88BE-211B315A8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1" y="73"/>
              <a:ext cx="544" cy="192"/>
              <a:chOff x="3835" y="1428"/>
              <a:chExt cx="544" cy="192"/>
            </a:xfrm>
          </p:grpSpPr>
          <p:sp>
            <p:nvSpPr>
              <p:cNvPr id="56378" name="Oval 16">
                <a:extLst>
                  <a:ext uri="{FF2B5EF4-FFF2-40B4-BE49-F238E27FC236}">
                    <a16:creationId xmlns:a16="http://schemas.microsoft.com/office/drawing/2014/main" id="{11F78FA7-EE3E-49B8-8785-C0888206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43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  <p:sp>
            <p:nvSpPr>
              <p:cNvPr id="165905" name="Text Box 17">
                <a:extLst>
                  <a:ext uri="{FF2B5EF4-FFF2-40B4-BE49-F238E27FC236}">
                    <a16:creationId xmlns:a16="http://schemas.microsoft.com/office/drawing/2014/main" id="{7FFF1ECC-C1F5-416C-BEE9-05D3E46B8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5" y="142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</p:grpSp>
        <p:sp>
          <p:nvSpPr>
            <p:cNvPr id="165913" name="Text Box 25">
              <a:extLst>
                <a:ext uri="{FF2B5EF4-FFF2-40B4-BE49-F238E27FC236}">
                  <a16:creationId xmlns:a16="http://schemas.microsoft.com/office/drawing/2014/main" id="{EF634690-AD58-4F88-AF85-52EEC423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658"/>
              <a:ext cx="68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 ←0</a:t>
              </a:r>
            </a:p>
          </p:txBody>
        </p:sp>
        <p:sp>
          <p:nvSpPr>
            <p:cNvPr id="56334" name="Line 26">
              <a:extLst>
                <a:ext uri="{FF2B5EF4-FFF2-40B4-BE49-F238E27FC236}">
                  <a16:creationId xmlns:a16="http://schemas.microsoft.com/office/drawing/2014/main" id="{D49543E5-3222-41B3-88B7-751607E4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2659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17" name="Text Box 29">
              <a:extLst>
                <a:ext uri="{FF2B5EF4-FFF2-40B4-BE49-F238E27FC236}">
                  <a16:creationId xmlns:a16="http://schemas.microsoft.com/office/drawing/2014/main" id="{EF38B8A9-BCC0-4A99-B7FB-A4C1E793B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85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56336" name="AutoShape 30">
              <a:extLst>
                <a:ext uri="{FF2B5EF4-FFF2-40B4-BE49-F238E27FC236}">
                  <a16:creationId xmlns:a16="http://schemas.microsoft.com/office/drawing/2014/main" id="{B9ACCBC0-80CC-43F5-8168-4B929D998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917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165919" name="Text Box 31">
              <a:extLst>
                <a:ext uri="{FF2B5EF4-FFF2-40B4-BE49-F238E27FC236}">
                  <a16:creationId xmlns:a16="http://schemas.microsoft.com/office/drawing/2014/main" id="{3A23B020-C6AA-4BFC-B4A9-8F0BB7735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92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zh-CN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＜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56338" name="Line 32">
              <a:extLst>
                <a:ext uri="{FF2B5EF4-FFF2-40B4-BE49-F238E27FC236}">
                  <a16:creationId xmlns:a16="http://schemas.microsoft.com/office/drawing/2014/main" id="{FF69DC26-7B46-41AB-9400-42E1AF0A9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102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22" name="Text Box 34">
              <a:extLst>
                <a:ext uri="{FF2B5EF4-FFF2-40B4-BE49-F238E27FC236}">
                  <a16:creationId xmlns:a16="http://schemas.microsoft.com/office/drawing/2014/main" id="{CF73A93B-DB4E-4998-93FA-A0E7EAA7F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1513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</a:t>
              </a: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65923" name="Text Box 35">
              <a:extLst>
                <a:ext uri="{FF2B5EF4-FFF2-40B4-BE49-F238E27FC236}">
                  <a16:creationId xmlns:a16="http://schemas.microsoft.com/office/drawing/2014/main" id="{596FC224-2702-4742-BB9C-1D79FA07B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" y="1779"/>
              <a:ext cx="590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41" name="Line 36">
              <a:extLst>
                <a:ext uri="{FF2B5EF4-FFF2-40B4-BE49-F238E27FC236}">
                  <a16:creationId xmlns:a16="http://schemas.microsoft.com/office/drawing/2014/main" id="{166FDA60-E5BD-4BCD-A32B-290E63426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030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25" name="Text Box 37">
              <a:extLst>
                <a:ext uri="{FF2B5EF4-FFF2-40B4-BE49-F238E27FC236}">
                  <a16:creationId xmlns:a16="http://schemas.microsoft.com/office/drawing/2014/main" id="{E4CE6F63-9D7F-404C-B887-14445EBA7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58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65926" name="Text Box 38">
              <a:extLst>
                <a:ext uri="{FF2B5EF4-FFF2-40B4-BE49-F238E27FC236}">
                  <a16:creationId xmlns:a16="http://schemas.microsoft.com/office/drawing/2014/main" id="{86127028-A2BB-4BF6-A86C-10DEE16E0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601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56344" name="AutoShape 39">
              <a:extLst>
                <a:ext uri="{FF2B5EF4-FFF2-40B4-BE49-F238E27FC236}">
                  <a16:creationId xmlns:a16="http://schemas.microsoft.com/office/drawing/2014/main" id="{861EE08B-DA02-40CC-84CE-A2D324A9B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525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6345" name="Line 40">
              <a:extLst>
                <a:ext uri="{FF2B5EF4-FFF2-40B4-BE49-F238E27FC236}">
                  <a16:creationId xmlns:a16="http://schemas.microsoft.com/office/drawing/2014/main" id="{1A62A00D-C60F-4AC1-95A2-3687D5468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163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41">
              <a:extLst>
                <a:ext uri="{FF2B5EF4-FFF2-40B4-BE49-F238E27FC236}">
                  <a16:creationId xmlns:a16="http://schemas.microsoft.com/office/drawing/2014/main" id="{60EA47AE-9DFA-43E7-8A00-A8434B920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16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Line 42">
              <a:extLst>
                <a:ext uri="{FF2B5EF4-FFF2-40B4-BE49-F238E27FC236}">
                  <a16:creationId xmlns:a16="http://schemas.microsoft.com/office/drawing/2014/main" id="{F140ADEF-5CC1-46D6-9320-5E11BEE0B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" y="163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43">
              <a:extLst>
                <a:ext uri="{FF2B5EF4-FFF2-40B4-BE49-F238E27FC236}">
                  <a16:creationId xmlns:a16="http://schemas.microsoft.com/office/drawing/2014/main" id="{B373F9FE-93BB-4027-9985-32F78F396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1979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Line 44">
              <a:extLst>
                <a:ext uri="{FF2B5EF4-FFF2-40B4-BE49-F238E27FC236}">
                  <a16:creationId xmlns:a16="http://schemas.microsoft.com/office/drawing/2014/main" id="{F288CA17-2E09-4A43-84A7-D6B5A614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1634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45">
              <a:extLst>
                <a:ext uri="{FF2B5EF4-FFF2-40B4-BE49-F238E27FC236}">
                  <a16:creationId xmlns:a16="http://schemas.microsoft.com/office/drawing/2014/main" id="{503BEB96-0E7C-4512-BC47-BD3C5D1E1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2032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4" name="Text Box 46">
              <a:extLst>
                <a:ext uri="{FF2B5EF4-FFF2-40B4-BE49-F238E27FC236}">
                  <a16:creationId xmlns:a16="http://schemas.microsoft.com/office/drawing/2014/main" id="{42BDA306-3072-4CCD-8772-9B21BAE5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414"/>
              <a:ext cx="77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i←i + 1</a:t>
              </a:r>
            </a:p>
          </p:txBody>
        </p:sp>
        <p:sp>
          <p:nvSpPr>
            <p:cNvPr id="56352" name="Line 47">
              <a:extLst>
                <a:ext uri="{FF2B5EF4-FFF2-40B4-BE49-F238E27FC236}">
                  <a16:creationId xmlns:a16="http://schemas.microsoft.com/office/drawing/2014/main" id="{F27A5BC8-E8D5-4820-99A4-1131434EC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" y="1026"/>
              <a:ext cx="0" cy="1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3" name="Line 48">
              <a:extLst>
                <a:ext uri="{FF2B5EF4-FFF2-40B4-BE49-F238E27FC236}">
                  <a16:creationId xmlns:a16="http://schemas.microsoft.com/office/drawing/2014/main" id="{AACC6165-8C93-4491-B01B-DF368B2D4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" y="1026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4" name="Line 49">
              <a:extLst>
                <a:ext uri="{FF2B5EF4-FFF2-40B4-BE49-F238E27FC236}">
                  <a16:creationId xmlns:a16="http://schemas.microsoft.com/office/drawing/2014/main" id="{0E5E1B7C-E137-4A27-B369-010E995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" y="2499"/>
              <a:ext cx="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8" name="Text Box 50">
              <a:extLst>
                <a:ext uri="{FF2B5EF4-FFF2-40B4-BE49-F238E27FC236}">
                  <a16:creationId xmlns:a16="http://schemas.microsoft.com/office/drawing/2014/main" id="{BD37F99D-5299-4460-A00E-428607C80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74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65939" name="Text Box 51">
              <a:extLst>
                <a:ext uri="{FF2B5EF4-FFF2-40B4-BE49-F238E27FC236}">
                  <a16:creationId xmlns:a16="http://schemas.microsoft.com/office/drawing/2014/main" id="{F4580B02-7B53-44BE-BAB8-2B5173BE1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106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56357" name="Line 63">
              <a:extLst>
                <a:ext uri="{FF2B5EF4-FFF2-40B4-BE49-F238E27FC236}">
                  <a16:creationId xmlns:a16="http://schemas.microsoft.com/office/drawing/2014/main" id="{5B2E38AE-4C16-4CE9-A3A2-394630829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52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8" name="Line 64">
              <a:extLst>
                <a:ext uri="{FF2B5EF4-FFF2-40B4-BE49-F238E27FC236}">
                  <a16:creationId xmlns:a16="http://schemas.microsoft.com/office/drawing/2014/main" id="{F88ADC90-2BCD-419A-875F-1417BD266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84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9" name="Line 65">
              <a:extLst>
                <a:ext uri="{FF2B5EF4-FFF2-40B4-BE49-F238E27FC236}">
                  <a16:creationId xmlns:a16="http://schemas.microsoft.com/office/drawing/2014/main" id="{94C508B2-BE00-4456-89AF-911D296AA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14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0" name="Line 67">
              <a:extLst>
                <a:ext uri="{FF2B5EF4-FFF2-40B4-BE49-F238E27FC236}">
                  <a16:creationId xmlns:a16="http://schemas.microsoft.com/office/drawing/2014/main" id="{0A2B8D47-E3A3-45BF-A03C-6DE67666F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014"/>
              <a:ext cx="6" cy="1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1" name="Line 69">
              <a:extLst>
                <a:ext uri="{FF2B5EF4-FFF2-40B4-BE49-F238E27FC236}">
                  <a16:creationId xmlns:a16="http://schemas.microsoft.com/office/drawing/2014/main" id="{E0753B21-2DB7-460D-BC92-B5148F8B1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" y="2819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58" name="Text Box 70">
              <a:extLst>
                <a:ext uri="{FF2B5EF4-FFF2-40B4-BE49-F238E27FC236}">
                  <a16:creationId xmlns:a16="http://schemas.microsoft.com/office/drawing/2014/main" id="{E8C34CDE-7782-4EA0-9E83-EF83F49D2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2931"/>
              <a:ext cx="746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k,s/k</a:t>
              </a:r>
            </a:p>
          </p:txBody>
        </p:sp>
        <p:sp>
          <p:nvSpPr>
            <p:cNvPr id="165959" name="Text Box 71">
              <a:extLst>
                <a:ext uri="{FF2B5EF4-FFF2-40B4-BE49-F238E27FC236}">
                  <a16:creationId xmlns:a16="http://schemas.microsoft.com/office/drawing/2014/main" id="{F101FEB6-087A-4BBE-8530-32BEF3AF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2773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65960" name="Text Box 72">
              <a:extLst>
                <a:ext uri="{FF2B5EF4-FFF2-40B4-BE49-F238E27FC236}">
                  <a16:creationId xmlns:a16="http://schemas.microsoft.com/office/drawing/2014/main" id="{59CC6630-C39D-4BA3-94D0-D86096D75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730"/>
              <a:ext cx="6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k≠0</a:t>
              </a:r>
            </a:p>
          </p:txBody>
        </p:sp>
        <p:sp>
          <p:nvSpPr>
            <p:cNvPr id="165961" name="Text Box 73">
              <a:extLst>
                <a:ext uri="{FF2B5EF4-FFF2-40B4-BE49-F238E27FC236}">
                  <a16:creationId xmlns:a16="http://schemas.microsoft.com/office/drawing/2014/main" id="{AFC730FC-886E-4198-9280-94A546FFF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783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56366" name="AutoShape 74">
              <a:extLst>
                <a:ext uri="{FF2B5EF4-FFF2-40B4-BE49-F238E27FC236}">
                  <a16:creationId xmlns:a16="http://schemas.microsoft.com/office/drawing/2014/main" id="{A8C93FC9-4541-4D3F-8D05-5E962808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18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zh-CN" sz="1600"/>
            </a:p>
          </p:txBody>
        </p:sp>
        <p:sp>
          <p:nvSpPr>
            <p:cNvPr id="56367" name="Line 75">
              <a:extLst>
                <a:ext uri="{FF2B5EF4-FFF2-40B4-BE49-F238E27FC236}">
                  <a16:creationId xmlns:a16="http://schemas.microsoft.com/office/drawing/2014/main" id="{9F8A79A6-ACAC-48D3-8264-97211A59B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" y="2829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8" name="Line 76">
              <a:extLst>
                <a:ext uri="{FF2B5EF4-FFF2-40B4-BE49-F238E27FC236}">
                  <a16:creationId xmlns:a16="http://schemas.microsoft.com/office/drawing/2014/main" id="{CDEBE3FF-986F-4C64-9AAA-48971A236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819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9" name="Line 77">
              <a:extLst>
                <a:ext uri="{FF2B5EF4-FFF2-40B4-BE49-F238E27FC236}">
                  <a16:creationId xmlns:a16="http://schemas.microsoft.com/office/drawing/2014/main" id="{D743AF5E-C1E5-47D6-9E27-9E03F6779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829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0" name="Line 78">
              <a:extLst>
                <a:ext uri="{FF2B5EF4-FFF2-40B4-BE49-F238E27FC236}">
                  <a16:creationId xmlns:a16="http://schemas.microsoft.com/office/drawing/2014/main" id="{D7E36572-77F8-4A5B-BF08-DC8787000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317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1" name="Line 79">
              <a:extLst>
                <a:ext uri="{FF2B5EF4-FFF2-40B4-BE49-F238E27FC236}">
                  <a16:creationId xmlns:a16="http://schemas.microsoft.com/office/drawing/2014/main" id="{F006EB4D-C244-4671-9D64-16C4B2C75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3122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2" name="Line 80">
              <a:extLst>
                <a:ext uri="{FF2B5EF4-FFF2-40B4-BE49-F238E27FC236}">
                  <a16:creationId xmlns:a16="http://schemas.microsoft.com/office/drawing/2014/main" id="{F92AE3CD-E400-4C59-8E15-C872465BC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317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3" name="Line 82">
              <a:extLst>
                <a:ext uri="{FF2B5EF4-FFF2-40B4-BE49-F238E27FC236}">
                  <a16:creationId xmlns:a16="http://schemas.microsoft.com/office/drawing/2014/main" id="{23637FBD-A30C-4B6D-BD9E-7710FA121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65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72" name="Text Box 84">
              <a:extLst>
                <a:ext uri="{FF2B5EF4-FFF2-40B4-BE49-F238E27FC236}">
                  <a16:creationId xmlns:a16="http://schemas.microsoft.com/office/drawing/2014/main" id="{E4068ED4-EC57-4539-8DBC-312330BA2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1235"/>
              <a:ext cx="590" cy="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输入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56375" name="Line 85">
              <a:extLst>
                <a:ext uri="{FF2B5EF4-FFF2-40B4-BE49-F238E27FC236}">
                  <a16:creationId xmlns:a16="http://schemas.microsoft.com/office/drawing/2014/main" id="{51DADC29-7129-497C-A5E8-E9E797E0F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4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74" name="Text Box 86">
              <a:extLst>
                <a:ext uri="{FF2B5EF4-FFF2-40B4-BE49-F238E27FC236}">
                  <a16:creationId xmlns:a16="http://schemas.microsoft.com/office/drawing/2014/main" id="{6C42EFBE-56A3-4947-8354-8D8CCB2F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130"/>
              <a:ext cx="771" cy="1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k←k + 1</a:t>
              </a:r>
            </a:p>
          </p:txBody>
        </p:sp>
        <p:sp>
          <p:nvSpPr>
            <p:cNvPr id="56377" name="Line 87">
              <a:extLst>
                <a:ext uri="{FF2B5EF4-FFF2-40B4-BE49-F238E27FC236}">
                  <a16:creationId xmlns:a16="http://schemas.microsoft.com/office/drawing/2014/main" id="{75CBCB9C-11E5-4914-A823-0A6A2407D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" y="232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5977" name="Freeform 89">
            <a:extLst>
              <a:ext uri="{FF2B5EF4-FFF2-40B4-BE49-F238E27FC236}">
                <a16:creationId xmlns:a16="http://schemas.microsoft.com/office/drawing/2014/main" id="{86FC89DD-AE53-4A6C-8624-5A070A0F7B62}"/>
              </a:ext>
            </a:extLst>
          </p:cNvPr>
          <p:cNvSpPr>
            <a:spLocks/>
          </p:cNvSpPr>
          <p:nvPr/>
        </p:nvSpPr>
        <p:spPr bwMode="auto">
          <a:xfrm>
            <a:off x="5940425" y="4024313"/>
            <a:ext cx="360363" cy="863600"/>
          </a:xfrm>
          <a:custGeom>
            <a:avLst/>
            <a:gdLst>
              <a:gd name="T0" fmla="*/ 2147483646 w 227"/>
              <a:gd name="T1" fmla="*/ 0 h 544"/>
              <a:gd name="T2" fmla="*/ 0 w 227"/>
              <a:gd name="T3" fmla="*/ 2147483646 h 544"/>
              <a:gd name="T4" fmla="*/ 2147483646 w 227"/>
              <a:gd name="T5" fmla="*/ 2147483646 h 544"/>
              <a:gd name="T6" fmla="*/ 0 60000 65536"/>
              <a:gd name="T7" fmla="*/ 0 60000 65536"/>
              <a:gd name="T8" fmla="*/ 0 60000 65536"/>
              <a:gd name="T9" fmla="*/ 0 w 227"/>
              <a:gd name="T10" fmla="*/ 0 h 544"/>
              <a:gd name="T11" fmla="*/ 227 w 22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544">
                <a:moveTo>
                  <a:pt x="227" y="0"/>
                </a:moveTo>
                <a:cubicBezTo>
                  <a:pt x="113" y="45"/>
                  <a:pt x="0" y="90"/>
                  <a:pt x="0" y="181"/>
                </a:cubicBezTo>
                <a:cubicBezTo>
                  <a:pt x="0" y="272"/>
                  <a:pt x="113" y="408"/>
                  <a:pt x="227" y="54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78" name="Freeform 90">
            <a:extLst>
              <a:ext uri="{FF2B5EF4-FFF2-40B4-BE49-F238E27FC236}">
                <a16:creationId xmlns:a16="http://schemas.microsoft.com/office/drawing/2014/main" id="{464A504A-AF54-4CE7-81F8-29F4AE447190}"/>
              </a:ext>
            </a:extLst>
          </p:cNvPr>
          <p:cNvSpPr>
            <a:spLocks/>
          </p:cNvSpPr>
          <p:nvPr/>
        </p:nvSpPr>
        <p:spPr bwMode="auto">
          <a:xfrm>
            <a:off x="6094413" y="4200525"/>
            <a:ext cx="847725" cy="152400"/>
          </a:xfrm>
          <a:custGeom>
            <a:avLst/>
            <a:gdLst>
              <a:gd name="T0" fmla="*/ 0 w 534"/>
              <a:gd name="T1" fmla="*/ 2147483646 h 96"/>
              <a:gd name="T2" fmla="*/ 2147483646 w 534"/>
              <a:gd name="T3" fmla="*/ 2147483646 h 96"/>
              <a:gd name="T4" fmla="*/ 2147483646 w 534"/>
              <a:gd name="T5" fmla="*/ 2147483646 h 96"/>
              <a:gd name="T6" fmla="*/ 2147483646 w 534"/>
              <a:gd name="T7" fmla="*/ 2147483646 h 96"/>
              <a:gd name="T8" fmla="*/ 2147483646 w 534"/>
              <a:gd name="T9" fmla="*/ 2147483646 h 96"/>
              <a:gd name="T10" fmla="*/ 2147483646 w 534"/>
              <a:gd name="T11" fmla="*/ 2147483646 h 96"/>
              <a:gd name="T12" fmla="*/ 2147483646 w 534"/>
              <a:gd name="T13" fmla="*/ 2147483646 h 96"/>
              <a:gd name="T14" fmla="*/ 2147483646 w 534"/>
              <a:gd name="T15" fmla="*/ 2147483646 h 96"/>
              <a:gd name="T16" fmla="*/ 2147483646 w 534"/>
              <a:gd name="T17" fmla="*/ 2147483646 h 96"/>
              <a:gd name="T18" fmla="*/ 2147483646 w 534"/>
              <a:gd name="T19" fmla="*/ 2147483646 h 96"/>
              <a:gd name="T20" fmla="*/ 2147483646 w 534"/>
              <a:gd name="T21" fmla="*/ 2147483646 h 96"/>
              <a:gd name="T22" fmla="*/ 2147483646 w 534"/>
              <a:gd name="T23" fmla="*/ 2147483646 h 96"/>
              <a:gd name="T24" fmla="*/ 2147483646 w 534"/>
              <a:gd name="T25" fmla="*/ 2147483646 h 96"/>
              <a:gd name="T26" fmla="*/ 2147483646 w 534"/>
              <a:gd name="T27" fmla="*/ 2147483646 h 96"/>
              <a:gd name="T28" fmla="*/ 2147483646 w 534"/>
              <a:gd name="T29" fmla="*/ 2147483646 h 96"/>
              <a:gd name="T30" fmla="*/ 2147483646 w 534"/>
              <a:gd name="T31" fmla="*/ 2147483646 h 96"/>
              <a:gd name="T32" fmla="*/ 2147483646 w 534"/>
              <a:gd name="T33" fmla="*/ 0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34"/>
              <a:gd name="T52" fmla="*/ 0 h 96"/>
              <a:gd name="T53" fmla="*/ 534 w 534"/>
              <a:gd name="T54" fmla="*/ 96 h 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34" h="96">
                <a:moveTo>
                  <a:pt x="0" y="48"/>
                </a:moveTo>
                <a:cubicBezTo>
                  <a:pt x="6" y="42"/>
                  <a:pt x="11" y="34"/>
                  <a:pt x="18" y="30"/>
                </a:cubicBezTo>
                <a:cubicBezTo>
                  <a:pt x="29" y="24"/>
                  <a:pt x="54" y="18"/>
                  <a:pt x="54" y="18"/>
                </a:cubicBezTo>
                <a:cubicBezTo>
                  <a:pt x="68" y="20"/>
                  <a:pt x="83" y="18"/>
                  <a:pt x="96" y="24"/>
                </a:cubicBezTo>
                <a:cubicBezTo>
                  <a:pt x="112" y="31"/>
                  <a:pt x="106" y="49"/>
                  <a:pt x="114" y="60"/>
                </a:cubicBezTo>
                <a:cubicBezTo>
                  <a:pt x="119" y="66"/>
                  <a:pt x="126" y="68"/>
                  <a:pt x="132" y="72"/>
                </a:cubicBezTo>
                <a:cubicBezTo>
                  <a:pt x="180" y="64"/>
                  <a:pt x="156" y="70"/>
                  <a:pt x="204" y="54"/>
                </a:cubicBezTo>
                <a:cubicBezTo>
                  <a:pt x="216" y="50"/>
                  <a:pt x="240" y="42"/>
                  <a:pt x="240" y="42"/>
                </a:cubicBezTo>
                <a:cubicBezTo>
                  <a:pt x="290" y="59"/>
                  <a:pt x="224" y="42"/>
                  <a:pt x="276" y="36"/>
                </a:cubicBezTo>
                <a:cubicBezTo>
                  <a:pt x="288" y="35"/>
                  <a:pt x="300" y="40"/>
                  <a:pt x="312" y="42"/>
                </a:cubicBezTo>
                <a:cubicBezTo>
                  <a:pt x="320" y="54"/>
                  <a:pt x="328" y="66"/>
                  <a:pt x="336" y="78"/>
                </a:cubicBezTo>
                <a:cubicBezTo>
                  <a:pt x="340" y="84"/>
                  <a:pt x="347" y="69"/>
                  <a:pt x="354" y="66"/>
                </a:cubicBezTo>
                <a:cubicBezTo>
                  <a:pt x="375" y="58"/>
                  <a:pt x="398" y="55"/>
                  <a:pt x="420" y="48"/>
                </a:cubicBezTo>
                <a:cubicBezTo>
                  <a:pt x="433" y="44"/>
                  <a:pt x="443" y="34"/>
                  <a:pt x="456" y="30"/>
                </a:cubicBezTo>
                <a:cubicBezTo>
                  <a:pt x="488" y="41"/>
                  <a:pt x="481" y="63"/>
                  <a:pt x="486" y="96"/>
                </a:cubicBezTo>
                <a:cubicBezTo>
                  <a:pt x="502" y="72"/>
                  <a:pt x="501" y="41"/>
                  <a:pt x="516" y="18"/>
                </a:cubicBezTo>
                <a:cubicBezTo>
                  <a:pt x="521" y="11"/>
                  <a:pt x="534" y="0"/>
                  <a:pt x="534" y="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7" name="Rectangle 91">
            <a:extLst>
              <a:ext uri="{FF2B5EF4-FFF2-40B4-BE49-F238E27FC236}">
                <a16:creationId xmlns:a16="http://schemas.microsoft.com/office/drawing/2014/main" id="{38A9E17B-EE4A-4558-9DB7-A9DCBF44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5186362" cy="4359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a, i, k,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printf(”input 10 numbers:\n”);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for (a = i = k = 0; i &lt; 10; ++i){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scanf(”%d”, &amp;x);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if (x &lt;= 0) continue;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a +=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++k;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if (k)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printf(”numbers=%d</a:t>
            </a:r>
            <a:r>
              <a:rPr lang="zh-CN" altLang="en-US" sz="2000"/>
              <a:t>，</a:t>
            </a:r>
            <a:r>
              <a:rPr lang="en-US" altLang="zh-CN" sz="2000"/>
              <a:t>average=%f\n”,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    k, 1.0 * a / 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65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66AFBE0F-CCEB-41E6-9DEC-C05221FCC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9435AA-CF55-4DB2-B96E-AADFC9AC4DDA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26C588B6-5C4D-4096-AFA6-81EC68A9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579563"/>
            <a:ext cx="4032250" cy="3587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26120A49-F8BE-4CE2-A552-F4B513DB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44538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</a:t>
            </a:r>
          </a:p>
        </p:txBody>
      </p:sp>
      <p:sp>
        <p:nvSpPr>
          <p:cNvPr id="167942" name="Text Box 6">
            <a:extLst>
              <a:ext uri="{FF2B5EF4-FFF2-40B4-BE49-F238E27FC236}">
                <a16:creationId xmlns:a16="http://schemas.microsoft.com/office/drawing/2014/main" id="{FD28A5EA-E76F-4E45-9897-37B5683CA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122363"/>
            <a:ext cx="787876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return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是关键字；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语句的功能是被调用函数返回到调用函数，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函数返回值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。如果无表示式，函数无返回值。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53D14DE6-7601-438D-9B94-9C8EF3B3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4460875"/>
            <a:ext cx="3197225" cy="1311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sign(double 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if (x &lt; 0) return 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else return ((!x) ? 0 :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07100A6B-CBDF-458E-8448-891FD7D47419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2708275"/>
            <a:ext cx="7632700" cy="1536700"/>
            <a:chOff x="509" y="1706"/>
            <a:chExt cx="4808" cy="968"/>
          </a:xfrm>
        </p:grpSpPr>
        <p:sp>
          <p:nvSpPr>
            <p:cNvPr id="167943" name="Text Box 7">
              <a:extLst>
                <a:ext uri="{FF2B5EF4-FFF2-40B4-BE49-F238E27FC236}">
                  <a16:creationId xmlns:a16="http://schemas.microsoft.com/office/drawing/2014/main" id="{1E61498E-8FFC-4D89-A907-7E15A7CC4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706"/>
              <a:ext cx="4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例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4.30  </a:t>
              </a:r>
              <a:r>
                <a:rPr lang="zh-CN" altLang="en-US" sz="2000" b="1"/>
                <a:t>写一个函数</a:t>
              </a:r>
              <a:r>
                <a:rPr lang="en-US" altLang="zh-CN" sz="2000" b="1"/>
                <a:t>sign</a:t>
              </a:r>
              <a:r>
                <a:rPr lang="zh-CN" altLang="en-US" sz="2000" b="1"/>
                <a:t>，返回浮点数</a:t>
              </a:r>
              <a:r>
                <a:rPr lang="en-US" altLang="zh-CN" sz="2000" b="1"/>
                <a:t>x</a:t>
              </a:r>
              <a:r>
                <a:rPr lang="zh-CN" altLang="en-US" sz="2000" b="1"/>
                <a:t>的符号。</a:t>
              </a:r>
            </a:p>
          </p:txBody>
        </p:sp>
        <p:grpSp>
          <p:nvGrpSpPr>
            <p:cNvPr id="57353" name="Group 14">
              <a:extLst>
                <a:ext uri="{FF2B5EF4-FFF2-40B4-BE49-F238E27FC236}">
                  <a16:creationId xmlns:a16="http://schemas.microsoft.com/office/drawing/2014/main" id="{D5CC7A77-1FA1-4C75-A5EC-05303B5D9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2024"/>
              <a:ext cx="1901" cy="650"/>
              <a:chOff x="1393" y="2024"/>
              <a:chExt cx="1901" cy="650"/>
            </a:xfrm>
          </p:grpSpPr>
          <p:sp>
            <p:nvSpPr>
              <p:cNvPr id="167945" name="Text Box 9">
                <a:extLst>
                  <a:ext uri="{FF2B5EF4-FFF2-40B4-BE49-F238E27FC236}">
                    <a16:creationId xmlns:a16="http://schemas.microsoft.com/office/drawing/2014/main" id="{3C693B7B-FB63-4EDA-9193-AC5803060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2218"/>
                <a:ext cx="6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Sign =</a:t>
                </a:r>
              </a:p>
            </p:txBody>
          </p:sp>
          <p:sp>
            <p:nvSpPr>
              <p:cNvPr id="167946" name="Text Box 10">
                <a:extLst>
                  <a:ext uri="{FF2B5EF4-FFF2-40B4-BE49-F238E27FC236}">
                    <a16:creationId xmlns:a16="http://schemas.microsoft.com/office/drawing/2014/main" id="{9882C16C-1E0A-47E1-8F74-08B8760C0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8" y="2024"/>
                <a:ext cx="10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-1  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x&lt;0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167947" name="Text Box 11">
                <a:extLst>
                  <a:ext uri="{FF2B5EF4-FFF2-40B4-BE49-F238E27FC236}">
                    <a16:creationId xmlns:a16="http://schemas.microsoft.com/office/drawing/2014/main" id="{B6C4198D-373B-46F6-AAE6-E12F4297A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8" y="2228"/>
                <a:ext cx="10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0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x=0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167948" name="Text Box 12">
                <a:extLst>
                  <a:ext uri="{FF2B5EF4-FFF2-40B4-BE49-F238E27FC236}">
                    <a16:creationId xmlns:a16="http://schemas.microsoft.com/office/drawing/2014/main" id="{2A7FD06A-C713-4A99-9BB8-73D841A77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" y="2424"/>
                <a:ext cx="10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1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x&gt;0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57358" name="AutoShape 13">
                <a:extLst>
                  <a:ext uri="{FF2B5EF4-FFF2-40B4-BE49-F238E27FC236}">
                    <a16:creationId xmlns:a16="http://schemas.microsoft.com/office/drawing/2014/main" id="{4DD2C92F-DA92-41EF-B53A-8776B8079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" y="2103"/>
                <a:ext cx="136" cy="499"/>
              </a:xfrm>
              <a:prstGeom prst="leftBrace">
                <a:avLst>
                  <a:gd name="adj1" fmla="val 3057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A" altLang="zh-CN" sz="160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>
            <a:extLst>
              <a:ext uri="{FF2B5EF4-FFF2-40B4-BE49-F238E27FC236}">
                <a16:creationId xmlns:a16="http://schemas.microsoft.com/office/drawing/2014/main" id="{F28D200D-0014-49EC-8729-C3B2C02F7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2273EA-2C67-426F-9CCB-98BDC4F8C4A7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0456CC8D-7652-4A93-90F2-428B03705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1738"/>
            <a:ext cx="7974013" cy="24034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</a:rPr>
              <a:t>　　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流程控制是程序设计必须掌握的最基本内容。任何算法流程由顺序、分支和循环三种结构的组成。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任何算法流程可以结构化。过度结构化会降低算法执行效率；滥用转移语句将降低程序的可读性，使程序难以调试与维护。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本章介绍了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语句的分类、描述算法基本计算之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语句和描述算法流程控制之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语句。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4E46CAEA-61FA-44F3-A8D6-46B306DC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9215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</a:t>
            </a:r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F9442B70-394E-4BA7-BFA2-BE20DFFC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16338"/>
            <a:ext cx="51117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表达式语句和复合语句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do-while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5F8B253A-E398-4375-92E7-67C1B569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716338"/>
            <a:ext cx="2159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←→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顺序结构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←→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分支结构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←→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循环结构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←→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转移语句</a:t>
            </a:r>
          </a:p>
        </p:txBody>
      </p:sp>
      <p:sp>
        <p:nvSpPr>
          <p:cNvPr id="58375" name="Text Box 9">
            <a:extLst>
              <a:ext uri="{FF2B5EF4-FFF2-40B4-BE49-F238E27FC236}">
                <a16:creationId xmlns:a16="http://schemas.microsoft.com/office/drawing/2014/main" id="{343AFD56-E90A-41A2-8323-AAB7855FF7C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>
            <a:extLst>
              <a:ext uri="{FF2B5EF4-FFF2-40B4-BE49-F238E27FC236}">
                <a16:creationId xmlns:a16="http://schemas.microsoft.com/office/drawing/2014/main" id="{C6C515F5-6D3A-4323-B45C-7EB531CAF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AC5F5-DF3A-47B4-9245-AC64D7928AA1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8D796AF4-1A40-453A-A837-216261BF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836613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作  业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2871063F-3894-4EC8-A778-8016972E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445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习题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4.1    4.3    4.5   4.9    4.10   4.11  4.17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4D9D6AE6-F076-4F1B-8CDB-2B561771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81300"/>
            <a:ext cx="744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要求给出程序的算法框图。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4AE5AE2A-A9DE-418D-B2F7-31DD6C0E7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D5C4A-7950-4846-8197-29DFD2A6C1FB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0243" name="Rectangle 371">
            <a:extLst>
              <a:ext uri="{FF2B5EF4-FFF2-40B4-BE49-F238E27FC236}">
                <a16:creationId xmlns:a16="http://schemas.microsoft.com/office/drawing/2014/main" id="{B31DCC4A-2036-450D-80EB-EBAEC887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275013"/>
            <a:ext cx="3024188" cy="22320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87406" name="Rectangle 366">
            <a:extLst>
              <a:ext uri="{FF2B5EF4-FFF2-40B4-BE49-F238E27FC236}">
                <a16:creationId xmlns:a16="http://schemas.microsoft.com/office/drawing/2014/main" id="{D3D96865-4426-4915-BA53-4B0ACFFF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852738"/>
            <a:ext cx="755332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赋值运算表达式。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= y + 1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赋值表达式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= y + 1 ;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赋值表达式语句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+= y    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复合赋值表达式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+= y ;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复合赋值表达式语句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= j = k  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多重赋值表达式</a:t>
            </a:r>
          </a:p>
          <a:p>
            <a:pPr indent="266700"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= j = k ;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多重赋值表达式语句</a:t>
            </a:r>
          </a:p>
        </p:txBody>
      </p:sp>
      <p:sp>
        <p:nvSpPr>
          <p:cNvPr id="10245" name="Rectangle 372">
            <a:extLst>
              <a:ext uri="{FF2B5EF4-FFF2-40B4-BE49-F238E27FC236}">
                <a16:creationId xmlns:a16="http://schemas.microsoft.com/office/drawing/2014/main" id="{797E4D51-0E10-4FB2-93E5-DC42F13D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773238"/>
            <a:ext cx="2303463" cy="3603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0246" name="Rectangle 350">
            <a:extLst>
              <a:ext uri="{FF2B5EF4-FFF2-40B4-BE49-F238E27FC236}">
                <a16:creationId xmlns:a16="http://schemas.microsoft.com/office/drawing/2014/main" id="{D0B87371-CEC4-4A09-AA38-AF29D532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表达式语句</a:t>
            </a:r>
          </a:p>
        </p:txBody>
      </p:sp>
      <p:sp>
        <p:nvSpPr>
          <p:cNvPr id="87391" name="Text Box 351">
            <a:extLst>
              <a:ext uri="{FF2B5EF4-FFF2-40B4-BE49-F238E27FC236}">
                <a16:creationId xmlns:a16="http://schemas.microsoft.com/office/drawing/2014/main" id="{1CE72AC2-6EB8-482B-A867-636D3EF1D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6327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表达式语句的一般形式为：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表示一个语句的结束。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10248" name="Text Box 373">
            <a:extLst>
              <a:ext uri="{FF2B5EF4-FFF2-40B4-BE49-F238E27FC236}">
                <a16:creationId xmlns:a16="http://schemas.microsoft.com/office/drawing/2014/main" id="{E39A476A-838D-4D0B-B381-6582E291BE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7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7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7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87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87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87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87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>
            <a:extLst>
              <a:ext uri="{FF2B5EF4-FFF2-40B4-BE49-F238E27FC236}">
                <a16:creationId xmlns:a16="http://schemas.microsoft.com/office/drawing/2014/main" id="{B1D19F7A-E15D-435F-8923-9C14EC7C2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A2F816-3BFA-45AA-AC29-654EA46B8343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89192" name="Rectangle 104">
            <a:extLst>
              <a:ext uri="{FF2B5EF4-FFF2-40B4-BE49-F238E27FC236}">
                <a16:creationId xmlns:a16="http://schemas.microsoft.com/office/drawing/2014/main" id="{8F48042A-ABC4-40E9-BDB6-2B992CEC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7162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输入与输出函数表达式。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printf(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hello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标准输出函数表达式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printf(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hello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标准输出函数表达式语句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scanf(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%d%d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&amp;x, &amp;y)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标准输入函数表达式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scanf(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%d%d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&amp;x, &amp;y);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标准输入函数表达式语句</a:t>
            </a:r>
          </a:p>
        </p:txBody>
      </p:sp>
      <p:sp>
        <p:nvSpPr>
          <p:cNvPr id="89194" name="Rectangle 106">
            <a:extLst>
              <a:ext uri="{FF2B5EF4-FFF2-40B4-BE49-F238E27FC236}">
                <a16:creationId xmlns:a16="http://schemas.microsoft.com/office/drawing/2014/main" id="{C2B448C3-0FA5-4FA4-8540-C8625354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7777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通常，标准输出函数表达式语句，简称为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输出语句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；标准输入函数表达式语句，简称为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输入语句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89195" name="Rectangle 107">
            <a:extLst>
              <a:ext uri="{FF2B5EF4-FFF2-40B4-BE49-F238E27FC236}">
                <a16:creationId xmlns:a16="http://schemas.microsoft.com/office/drawing/2014/main" id="{DEAB2C46-A00A-46EC-B546-09C7B114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11600"/>
            <a:ext cx="7777162" cy="203835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不含有任何内容的表达式，称为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空表达式构成的表达式语句，称为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空语句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。空语句，不实际执行任何操作。</a:t>
            </a:r>
          </a:p>
          <a:p>
            <a:pPr indent="2667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在程序设计中，如果某处在语法上需要一条语句，而在实际功能上不需要执行任何运算时，可以使用空语句。</a:t>
            </a:r>
            <a:r>
              <a:rPr lang="zh-CN" altLang="en-US" sz="2000"/>
              <a:t>  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108">
            <a:extLst>
              <a:ext uri="{FF2B5EF4-FFF2-40B4-BE49-F238E27FC236}">
                <a16:creationId xmlns:a16="http://schemas.microsoft.com/office/drawing/2014/main" id="{2C306446-D1E5-4E4B-82F5-1CFA02C6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1206500"/>
            <a:ext cx="3608387" cy="1728788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9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242CC93E-D8C2-4FF4-9DDC-2064EC6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49C515-E977-4F76-92E4-F1690E399333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291" name="Rectangle 122">
            <a:extLst>
              <a:ext uri="{FF2B5EF4-FFF2-40B4-BE49-F238E27FC236}">
                <a16:creationId xmlns:a16="http://schemas.microsoft.com/office/drawing/2014/main" id="{685A17F6-C626-4DD0-BD0B-1D9BEF9D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2330450"/>
            <a:ext cx="3673475" cy="503238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41080" name="Text Box 120">
            <a:extLst>
              <a:ext uri="{FF2B5EF4-FFF2-40B4-BE49-F238E27FC236}">
                <a16:creationId xmlns:a16="http://schemas.microsoft.com/office/drawing/2014/main" id="{100E52A5-8E13-47A0-A09A-CF029E01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16113"/>
            <a:ext cx="76327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表达式语句的一般形式为：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说明部分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语句部分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}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说明部分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是说明语句序列；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语句部分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是执行语句序列。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复合语句是按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说明部分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语句部分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的语句出现顺序依次执行。如果复合语句中不含任何语句，称为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空复合语句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。空复合语句，不实际执行任何运算。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说明部分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中说明的常量和变量，仅仅在所属的复合之内有效。这个问题称为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变量的作用域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2293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34C07FB-9E8D-47CB-99AB-DA6C483E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2294" name="Rectangle 58">
            <a:extLst>
              <a:ext uri="{FF2B5EF4-FFF2-40B4-BE49-F238E27FC236}">
                <a16:creationId xmlns:a16="http://schemas.microsoft.com/office/drawing/2014/main" id="{0D2AAC30-7A03-42F3-8F37-3538282A9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复合语句</a:t>
            </a:r>
          </a:p>
        </p:txBody>
      </p:sp>
      <p:sp>
        <p:nvSpPr>
          <p:cNvPr id="41079" name="Text Box 119">
            <a:extLst>
              <a:ext uri="{FF2B5EF4-FFF2-40B4-BE49-F238E27FC236}">
                <a16:creationId xmlns:a16="http://schemas.microsoft.com/office/drawing/2014/main" id="{6FDE7687-03F2-4E59-96FE-95476128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874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．复合语句的一般形式</a:t>
            </a:r>
          </a:p>
        </p:txBody>
      </p:sp>
      <p:sp>
        <p:nvSpPr>
          <p:cNvPr id="41081" name="Text Box 121">
            <a:extLst>
              <a:ext uri="{FF2B5EF4-FFF2-40B4-BE49-F238E27FC236}">
                <a16:creationId xmlns:a16="http://schemas.microsoft.com/office/drawing/2014/main" id="{BC00490E-9794-45EE-BF7E-555EA82C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69595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提示：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语句部分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还可以是复合语句！</a:t>
            </a:r>
          </a:p>
        </p:txBody>
      </p:sp>
      <p:sp>
        <p:nvSpPr>
          <p:cNvPr id="12297" name="Text Box 123">
            <a:extLst>
              <a:ext uri="{FF2B5EF4-FFF2-40B4-BE49-F238E27FC236}">
                <a16:creationId xmlns:a16="http://schemas.microsoft.com/office/drawing/2014/main" id="{E1BD7E55-1DA4-45F2-BD43-77FCB745A22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F29377F2-14BE-49F7-A745-5DD2D35D4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5A6A4-3692-4FF7-9290-5ED3A5685ACC}" type="slidenum">
              <a:rPr kumimoji="0" lang="en-US" altLang="zh-CN" sz="1800" smtClean="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22B92B53-A223-4E26-8EE7-E0897937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268413"/>
            <a:ext cx="6913563" cy="20875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CE85A4AB-84D9-44E3-A50E-D15C26AE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1688"/>
            <a:ext cx="7561262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不含说明语句的复合语句。</a:t>
            </a:r>
          </a:p>
          <a:p>
            <a:pPr indent="266700" eaLnBrk="1" hangingPunct="1"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int  a, b, t ; </a:t>
            </a: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{  </a:t>
            </a: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t = a; a = b; b = t;</a:t>
            </a: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}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0056" name="Rectangle 8">
            <a:extLst>
              <a:ext uri="{FF2B5EF4-FFF2-40B4-BE49-F238E27FC236}">
                <a16:creationId xmlns:a16="http://schemas.microsoft.com/office/drawing/2014/main" id="{8C76CB37-93AE-48C0-B152-AC461FCB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149725"/>
            <a:ext cx="6913563" cy="1728788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zh-CN" sz="1600"/>
          </a:p>
        </p:txBody>
      </p:sp>
      <p:sp>
        <p:nvSpPr>
          <p:cNvPr id="130057" name="Rectangle 9">
            <a:extLst>
              <a:ext uri="{FF2B5EF4-FFF2-40B4-BE49-F238E27FC236}">
                <a16:creationId xmlns:a16="http://schemas.microsoft.com/office/drawing/2014/main" id="{A1AA3D16-7E84-4DF7-90D2-FF84DDBF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89350"/>
            <a:ext cx="75612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4.4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含说明语句的复合语句。</a:t>
            </a:r>
          </a:p>
          <a:p>
            <a:pPr indent="266700" eaLnBrk="1" hangingPunct="1">
              <a:defRPr/>
            </a:pPr>
            <a:r>
              <a:rPr lang="zh-CN" altLang="en-US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{  </a:t>
            </a: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int  a, b, t ;</a:t>
            </a: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t = a; a = b; b = t;</a:t>
            </a:r>
          </a:p>
          <a:p>
            <a:pPr indent="266700" eaLnBrk="1" hangingPunct="1"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}</a:t>
            </a:r>
          </a:p>
          <a:p>
            <a:pPr indent="266700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0058" name="AutoShape 10">
            <a:extLst>
              <a:ext uri="{FF2B5EF4-FFF2-40B4-BE49-F238E27FC236}">
                <a16:creationId xmlns:a16="http://schemas.microsoft.com/office/drawing/2014/main" id="{0128EF2A-2FA4-473C-B255-0E67AFDA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341438"/>
            <a:ext cx="3673475" cy="504825"/>
          </a:xfrm>
          <a:prstGeom prst="wedgeRoundRectCallout">
            <a:avLst>
              <a:gd name="adj1" fmla="val -66509"/>
              <a:gd name="adj2" fmla="val -14468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{}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外层定义的，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{}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内有效</a:t>
            </a:r>
          </a:p>
        </p:txBody>
      </p:sp>
      <p:sp>
        <p:nvSpPr>
          <p:cNvPr id="130059" name="AutoShape 11">
            <a:extLst>
              <a:ext uri="{FF2B5EF4-FFF2-40B4-BE49-F238E27FC236}">
                <a16:creationId xmlns:a16="http://schemas.microsoft.com/office/drawing/2014/main" id="{F87C2850-D40B-4297-9F7E-1354D848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19575"/>
            <a:ext cx="3673475" cy="504825"/>
          </a:xfrm>
          <a:prstGeom prst="wedgeRoundRectCallout">
            <a:avLst>
              <a:gd name="adj1" fmla="val -58213"/>
              <a:gd name="adj2" fmla="val 40250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{}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内定义的，仅在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{}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内有效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animBg="1"/>
      <p:bldP spid="130057" grpId="0"/>
      <p:bldP spid="130059" grpId="0" animBg="1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CC0066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7497</TotalTime>
  <Words>7371</Words>
  <Application>Microsoft Office PowerPoint</Application>
  <PresentationFormat>全屏显示(4:3)</PresentationFormat>
  <Paragraphs>1238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Tahoma</vt:lpstr>
      <vt:lpstr>宋体</vt:lpstr>
      <vt:lpstr>Arial</vt:lpstr>
      <vt:lpstr>Wingdings</vt:lpstr>
      <vt:lpstr>Times New Roman</vt:lpstr>
      <vt:lpstr>楷体_GB2312</vt:lpstr>
      <vt:lpstr>黑体</vt:lpstr>
      <vt:lpstr>Symbol</vt:lpstr>
      <vt:lpstr>方正舒体</vt:lpstr>
      <vt:lpstr>Arial Unicode MS</vt:lpstr>
      <vt:lpstr>Blends</vt:lpstr>
      <vt:lpstr>Microsoft Word 图片</vt:lpstr>
      <vt:lpstr>Microsoft 公式 3.0</vt:lpstr>
      <vt:lpstr>Equation.3</vt:lpstr>
      <vt:lpstr>第4章　流程控制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胡 沁心</cp:lastModifiedBy>
  <cp:revision>1563</cp:revision>
  <dcterms:created xsi:type="dcterms:W3CDTF">2006-07-11T01:51:13Z</dcterms:created>
  <dcterms:modified xsi:type="dcterms:W3CDTF">2023-12-18T13:15:21Z</dcterms:modified>
</cp:coreProperties>
</file>