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59"/>
  </p:notesMasterIdLst>
  <p:handoutMasterIdLst>
    <p:handoutMasterId r:id="rId60"/>
  </p:handoutMasterIdLst>
  <p:sldIdLst>
    <p:sldId id="256" r:id="rId2"/>
    <p:sldId id="257" r:id="rId3"/>
    <p:sldId id="258" r:id="rId4"/>
    <p:sldId id="296" r:id="rId5"/>
    <p:sldId id="303" r:id="rId6"/>
    <p:sldId id="322" r:id="rId7"/>
    <p:sldId id="358" r:id="rId8"/>
    <p:sldId id="321" r:id="rId9"/>
    <p:sldId id="362" r:id="rId10"/>
    <p:sldId id="300" r:id="rId11"/>
    <p:sldId id="301" r:id="rId12"/>
    <p:sldId id="326" r:id="rId13"/>
    <p:sldId id="270" r:id="rId14"/>
    <p:sldId id="323" r:id="rId15"/>
    <p:sldId id="324" r:id="rId16"/>
    <p:sldId id="325" r:id="rId17"/>
    <p:sldId id="306" r:id="rId18"/>
    <p:sldId id="307" r:id="rId19"/>
    <p:sldId id="308" r:id="rId20"/>
    <p:sldId id="272" r:id="rId21"/>
    <p:sldId id="327" r:id="rId22"/>
    <p:sldId id="273" r:id="rId23"/>
    <p:sldId id="328" r:id="rId24"/>
    <p:sldId id="265" r:id="rId25"/>
    <p:sldId id="329" r:id="rId26"/>
    <p:sldId id="330" r:id="rId27"/>
    <p:sldId id="331" r:id="rId28"/>
    <p:sldId id="332" r:id="rId29"/>
    <p:sldId id="333" r:id="rId30"/>
    <p:sldId id="334" r:id="rId31"/>
    <p:sldId id="335" r:id="rId32"/>
    <p:sldId id="360" r:id="rId33"/>
    <p:sldId id="283" r:id="rId34"/>
    <p:sldId id="336" r:id="rId35"/>
    <p:sldId id="337" r:id="rId36"/>
    <p:sldId id="338" r:id="rId37"/>
    <p:sldId id="343" r:id="rId38"/>
    <p:sldId id="348" r:id="rId39"/>
    <p:sldId id="339" r:id="rId40"/>
    <p:sldId id="340" r:id="rId41"/>
    <p:sldId id="341" r:id="rId42"/>
    <p:sldId id="342" r:id="rId43"/>
    <p:sldId id="344" r:id="rId44"/>
    <p:sldId id="349" r:id="rId45"/>
    <p:sldId id="351" r:id="rId46"/>
    <p:sldId id="359" r:id="rId47"/>
    <p:sldId id="352" r:id="rId48"/>
    <p:sldId id="353" r:id="rId49"/>
    <p:sldId id="354" r:id="rId50"/>
    <p:sldId id="355" r:id="rId51"/>
    <p:sldId id="345" r:id="rId52"/>
    <p:sldId id="350" r:id="rId53"/>
    <p:sldId id="357" r:id="rId54"/>
    <p:sldId id="346" r:id="rId55"/>
    <p:sldId id="347" r:id="rId56"/>
    <p:sldId id="319" r:id="rId57"/>
    <p:sldId id="320" r:id="rId58"/>
  </p:sldIdLst>
  <p:sldSz cx="9144000" cy="6858000" type="screen4x3"/>
  <p:notesSz cx="6858000" cy="9710738"/>
  <p:defaultTextStyle>
    <a:defPPr>
      <a:defRPr lang="zh-CN"/>
    </a:defPPr>
    <a:lvl1pPr algn="l"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59">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FF"/>
    <a:srgbClr val="660033"/>
    <a:srgbClr val="003300"/>
    <a:srgbClr val="660066"/>
    <a:srgbClr val="6600FF"/>
    <a:srgbClr val="FF9900"/>
    <a:srgbClr val="808080"/>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9" autoAdjust="0"/>
    <p:restoredTop sz="94686" autoAdjust="0"/>
  </p:normalViewPr>
  <p:slideViewPr>
    <p:cSldViewPr>
      <p:cViewPr varScale="1">
        <p:scale>
          <a:sx n="62" d="100"/>
          <a:sy n="62" d="100"/>
        </p:scale>
        <p:origin x="140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1" d="100"/>
          <a:sy n="81" d="100"/>
        </p:scale>
        <p:origin x="-2364" y="-72"/>
      </p:cViewPr>
      <p:guideLst>
        <p:guide orient="horz" pos="3059"/>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4FD5A357-0468-4CE3-B83F-2AD960202A25}"/>
              </a:ext>
            </a:extLst>
          </p:cNvPr>
          <p:cNvSpPr>
            <a:spLocks noGrp="1" noChangeArrowheads="1"/>
          </p:cNvSpPr>
          <p:nvPr>
            <p:ph type="hdr" sz="quarter"/>
          </p:nvPr>
        </p:nvSpPr>
        <p:spPr bwMode="auto">
          <a:xfrm>
            <a:off x="0" y="0"/>
            <a:ext cx="2971800" cy="485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17411" name="Rectangle 3">
            <a:extLst>
              <a:ext uri="{FF2B5EF4-FFF2-40B4-BE49-F238E27FC236}">
                <a16:creationId xmlns:a16="http://schemas.microsoft.com/office/drawing/2014/main" id="{88EDAC54-F097-47DF-845D-7A1986DD9DBA}"/>
              </a:ext>
            </a:extLst>
          </p:cNvPr>
          <p:cNvSpPr>
            <a:spLocks noGrp="1" noChangeArrowheads="1"/>
          </p:cNvSpPr>
          <p:nvPr>
            <p:ph type="dt" sz="quarter" idx="1"/>
          </p:nvPr>
        </p:nvSpPr>
        <p:spPr bwMode="auto">
          <a:xfrm>
            <a:off x="3886200" y="0"/>
            <a:ext cx="2971800" cy="485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17412" name="Rectangle 4">
            <a:extLst>
              <a:ext uri="{FF2B5EF4-FFF2-40B4-BE49-F238E27FC236}">
                <a16:creationId xmlns:a16="http://schemas.microsoft.com/office/drawing/2014/main" id="{A20C3CCD-E023-412E-891C-58618A66EEDF}"/>
              </a:ext>
            </a:extLst>
          </p:cNvPr>
          <p:cNvSpPr>
            <a:spLocks noGrp="1" noChangeArrowheads="1"/>
          </p:cNvSpPr>
          <p:nvPr>
            <p:ph type="ftr" sz="quarter" idx="2"/>
          </p:nvPr>
        </p:nvSpPr>
        <p:spPr bwMode="auto">
          <a:xfrm>
            <a:off x="0" y="9224963"/>
            <a:ext cx="2971800" cy="4857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17413" name="Rectangle 5">
            <a:extLst>
              <a:ext uri="{FF2B5EF4-FFF2-40B4-BE49-F238E27FC236}">
                <a16:creationId xmlns:a16="http://schemas.microsoft.com/office/drawing/2014/main" id="{E1D5F71D-0E1E-4470-BA44-19402B8D8EEB}"/>
              </a:ext>
            </a:extLst>
          </p:cNvPr>
          <p:cNvSpPr>
            <a:spLocks noGrp="1" noChangeArrowheads="1"/>
          </p:cNvSpPr>
          <p:nvPr>
            <p:ph type="sldNum" sz="quarter" idx="3"/>
          </p:nvPr>
        </p:nvSpPr>
        <p:spPr bwMode="auto">
          <a:xfrm>
            <a:off x="3886200" y="9224963"/>
            <a:ext cx="2971800" cy="4857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B262673-492F-4E24-AA24-A4B88A3B5A47}" type="slidenum">
              <a:rPr lang="en-US" altLang="zh-CN"/>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1AFC519A-46AB-4F60-AF1A-398D60CF704E}"/>
              </a:ext>
            </a:extLst>
          </p:cNvPr>
          <p:cNvSpPr>
            <a:spLocks noGrp="1" noChangeArrowheads="1"/>
          </p:cNvSpPr>
          <p:nvPr>
            <p:ph type="hdr" sz="quarter"/>
          </p:nvPr>
        </p:nvSpPr>
        <p:spPr bwMode="auto">
          <a:xfrm>
            <a:off x="0" y="0"/>
            <a:ext cx="2971800" cy="485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6147" name="Rectangle 3">
            <a:extLst>
              <a:ext uri="{FF2B5EF4-FFF2-40B4-BE49-F238E27FC236}">
                <a16:creationId xmlns:a16="http://schemas.microsoft.com/office/drawing/2014/main" id="{EF11AA32-9CAD-4F35-B810-C4E09F7A60D5}"/>
              </a:ext>
            </a:extLst>
          </p:cNvPr>
          <p:cNvSpPr>
            <a:spLocks noGrp="1" noChangeArrowheads="1"/>
          </p:cNvSpPr>
          <p:nvPr>
            <p:ph type="dt" idx="1"/>
          </p:nvPr>
        </p:nvSpPr>
        <p:spPr bwMode="auto">
          <a:xfrm>
            <a:off x="3886200" y="0"/>
            <a:ext cx="2971800" cy="485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61444" name="Rectangle 4">
            <a:extLst>
              <a:ext uri="{FF2B5EF4-FFF2-40B4-BE49-F238E27FC236}">
                <a16:creationId xmlns:a16="http://schemas.microsoft.com/office/drawing/2014/main" id="{BDD9B2AA-1F9E-47D3-8091-BC63878FF194}"/>
              </a:ext>
            </a:extLst>
          </p:cNvPr>
          <p:cNvSpPr>
            <a:spLocks noChangeArrowheads="1" noTextEdit="1"/>
          </p:cNvSpPr>
          <p:nvPr>
            <p:ph type="sldImg" idx="2"/>
          </p:nvPr>
        </p:nvSpPr>
        <p:spPr bwMode="auto">
          <a:xfrm>
            <a:off x="1001713" y="728663"/>
            <a:ext cx="4854575" cy="36417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B8C50566-C26D-40A6-8F11-6E74A6F760F1}"/>
              </a:ext>
            </a:extLst>
          </p:cNvPr>
          <p:cNvSpPr>
            <a:spLocks noGrp="1" noChangeArrowheads="1"/>
          </p:cNvSpPr>
          <p:nvPr>
            <p:ph type="body" sz="quarter" idx="3"/>
          </p:nvPr>
        </p:nvSpPr>
        <p:spPr bwMode="auto">
          <a:xfrm>
            <a:off x="914400" y="4613275"/>
            <a:ext cx="5029200" cy="4368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150" name="Rectangle 6">
            <a:extLst>
              <a:ext uri="{FF2B5EF4-FFF2-40B4-BE49-F238E27FC236}">
                <a16:creationId xmlns:a16="http://schemas.microsoft.com/office/drawing/2014/main" id="{96ADF9CD-69C9-49B6-8A3A-ABCF8DCF69B1}"/>
              </a:ext>
            </a:extLst>
          </p:cNvPr>
          <p:cNvSpPr>
            <a:spLocks noGrp="1" noChangeArrowheads="1"/>
          </p:cNvSpPr>
          <p:nvPr>
            <p:ph type="ftr" sz="quarter" idx="4"/>
          </p:nvPr>
        </p:nvSpPr>
        <p:spPr bwMode="auto">
          <a:xfrm>
            <a:off x="0" y="9224963"/>
            <a:ext cx="2971800" cy="4857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6151" name="Rectangle 7">
            <a:extLst>
              <a:ext uri="{FF2B5EF4-FFF2-40B4-BE49-F238E27FC236}">
                <a16:creationId xmlns:a16="http://schemas.microsoft.com/office/drawing/2014/main" id="{BC83DA5C-4DE6-49E7-A27D-9091E7135FEE}"/>
              </a:ext>
            </a:extLst>
          </p:cNvPr>
          <p:cNvSpPr>
            <a:spLocks noGrp="1" noChangeArrowheads="1"/>
          </p:cNvSpPr>
          <p:nvPr>
            <p:ph type="sldNum" sz="quarter" idx="5"/>
          </p:nvPr>
        </p:nvSpPr>
        <p:spPr bwMode="auto">
          <a:xfrm>
            <a:off x="3886200" y="9224963"/>
            <a:ext cx="2971800" cy="4857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E7212B22-8127-44BF-AA58-CF9F0574EEAC}"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C9F78F7D-7EF7-4FD6-99AF-D9E77A836BB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651687DE-BC31-4D8A-AE84-2A85184C4D79}" type="slidenum">
              <a:rPr lang="en-US" altLang="zh-CN" sz="1200"/>
              <a:pPr eaLnBrk="1" hangingPunct="1"/>
              <a:t>12</a:t>
            </a:fld>
            <a:endParaRPr lang="en-US" altLang="zh-CN" sz="1200"/>
          </a:p>
        </p:txBody>
      </p:sp>
      <p:sp>
        <p:nvSpPr>
          <p:cNvPr id="62467" name="Rectangle 2">
            <a:extLst>
              <a:ext uri="{FF2B5EF4-FFF2-40B4-BE49-F238E27FC236}">
                <a16:creationId xmlns:a16="http://schemas.microsoft.com/office/drawing/2014/main" id="{92CF74C0-953F-480F-AB06-C24722327BBE}"/>
              </a:ext>
            </a:extLst>
          </p:cNvPr>
          <p:cNvSpPr>
            <a:spLocks noChangeArrowheads="1" noTextEdit="1"/>
          </p:cNvSpPr>
          <p:nvPr>
            <p:ph type="sldImg"/>
          </p:nvPr>
        </p:nvSpPr>
        <p:spPr>
          <a:ln/>
        </p:spPr>
      </p:sp>
      <p:sp>
        <p:nvSpPr>
          <p:cNvPr id="62468" name="Rectangle 3">
            <a:extLst>
              <a:ext uri="{FF2B5EF4-FFF2-40B4-BE49-F238E27FC236}">
                <a16:creationId xmlns:a16="http://schemas.microsoft.com/office/drawing/2014/main" id="{D243C338-03A6-49D5-96D7-C2BE650C85B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r>
              <a:rPr lang="en-US" altLang="zh-CN" sz="1000"/>
              <a:t>#include "stdio.h"</a:t>
            </a:r>
          </a:p>
          <a:p>
            <a:pPr eaLnBrk="1" hangingPunct="1">
              <a:lnSpc>
                <a:spcPct val="80000"/>
              </a:lnSpc>
            </a:pPr>
            <a:r>
              <a:rPr lang="en-US" altLang="zh-CN" sz="1000"/>
              <a:t>void main(void)</a:t>
            </a:r>
          </a:p>
          <a:p>
            <a:pPr eaLnBrk="1" hangingPunct="1">
              <a:lnSpc>
                <a:spcPct val="80000"/>
              </a:lnSpc>
            </a:pPr>
            <a:r>
              <a:rPr lang="en-US" altLang="zh-CN" sz="1000"/>
              <a:t>{</a:t>
            </a:r>
          </a:p>
          <a:p>
            <a:pPr eaLnBrk="1" hangingPunct="1">
              <a:lnSpc>
                <a:spcPct val="80000"/>
              </a:lnSpc>
            </a:pPr>
            <a:r>
              <a:rPr lang="en-US" altLang="zh-CN" sz="1000"/>
              <a:t>	  long x=0x1234ABCD,k; </a:t>
            </a:r>
          </a:p>
          <a:p>
            <a:pPr eaLnBrk="1" hangingPunct="1">
              <a:lnSpc>
                <a:spcPct val="80000"/>
              </a:lnSpc>
            </a:pPr>
            <a:r>
              <a:rPr lang="en-US" altLang="zh-CN" sz="1000"/>
              <a:t>	  char *p=(char *)&amp;x;       /* </a:t>
            </a:r>
            <a:r>
              <a:rPr lang="zh-CN" altLang="en-US" sz="1000"/>
              <a:t>类型强制，</a:t>
            </a:r>
            <a:r>
              <a:rPr lang="en-US" altLang="zh-CN" sz="1000"/>
              <a:t>x</a:t>
            </a:r>
            <a:r>
              <a:rPr lang="zh-CN" altLang="en-US" sz="1000"/>
              <a:t>被视为</a:t>
            </a:r>
            <a:r>
              <a:rPr lang="en-US" altLang="zh-CN" sz="1000"/>
              <a:t>4</a:t>
            </a:r>
            <a:r>
              <a:rPr lang="zh-CN" altLang="en-US" sz="1000"/>
              <a:t>字节字符数组被</a:t>
            </a:r>
            <a:r>
              <a:rPr lang="en-US" altLang="zh-CN" sz="1000"/>
              <a:t>p</a:t>
            </a:r>
            <a:r>
              <a:rPr lang="zh-CN" altLang="en-US" sz="1000"/>
              <a:t>所指 *</a:t>
            </a:r>
            <a:r>
              <a:rPr lang="en-US" altLang="zh-CN" sz="1000"/>
              <a:t>/</a:t>
            </a:r>
          </a:p>
          <a:p>
            <a:pPr eaLnBrk="1" hangingPunct="1">
              <a:lnSpc>
                <a:spcPct val="80000"/>
              </a:lnSpc>
            </a:pPr>
            <a:r>
              <a:rPr lang="en-US" altLang="zh-CN" sz="1000"/>
              <a:t>	  char up_half,low_half;    /* up_half</a:t>
            </a:r>
            <a:r>
              <a:rPr lang="zh-CN" altLang="en-US" sz="1000"/>
              <a:t>存高</a:t>
            </a:r>
            <a:r>
              <a:rPr lang="en-US" altLang="zh-CN" sz="1000"/>
              <a:t>4</a:t>
            </a:r>
            <a:r>
              <a:rPr lang="zh-CN" altLang="en-US" sz="1000"/>
              <a:t>位，</a:t>
            </a:r>
            <a:r>
              <a:rPr lang="en-US" altLang="zh-CN" sz="1000"/>
              <a:t>low_half</a:t>
            </a:r>
            <a:r>
              <a:rPr lang="zh-CN" altLang="en-US" sz="1000"/>
              <a:t>存低</a:t>
            </a:r>
            <a:r>
              <a:rPr lang="en-US" altLang="zh-CN" sz="1000"/>
              <a:t>4</a:t>
            </a:r>
            <a:r>
              <a:rPr lang="zh-CN" altLang="en-US" sz="1000"/>
              <a:t>位 *</a:t>
            </a:r>
            <a:r>
              <a:rPr lang="en-US" altLang="zh-CN" sz="1000"/>
              <a:t>/</a:t>
            </a:r>
          </a:p>
          <a:p>
            <a:pPr eaLnBrk="1" hangingPunct="1">
              <a:lnSpc>
                <a:spcPct val="80000"/>
              </a:lnSpc>
            </a:pPr>
            <a:r>
              <a:rPr lang="en-US" altLang="zh-CN" sz="1000"/>
              <a:t>	  for(k=0;k&lt;4;k++)</a:t>
            </a:r>
          </a:p>
          <a:p>
            <a:pPr eaLnBrk="1" hangingPunct="1">
              <a:lnSpc>
                <a:spcPct val="80000"/>
              </a:lnSpc>
            </a:pPr>
            <a:r>
              <a:rPr lang="en-US" altLang="zh-CN" sz="1000"/>
              <a:t>	  {</a:t>
            </a:r>
          </a:p>
          <a:p>
            <a:pPr eaLnBrk="1" hangingPunct="1">
              <a:lnSpc>
                <a:spcPct val="80000"/>
              </a:lnSpc>
            </a:pPr>
            <a:r>
              <a:rPr lang="en-US" altLang="zh-CN" sz="1000"/>
              <a:t>		low_half=(*p)&amp;0x0f;     /* </a:t>
            </a:r>
            <a:r>
              <a:rPr lang="zh-CN" altLang="en-US" sz="1000"/>
              <a:t>取低</a:t>
            </a:r>
            <a:r>
              <a:rPr lang="en-US" altLang="zh-CN" sz="1000"/>
              <a:t>4</a:t>
            </a:r>
            <a:r>
              <a:rPr lang="zh-CN" altLang="en-US" sz="1000"/>
              <a:t>位 *</a:t>
            </a:r>
            <a:r>
              <a:rPr lang="en-US" altLang="zh-CN" sz="1000"/>
              <a:t>/</a:t>
            </a:r>
          </a:p>
          <a:p>
            <a:pPr eaLnBrk="1" hangingPunct="1">
              <a:lnSpc>
                <a:spcPct val="80000"/>
              </a:lnSpc>
            </a:pPr>
            <a:r>
              <a:rPr lang="en-US" altLang="zh-CN" sz="1000"/>
              <a:t>		if(low_half&lt;10)</a:t>
            </a:r>
          </a:p>
          <a:p>
            <a:pPr eaLnBrk="1" hangingPunct="1">
              <a:lnSpc>
                <a:spcPct val="80000"/>
              </a:lnSpc>
            </a:pPr>
            <a:r>
              <a:rPr lang="en-US" altLang="zh-CN" sz="1000"/>
              <a:t>		  low_half|=ˊ0ˊ;      /* </a:t>
            </a:r>
            <a:r>
              <a:rPr lang="zh-CN" altLang="en-US" sz="1000"/>
              <a:t>低</a:t>
            </a:r>
            <a:r>
              <a:rPr lang="en-US" altLang="zh-CN" sz="1000"/>
              <a:t>4</a:t>
            </a:r>
            <a:r>
              <a:rPr lang="zh-CN" altLang="en-US" sz="1000"/>
              <a:t>位二进制转换成</a:t>
            </a:r>
            <a:r>
              <a:rPr lang="en-US" altLang="zh-CN" sz="1000"/>
              <a:t>ASCII</a:t>
            </a:r>
            <a:r>
              <a:rPr lang="zh-CN" altLang="en-US" sz="1000"/>
              <a:t>码ˊ</a:t>
            </a:r>
            <a:r>
              <a:rPr lang="en-US" altLang="zh-CN" sz="1000"/>
              <a:t>0ˊ-ˊ9ˊ */</a:t>
            </a:r>
          </a:p>
          <a:p>
            <a:pPr eaLnBrk="1" hangingPunct="1">
              <a:lnSpc>
                <a:spcPct val="80000"/>
              </a:lnSpc>
            </a:pPr>
            <a:r>
              <a:rPr lang="en-US" altLang="zh-CN" sz="1000"/>
              <a:t>		else</a:t>
            </a:r>
          </a:p>
          <a:p>
            <a:pPr eaLnBrk="1" hangingPunct="1">
              <a:lnSpc>
                <a:spcPct val="80000"/>
              </a:lnSpc>
            </a:pPr>
            <a:r>
              <a:rPr lang="en-US" altLang="zh-CN" sz="1000"/>
              <a:t>  low_half=(low_half-10)+ˊAˊ;/* </a:t>
            </a:r>
            <a:r>
              <a:rPr lang="zh-CN" altLang="en-US" sz="1000"/>
              <a:t>低</a:t>
            </a:r>
            <a:r>
              <a:rPr lang="en-US" altLang="zh-CN" sz="1000"/>
              <a:t>4</a:t>
            </a:r>
            <a:r>
              <a:rPr lang="zh-CN" altLang="en-US" sz="1000"/>
              <a:t>位二进制转换成</a:t>
            </a:r>
            <a:r>
              <a:rPr lang="en-US" altLang="zh-CN" sz="1000"/>
              <a:t>ASCII</a:t>
            </a:r>
            <a:r>
              <a:rPr lang="zh-CN" altLang="en-US" sz="1000"/>
              <a:t>码ˊ</a:t>
            </a:r>
            <a:r>
              <a:rPr lang="en-US" altLang="zh-CN" sz="1000"/>
              <a:t>Aˊ-ˊFˊ*/</a:t>
            </a:r>
          </a:p>
          <a:p>
            <a:pPr eaLnBrk="1" hangingPunct="1">
              <a:lnSpc>
                <a:spcPct val="80000"/>
              </a:lnSpc>
            </a:pPr>
            <a:r>
              <a:rPr lang="en-US" altLang="zh-CN" sz="1000"/>
              <a:t>		up_half=(*p&gt;&gt;4)&amp;0x0f;    /* </a:t>
            </a:r>
            <a:r>
              <a:rPr lang="zh-CN" altLang="en-US" sz="1000"/>
              <a:t>取高</a:t>
            </a:r>
            <a:r>
              <a:rPr lang="en-US" altLang="zh-CN" sz="1000"/>
              <a:t>4</a:t>
            </a:r>
            <a:r>
              <a:rPr lang="zh-CN" altLang="en-US" sz="1000"/>
              <a:t>位 *</a:t>
            </a:r>
            <a:r>
              <a:rPr lang="en-US" altLang="zh-CN" sz="1000"/>
              <a:t>/</a:t>
            </a:r>
          </a:p>
          <a:p>
            <a:pPr eaLnBrk="1" hangingPunct="1">
              <a:lnSpc>
                <a:spcPct val="80000"/>
              </a:lnSpc>
            </a:pPr>
            <a:r>
              <a:rPr lang="en-US" altLang="zh-CN" sz="1000"/>
              <a:t>		if(up_half&lt;10)</a:t>
            </a:r>
          </a:p>
          <a:p>
            <a:pPr eaLnBrk="1" hangingPunct="1">
              <a:lnSpc>
                <a:spcPct val="80000"/>
              </a:lnSpc>
            </a:pPr>
            <a:r>
              <a:rPr lang="en-US" altLang="zh-CN" sz="1000"/>
              <a:t>		  up_half|='0';          /* </a:t>
            </a:r>
            <a:r>
              <a:rPr lang="zh-CN" altLang="en-US" sz="1000"/>
              <a:t>高</a:t>
            </a:r>
            <a:r>
              <a:rPr lang="en-US" altLang="zh-CN" sz="1000"/>
              <a:t>4</a:t>
            </a:r>
            <a:r>
              <a:rPr lang="zh-CN" altLang="en-US" sz="1000"/>
              <a:t>位二进制转换成</a:t>
            </a:r>
            <a:r>
              <a:rPr lang="en-US" altLang="zh-CN" sz="1000"/>
              <a:t>ASCII</a:t>
            </a:r>
            <a:r>
              <a:rPr lang="zh-CN" altLang="en-US" sz="1000"/>
              <a:t>码</a:t>
            </a:r>
            <a:r>
              <a:rPr lang="en-US" altLang="zh-CN" sz="1000"/>
              <a:t>'0'-'9' */</a:t>
            </a:r>
          </a:p>
          <a:p>
            <a:pPr eaLnBrk="1" hangingPunct="1">
              <a:lnSpc>
                <a:spcPct val="80000"/>
              </a:lnSpc>
            </a:pPr>
            <a:r>
              <a:rPr lang="en-US" altLang="zh-CN" sz="1000"/>
              <a:t>		else</a:t>
            </a:r>
          </a:p>
          <a:p>
            <a:pPr eaLnBrk="1" hangingPunct="1">
              <a:lnSpc>
                <a:spcPct val="80000"/>
              </a:lnSpc>
            </a:pPr>
            <a:r>
              <a:rPr lang="en-US" altLang="zh-CN" sz="1000"/>
              <a:t>		  up_half=(up_half-10)+'A';   /* </a:t>
            </a:r>
            <a:r>
              <a:rPr lang="zh-CN" altLang="en-US" sz="1000"/>
              <a:t>高</a:t>
            </a:r>
            <a:r>
              <a:rPr lang="en-US" altLang="zh-CN" sz="1000"/>
              <a:t>4</a:t>
            </a:r>
            <a:r>
              <a:rPr lang="zh-CN" altLang="en-US" sz="1000"/>
              <a:t>位二进制转换成</a:t>
            </a:r>
            <a:r>
              <a:rPr lang="en-US" altLang="zh-CN" sz="1000"/>
              <a:t>ASCII</a:t>
            </a:r>
            <a:r>
              <a:rPr lang="zh-CN" altLang="en-US" sz="1000"/>
              <a:t>码</a:t>
            </a:r>
            <a:r>
              <a:rPr lang="en-US" altLang="zh-CN" sz="1000"/>
              <a:t>'A'-'F' */</a:t>
            </a:r>
          </a:p>
          <a:p>
            <a:pPr eaLnBrk="1" hangingPunct="1">
              <a:lnSpc>
                <a:spcPct val="80000"/>
              </a:lnSpc>
            </a:pPr>
            <a:r>
              <a:rPr lang="en-US" altLang="zh-CN" sz="1000"/>
              <a:t>		p++;                          /* </a:t>
            </a:r>
            <a:r>
              <a:rPr lang="zh-CN" altLang="en-US" sz="1000"/>
              <a:t>指向整型数</a:t>
            </a:r>
            <a:r>
              <a:rPr lang="en-US" altLang="zh-CN" sz="1000"/>
              <a:t>x</a:t>
            </a:r>
            <a:r>
              <a:rPr lang="zh-CN" altLang="en-US" sz="1000"/>
              <a:t>下一个字节*</a:t>
            </a:r>
            <a:r>
              <a:rPr lang="en-US" altLang="zh-CN" sz="1000"/>
              <a:t>/</a:t>
            </a:r>
          </a:p>
          <a:p>
            <a:pPr eaLnBrk="1" hangingPunct="1">
              <a:lnSpc>
                <a:spcPct val="80000"/>
              </a:lnSpc>
            </a:pPr>
            <a:r>
              <a:rPr lang="en-US" altLang="zh-CN" sz="1000"/>
              <a:t>		printf("%c    %c\n",up_half,low_half);</a:t>
            </a:r>
          </a:p>
          <a:p>
            <a:pPr eaLnBrk="1" hangingPunct="1">
              <a:lnSpc>
                <a:spcPct val="80000"/>
              </a:lnSpc>
            </a:pPr>
            <a:r>
              <a:rPr lang="en-US" altLang="zh-CN" sz="1000"/>
              <a:t>	  }</a:t>
            </a:r>
          </a:p>
          <a:p>
            <a:pPr eaLnBrk="1" hangingPunct="1">
              <a:lnSpc>
                <a:spcPct val="80000"/>
              </a:lnSpc>
            </a:pPr>
            <a:r>
              <a:rPr lang="en-US" altLang="zh-CN" sz="1000"/>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a:extLst>
              <a:ext uri="{FF2B5EF4-FFF2-40B4-BE49-F238E27FC236}">
                <a16:creationId xmlns:a16="http://schemas.microsoft.com/office/drawing/2014/main" id="{7E9DC45A-D405-4038-B292-2D7844276824}"/>
              </a:ext>
            </a:extLst>
          </p:cNvPr>
          <p:cNvSpPr>
            <a:spLocks noGrp="1" noRot="1" noChangeAspect="1" noTextEdit="1"/>
          </p:cNvSpPr>
          <p:nvPr>
            <p:ph type="sldImg"/>
          </p:nvPr>
        </p:nvSpPr>
        <p:spPr>
          <a:ln/>
        </p:spPr>
      </p:sp>
      <p:sp>
        <p:nvSpPr>
          <p:cNvPr id="63491" name="备注占位符 2">
            <a:extLst>
              <a:ext uri="{FF2B5EF4-FFF2-40B4-BE49-F238E27FC236}">
                <a16:creationId xmlns:a16="http://schemas.microsoft.com/office/drawing/2014/main" id="{9C3E6CFE-5845-4422-9792-3CA2E5A4193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3492" name="灯片编号占位符 3">
            <a:extLst>
              <a:ext uri="{FF2B5EF4-FFF2-40B4-BE49-F238E27FC236}">
                <a16:creationId xmlns:a16="http://schemas.microsoft.com/office/drawing/2014/main" id="{75751263-AF0B-431D-AAE0-0AC03C0FB1F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58816AC7-9C75-47E8-BFCA-064FF1994672}" type="slidenum">
              <a:rPr lang="en-US" altLang="zh-CN" sz="1200"/>
              <a:pPr eaLnBrk="1" hangingPunct="1"/>
              <a:t>46</a:t>
            </a:fld>
            <a:endParaRPr lang="en-US" altLang="zh-CN" sz="120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8" descr="花">
            <a:extLst>
              <a:ext uri="{FF2B5EF4-FFF2-40B4-BE49-F238E27FC236}">
                <a16:creationId xmlns:a16="http://schemas.microsoft.com/office/drawing/2014/main" id="{193BBA51-82F2-4EC7-838C-13836F21A2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394075"/>
            <a:ext cx="4800600" cy="344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7" descr="草">
            <a:extLst>
              <a:ext uri="{FF2B5EF4-FFF2-40B4-BE49-F238E27FC236}">
                <a16:creationId xmlns:a16="http://schemas.microsoft.com/office/drawing/2014/main" id="{1BB4ED70-EDE2-4607-B455-2218F59DEB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9" descr="logo001">
            <a:extLst>
              <a:ext uri="{FF2B5EF4-FFF2-40B4-BE49-F238E27FC236}">
                <a16:creationId xmlns:a16="http://schemas.microsoft.com/office/drawing/2014/main" id="{5BC77045-00E5-4D2A-9893-00C22439CE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228600"/>
            <a:ext cx="2933700"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8" name="Rectangle 12"/>
          <p:cNvSpPr>
            <a:spLocks noGrp="1" noChangeArrowheads="1"/>
          </p:cNvSpPr>
          <p:nvPr>
            <p:ph type="ctrTitle"/>
          </p:nvPr>
        </p:nvSpPr>
        <p:spPr>
          <a:xfrm>
            <a:off x="914400" y="1600200"/>
            <a:ext cx="7772400" cy="1143000"/>
          </a:xfrm>
        </p:spPr>
        <p:txBody>
          <a:bodyPr/>
          <a:lstStyle>
            <a:lvl1pPr>
              <a:defRPr>
                <a:solidFill>
                  <a:srgbClr val="006600"/>
                </a:solidFill>
              </a:defRPr>
            </a:lvl1pPr>
          </a:lstStyle>
          <a:p>
            <a:r>
              <a:rPr lang="zh-CN" altLang="en-US"/>
              <a:t>单击此处编辑母版标题样式</a:t>
            </a:r>
          </a:p>
        </p:txBody>
      </p:sp>
      <p:sp>
        <p:nvSpPr>
          <p:cNvPr id="4109" name="Rectangle 13"/>
          <p:cNvSpPr>
            <a:spLocks noGrp="1" noChangeArrowheads="1"/>
          </p:cNvSpPr>
          <p:nvPr>
            <p:ph type="subTitle" idx="1"/>
          </p:nvPr>
        </p:nvSpPr>
        <p:spPr>
          <a:xfrm>
            <a:off x="1600200" y="32766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7" name="Rectangle 16">
            <a:extLst>
              <a:ext uri="{FF2B5EF4-FFF2-40B4-BE49-F238E27FC236}">
                <a16:creationId xmlns:a16="http://schemas.microsoft.com/office/drawing/2014/main" id="{E6D8E0F5-9E86-48CD-9D01-A251298A3A44}"/>
              </a:ext>
            </a:extLst>
          </p:cNvPr>
          <p:cNvSpPr>
            <a:spLocks noGrp="1" noChangeArrowheads="1"/>
          </p:cNvSpPr>
          <p:nvPr>
            <p:ph type="sldNum" sz="quarter" idx="10"/>
          </p:nvPr>
        </p:nvSpPr>
        <p:spPr>
          <a:xfrm>
            <a:off x="6858000" y="6248400"/>
            <a:ext cx="1905000" cy="457200"/>
          </a:xfrm>
        </p:spPr>
        <p:txBody>
          <a:bodyPr/>
          <a:lstStyle>
            <a:lvl1pPr>
              <a:defRPr sz="1400" b="0">
                <a:solidFill>
                  <a:schemeClr val="bg2"/>
                </a:solidFill>
              </a:defRPr>
            </a:lvl1pPr>
          </a:lstStyle>
          <a:p>
            <a:fld id="{CDF69E82-23E4-4C51-9DED-C0A747B704D0}" type="slidenum">
              <a:rPr lang="en-US" altLang="zh-CN"/>
              <a:pPr/>
              <a:t>‹#›</a:t>
            </a:fld>
            <a:endParaRPr lang="en-US" altLang="zh-CN"/>
          </a:p>
        </p:txBody>
      </p:sp>
    </p:spTree>
    <p:extLst>
      <p:ext uri="{BB962C8B-B14F-4D97-AF65-F5344CB8AC3E}">
        <p14:creationId xmlns:p14="http://schemas.microsoft.com/office/powerpoint/2010/main" val="3119314404"/>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7">
            <a:extLst>
              <a:ext uri="{FF2B5EF4-FFF2-40B4-BE49-F238E27FC236}">
                <a16:creationId xmlns:a16="http://schemas.microsoft.com/office/drawing/2014/main" id="{6F1857E2-53CE-48E1-9FAC-FC3209E79347}"/>
              </a:ext>
            </a:extLst>
          </p:cNvPr>
          <p:cNvSpPr>
            <a:spLocks noGrp="1" noChangeArrowheads="1"/>
          </p:cNvSpPr>
          <p:nvPr>
            <p:ph type="sldNum" sz="quarter" idx="10"/>
          </p:nvPr>
        </p:nvSpPr>
        <p:spPr>
          <a:ln/>
        </p:spPr>
        <p:txBody>
          <a:bodyPr/>
          <a:lstStyle>
            <a:lvl1pPr>
              <a:defRPr/>
            </a:lvl1pPr>
          </a:lstStyle>
          <a:p>
            <a:fld id="{54E7D2FD-032F-4EE5-AE58-4EE1657BF923}" type="slidenum">
              <a:rPr lang="en-US" altLang="zh-CN"/>
              <a:pPr/>
              <a:t>‹#›</a:t>
            </a:fld>
            <a:endParaRPr lang="en-US" altLang="zh-CN"/>
          </a:p>
        </p:txBody>
      </p:sp>
    </p:spTree>
    <p:extLst>
      <p:ext uri="{BB962C8B-B14F-4D97-AF65-F5344CB8AC3E}">
        <p14:creationId xmlns:p14="http://schemas.microsoft.com/office/powerpoint/2010/main" val="401609976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381000"/>
            <a:ext cx="1951038"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150938" y="381000"/>
            <a:ext cx="5700712"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7">
            <a:extLst>
              <a:ext uri="{FF2B5EF4-FFF2-40B4-BE49-F238E27FC236}">
                <a16:creationId xmlns:a16="http://schemas.microsoft.com/office/drawing/2014/main" id="{C6E6D4AB-EED7-4D68-A97E-587481447EE7}"/>
              </a:ext>
            </a:extLst>
          </p:cNvPr>
          <p:cNvSpPr>
            <a:spLocks noGrp="1" noChangeArrowheads="1"/>
          </p:cNvSpPr>
          <p:nvPr>
            <p:ph type="sldNum" sz="quarter" idx="10"/>
          </p:nvPr>
        </p:nvSpPr>
        <p:spPr>
          <a:ln/>
        </p:spPr>
        <p:txBody>
          <a:bodyPr/>
          <a:lstStyle>
            <a:lvl1pPr>
              <a:defRPr/>
            </a:lvl1pPr>
          </a:lstStyle>
          <a:p>
            <a:fld id="{F631FBB2-B096-4C2F-8F6A-9F28A6839416}" type="slidenum">
              <a:rPr lang="en-US" altLang="zh-CN"/>
              <a:pPr/>
              <a:t>‹#›</a:t>
            </a:fld>
            <a:endParaRPr lang="en-US" altLang="zh-CN"/>
          </a:p>
        </p:txBody>
      </p:sp>
    </p:spTree>
    <p:extLst>
      <p:ext uri="{BB962C8B-B14F-4D97-AF65-F5344CB8AC3E}">
        <p14:creationId xmlns:p14="http://schemas.microsoft.com/office/powerpoint/2010/main" val="324866074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7">
            <a:extLst>
              <a:ext uri="{FF2B5EF4-FFF2-40B4-BE49-F238E27FC236}">
                <a16:creationId xmlns:a16="http://schemas.microsoft.com/office/drawing/2014/main" id="{4F61947C-DC48-4645-833D-0C04CA61DD74}"/>
              </a:ext>
            </a:extLst>
          </p:cNvPr>
          <p:cNvSpPr>
            <a:spLocks noGrp="1" noChangeArrowheads="1"/>
          </p:cNvSpPr>
          <p:nvPr>
            <p:ph type="sldNum" sz="quarter" idx="10"/>
          </p:nvPr>
        </p:nvSpPr>
        <p:spPr>
          <a:ln/>
        </p:spPr>
        <p:txBody>
          <a:bodyPr/>
          <a:lstStyle>
            <a:lvl1pPr>
              <a:defRPr/>
            </a:lvl1pPr>
          </a:lstStyle>
          <a:p>
            <a:fld id="{8449331F-7B14-4EE2-91C7-5ED76668FDAE}" type="slidenum">
              <a:rPr lang="en-US" altLang="zh-CN"/>
              <a:pPr/>
              <a:t>‹#›</a:t>
            </a:fld>
            <a:endParaRPr lang="en-US" altLang="zh-CN"/>
          </a:p>
        </p:txBody>
      </p:sp>
    </p:spTree>
    <p:extLst>
      <p:ext uri="{BB962C8B-B14F-4D97-AF65-F5344CB8AC3E}">
        <p14:creationId xmlns:p14="http://schemas.microsoft.com/office/powerpoint/2010/main" val="364982952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7">
            <a:extLst>
              <a:ext uri="{FF2B5EF4-FFF2-40B4-BE49-F238E27FC236}">
                <a16:creationId xmlns:a16="http://schemas.microsoft.com/office/drawing/2014/main" id="{6A8F7C8C-3D36-4872-BEBB-8E7628BAA762}"/>
              </a:ext>
            </a:extLst>
          </p:cNvPr>
          <p:cNvSpPr>
            <a:spLocks noGrp="1" noChangeArrowheads="1"/>
          </p:cNvSpPr>
          <p:nvPr>
            <p:ph type="sldNum" sz="quarter" idx="10"/>
          </p:nvPr>
        </p:nvSpPr>
        <p:spPr>
          <a:ln/>
        </p:spPr>
        <p:txBody>
          <a:bodyPr/>
          <a:lstStyle>
            <a:lvl1pPr>
              <a:defRPr/>
            </a:lvl1pPr>
          </a:lstStyle>
          <a:p>
            <a:fld id="{E4DD2679-B45A-4410-B38D-EB1F04CE58D2}" type="slidenum">
              <a:rPr lang="en-US" altLang="zh-CN"/>
              <a:pPr/>
              <a:t>‹#›</a:t>
            </a:fld>
            <a:endParaRPr lang="en-US" altLang="zh-CN"/>
          </a:p>
        </p:txBody>
      </p:sp>
    </p:spTree>
    <p:extLst>
      <p:ext uri="{BB962C8B-B14F-4D97-AF65-F5344CB8AC3E}">
        <p14:creationId xmlns:p14="http://schemas.microsoft.com/office/powerpoint/2010/main" val="117970543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82688" y="1752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45088" y="1752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7">
            <a:extLst>
              <a:ext uri="{FF2B5EF4-FFF2-40B4-BE49-F238E27FC236}">
                <a16:creationId xmlns:a16="http://schemas.microsoft.com/office/drawing/2014/main" id="{75D4F310-7FF8-46E2-9B4F-64C5109702AC}"/>
              </a:ext>
            </a:extLst>
          </p:cNvPr>
          <p:cNvSpPr>
            <a:spLocks noGrp="1" noChangeArrowheads="1"/>
          </p:cNvSpPr>
          <p:nvPr>
            <p:ph type="sldNum" sz="quarter" idx="10"/>
          </p:nvPr>
        </p:nvSpPr>
        <p:spPr>
          <a:ln/>
        </p:spPr>
        <p:txBody>
          <a:bodyPr/>
          <a:lstStyle>
            <a:lvl1pPr>
              <a:defRPr/>
            </a:lvl1pPr>
          </a:lstStyle>
          <a:p>
            <a:fld id="{4E120915-0B5D-47FD-A8CD-0008FFC0B600}" type="slidenum">
              <a:rPr lang="en-US" altLang="zh-CN"/>
              <a:pPr/>
              <a:t>‹#›</a:t>
            </a:fld>
            <a:endParaRPr lang="en-US" altLang="zh-CN"/>
          </a:p>
        </p:txBody>
      </p:sp>
    </p:spTree>
    <p:extLst>
      <p:ext uri="{BB962C8B-B14F-4D97-AF65-F5344CB8AC3E}">
        <p14:creationId xmlns:p14="http://schemas.microsoft.com/office/powerpoint/2010/main" val="285323207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7">
            <a:extLst>
              <a:ext uri="{FF2B5EF4-FFF2-40B4-BE49-F238E27FC236}">
                <a16:creationId xmlns:a16="http://schemas.microsoft.com/office/drawing/2014/main" id="{71674081-E9EC-4B99-8E21-A2B2A40FA448}"/>
              </a:ext>
            </a:extLst>
          </p:cNvPr>
          <p:cNvSpPr>
            <a:spLocks noGrp="1" noChangeArrowheads="1"/>
          </p:cNvSpPr>
          <p:nvPr>
            <p:ph type="sldNum" sz="quarter" idx="10"/>
          </p:nvPr>
        </p:nvSpPr>
        <p:spPr>
          <a:ln/>
        </p:spPr>
        <p:txBody>
          <a:bodyPr/>
          <a:lstStyle>
            <a:lvl1pPr>
              <a:defRPr/>
            </a:lvl1pPr>
          </a:lstStyle>
          <a:p>
            <a:fld id="{292248F7-6C3F-4B1C-8B1B-9DCF537BAE2C}" type="slidenum">
              <a:rPr lang="en-US" altLang="zh-CN"/>
              <a:pPr/>
              <a:t>‹#›</a:t>
            </a:fld>
            <a:endParaRPr lang="en-US" altLang="zh-CN"/>
          </a:p>
        </p:txBody>
      </p:sp>
    </p:spTree>
    <p:extLst>
      <p:ext uri="{BB962C8B-B14F-4D97-AF65-F5344CB8AC3E}">
        <p14:creationId xmlns:p14="http://schemas.microsoft.com/office/powerpoint/2010/main" val="383471926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7">
            <a:extLst>
              <a:ext uri="{FF2B5EF4-FFF2-40B4-BE49-F238E27FC236}">
                <a16:creationId xmlns:a16="http://schemas.microsoft.com/office/drawing/2014/main" id="{D616B552-B6E9-4A05-B81D-41F0C91FDEE5}"/>
              </a:ext>
            </a:extLst>
          </p:cNvPr>
          <p:cNvSpPr>
            <a:spLocks noGrp="1" noChangeArrowheads="1"/>
          </p:cNvSpPr>
          <p:nvPr>
            <p:ph type="sldNum" sz="quarter" idx="10"/>
          </p:nvPr>
        </p:nvSpPr>
        <p:spPr>
          <a:ln/>
        </p:spPr>
        <p:txBody>
          <a:bodyPr/>
          <a:lstStyle>
            <a:lvl1pPr>
              <a:defRPr/>
            </a:lvl1pPr>
          </a:lstStyle>
          <a:p>
            <a:fld id="{F2013B04-608A-432F-AEA1-87A1DB0B5C72}" type="slidenum">
              <a:rPr lang="en-US" altLang="zh-CN"/>
              <a:pPr/>
              <a:t>‹#›</a:t>
            </a:fld>
            <a:endParaRPr lang="en-US" altLang="zh-CN"/>
          </a:p>
        </p:txBody>
      </p:sp>
    </p:spTree>
    <p:extLst>
      <p:ext uri="{BB962C8B-B14F-4D97-AF65-F5344CB8AC3E}">
        <p14:creationId xmlns:p14="http://schemas.microsoft.com/office/powerpoint/2010/main" val="89324194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7">
            <a:extLst>
              <a:ext uri="{FF2B5EF4-FFF2-40B4-BE49-F238E27FC236}">
                <a16:creationId xmlns:a16="http://schemas.microsoft.com/office/drawing/2014/main" id="{16EB12D4-76A7-420F-9236-F7E578904BE3}"/>
              </a:ext>
            </a:extLst>
          </p:cNvPr>
          <p:cNvSpPr>
            <a:spLocks noGrp="1" noChangeArrowheads="1"/>
          </p:cNvSpPr>
          <p:nvPr>
            <p:ph type="sldNum" sz="quarter" idx="10"/>
          </p:nvPr>
        </p:nvSpPr>
        <p:spPr>
          <a:ln/>
        </p:spPr>
        <p:txBody>
          <a:bodyPr/>
          <a:lstStyle>
            <a:lvl1pPr>
              <a:defRPr/>
            </a:lvl1pPr>
          </a:lstStyle>
          <a:p>
            <a:fld id="{E3C3E072-F91E-46B7-B7A3-113AF7A46B59}" type="slidenum">
              <a:rPr lang="en-US" altLang="zh-CN"/>
              <a:pPr/>
              <a:t>‹#›</a:t>
            </a:fld>
            <a:endParaRPr lang="en-US" altLang="zh-CN"/>
          </a:p>
        </p:txBody>
      </p:sp>
    </p:spTree>
    <p:extLst>
      <p:ext uri="{BB962C8B-B14F-4D97-AF65-F5344CB8AC3E}">
        <p14:creationId xmlns:p14="http://schemas.microsoft.com/office/powerpoint/2010/main" val="232671866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7">
            <a:extLst>
              <a:ext uri="{FF2B5EF4-FFF2-40B4-BE49-F238E27FC236}">
                <a16:creationId xmlns:a16="http://schemas.microsoft.com/office/drawing/2014/main" id="{6C5F979F-253B-4264-A130-054756B04F88}"/>
              </a:ext>
            </a:extLst>
          </p:cNvPr>
          <p:cNvSpPr>
            <a:spLocks noGrp="1" noChangeArrowheads="1"/>
          </p:cNvSpPr>
          <p:nvPr>
            <p:ph type="sldNum" sz="quarter" idx="10"/>
          </p:nvPr>
        </p:nvSpPr>
        <p:spPr>
          <a:ln/>
        </p:spPr>
        <p:txBody>
          <a:bodyPr/>
          <a:lstStyle>
            <a:lvl1pPr>
              <a:defRPr/>
            </a:lvl1pPr>
          </a:lstStyle>
          <a:p>
            <a:fld id="{BA402A57-8F18-4D4E-B6B6-39A535A4A63A}" type="slidenum">
              <a:rPr lang="en-US" altLang="zh-CN"/>
              <a:pPr/>
              <a:t>‹#›</a:t>
            </a:fld>
            <a:endParaRPr lang="en-US" altLang="zh-CN"/>
          </a:p>
        </p:txBody>
      </p:sp>
    </p:spTree>
    <p:extLst>
      <p:ext uri="{BB962C8B-B14F-4D97-AF65-F5344CB8AC3E}">
        <p14:creationId xmlns:p14="http://schemas.microsoft.com/office/powerpoint/2010/main" val="113483872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7">
            <a:extLst>
              <a:ext uri="{FF2B5EF4-FFF2-40B4-BE49-F238E27FC236}">
                <a16:creationId xmlns:a16="http://schemas.microsoft.com/office/drawing/2014/main" id="{10656AC9-ED46-4F2C-9B7B-D2C01EA84C95}"/>
              </a:ext>
            </a:extLst>
          </p:cNvPr>
          <p:cNvSpPr>
            <a:spLocks noGrp="1" noChangeArrowheads="1"/>
          </p:cNvSpPr>
          <p:nvPr>
            <p:ph type="sldNum" sz="quarter" idx="10"/>
          </p:nvPr>
        </p:nvSpPr>
        <p:spPr>
          <a:ln/>
        </p:spPr>
        <p:txBody>
          <a:bodyPr/>
          <a:lstStyle>
            <a:lvl1pPr>
              <a:defRPr/>
            </a:lvl1pPr>
          </a:lstStyle>
          <a:p>
            <a:fld id="{5EEC93D9-BCD4-4F95-ACFA-E520578DFE43}" type="slidenum">
              <a:rPr lang="en-US" altLang="zh-CN"/>
              <a:pPr/>
              <a:t>‹#›</a:t>
            </a:fld>
            <a:endParaRPr lang="en-US" altLang="zh-CN"/>
          </a:p>
        </p:txBody>
      </p:sp>
    </p:spTree>
    <p:extLst>
      <p:ext uri="{BB962C8B-B14F-4D97-AF65-F5344CB8AC3E}">
        <p14:creationId xmlns:p14="http://schemas.microsoft.com/office/powerpoint/2010/main" val="72122312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93" name="Rectangle 21">
            <a:extLst>
              <a:ext uri="{FF2B5EF4-FFF2-40B4-BE49-F238E27FC236}">
                <a16:creationId xmlns:a16="http://schemas.microsoft.com/office/drawing/2014/main" id="{DC695747-92CE-44AC-AFF1-C2929A999FF6}"/>
              </a:ext>
            </a:extLst>
          </p:cNvPr>
          <p:cNvSpPr>
            <a:spLocks noChangeArrowheads="1"/>
          </p:cNvSpPr>
          <p:nvPr/>
        </p:nvSpPr>
        <p:spPr bwMode="auto">
          <a:xfrm>
            <a:off x="2438400" y="6315075"/>
            <a:ext cx="6705600" cy="533400"/>
          </a:xfrm>
          <a:prstGeom prst="rect">
            <a:avLst/>
          </a:prstGeom>
          <a:gradFill rotWithShape="0">
            <a:gsLst>
              <a:gs pos="0">
                <a:schemeClr val="bg1"/>
              </a:gs>
              <a:gs pos="100000">
                <a:srgbClr val="8CD32D"/>
              </a:gs>
            </a:gsLst>
            <a:lin ang="0" scaled="1"/>
          </a:gradFill>
          <a:ln w="9525">
            <a:noFill/>
            <a:miter lim="800000"/>
            <a:headEnd/>
            <a:tailEnd/>
          </a:ln>
          <a:effectLst/>
        </p:spPr>
        <p:txBody>
          <a:bodyPr wrap="none" anchor="ctr"/>
          <a:lstStyle/>
          <a:p>
            <a:pPr>
              <a:defRPr/>
            </a:pPr>
            <a:endParaRPr lang="zh-CN" altLang="en-US"/>
          </a:p>
        </p:txBody>
      </p:sp>
      <p:pic>
        <p:nvPicPr>
          <p:cNvPr id="1027" name="Picture 14" descr="花">
            <a:extLst>
              <a:ext uri="{FF2B5EF4-FFF2-40B4-BE49-F238E27FC236}">
                <a16:creationId xmlns:a16="http://schemas.microsoft.com/office/drawing/2014/main" id="{98D252C3-B232-45A7-B8FC-417FD8374A1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5049838"/>
            <a:ext cx="2514600" cy="180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9">
            <a:extLst>
              <a:ext uri="{FF2B5EF4-FFF2-40B4-BE49-F238E27FC236}">
                <a16:creationId xmlns:a16="http://schemas.microsoft.com/office/drawing/2014/main" id="{A319EDA9-B4C6-4CFF-A07A-9C6101BD8BA7}"/>
              </a:ext>
            </a:extLst>
          </p:cNvPr>
          <p:cNvSpPr>
            <a:spLocks noGrp="1" noChangeArrowheads="1"/>
          </p:cNvSpPr>
          <p:nvPr>
            <p:ph type="title"/>
          </p:nvPr>
        </p:nvSpPr>
        <p:spPr bwMode="auto">
          <a:xfrm>
            <a:off x="1150938" y="381000"/>
            <a:ext cx="77930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9" name="Rectangle 10">
            <a:extLst>
              <a:ext uri="{FF2B5EF4-FFF2-40B4-BE49-F238E27FC236}">
                <a16:creationId xmlns:a16="http://schemas.microsoft.com/office/drawing/2014/main" id="{20CC0069-3E0A-4C11-BD03-CF7564F8CE7C}"/>
              </a:ext>
            </a:extLst>
          </p:cNvPr>
          <p:cNvSpPr>
            <a:spLocks noGrp="1" noChangeArrowheads="1"/>
          </p:cNvSpPr>
          <p:nvPr>
            <p:ph type="body" idx="1"/>
          </p:nvPr>
        </p:nvSpPr>
        <p:spPr bwMode="auto">
          <a:xfrm>
            <a:off x="1182688" y="17526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1030" name="Picture 15" descr="草">
            <a:extLst>
              <a:ext uri="{FF2B5EF4-FFF2-40B4-BE49-F238E27FC236}">
                <a16:creationId xmlns:a16="http://schemas.microsoft.com/office/drawing/2014/main" id="{95C7D14E-7797-4EC6-88F7-F65EED24353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9" name="Rectangle 17">
            <a:extLst>
              <a:ext uri="{FF2B5EF4-FFF2-40B4-BE49-F238E27FC236}">
                <a16:creationId xmlns:a16="http://schemas.microsoft.com/office/drawing/2014/main" id="{782BE8FB-21E7-45ED-9FF9-C1362A9BA84A}"/>
              </a:ext>
            </a:extLst>
          </p:cNvPr>
          <p:cNvSpPr>
            <a:spLocks noGrp="1" noChangeArrowheads="1"/>
          </p:cNvSpPr>
          <p:nvPr>
            <p:ph type="sldNum" sz="quarter" idx="4"/>
          </p:nvPr>
        </p:nvSpPr>
        <p:spPr bwMode="auto">
          <a:xfrm>
            <a:off x="6858000" y="6353175"/>
            <a:ext cx="1905000" cy="4222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800" b="1">
                <a:solidFill>
                  <a:srgbClr val="009900"/>
                </a:solidFill>
              </a:defRPr>
            </a:lvl1pPr>
          </a:lstStyle>
          <a:p>
            <a:fld id="{AA8E45CF-4955-49F0-AEAD-EF2E3329B613}" type="slidenum">
              <a:rPr lang="en-US" altLang="zh-CN"/>
              <a:pPr/>
              <a:t>‹#›</a:t>
            </a:fld>
            <a:endParaRPr lang="en-US" altLang="zh-CN"/>
          </a:p>
        </p:txBody>
      </p:sp>
      <p:sp>
        <p:nvSpPr>
          <p:cNvPr id="3094" name="Rectangle 22">
            <a:extLst>
              <a:ext uri="{FF2B5EF4-FFF2-40B4-BE49-F238E27FC236}">
                <a16:creationId xmlns:a16="http://schemas.microsoft.com/office/drawing/2014/main" id="{64FE5320-DAB6-4D1F-B557-72C7D1566B77}"/>
              </a:ext>
            </a:extLst>
          </p:cNvPr>
          <p:cNvSpPr>
            <a:spLocks noChangeArrowheads="1"/>
          </p:cNvSpPr>
          <p:nvPr/>
        </p:nvSpPr>
        <p:spPr bwMode="auto">
          <a:xfrm>
            <a:off x="2333625" y="6372225"/>
            <a:ext cx="2698750" cy="366713"/>
          </a:xfrm>
          <a:prstGeom prst="rect">
            <a:avLst/>
          </a:prstGeom>
          <a:noFill/>
          <a:ln w="9525">
            <a:noFill/>
            <a:miter lim="800000"/>
            <a:headEnd/>
            <a:tailEnd/>
          </a:ln>
          <a:effectLst/>
        </p:spPr>
        <p:txBody>
          <a:bodyPr wrap="none">
            <a:spAutoFit/>
          </a:bodyPr>
          <a:lstStyle/>
          <a:p>
            <a:pPr>
              <a:defRPr/>
            </a:pPr>
            <a:r>
              <a:rPr lang="zh-CN" altLang="en-US" sz="1800" b="1">
                <a:solidFill>
                  <a:srgbClr val="069406"/>
                </a:solidFill>
                <a:latin typeface="Times New Roman" pitchFamily="18" charset="0"/>
                <a:ea typeface="楷体_GB2312" pitchFamily="49" charset="-122"/>
              </a:rPr>
              <a:t>华中科技大学计算机学院</a:t>
            </a:r>
          </a:p>
        </p:txBody>
      </p:sp>
      <p:sp>
        <p:nvSpPr>
          <p:cNvPr id="3095" name="Rectangle 23">
            <a:extLst>
              <a:ext uri="{FF2B5EF4-FFF2-40B4-BE49-F238E27FC236}">
                <a16:creationId xmlns:a16="http://schemas.microsoft.com/office/drawing/2014/main" id="{BE291F32-A182-407A-A77F-4B4C3287F974}"/>
              </a:ext>
            </a:extLst>
          </p:cNvPr>
          <p:cNvSpPr>
            <a:spLocks noChangeArrowheads="1"/>
          </p:cNvSpPr>
          <p:nvPr/>
        </p:nvSpPr>
        <p:spPr bwMode="auto">
          <a:xfrm>
            <a:off x="57150" y="69850"/>
            <a:ext cx="1878013" cy="396875"/>
          </a:xfrm>
          <a:prstGeom prst="rect">
            <a:avLst/>
          </a:prstGeom>
          <a:noFill/>
          <a:ln w="9525">
            <a:noFill/>
            <a:miter lim="800000"/>
            <a:headEnd/>
            <a:tailEnd/>
          </a:ln>
          <a:effectLst/>
        </p:spPr>
        <p:txBody>
          <a:bodyPr wrap="none">
            <a:spAutoFit/>
          </a:bodyPr>
          <a:lstStyle/>
          <a:p>
            <a:pPr>
              <a:defRPr/>
            </a:pPr>
            <a:r>
              <a:rPr lang="en-US" altLang="zh-CN" sz="2000" b="1">
                <a:solidFill>
                  <a:srgbClr val="006600"/>
                </a:solidFill>
                <a:ea typeface="楷体_GB2312" pitchFamily="49" charset="-122"/>
              </a:rPr>
              <a:t>C</a:t>
            </a:r>
            <a:r>
              <a:rPr lang="zh-CN" altLang="en-US" sz="2000" b="1">
                <a:solidFill>
                  <a:srgbClr val="006600"/>
                </a:solidFill>
                <a:latin typeface="Times New Roman" pitchFamily="18" charset="0"/>
                <a:ea typeface="楷体_GB2312" pitchFamily="49" charset="-122"/>
              </a:rPr>
              <a:t>语言程序设计</a:t>
            </a:r>
          </a:p>
        </p:txBody>
      </p:sp>
      <p:pic>
        <p:nvPicPr>
          <p:cNvPr id="1034" name="Picture 24" descr="logo001">
            <a:extLst>
              <a:ext uri="{FF2B5EF4-FFF2-40B4-BE49-F238E27FC236}">
                <a16:creationId xmlns:a16="http://schemas.microsoft.com/office/drawing/2014/main" id="{2F043BC1-CC90-4910-ABFE-1429F1FD9363}"/>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705600" y="0"/>
            <a:ext cx="2438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48"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ransition/>
  <p:hf hdr="0" ftr="0" dt="0"/>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ea typeface="宋体" pitchFamily="2" charset="-122"/>
        </a:defRPr>
      </a:lvl2pPr>
      <a:lvl3pPr algn="l" rtl="0" eaLnBrk="0" fontAlgn="base" hangingPunct="0">
        <a:spcBef>
          <a:spcPct val="0"/>
        </a:spcBef>
        <a:spcAft>
          <a:spcPct val="0"/>
        </a:spcAft>
        <a:defRPr kumimoji="1" sz="4400">
          <a:solidFill>
            <a:schemeClr val="tx2"/>
          </a:solidFill>
          <a:latin typeface="Tahoma" pitchFamily="34" charset="0"/>
          <a:ea typeface="宋体" pitchFamily="2" charset="-122"/>
        </a:defRPr>
      </a:lvl3pPr>
      <a:lvl4pPr algn="l" rtl="0" eaLnBrk="0" fontAlgn="base" hangingPunct="0">
        <a:spcBef>
          <a:spcPct val="0"/>
        </a:spcBef>
        <a:spcAft>
          <a:spcPct val="0"/>
        </a:spcAft>
        <a:defRPr kumimoji="1" sz="4400">
          <a:solidFill>
            <a:schemeClr val="tx2"/>
          </a:solidFill>
          <a:latin typeface="Tahoma" pitchFamily="34" charset="0"/>
          <a:ea typeface="宋体" pitchFamily="2" charset="-122"/>
        </a:defRPr>
      </a:lvl4pPr>
      <a:lvl5pPr algn="l" rtl="0" eaLnBrk="0" fontAlgn="base" hangingPunct="0">
        <a:spcBef>
          <a:spcPct val="0"/>
        </a:spcBef>
        <a:spcAft>
          <a:spcPct val="0"/>
        </a:spcAft>
        <a:defRPr kumimoji="1" sz="4400">
          <a:solidFill>
            <a:schemeClr val="tx2"/>
          </a:solidFill>
          <a:latin typeface="Tahoma" pitchFamily="34" charset="0"/>
          <a:ea typeface="宋体" pitchFamily="2" charset="-122"/>
        </a:defRPr>
      </a:lvl5pPr>
      <a:lvl6pPr marL="457200" algn="l" rtl="0" fontAlgn="base">
        <a:spcBef>
          <a:spcPct val="0"/>
        </a:spcBef>
        <a:spcAft>
          <a:spcPct val="0"/>
        </a:spcAft>
        <a:defRPr kumimoji="1" sz="4400">
          <a:solidFill>
            <a:schemeClr val="tx2"/>
          </a:solidFill>
          <a:latin typeface="Tahoma" pitchFamily="34" charset="0"/>
          <a:ea typeface="宋体" pitchFamily="2" charset="-122"/>
        </a:defRPr>
      </a:lvl6pPr>
      <a:lvl7pPr marL="914400" algn="l" rtl="0" fontAlgn="base">
        <a:spcBef>
          <a:spcPct val="0"/>
        </a:spcBef>
        <a:spcAft>
          <a:spcPct val="0"/>
        </a:spcAft>
        <a:defRPr kumimoji="1" sz="4400">
          <a:solidFill>
            <a:schemeClr val="tx2"/>
          </a:solidFill>
          <a:latin typeface="Tahoma" pitchFamily="34" charset="0"/>
          <a:ea typeface="宋体" pitchFamily="2" charset="-122"/>
        </a:defRPr>
      </a:lvl7pPr>
      <a:lvl8pPr marL="1371600" algn="l" rtl="0" fontAlgn="base">
        <a:spcBef>
          <a:spcPct val="0"/>
        </a:spcBef>
        <a:spcAft>
          <a:spcPct val="0"/>
        </a:spcAft>
        <a:defRPr kumimoji="1" sz="4400">
          <a:solidFill>
            <a:schemeClr val="tx2"/>
          </a:solidFill>
          <a:latin typeface="Tahoma" pitchFamily="34" charset="0"/>
          <a:ea typeface="宋体" pitchFamily="2" charset="-122"/>
        </a:defRPr>
      </a:lvl8pPr>
      <a:lvl9pPr marL="1828800" algn="l" rtl="0" fontAlgn="base">
        <a:spcBef>
          <a:spcPct val="0"/>
        </a:spcBef>
        <a:spcAft>
          <a:spcPct val="0"/>
        </a:spcAft>
        <a:defRPr kumimoji="1"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31532;02&#31456;&#12288;&#25968;&#25454;&#31867;&#22411;&#12289;&#36816;&#31639;&#31526;&#21644;&#34920;&#36798;&#24335;%20-%20&#36816;&#31639;&#31526;&#34920;.ppt"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31532;02&#31456;&#12288;&#25968;&#25454;&#31867;&#22411;&#12289;&#36816;&#31639;&#31526;&#21644;&#34920;&#36798;&#24335;%20-%20&#36816;&#31639;&#31526;&#34920;.ppt"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31532;03&#31456;&#12288;&#22522;&#26412;&#30340;&#26631;&#20934;&#36755;&#20837;&#19982;&#36755;&#20986;&#65293;&#23383;&#31526;&#27169;&#24335;&#26174;&#31034;&#22120;.ppt" TargetMode="Externa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file:///C:\tc\TC.EXE" TargetMode="External"/><Relationship Id="rId2" Type="http://schemas.openxmlformats.org/officeDocument/2006/relationships/slide" Target="slide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hyperlink" Target="&#31532;02&#31456;&#12288;&#25968;&#25454;&#31867;&#22411;&#12289;&#36816;&#31639;&#31526;&#21644;&#34920;&#36798;&#24335;%20-%20&#36816;&#31639;&#31526;&#34920;.ppt"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slide" Target="slide39.xml"/><Relationship Id="rId13" Type="http://schemas.openxmlformats.org/officeDocument/2006/relationships/slide" Target="slide55.xml"/><Relationship Id="rId3" Type="http://schemas.openxmlformats.org/officeDocument/2006/relationships/slide" Target="slide10.xml"/><Relationship Id="rId7" Type="http://schemas.openxmlformats.org/officeDocument/2006/relationships/slide" Target="slide33.xml"/><Relationship Id="rId12" Type="http://schemas.openxmlformats.org/officeDocument/2006/relationships/slide" Target="slide54.xml"/><Relationship Id="rId2" Type="http://schemas.openxmlformats.org/officeDocument/2006/relationships/slide" Target="slide4.xml"/><Relationship Id="rId1" Type="http://schemas.openxmlformats.org/officeDocument/2006/relationships/slideLayout" Target="../slideLayouts/slideLayout7.xml"/><Relationship Id="rId6" Type="http://schemas.openxmlformats.org/officeDocument/2006/relationships/slide" Target="slide24.xml"/><Relationship Id="rId11" Type="http://schemas.openxmlformats.org/officeDocument/2006/relationships/slide" Target="slide51.xml"/><Relationship Id="rId5" Type="http://schemas.openxmlformats.org/officeDocument/2006/relationships/slide" Target="slide17.xml"/><Relationship Id="rId10" Type="http://schemas.openxmlformats.org/officeDocument/2006/relationships/slide" Target="slide43.xml"/><Relationship Id="rId4" Type="http://schemas.openxmlformats.org/officeDocument/2006/relationships/slide" Target="slide13.xml"/><Relationship Id="rId9" Type="http://schemas.openxmlformats.org/officeDocument/2006/relationships/slide" Target="slide37.xml"/><Relationship Id="rId14" Type="http://schemas.openxmlformats.org/officeDocument/2006/relationships/slide" Target="slide5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hyperlink" Target="&#31532;02&#31456;&#12288;&#25968;&#25454;&#31867;&#22411;&#12289;&#36816;&#31639;&#31526;&#21644;&#34920;&#36798;&#24335;%20-%20&#36816;&#31639;&#31526;&#34920;.ppt" TargetMode="External"/><Relationship Id="rId2" Type="http://schemas.openxmlformats.org/officeDocument/2006/relationships/slide" Target="slide3.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5035130A-F5AD-447D-BA9E-9F583D94E4C2}"/>
              </a:ext>
            </a:extLst>
          </p:cNvPr>
          <p:cNvSpPr>
            <a:spLocks noGrp="1" noChangeArrowheads="1"/>
          </p:cNvSpPr>
          <p:nvPr>
            <p:ph type="ctrTitle"/>
          </p:nvPr>
        </p:nvSpPr>
        <p:spPr>
          <a:xfrm>
            <a:off x="1908175" y="2492375"/>
            <a:ext cx="5410200" cy="838200"/>
          </a:xfrm>
        </p:spPr>
        <p:txBody>
          <a:bodyPr/>
          <a:lstStyle/>
          <a:p>
            <a:pPr algn="ctr" eaLnBrk="1" hangingPunct="1"/>
            <a:r>
              <a:rPr lang="zh-CN" altLang="en-US" sz="4000" b="1">
                <a:latin typeface="黑体" panose="02010609060101010101" pitchFamily="49" charset="-122"/>
                <a:ea typeface="黑体" panose="02010609060101010101" pitchFamily="49" charset="-122"/>
              </a:rPr>
              <a:t>第</a:t>
            </a:r>
            <a:r>
              <a:rPr lang="en-US" altLang="zh-CN" sz="4000" b="1">
                <a:latin typeface="Times New Roman" panose="02020603050405020304" pitchFamily="18" charset="0"/>
                <a:ea typeface="黑体" panose="02010609060101010101" pitchFamily="49" charset="-122"/>
              </a:rPr>
              <a:t>8</a:t>
            </a:r>
            <a:r>
              <a:rPr lang="zh-CN" altLang="en-US" sz="4000" b="1">
                <a:latin typeface="黑体" panose="02010609060101010101" pitchFamily="49" charset="-122"/>
                <a:ea typeface="黑体" panose="02010609060101010101" pitchFamily="49" charset="-122"/>
              </a:rPr>
              <a:t>章　指针</a:t>
            </a:r>
          </a:p>
        </p:txBody>
      </p:sp>
      <p:sp>
        <p:nvSpPr>
          <p:cNvPr id="3075" name="Rectangle 4">
            <a:extLst>
              <a:ext uri="{FF2B5EF4-FFF2-40B4-BE49-F238E27FC236}">
                <a16:creationId xmlns:a16="http://schemas.microsoft.com/office/drawing/2014/main" id="{61826428-3FB3-4CA2-8AFF-A3BD6E5DC365}"/>
              </a:ext>
            </a:extLst>
          </p:cNvPr>
          <p:cNvSpPr>
            <a:spLocks noChangeArrowheads="1"/>
          </p:cNvSpPr>
          <p:nvPr/>
        </p:nvSpPr>
        <p:spPr bwMode="auto">
          <a:xfrm>
            <a:off x="685800" y="1371600"/>
            <a:ext cx="33813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3600" b="1">
                <a:solidFill>
                  <a:schemeClr val="tx2"/>
                </a:solidFill>
              </a:rPr>
              <a:t>C</a:t>
            </a:r>
            <a:r>
              <a:rPr lang="zh-CN" altLang="en-US" sz="3600" b="1">
                <a:solidFill>
                  <a:schemeClr val="tx2"/>
                </a:solidFill>
                <a:latin typeface="Times New Roman" panose="02020603050405020304" pitchFamily="18" charset="0"/>
                <a:ea typeface="黑体" panose="02010609060101010101" pitchFamily="49" charset="-122"/>
              </a:rPr>
              <a:t>语言程序设计</a:t>
            </a:r>
          </a:p>
        </p:txBody>
      </p:sp>
      <p:sp>
        <p:nvSpPr>
          <p:cNvPr id="3076" name="Rectangle 6">
            <a:extLst>
              <a:ext uri="{FF2B5EF4-FFF2-40B4-BE49-F238E27FC236}">
                <a16:creationId xmlns:a16="http://schemas.microsoft.com/office/drawing/2014/main" id="{972EEDC4-A1CB-4C1D-9A79-AA18181EEA57}"/>
              </a:ext>
            </a:extLst>
          </p:cNvPr>
          <p:cNvSpPr>
            <a:spLocks noChangeArrowheads="1"/>
          </p:cNvSpPr>
          <p:nvPr/>
        </p:nvSpPr>
        <p:spPr bwMode="auto">
          <a:xfrm>
            <a:off x="5353050" y="5105400"/>
            <a:ext cx="2711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b="1"/>
              <a:t>主讲教师：祝建华 </a:t>
            </a:r>
          </a:p>
        </p:txBody>
      </p:sp>
      <p:pic>
        <p:nvPicPr>
          <p:cNvPr id="3077" name="Picture 11" descr="struct_intro">
            <a:extLst>
              <a:ext uri="{FF2B5EF4-FFF2-40B4-BE49-F238E27FC236}">
                <a16:creationId xmlns:a16="http://schemas.microsoft.com/office/drawing/2014/main" id="{67185941-B873-4BE3-964A-F6F4D466A4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8850" y="981075"/>
            <a:ext cx="1008063"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1">
            <a:extLst>
              <a:ext uri="{FF2B5EF4-FFF2-40B4-BE49-F238E27FC236}">
                <a16:creationId xmlns:a16="http://schemas.microsoft.com/office/drawing/2014/main" id="{7AA7656E-6719-40FD-9576-3CFD467A4D0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DAB43247-B3BD-4440-8BCE-88EA409E3EC8}" type="slidenum">
              <a:rPr kumimoji="0" lang="en-US" altLang="zh-CN" sz="1800">
                <a:solidFill>
                  <a:srgbClr val="009900"/>
                </a:solidFill>
              </a:rPr>
              <a:pPr eaLnBrk="1" hangingPunct="1"/>
              <a:t>10</a:t>
            </a:fld>
            <a:endParaRPr kumimoji="0" lang="en-US" altLang="zh-CN" sz="1800">
              <a:solidFill>
                <a:srgbClr val="009900"/>
              </a:solidFill>
            </a:endParaRPr>
          </a:p>
        </p:txBody>
      </p:sp>
      <p:sp>
        <p:nvSpPr>
          <p:cNvPr id="12291" name="Rectangle 447">
            <a:extLst>
              <a:ext uri="{FF2B5EF4-FFF2-40B4-BE49-F238E27FC236}">
                <a16:creationId xmlns:a16="http://schemas.microsoft.com/office/drawing/2014/main" id="{F0FCF162-DBFD-46CB-BDA5-CBA1845978C1}"/>
              </a:ext>
            </a:extLst>
          </p:cNvPr>
          <p:cNvSpPr>
            <a:spLocks noChangeArrowheads="1"/>
          </p:cNvSpPr>
          <p:nvPr/>
        </p:nvSpPr>
        <p:spPr bwMode="auto">
          <a:xfrm>
            <a:off x="2157413" y="2546350"/>
            <a:ext cx="2100262" cy="320675"/>
          </a:xfrm>
          <a:prstGeom prst="rect">
            <a:avLst/>
          </a:prstGeom>
          <a:solidFill>
            <a:schemeClr val="accent1">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2292" name="Rectangle 448">
            <a:extLst>
              <a:ext uri="{FF2B5EF4-FFF2-40B4-BE49-F238E27FC236}">
                <a16:creationId xmlns:a16="http://schemas.microsoft.com/office/drawing/2014/main" id="{7BDB8799-388E-4876-8C33-9A59AF7A277F}"/>
              </a:ext>
            </a:extLst>
          </p:cNvPr>
          <p:cNvSpPr>
            <a:spLocks noChangeArrowheads="1"/>
          </p:cNvSpPr>
          <p:nvPr/>
        </p:nvSpPr>
        <p:spPr bwMode="auto">
          <a:xfrm>
            <a:off x="5491163" y="2546350"/>
            <a:ext cx="2100262" cy="320675"/>
          </a:xfrm>
          <a:prstGeom prst="rect">
            <a:avLst/>
          </a:prstGeom>
          <a:solidFill>
            <a:schemeClr val="accent1">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nvGrpSpPr>
          <p:cNvPr id="2" name="Group 439">
            <a:extLst>
              <a:ext uri="{FF2B5EF4-FFF2-40B4-BE49-F238E27FC236}">
                <a16:creationId xmlns:a16="http://schemas.microsoft.com/office/drawing/2014/main" id="{FAD2D026-893F-4A84-8F28-3F18BA7ABCFF}"/>
              </a:ext>
            </a:extLst>
          </p:cNvPr>
          <p:cNvGrpSpPr>
            <a:grpSpLocks/>
          </p:cNvGrpSpPr>
          <p:nvPr/>
        </p:nvGrpSpPr>
        <p:grpSpPr bwMode="auto">
          <a:xfrm>
            <a:off x="1403350" y="4365625"/>
            <a:ext cx="6985000" cy="1727200"/>
            <a:chOff x="1111" y="2980"/>
            <a:chExt cx="4400" cy="904"/>
          </a:xfrm>
        </p:grpSpPr>
        <p:sp>
          <p:nvSpPr>
            <p:cNvPr id="12343" name="Rectangle 438">
              <a:extLst>
                <a:ext uri="{FF2B5EF4-FFF2-40B4-BE49-F238E27FC236}">
                  <a16:creationId xmlns:a16="http://schemas.microsoft.com/office/drawing/2014/main" id="{13C205D3-160A-451A-8646-F6C2369AC4BE}"/>
                </a:ext>
              </a:extLst>
            </p:cNvPr>
            <p:cNvSpPr>
              <a:spLocks noChangeArrowheads="1"/>
            </p:cNvSpPr>
            <p:nvPr/>
          </p:nvSpPr>
          <p:spPr bwMode="auto">
            <a:xfrm>
              <a:off x="1111" y="3022"/>
              <a:ext cx="4400" cy="862"/>
            </a:xfrm>
            <a:prstGeom prst="rect">
              <a:avLst/>
            </a:prstGeom>
            <a:solidFill>
              <a:schemeClr val="accent1">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87432" name="Rectangle 392">
              <a:extLst>
                <a:ext uri="{FF2B5EF4-FFF2-40B4-BE49-F238E27FC236}">
                  <a16:creationId xmlns:a16="http://schemas.microsoft.com/office/drawing/2014/main" id="{A6323CEC-8A0A-4037-B97E-EB8E847BF1A5}"/>
                </a:ext>
              </a:extLst>
            </p:cNvPr>
            <p:cNvSpPr>
              <a:spLocks noChangeArrowheads="1"/>
            </p:cNvSpPr>
            <p:nvPr/>
          </p:nvSpPr>
          <p:spPr bwMode="auto">
            <a:xfrm>
              <a:off x="1289" y="2980"/>
              <a:ext cx="1592" cy="209"/>
            </a:xfrm>
            <a:prstGeom prst="rect">
              <a:avLst/>
            </a:prstGeom>
            <a:noFill/>
            <a:ln w="9525">
              <a:noFill/>
              <a:miter lim="800000"/>
              <a:headEnd/>
              <a:tailEnd/>
            </a:ln>
            <a:effectLst/>
          </p:spPr>
          <p:txBody>
            <a:bodyPr wrap="none">
              <a:spAutoFit/>
            </a:bodyPr>
            <a:lstStyle/>
            <a:p>
              <a:pPr>
                <a:defRPr/>
              </a:pPr>
              <a:r>
                <a:rPr lang="en-US" altLang="zh-CN" sz="2000" b="1" dirty="0">
                  <a:solidFill>
                    <a:srgbClr val="FF00FF"/>
                  </a:solidFill>
                  <a:effectLst>
                    <a:outerShdw blurRad="38100" dist="38100" dir="2700000" algn="tl">
                      <a:srgbClr val="C0C0C0"/>
                    </a:outerShdw>
                  </a:effectLst>
                </a:rPr>
                <a:t>short  </a:t>
              </a:r>
              <a:r>
                <a:rPr lang="en-US" altLang="zh-CN" sz="2000" b="1" dirty="0">
                  <a:effectLst>
                    <a:outerShdw blurRad="38100" dist="38100" dir="2700000" algn="tl">
                      <a:srgbClr val="C0C0C0"/>
                    </a:outerShdw>
                  </a:effectLst>
                </a:rPr>
                <a:t>x</a:t>
              </a:r>
              <a:r>
                <a:rPr lang="en-US" altLang="zh-CN" sz="2000" b="1" dirty="0">
                  <a:solidFill>
                    <a:srgbClr val="FF00FF"/>
                  </a:solidFill>
                  <a:effectLst>
                    <a:outerShdw blurRad="38100" dist="38100" dir="2700000" algn="tl">
                      <a:srgbClr val="C0C0C0"/>
                    </a:outerShdw>
                  </a:effectLst>
                </a:rPr>
                <a:t>, * </a:t>
              </a:r>
              <a:r>
                <a:rPr lang="en-US" altLang="zh-CN" sz="2000" b="1" dirty="0">
                  <a:effectLst>
                    <a:outerShdw blurRad="38100" dist="38100" dir="2700000" algn="tl">
                      <a:srgbClr val="C0C0C0"/>
                    </a:outerShdw>
                  </a:effectLst>
                </a:rPr>
                <a:t>p</a:t>
              </a:r>
              <a:r>
                <a:rPr lang="en-US" altLang="zh-CN" sz="2000" b="1" dirty="0">
                  <a:solidFill>
                    <a:srgbClr val="FF00FF"/>
                  </a:solidFill>
                  <a:effectLst>
                    <a:outerShdw blurRad="38100" dist="38100" dir="2700000" algn="tl">
                      <a:srgbClr val="C0C0C0"/>
                    </a:outerShdw>
                  </a:effectLst>
                </a:rPr>
                <a:t> </a:t>
              </a:r>
              <a:r>
                <a:rPr lang="en-US" altLang="zh-CN" sz="2000" b="1" dirty="0">
                  <a:solidFill>
                    <a:schemeClr val="tx2"/>
                  </a:solidFill>
                  <a:effectLst>
                    <a:outerShdw blurRad="38100" dist="38100" dir="2700000" algn="tl">
                      <a:srgbClr val="C0C0C0"/>
                    </a:outerShdw>
                  </a:effectLst>
                </a:rPr>
                <a:t>=</a:t>
              </a:r>
              <a:r>
                <a:rPr lang="en-US" altLang="zh-CN" sz="2000" b="1" dirty="0">
                  <a:solidFill>
                    <a:srgbClr val="FF00FF"/>
                  </a:solidFill>
                  <a:effectLst>
                    <a:outerShdw blurRad="38100" dist="38100" dir="2700000" algn="tl">
                      <a:srgbClr val="C0C0C0"/>
                    </a:outerShdw>
                  </a:effectLst>
                </a:rPr>
                <a:t> </a:t>
              </a:r>
              <a:r>
                <a:rPr lang="en-US" altLang="zh-CN" sz="2000" b="1" dirty="0">
                  <a:solidFill>
                    <a:srgbClr val="FF3300"/>
                  </a:solidFill>
                  <a:effectLst>
                    <a:outerShdw blurRad="38100" dist="38100" dir="2700000" algn="tl">
                      <a:srgbClr val="C0C0C0"/>
                    </a:outerShdw>
                  </a:effectLst>
                </a:rPr>
                <a:t>&amp;</a:t>
              </a:r>
              <a:r>
                <a:rPr lang="en-US" altLang="zh-CN" sz="2000" b="1" dirty="0">
                  <a:effectLst>
                    <a:outerShdw blurRad="38100" dist="38100" dir="2700000" algn="tl">
                      <a:srgbClr val="C0C0C0"/>
                    </a:outerShdw>
                  </a:effectLst>
                </a:rPr>
                <a:t>x</a:t>
              </a:r>
              <a:r>
                <a:rPr lang="en-US" altLang="zh-CN" sz="2000" b="1" dirty="0">
                  <a:solidFill>
                    <a:srgbClr val="FF00FF"/>
                  </a:solidFill>
                  <a:effectLst>
                    <a:outerShdw blurRad="38100" dist="38100" dir="2700000" algn="tl">
                      <a:srgbClr val="C0C0C0"/>
                    </a:outerShdw>
                  </a:effectLst>
                </a:rPr>
                <a:t>;</a:t>
              </a:r>
            </a:p>
          </p:txBody>
        </p:sp>
      </p:grpSp>
      <p:sp>
        <p:nvSpPr>
          <p:cNvPr id="12294" name="Rectangle 350">
            <a:extLst>
              <a:ext uri="{FF2B5EF4-FFF2-40B4-BE49-F238E27FC236}">
                <a16:creationId xmlns:a16="http://schemas.microsoft.com/office/drawing/2014/main" id="{2391971B-2DDF-41D8-BDC1-99A97E75AAA2}"/>
              </a:ext>
            </a:extLst>
          </p:cNvPr>
          <p:cNvSpPr>
            <a:spLocks noChangeArrowheads="1"/>
          </p:cNvSpPr>
          <p:nvPr/>
        </p:nvSpPr>
        <p:spPr bwMode="auto">
          <a:xfrm>
            <a:off x="723900" y="620713"/>
            <a:ext cx="68722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800" b="1">
                <a:solidFill>
                  <a:srgbClr val="0000FF"/>
                </a:solidFill>
                <a:latin typeface="Times New Roman" panose="02020603050405020304" pitchFamily="18" charset="0"/>
                <a:ea typeface="黑体" panose="02010609060101010101" pitchFamily="49" charset="-122"/>
              </a:rPr>
              <a:t>8.2</a:t>
            </a:r>
            <a:r>
              <a:rPr lang="zh-CN" altLang="en-US" sz="2800" b="1">
                <a:solidFill>
                  <a:srgbClr val="0000FF"/>
                </a:solidFill>
                <a:latin typeface="Times New Roman" panose="02020603050405020304" pitchFamily="18" charset="0"/>
                <a:ea typeface="黑体" panose="02010609060101010101" pitchFamily="49" charset="-122"/>
              </a:rPr>
              <a:t>　指针运算</a:t>
            </a:r>
          </a:p>
        </p:txBody>
      </p:sp>
      <p:sp>
        <p:nvSpPr>
          <p:cNvPr id="12295" name="Text Box 366">
            <a:extLst>
              <a:ext uri="{FF2B5EF4-FFF2-40B4-BE49-F238E27FC236}">
                <a16:creationId xmlns:a16="http://schemas.microsoft.com/office/drawing/2014/main" id="{E044CD5D-5CA0-48B2-B29A-4D35B96FE116}"/>
              </a:ext>
            </a:extLst>
          </p:cNvPr>
          <p:cNvSpPr txBox="1">
            <a:spLocks noChangeArrowheads="1"/>
          </p:cNvSpPr>
          <p:nvPr/>
        </p:nvSpPr>
        <p:spPr bwMode="auto">
          <a:xfrm flipH="1">
            <a:off x="8480425" y="5999163"/>
            <a:ext cx="5111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1000" u="sng">
                <a:hlinkClick r:id="rId2" action="ppaction://hlinksldjump"/>
              </a:rPr>
              <a:t>目录</a:t>
            </a:r>
            <a:endParaRPr lang="zh-CN" altLang="en-US" sz="1000" u="sng"/>
          </a:p>
        </p:txBody>
      </p:sp>
      <p:sp>
        <p:nvSpPr>
          <p:cNvPr id="12296" name="Text Box 367">
            <a:extLst>
              <a:ext uri="{FF2B5EF4-FFF2-40B4-BE49-F238E27FC236}">
                <a16:creationId xmlns:a16="http://schemas.microsoft.com/office/drawing/2014/main" id="{AB9A6154-F3C4-40AB-9E5D-CB2A11F45140}"/>
              </a:ext>
            </a:extLst>
          </p:cNvPr>
          <p:cNvSpPr txBox="1">
            <a:spLocks noChangeArrowheads="1"/>
          </p:cNvSpPr>
          <p:nvPr/>
        </p:nvSpPr>
        <p:spPr bwMode="auto">
          <a:xfrm>
            <a:off x="762000" y="1100138"/>
            <a:ext cx="5033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b="1">
                <a:solidFill>
                  <a:srgbClr val="CC0099"/>
                </a:solidFill>
                <a:latin typeface="Times New Roman" panose="02020603050405020304" pitchFamily="18" charset="0"/>
                <a:ea typeface="黑体" panose="02010609060101010101" pitchFamily="49" charset="-122"/>
              </a:rPr>
              <a:t>8.2.1</a:t>
            </a:r>
            <a:r>
              <a:rPr lang="en-US" altLang="en-US" b="1">
                <a:solidFill>
                  <a:srgbClr val="CC0099"/>
                </a:solidFill>
                <a:latin typeface="Times New Roman" panose="02020603050405020304" pitchFamily="18" charset="0"/>
                <a:ea typeface="黑体" panose="02010609060101010101" pitchFamily="49" charset="-122"/>
              </a:rPr>
              <a:t> </a:t>
            </a:r>
            <a:r>
              <a:rPr lang="zh-CN" altLang="en-US" b="1">
                <a:solidFill>
                  <a:srgbClr val="CC0099"/>
                </a:solidFill>
                <a:latin typeface="Times New Roman" panose="02020603050405020304" pitchFamily="18" charset="0"/>
                <a:ea typeface="黑体" panose="02010609060101010101" pitchFamily="49" charset="-122"/>
              </a:rPr>
              <a:t>　指针的算术运算</a:t>
            </a:r>
          </a:p>
        </p:txBody>
      </p:sp>
      <p:sp>
        <p:nvSpPr>
          <p:cNvPr id="87408" name="Rectangle 368">
            <a:extLst>
              <a:ext uri="{FF2B5EF4-FFF2-40B4-BE49-F238E27FC236}">
                <a16:creationId xmlns:a16="http://schemas.microsoft.com/office/drawing/2014/main" id="{2E4FFD08-0155-4D2F-BD32-1F418F3F3DBB}"/>
              </a:ext>
            </a:extLst>
          </p:cNvPr>
          <p:cNvSpPr>
            <a:spLocks noChangeArrowheads="1"/>
          </p:cNvSpPr>
          <p:nvPr/>
        </p:nvSpPr>
        <p:spPr bwMode="auto">
          <a:xfrm>
            <a:off x="395288" y="1687513"/>
            <a:ext cx="8748712" cy="2524125"/>
          </a:xfrm>
          <a:prstGeom prst="rect">
            <a:avLst/>
          </a:prstGeom>
          <a:noFill/>
          <a:ln w="9525">
            <a:noFill/>
            <a:miter lim="800000"/>
            <a:headEnd/>
            <a:tailEnd/>
          </a:ln>
          <a:effectLst/>
        </p:spPr>
        <p:txBody>
          <a:bodyPr anchor="ctr">
            <a:spAutoFit/>
          </a:bodyPr>
          <a:lstStyle/>
          <a:p>
            <a:pPr>
              <a:lnSpc>
                <a:spcPct val="110000"/>
              </a:lnSpc>
              <a:spcBef>
                <a:spcPct val="10000"/>
              </a:spcBef>
              <a:defRPr/>
            </a:pPr>
            <a:r>
              <a:rPr lang="en-US" altLang="zh-CN" sz="2000" b="1" dirty="0">
                <a:effectLst>
                  <a:outerShdw blurRad="38100" dist="38100" dir="2700000" algn="tl">
                    <a:srgbClr val="C0C0C0"/>
                  </a:outerShdw>
                </a:effectLst>
              </a:rPr>
              <a:t>       </a:t>
            </a:r>
            <a:r>
              <a:rPr lang="zh-CN" altLang="en-US" sz="2000" b="1" dirty="0">
                <a:effectLst>
                  <a:outerShdw blurRad="38100" dist="38100" dir="2700000" algn="tl">
                    <a:srgbClr val="C0C0C0"/>
                  </a:outerShdw>
                </a:effectLst>
              </a:rPr>
              <a:t>指针类型的算术运算限于加法＋和和减法－，因为其它算术运算无意义。</a:t>
            </a:r>
          </a:p>
          <a:p>
            <a:pPr>
              <a:defRPr/>
            </a:pPr>
            <a:r>
              <a:rPr lang="zh-CN" altLang="en-US" sz="2000" b="1" dirty="0">
                <a:effectLst>
                  <a:outerShdw blurRad="38100" dist="38100" dir="2700000" algn="tl">
                    <a:srgbClr val="C0C0C0"/>
                  </a:outerShdw>
                </a:effectLst>
              </a:rPr>
              <a:t>       指针运算的一般形式是：</a:t>
            </a:r>
          </a:p>
          <a:p>
            <a:pPr algn="ctr">
              <a:defRPr/>
            </a:pPr>
            <a:r>
              <a:rPr lang="zh-CN" altLang="zh-CN" sz="2000" b="1" dirty="0">
                <a:effectLst>
                  <a:outerShdw blurRad="38100" dist="38100" dir="2700000" algn="tl">
                    <a:srgbClr val="C0C0C0"/>
                  </a:outerShdw>
                </a:effectLst>
              </a:rPr>
              <a:t>⑴</a:t>
            </a:r>
            <a:r>
              <a:rPr lang="zh-CN" altLang="en-US" sz="2000" b="1" dirty="0">
                <a:effectLst>
                  <a:outerShdw blurRad="38100" dist="38100" dir="2700000" algn="tl">
                    <a:srgbClr val="C0C0C0"/>
                  </a:outerShdw>
                </a:effectLst>
              </a:rPr>
              <a:t>  </a:t>
            </a:r>
            <a:r>
              <a:rPr lang="zh-CN" altLang="en-US" sz="2000" b="1" dirty="0">
                <a:solidFill>
                  <a:srgbClr val="FF00FF"/>
                </a:solidFill>
                <a:effectLst>
                  <a:outerShdw blurRad="38100" dist="38100" dir="2700000" algn="tl">
                    <a:srgbClr val="C0C0C0"/>
                  </a:outerShdw>
                </a:effectLst>
              </a:rPr>
              <a:t>表达式</a:t>
            </a:r>
            <a:r>
              <a:rPr lang="en-US" altLang="zh-CN" sz="2000" b="1" baseline="-25000" dirty="0">
                <a:solidFill>
                  <a:srgbClr val="FF00FF"/>
                </a:solidFill>
                <a:effectLst>
                  <a:outerShdw blurRad="38100" dist="38100" dir="2700000" algn="tl">
                    <a:srgbClr val="C0C0C0"/>
                  </a:outerShdw>
                </a:effectLst>
              </a:rPr>
              <a:t>1</a:t>
            </a:r>
            <a:r>
              <a:rPr lang="en-US" altLang="zh-CN" sz="2000" b="1" dirty="0">
                <a:solidFill>
                  <a:srgbClr val="FF00FF"/>
                </a:solidFill>
                <a:effectLst>
                  <a:outerShdw blurRad="38100" dist="38100" dir="2700000" algn="tl">
                    <a:srgbClr val="C0C0C0"/>
                  </a:outerShdw>
                </a:effectLst>
              </a:rPr>
              <a:t>±</a:t>
            </a:r>
            <a:r>
              <a:rPr lang="zh-CN" altLang="en-US" sz="2000" b="1" dirty="0">
                <a:solidFill>
                  <a:srgbClr val="FF00FF"/>
                </a:solidFill>
                <a:effectLst>
                  <a:outerShdw blurRad="38100" dist="38100" dir="2700000" algn="tl">
                    <a:srgbClr val="C0C0C0"/>
                  </a:outerShdw>
                </a:effectLst>
              </a:rPr>
              <a:t>表达式</a:t>
            </a:r>
            <a:r>
              <a:rPr lang="en-US" altLang="zh-CN" sz="2000" b="1" baseline="-25000" dirty="0">
                <a:solidFill>
                  <a:srgbClr val="FF00FF"/>
                </a:solidFill>
                <a:effectLst>
                  <a:outerShdw blurRad="38100" dist="38100" dir="2700000" algn="tl">
                    <a:srgbClr val="C0C0C0"/>
                  </a:outerShdw>
                </a:effectLst>
              </a:rPr>
              <a:t>2</a:t>
            </a:r>
            <a:r>
              <a:rPr lang="en-US" altLang="zh-CN" sz="2000" b="1" dirty="0">
                <a:effectLst>
                  <a:outerShdw blurRad="38100" dist="38100" dir="2700000" algn="tl">
                    <a:srgbClr val="C0C0C0"/>
                  </a:outerShdw>
                </a:effectLst>
              </a:rPr>
              <a:t>       </a:t>
            </a:r>
            <a:r>
              <a:rPr lang="zh-CN" altLang="en-US" sz="2000" b="1" dirty="0">
                <a:effectLst>
                  <a:outerShdw blurRad="38100" dist="38100" dir="2700000" algn="tl">
                    <a:srgbClr val="C0C0C0"/>
                  </a:outerShdw>
                </a:effectLst>
              </a:rPr>
              <a:t>或 </a:t>
            </a:r>
            <a:r>
              <a:rPr lang="zh-CN" altLang="zh-CN" sz="2000" b="1" dirty="0">
                <a:effectLst>
                  <a:outerShdw blurRad="38100" dist="38100" dir="2700000" algn="tl">
                    <a:srgbClr val="C0C0C0"/>
                  </a:outerShdw>
                </a:effectLst>
              </a:rPr>
              <a:t>⑵</a:t>
            </a:r>
            <a:r>
              <a:rPr lang="zh-CN" altLang="en-US" sz="2000" b="1" dirty="0">
                <a:effectLst>
                  <a:outerShdw blurRad="38100" dist="38100" dir="2700000" algn="tl">
                    <a:srgbClr val="C0C0C0"/>
                  </a:outerShdw>
                </a:effectLst>
              </a:rPr>
              <a:t>   </a:t>
            </a:r>
            <a:r>
              <a:rPr lang="zh-CN" altLang="en-US" sz="2000" b="1" dirty="0">
                <a:solidFill>
                  <a:srgbClr val="FF00FF"/>
                </a:solidFill>
                <a:effectLst>
                  <a:outerShdw blurRad="38100" dist="38100" dir="2700000" algn="tl">
                    <a:srgbClr val="C0C0C0"/>
                  </a:outerShdw>
                </a:effectLst>
              </a:rPr>
              <a:t>表达式</a:t>
            </a:r>
            <a:r>
              <a:rPr lang="en-US" altLang="zh-CN" sz="2000" b="1" baseline="-25000" dirty="0">
                <a:solidFill>
                  <a:srgbClr val="FF00FF"/>
                </a:solidFill>
                <a:effectLst>
                  <a:outerShdw blurRad="38100" dist="38100" dir="2700000" algn="tl">
                    <a:srgbClr val="C0C0C0"/>
                  </a:outerShdw>
                </a:effectLst>
              </a:rPr>
              <a:t>1 </a:t>
            </a:r>
            <a:r>
              <a:rPr lang="en-US" altLang="zh-CN" sz="2000" b="1" dirty="0">
                <a:solidFill>
                  <a:srgbClr val="FF00FF"/>
                </a:solidFill>
                <a:effectLst>
                  <a:outerShdw blurRad="38100" dist="38100" dir="2700000" algn="tl">
                    <a:srgbClr val="C0C0C0"/>
                  </a:outerShdw>
                </a:effectLst>
              </a:rPr>
              <a:t>- </a:t>
            </a:r>
            <a:r>
              <a:rPr lang="zh-CN" altLang="en-US" sz="2000" b="1" dirty="0">
                <a:solidFill>
                  <a:srgbClr val="FF00FF"/>
                </a:solidFill>
                <a:effectLst>
                  <a:outerShdw blurRad="38100" dist="38100" dir="2700000" algn="tl">
                    <a:srgbClr val="C0C0C0"/>
                  </a:outerShdw>
                </a:effectLst>
              </a:rPr>
              <a:t>表达式</a:t>
            </a:r>
            <a:r>
              <a:rPr lang="en-US" altLang="zh-CN" sz="2000" b="1" baseline="-25000" dirty="0">
                <a:solidFill>
                  <a:srgbClr val="FF00FF"/>
                </a:solidFill>
                <a:effectLst>
                  <a:outerShdw blurRad="38100" dist="38100" dir="2700000" algn="tl">
                    <a:srgbClr val="C0C0C0"/>
                  </a:outerShdw>
                </a:effectLst>
              </a:rPr>
              <a:t>3</a:t>
            </a:r>
          </a:p>
          <a:p>
            <a:pPr>
              <a:lnSpc>
                <a:spcPct val="120000"/>
              </a:lnSpc>
              <a:defRPr/>
            </a:pPr>
            <a:r>
              <a:rPr lang="zh-CN" altLang="en-US" sz="2000" b="1" dirty="0">
                <a:effectLst>
                  <a:outerShdw blurRad="38100" dist="38100" dir="2700000" algn="tl">
                    <a:srgbClr val="C0C0C0"/>
                  </a:outerShdw>
                </a:effectLst>
              </a:rPr>
              <a:t>其中，</a:t>
            </a:r>
            <a:r>
              <a:rPr lang="zh-CN" altLang="en-US" sz="2000" b="1" dirty="0">
                <a:solidFill>
                  <a:srgbClr val="FF00FF"/>
                </a:solidFill>
                <a:effectLst>
                  <a:outerShdw blurRad="38100" dist="38100" dir="2700000" algn="tl">
                    <a:srgbClr val="C0C0C0"/>
                  </a:outerShdw>
                </a:effectLst>
              </a:rPr>
              <a:t>表达式</a:t>
            </a:r>
            <a:r>
              <a:rPr lang="en-US" altLang="zh-CN" sz="2000" b="1" baseline="-25000" dirty="0">
                <a:solidFill>
                  <a:srgbClr val="FF00FF"/>
                </a:solidFill>
                <a:effectLst>
                  <a:outerShdw blurRad="38100" dist="38100" dir="2700000" algn="tl">
                    <a:srgbClr val="C0C0C0"/>
                  </a:outerShdw>
                </a:effectLst>
              </a:rPr>
              <a:t>1</a:t>
            </a:r>
            <a:r>
              <a:rPr lang="zh-CN" altLang="en-US" sz="2000" b="1" dirty="0">
                <a:effectLst>
                  <a:outerShdw blurRad="38100" dist="38100" dir="2700000" algn="tl">
                    <a:srgbClr val="C0C0C0"/>
                  </a:outerShdw>
                </a:effectLst>
              </a:rPr>
              <a:t>为指针表达式；</a:t>
            </a:r>
            <a:r>
              <a:rPr lang="zh-CN" altLang="en-US" sz="2000" b="1" dirty="0">
                <a:solidFill>
                  <a:srgbClr val="FF00FF"/>
                </a:solidFill>
                <a:effectLst>
                  <a:outerShdw blurRad="38100" dist="38100" dir="2700000" algn="tl">
                    <a:srgbClr val="C0C0C0"/>
                  </a:outerShdw>
                </a:effectLst>
              </a:rPr>
              <a:t>表达式</a:t>
            </a:r>
            <a:r>
              <a:rPr lang="en-US" altLang="zh-CN" sz="2000" b="1" baseline="-25000" dirty="0">
                <a:solidFill>
                  <a:srgbClr val="FF00FF"/>
                </a:solidFill>
                <a:effectLst>
                  <a:outerShdw blurRad="38100" dist="38100" dir="2700000" algn="tl">
                    <a:srgbClr val="C0C0C0"/>
                  </a:outerShdw>
                </a:effectLst>
              </a:rPr>
              <a:t>2</a:t>
            </a:r>
            <a:r>
              <a:rPr lang="zh-CN" altLang="en-US" sz="2000" b="1" dirty="0">
                <a:effectLst>
                  <a:outerShdw blurRad="38100" dist="38100" dir="2700000" algn="tl">
                    <a:srgbClr val="C0C0C0"/>
                  </a:outerShdw>
                </a:effectLst>
              </a:rPr>
              <a:t>为整整表达式</a:t>
            </a:r>
            <a:r>
              <a:rPr lang="en-US" altLang="zh-CN" sz="2000" b="1" dirty="0">
                <a:effectLst>
                  <a:outerShdw blurRad="38100" dist="38100" dir="2700000" algn="tl">
                    <a:srgbClr val="C0C0C0"/>
                  </a:outerShdw>
                </a:effectLst>
                <a:latin typeface="宋体" pitchFamily="2" charset="-122"/>
              </a:rPr>
              <a:t>(</a:t>
            </a:r>
            <a:r>
              <a:rPr lang="en-US" altLang="zh-CN" sz="2000" b="1" dirty="0">
                <a:solidFill>
                  <a:srgbClr val="FF3300"/>
                </a:solidFill>
                <a:effectLst>
                  <a:outerShdw blurRad="38100" dist="38100" dir="2700000" algn="tl">
                    <a:srgbClr val="C0C0C0"/>
                  </a:outerShdw>
                </a:effectLst>
              </a:rPr>
              <a:t>≥0</a:t>
            </a:r>
            <a:r>
              <a:rPr lang="en-US" altLang="zh-CN" sz="2000" b="1" dirty="0">
                <a:effectLst>
                  <a:outerShdw blurRad="38100" dist="38100" dir="2700000" algn="tl">
                    <a:srgbClr val="C0C0C0"/>
                  </a:outerShdw>
                </a:effectLst>
                <a:latin typeface="宋体" pitchFamily="2" charset="-122"/>
              </a:rPr>
              <a:t>)</a:t>
            </a:r>
            <a:r>
              <a:rPr lang="zh-CN" altLang="en-US" sz="2000" b="1" dirty="0">
                <a:effectLst>
                  <a:outerShdw blurRad="38100" dist="38100" dir="2700000" algn="tl">
                    <a:srgbClr val="C0C0C0"/>
                  </a:outerShdw>
                </a:effectLst>
              </a:rPr>
              <a:t>；表达式</a:t>
            </a:r>
            <a:r>
              <a:rPr lang="en-US" altLang="zh-CN" sz="2000" b="1" dirty="0">
                <a:effectLst>
                  <a:outerShdw blurRad="38100" dist="38100" dir="2700000" algn="tl">
                    <a:srgbClr val="C0C0C0"/>
                  </a:outerShdw>
                </a:effectLst>
              </a:rPr>
              <a:t>3</a:t>
            </a:r>
            <a:r>
              <a:rPr lang="zh-CN" altLang="en-US" sz="2000" b="1" dirty="0">
                <a:effectLst>
                  <a:outerShdw blurRad="38100" dist="38100" dir="2700000" algn="tl">
                    <a:srgbClr val="C0C0C0"/>
                  </a:outerShdw>
                </a:effectLst>
              </a:rPr>
              <a:t>为整型或指针表达式</a:t>
            </a:r>
            <a:r>
              <a:rPr lang="en-US" altLang="zh-CN" sz="2000" b="1" dirty="0">
                <a:effectLst>
                  <a:outerShdw blurRad="38100" dist="38100" dir="2700000" algn="tl">
                    <a:srgbClr val="C0C0C0"/>
                  </a:outerShdw>
                </a:effectLst>
                <a:latin typeface="宋体" pitchFamily="2" charset="-122"/>
              </a:rPr>
              <a:t>(</a:t>
            </a:r>
            <a:r>
              <a:rPr lang="en-US" altLang="zh-CN" sz="2000" b="1" dirty="0">
                <a:solidFill>
                  <a:srgbClr val="FF3300"/>
                </a:solidFill>
                <a:effectLst>
                  <a:outerShdw blurRad="38100" dist="38100" dir="2700000" algn="tl">
                    <a:srgbClr val="C0C0C0"/>
                  </a:outerShdw>
                </a:effectLst>
              </a:rPr>
              <a:t>≥0</a:t>
            </a:r>
            <a:r>
              <a:rPr lang="en-US" altLang="zh-CN" sz="2000" b="1" dirty="0">
                <a:effectLst>
                  <a:outerShdw blurRad="38100" dist="38100" dir="2700000" algn="tl">
                    <a:srgbClr val="C0C0C0"/>
                  </a:outerShdw>
                </a:effectLst>
                <a:latin typeface="宋体" pitchFamily="2" charset="-122"/>
              </a:rPr>
              <a:t>)</a:t>
            </a:r>
            <a:r>
              <a:rPr lang="en-US" altLang="zh-CN" sz="2000" dirty="0"/>
              <a:t> </a:t>
            </a:r>
            <a:r>
              <a:rPr lang="zh-CN" altLang="en-US" sz="2000" b="1" dirty="0">
                <a:effectLst>
                  <a:outerShdw blurRad="38100" dist="38100" dir="2700000" algn="tl">
                    <a:srgbClr val="C0C0C0"/>
                  </a:outerShdw>
                </a:effectLst>
              </a:rPr>
              <a:t>；</a:t>
            </a:r>
          </a:p>
          <a:p>
            <a:pPr>
              <a:lnSpc>
                <a:spcPct val="120000"/>
              </a:lnSpc>
              <a:defRPr/>
            </a:pPr>
            <a:r>
              <a:rPr lang="zh-CN" altLang="en-US" sz="2000" b="1" dirty="0">
                <a:effectLst>
                  <a:outerShdw blurRad="38100" dist="38100" dir="2700000" algn="tl">
                    <a:srgbClr val="C0C0C0"/>
                  </a:outerShdw>
                </a:effectLst>
              </a:rPr>
              <a:t> ⑴式为</a:t>
            </a:r>
            <a:r>
              <a:rPr lang="zh-CN" altLang="en-US" sz="2000" b="1" dirty="0">
                <a:solidFill>
                  <a:srgbClr val="FF00FF"/>
                </a:solidFill>
                <a:effectLst>
                  <a:outerShdw blurRad="38100" dist="38100" dir="2700000" algn="tl">
                    <a:srgbClr val="C0C0C0"/>
                  </a:outerShdw>
                </a:effectLst>
              </a:rPr>
              <a:t>指针类型</a:t>
            </a:r>
            <a:r>
              <a:rPr lang="zh-CN" altLang="en-US" sz="2000" b="1" dirty="0">
                <a:effectLst>
                  <a:outerShdw blurRad="38100" dist="38100" dir="2700000" algn="tl">
                    <a:srgbClr val="C0C0C0"/>
                  </a:outerShdw>
                </a:effectLst>
              </a:rPr>
              <a:t>，值为</a:t>
            </a:r>
            <a:r>
              <a:rPr lang="zh-CN" altLang="en-US" sz="2000" b="1" dirty="0">
                <a:solidFill>
                  <a:srgbClr val="FF00FF"/>
                </a:solidFill>
                <a:effectLst>
                  <a:outerShdw blurRad="38100" dist="38100" dir="2700000" algn="tl">
                    <a:srgbClr val="C0C0C0"/>
                  </a:outerShdw>
                </a:effectLst>
              </a:rPr>
              <a:t>表达式</a:t>
            </a:r>
            <a:r>
              <a:rPr lang="en-US" altLang="zh-CN" sz="2000" b="1" baseline="-25000" dirty="0">
                <a:solidFill>
                  <a:srgbClr val="FF00FF"/>
                </a:solidFill>
                <a:effectLst>
                  <a:outerShdw blurRad="38100" dist="38100" dir="2700000" algn="tl">
                    <a:srgbClr val="C0C0C0"/>
                  </a:outerShdw>
                </a:effectLst>
              </a:rPr>
              <a:t>1</a:t>
            </a:r>
            <a:r>
              <a:rPr lang="en-US" altLang="en-US" sz="2000" b="1" dirty="0">
                <a:solidFill>
                  <a:srgbClr val="FF00FF"/>
                </a:solidFill>
                <a:effectLst>
                  <a:outerShdw blurRad="38100" dist="38100" dir="2700000" algn="tl">
                    <a:srgbClr val="C0C0C0"/>
                  </a:outerShdw>
                </a:effectLst>
              </a:rPr>
              <a:t>±</a:t>
            </a:r>
            <a:r>
              <a:rPr lang="zh-CN" altLang="en-US" sz="2000" b="1" dirty="0">
                <a:solidFill>
                  <a:srgbClr val="FF00FF"/>
                </a:solidFill>
                <a:effectLst>
                  <a:outerShdw blurRad="38100" dist="38100" dir="2700000" algn="tl">
                    <a:srgbClr val="C0C0C0"/>
                  </a:outerShdw>
                </a:effectLst>
              </a:rPr>
              <a:t>表达式</a:t>
            </a:r>
            <a:r>
              <a:rPr lang="en-US" altLang="zh-CN" sz="2000" b="1" baseline="-25000" dirty="0">
                <a:solidFill>
                  <a:srgbClr val="FF00FF"/>
                </a:solidFill>
                <a:effectLst>
                  <a:outerShdw blurRad="38100" dist="38100" dir="2700000" algn="tl">
                    <a:srgbClr val="C0C0C0"/>
                  </a:outerShdw>
                </a:effectLst>
              </a:rPr>
              <a:t>2</a:t>
            </a:r>
            <a:r>
              <a:rPr lang="en-US" altLang="zh-CN" sz="2000" b="1" dirty="0">
                <a:solidFill>
                  <a:srgbClr val="FF3300"/>
                </a:solidFill>
                <a:effectLst>
                  <a:outerShdw blurRad="38100" dist="38100" dir="2700000" algn="tl">
                    <a:srgbClr val="C0C0C0"/>
                  </a:outerShdw>
                </a:effectLst>
              </a:rPr>
              <a:t>×sizeof(</a:t>
            </a:r>
            <a:r>
              <a:rPr lang="zh-CN" altLang="en-US" sz="2000" b="1" dirty="0">
                <a:solidFill>
                  <a:srgbClr val="FF00FF"/>
                </a:solidFill>
                <a:effectLst>
                  <a:outerShdw blurRad="38100" dist="38100" dir="2700000" algn="tl">
                    <a:srgbClr val="C0C0C0"/>
                  </a:outerShdw>
                </a:effectLst>
              </a:rPr>
              <a:t>表达式</a:t>
            </a:r>
            <a:r>
              <a:rPr lang="en-US" altLang="zh-CN" sz="2000" b="1" baseline="-25000" dirty="0">
                <a:solidFill>
                  <a:srgbClr val="FF00FF"/>
                </a:solidFill>
                <a:effectLst>
                  <a:outerShdw blurRad="38100" dist="38100" dir="2700000" algn="tl">
                    <a:srgbClr val="C0C0C0"/>
                  </a:outerShdw>
                </a:effectLst>
              </a:rPr>
              <a:t>1</a:t>
            </a:r>
            <a:r>
              <a:rPr lang="zh-CN" altLang="en-US" sz="2000" b="1" dirty="0">
                <a:solidFill>
                  <a:srgbClr val="FF00FF"/>
                </a:solidFill>
                <a:effectLst>
                  <a:outerShdw blurRad="38100" dist="38100" dir="2700000" algn="tl">
                    <a:srgbClr val="C0C0C0"/>
                  </a:outerShdw>
                </a:effectLst>
              </a:rPr>
              <a:t>指向的类型</a:t>
            </a:r>
            <a:r>
              <a:rPr lang="en-US" altLang="zh-CN" sz="2000" b="1" dirty="0">
                <a:solidFill>
                  <a:srgbClr val="FF3300"/>
                </a:solidFill>
                <a:effectLst>
                  <a:outerShdw blurRad="38100" dist="38100" dir="2700000" algn="tl">
                    <a:srgbClr val="C0C0C0"/>
                  </a:outerShdw>
                </a:effectLst>
              </a:rPr>
              <a:t>) </a:t>
            </a:r>
            <a:r>
              <a:rPr lang="zh-CN" altLang="en-US" sz="2000" b="1" dirty="0">
                <a:effectLst>
                  <a:outerShdw blurRad="38100" dist="38100" dir="2700000" algn="tl">
                    <a:srgbClr val="C0C0C0"/>
                  </a:outerShdw>
                </a:effectLst>
              </a:rPr>
              <a:t>；  </a:t>
            </a:r>
          </a:p>
          <a:p>
            <a:pPr>
              <a:lnSpc>
                <a:spcPct val="120000"/>
              </a:lnSpc>
              <a:defRPr/>
            </a:pPr>
            <a:r>
              <a:rPr lang="zh-CN" altLang="en-US" sz="2000" b="1" dirty="0">
                <a:effectLst>
                  <a:outerShdw blurRad="38100" dist="38100" dir="2700000" algn="tl">
                    <a:srgbClr val="C0C0C0"/>
                  </a:outerShdw>
                </a:effectLst>
              </a:rPr>
              <a:t> ⑵式为</a:t>
            </a:r>
            <a:r>
              <a:rPr lang="zh-CN" altLang="en-US" sz="2000" b="1" dirty="0">
                <a:solidFill>
                  <a:srgbClr val="FF00FF"/>
                </a:solidFill>
                <a:effectLst>
                  <a:outerShdw blurRad="38100" dist="38100" dir="2700000" algn="tl">
                    <a:srgbClr val="C0C0C0"/>
                  </a:outerShdw>
                </a:effectLst>
              </a:rPr>
              <a:t>整型类型</a:t>
            </a:r>
            <a:r>
              <a:rPr lang="zh-CN" altLang="en-US" sz="2000" b="1" dirty="0">
                <a:effectLst>
                  <a:outerShdw blurRad="38100" dist="38100" dir="2700000" algn="tl">
                    <a:srgbClr val="C0C0C0"/>
                  </a:outerShdw>
                </a:effectLst>
              </a:rPr>
              <a:t>，值为</a:t>
            </a:r>
            <a:r>
              <a:rPr lang="en-US" altLang="zh-CN" sz="2000" b="1" dirty="0">
                <a:solidFill>
                  <a:srgbClr val="FF3300"/>
                </a:solidFill>
                <a:effectLst>
                  <a:outerShdw blurRad="38100" dist="38100" dir="2700000" algn="tl">
                    <a:srgbClr val="C0C0C0"/>
                  </a:outerShdw>
                </a:effectLst>
                <a:latin typeface="宋体" pitchFamily="2" charset="-122"/>
              </a:rPr>
              <a:t>(</a:t>
            </a:r>
            <a:r>
              <a:rPr lang="zh-CN" altLang="en-US" sz="2000" b="1" dirty="0">
                <a:solidFill>
                  <a:srgbClr val="FF00FF"/>
                </a:solidFill>
                <a:effectLst>
                  <a:outerShdw blurRad="38100" dist="38100" dir="2700000" algn="tl">
                    <a:srgbClr val="C0C0C0"/>
                  </a:outerShdw>
                </a:effectLst>
              </a:rPr>
              <a:t>表达式</a:t>
            </a:r>
            <a:r>
              <a:rPr lang="en-US" altLang="zh-CN" sz="2000" b="1" baseline="-25000" dirty="0">
                <a:solidFill>
                  <a:srgbClr val="FF00FF"/>
                </a:solidFill>
                <a:effectLst>
                  <a:outerShdw blurRad="38100" dist="38100" dir="2700000" algn="tl">
                    <a:srgbClr val="C0C0C0"/>
                  </a:outerShdw>
                </a:effectLst>
              </a:rPr>
              <a:t>1</a:t>
            </a:r>
            <a:r>
              <a:rPr lang="en-US" altLang="zh-CN" sz="2000" b="1" dirty="0">
                <a:solidFill>
                  <a:srgbClr val="FF00FF"/>
                </a:solidFill>
                <a:effectLst>
                  <a:outerShdw blurRad="38100" dist="38100" dir="2700000" algn="tl">
                    <a:srgbClr val="C0C0C0"/>
                  </a:outerShdw>
                </a:effectLst>
              </a:rPr>
              <a:t>-</a:t>
            </a:r>
            <a:r>
              <a:rPr lang="zh-CN" altLang="en-US" sz="2000" b="1" dirty="0">
                <a:solidFill>
                  <a:srgbClr val="FF00FF"/>
                </a:solidFill>
                <a:effectLst>
                  <a:outerShdw blurRad="38100" dist="38100" dir="2700000" algn="tl">
                    <a:srgbClr val="C0C0C0"/>
                  </a:outerShdw>
                </a:effectLst>
              </a:rPr>
              <a:t>表达式</a:t>
            </a:r>
            <a:r>
              <a:rPr lang="en-US" altLang="zh-CN" sz="2000" b="1" baseline="-25000" dirty="0">
                <a:solidFill>
                  <a:srgbClr val="FF00FF"/>
                </a:solidFill>
                <a:effectLst>
                  <a:outerShdw blurRad="38100" dist="38100" dir="2700000" algn="tl">
                    <a:srgbClr val="C0C0C0"/>
                  </a:outerShdw>
                </a:effectLst>
              </a:rPr>
              <a:t>3</a:t>
            </a:r>
            <a:r>
              <a:rPr lang="en-US" altLang="zh-CN" sz="2000" b="1" dirty="0">
                <a:solidFill>
                  <a:srgbClr val="FF3300"/>
                </a:solidFill>
                <a:effectLst>
                  <a:outerShdw blurRad="38100" dist="38100" dir="2700000" algn="tl">
                    <a:srgbClr val="C0C0C0"/>
                  </a:outerShdw>
                </a:effectLst>
                <a:latin typeface="宋体" pitchFamily="2" charset="-122"/>
              </a:rPr>
              <a:t>)</a:t>
            </a:r>
            <a:r>
              <a:rPr lang="en-US" altLang="en-US" sz="2000" b="1" dirty="0">
                <a:solidFill>
                  <a:srgbClr val="FF3300"/>
                </a:solidFill>
                <a:effectLst>
                  <a:outerShdw blurRad="38100" dist="38100" dir="2700000" algn="tl">
                    <a:srgbClr val="C0C0C0"/>
                  </a:outerShdw>
                </a:effectLst>
              </a:rPr>
              <a:t>÷</a:t>
            </a:r>
            <a:r>
              <a:rPr lang="en-US" altLang="zh-CN" sz="2000" b="1" dirty="0" err="1">
                <a:solidFill>
                  <a:srgbClr val="FF3300"/>
                </a:solidFill>
                <a:effectLst>
                  <a:outerShdw blurRad="38100" dist="38100" dir="2700000" algn="tl">
                    <a:srgbClr val="C0C0C0"/>
                  </a:outerShdw>
                </a:effectLst>
              </a:rPr>
              <a:t>sizeof</a:t>
            </a:r>
            <a:r>
              <a:rPr lang="en-US" altLang="zh-CN" sz="2000" b="1" dirty="0">
                <a:solidFill>
                  <a:srgbClr val="FF3300"/>
                </a:solidFill>
                <a:effectLst>
                  <a:outerShdw blurRad="38100" dist="38100" dir="2700000" algn="tl">
                    <a:srgbClr val="C0C0C0"/>
                  </a:outerShdw>
                </a:effectLst>
              </a:rPr>
              <a:t>(</a:t>
            </a:r>
            <a:r>
              <a:rPr lang="zh-CN" altLang="en-US" sz="2000" b="1" dirty="0">
                <a:solidFill>
                  <a:srgbClr val="FF00FF"/>
                </a:solidFill>
                <a:effectLst>
                  <a:outerShdw blurRad="38100" dist="38100" dir="2700000" algn="tl">
                    <a:srgbClr val="C0C0C0"/>
                  </a:outerShdw>
                </a:effectLst>
              </a:rPr>
              <a:t>表达式</a:t>
            </a:r>
            <a:r>
              <a:rPr lang="en-US" altLang="zh-CN" sz="2000" b="1" baseline="-25000" dirty="0">
                <a:solidFill>
                  <a:srgbClr val="FF00FF"/>
                </a:solidFill>
                <a:effectLst>
                  <a:outerShdw blurRad="38100" dist="38100" dir="2700000" algn="tl">
                    <a:srgbClr val="C0C0C0"/>
                  </a:outerShdw>
                </a:effectLst>
              </a:rPr>
              <a:t>1</a:t>
            </a:r>
            <a:r>
              <a:rPr lang="zh-CN" altLang="en-US" sz="2000" b="1" dirty="0">
                <a:solidFill>
                  <a:srgbClr val="FF00FF"/>
                </a:solidFill>
                <a:effectLst>
                  <a:outerShdw blurRad="38100" dist="38100" dir="2700000" algn="tl">
                    <a:srgbClr val="C0C0C0"/>
                  </a:outerShdw>
                </a:effectLst>
              </a:rPr>
              <a:t>指向的类型</a:t>
            </a:r>
            <a:r>
              <a:rPr lang="en-US" altLang="zh-CN" sz="2000" b="1" dirty="0">
                <a:solidFill>
                  <a:srgbClr val="FF3300"/>
                </a:solidFill>
                <a:effectLst>
                  <a:outerShdw blurRad="38100" dist="38100" dir="2700000" algn="tl">
                    <a:srgbClr val="C0C0C0"/>
                  </a:outerShdw>
                </a:effectLst>
              </a:rPr>
              <a:t>)</a:t>
            </a:r>
            <a:r>
              <a:rPr lang="en-US" altLang="zh-CN" sz="2000" dirty="0"/>
              <a:t> </a:t>
            </a:r>
            <a:r>
              <a:rPr lang="zh-CN" altLang="en-US" sz="2000" b="1" dirty="0">
                <a:effectLst>
                  <a:outerShdw blurRad="38100" dist="38100" dir="2700000" algn="tl">
                    <a:srgbClr val="C0C0C0"/>
                  </a:outerShdw>
                </a:effectLst>
              </a:rPr>
              <a:t>。</a:t>
            </a:r>
          </a:p>
        </p:txBody>
      </p:sp>
      <p:graphicFrame>
        <p:nvGraphicFramePr>
          <p:cNvPr id="87475" name="Group 435">
            <a:extLst>
              <a:ext uri="{FF2B5EF4-FFF2-40B4-BE49-F238E27FC236}">
                <a16:creationId xmlns:a16="http://schemas.microsoft.com/office/drawing/2014/main" id="{65B93067-5DFB-4AF9-B6AB-8BA97F6B580B}"/>
              </a:ext>
            </a:extLst>
          </p:cNvPr>
          <p:cNvGraphicFramePr>
            <a:graphicFrameLocks noGrp="1"/>
          </p:cNvGraphicFramePr>
          <p:nvPr/>
        </p:nvGraphicFramePr>
        <p:xfrm>
          <a:off x="3519488" y="5345113"/>
          <a:ext cx="4467225" cy="396875"/>
        </p:xfrm>
        <a:graphic>
          <a:graphicData uri="http://schemas.openxmlformats.org/drawingml/2006/table">
            <a:tbl>
              <a:tblPr/>
              <a:tblGrid>
                <a:gridCol w="744537">
                  <a:extLst>
                    <a:ext uri="{9D8B030D-6E8A-4147-A177-3AD203B41FA5}">
                      <a16:colId xmlns:a16="http://schemas.microsoft.com/office/drawing/2014/main" val="20000"/>
                    </a:ext>
                  </a:extLst>
                </a:gridCol>
                <a:gridCol w="744538">
                  <a:extLst>
                    <a:ext uri="{9D8B030D-6E8A-4147-A177-3AD203B41FA5}">
                      <a16:colId xmlns:a16="http://schemas.microsoft.com/office/drawing/2014/main" val="20001"/>
                    </a:ext>
                  </a:extLst>
                </a:gridCol>
                <a:gridCol w="744537">
                  <a:extLst>
                    <a:ext uri="{9D8B030D-6E8A-4147-A177-3AD203B41FA5}">
                      <a16:colId xmlns:a16="http://schemas.microsoft.com/office/drawing/2014/main" val="20002"/>
                    </a:ext>
                  </a:extLst>
                </a:gridCol>
                <a:gridCol w="744538">
                  <a:extLst>
                    <a:ext uri="{9D8B030D-6E8A-4147-A177-3AD203B41FA5}">
                      <a16:colId xmlns:a16="http://schemas.microsoft.com/office/drawing/2014/main" val="20003"/>
                    </a:ext>
                  </a:extLst>
                </a:gridCol>
                <a:gridCol w="744537">
                  <a:extLst>
                    <a:ext uri="{9D8B030D-6E8A-4147-A177-3AD203B41FA5}">
                      <a16:colId xmlns:a16="http://schemas.microsoft.com/office/drawing/2014/main" val="20004"/>
                    </a:ext>
                  </a:extLst>
                </a:gridCol>
                <a:gridCol w="744538">
                  <a:extLst>
                    <a:ext uri="{9D8B030D-6E8A-4147-A177-3AD203B41FA5}">
                      <a16:colId xmlns:a16="http://schemas.microsoft.com/office/drawing/2014/main" val="20005"/>
                    </a:ext>
                  </a:extLst>
                </a:gridCol>
              </a:tblGrid>
              <a:tr h="3968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0" i="0" u="none" strike="noStrike" cap="none" normalizeH="0" baseline="0">
                        <a:ln>
                          <a:noFill/>
                        </a:ln>
                        <a:solidFill>
                          <a:schemeClr val="tx1"/>
                        </a:solidFill>
                        <a:effectLst/>
                        <a:latin typeface="Tahoma" pitchFamily="34" charset="0"/>
                        <a:ea typeface="宋体" pitchFamily="2" charset="-122"/>
                      </a:endParaRPr>
                    </a:p>
                  </a:txBody>
                  <a:tcPr marT="45793" marB="45793" horzOverflow="overflow">
                    <a:lnL w="28575" cap="flat" cmpd="sng" algn="ctr">
                      <a:solidFill>
                        <a:schemeClr val="tx1"/>
                      </a:solidFill>
                      <a:prstDash val="sysDot"/>
                      <a:miter lim="800000"/>
                      <a:headEnd type="none" w="med" len="med"/>
                      <a:tailEnd type="none" w="med" len="med"/>
                    </a:lnL>
                    <a:lnR w="12700" cap="flat" cmpd="sng" algn="ctr">
                      <a:solidFill>
                        <a:schemeClr val="tx1"/>
                      </a:solidFill>
                      <a:prstDash val="sysDot"/>
                      <a:miter lim="800000"/>
                      <a:headEnd type="none" w="med" len="med"/>
                      <a:tailEnd type="none" w="med" len="med"/>
                    </a:lnR>
                    <a:lnT w="28575" cap="flat" cmpd="sng" algn="ctr">
                      <a:solidFill>
                        <a:schemeClr val="tx1"/>
                      </a:solidFill>
                      <a:prstDash val="sysDot"/>
                      <a:miter lim="800000"/>
                      <a:headEnd type="none" w="med" len="med"/>
                      <a:tailEnd type="none" w="med" len="med"/>
                    </a:lnT>
                    <a:lnB w="28575" cap="flat" cmpd="sng" algn="ctr">
                      <a:solidFill>
                        <a:schemeClr val="tx1"/>
                      </a:solidFill>
                      <a:prstDash val="sysDot"/>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0" i="0" u="none" strike="noStrike" cap="none" normalizeH="0" baseline="0">
                        <a:ln>
                          <a:noFill/>
                        </a:ln>
                        <a:solidFill>
                          <a:schemeClr val="tx1"/>
                        </a:solidFill>
                        <a:effectLst/>
                        <a:latin typeface="Tahoma" pitchFamily="34" charset="0"/>
                        <a:ea typeface="宋体" pitchFamily="2" charset="-122"/>
                      </a:endParaRPr>
                    </a:p>
                  </a:txBody>
                  <a:tcPr marT="45793" marB="45793" horzOverflow="overflow">
                    <a:lnL w="12700" cap="flat" cmpd="sng" algn="ctr">
                      <a:solidFill>
                        <a:schemeClr val="tx1"/>
                      </a:solidFill>
                      <a:prstDash val="sysDot"/>
                      <a:miter lim="800000"/>
                      <a:headEnd type="none" w="med" len="med"/>
                      <a:tailEnd type="none" w="med" len="med"/>
                    </a:lnL>
                    <a:lnR w="28575" cap="flat" cmpd="sng" algn="ctr">
                      <a:solidFill>
                        <a:schemeClr val="bg2"/>
                      </a:solidFill>
                      <a:prstDash val="solid"/>
                      <a:miter lim="800000"/>
                      <a:headEnd type="none" w="med" len="med"/>
                      <a:tailEnd type="none" w="med" len="med"/>
                    </a:lnR>
                    <a:lnT w="28575" cap="flat" cmpd="sng" algn="ctr">
                      <a:solidFill>
                        <a:schemeClr val="tx1"/>
                      </a:solidFill>
                      <a:prstDash val="sysDot"/>
                      <a:miter lim="800000"/>
                      <a:headEnd type="none" w="med" len="med"/>
                      <a:tailEnd type="none" w="med" len="med"/>
                    </a:lnT>
                    <a:lnB w="28575" cap="flat" cmpd="sng" algn="ctr">
                      <a:solidFill>
                        <a:schemeClr val="tx1"/>
                      </a:solidFill>
                      <a:prstDash val="sysDot"/>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0" i="0" u="none" strike="noStrike" cap="none" normalizeH="0" baseline="0">
                        <a:ln>
                          <a:noFill/>
                        </a:ln>
                        <a:solidFill>
                          <a:schemeClr val="tx1"/>
                        </a:solidFill>
                        <a:effectLst/>
                        <a:latin typeface="Tahoma" pitchFamily="34" charset="0"/>
                        <a:ea typeface="宋体" pitchFamily="2" charset="-122"/>
                      </a:endParaRPr>
                    </a:p>
                  </a:txBody>
                  <a:tcPr marT="45793" marB="45793" horzOverflow="overflow">
                    <a:lnL w="28575" cap="flat" cmpd="sng" algn="ctr">
                      <a:solidFill>
                        <a:schemeClr val="bg2"/>
                      </a:solidFill>
                      <a:prstDash val="solid"/>
                      <a:miter lim="800000"/>
                      <a:headEnd type="none" w="med" len="med"/>
                      <a:tailEnd type="none" w="med" len="med"/>
                    </a:lnL>
                    <a:lnR w="12700" cap="flat" cmpd="sng" algn="ctr">
                      <a:solidFill>
                        <a:schemeClr val="tx1"/>
                      </a:solidFill>
                      <a:prstDash val="sysDot"/>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0" i="0" u="none" strike="noStrike" cap="none" normalizeH="0" baseline="0">
                        <a:ln>
                          <a:noFill/>
                        </a:ln>
                        <a:solidFill>
                          <a:schemeClr val="tx1"/>
                        </a:solidFill>
                        <a:effectLst/>
                        <a:latin typeface="Tahoma" pitchFamily="34" charset="0"/>
                        <a:ea typeface="宋体" pitchFamily="2" charset="-122"/>
                      </a:endParaRPr>
                    </a:p>
                  </a:txBody>
                  <a:tcPr marT="45793" marB="45793" horzOverflow="overflow">
                    <a:lnL w="12700" cap="flat" cmpd="sng" algn="ctr">
                      <a:solidFill>
                        <a:schemeClr val="tx1"/>
                      </a:solidFill>
                      <a:prstDash val="sysDot"/>
                      <a:miter lim="800000"/>
                      <a:headEnd type="none" w="med" len="med"/>
                      <a:tailEnd type="none" w="med" len="med"/>
                    </a:lnL>
                    <a:lnR w="28575" cap="flat" cmpd="sng" algn="ctr">
                      <a:solidFill>
                        <a:schemeClr val="bg2"/>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0" i="0" u="none" strike="noStrike" cap="none" normalizeH="0" baseline="0">
                        <a:ln>
                          <a:noFill/>
                        </a:ln>
                        <a:solidFill>
                          <a:schemeClr val="tx1"/>
                        </a:solidFill>
                        <a:effectLst/>
                        <a:latin typeface="Tahoma" pitchFamily="34" charset="0"/>
                        <a:ea typeface="宋体" pitchFamily="2" charset="-122"/>
                      </a:endParaRPr>
                    </a:p>
                  </a:txBody>
                  <a:tcPr marT="45793" marB="45793" horzOverflow="overflow">
                    <a:lnL w="28575" cap="flat" cmpd="sng" algn="ctr">
                      <a:solidFill>
                        <a:schemeClr val="bg2"/>
                      </a:solidFill>
                      <a:prstDash val="solid"/>
                      <a:miter lim="800000"/>
                      <a:headEnd type="none" w="med" len="med"/>
                      <a:tailEnd type="none" w="med" len="med"/>
                    </a:lnL>
                    <a:lnR w="12700" cap="flat" cmpd="sng" algn="ctr">
                      <a:solidFill>
                        <a:schemeClr val="tx1"/>
                      </a:solidFill>
                      <a:prstDash val="sysDot"/>
                      <a:miter lim="800000"/>
                      <a:headEnd type="none" w="med" len="med"/>
                      <a:tailEnd type="none" w="med" len="med"/>
                    </a:lnR>
                    <a:lnT w="28575" cap="flat" cmpd="sng" algn="ctr">
                      <a:solidFill>
                        <a:schemeClr val="tx1"/>
                      </a:solidFill>
                      <a:prstDash val="sysDot"/>
                      <a:miter lim="800000"/>
                      <a:headEnd type="none" w="med" len="med"/>
                      <a:tailEnd type="none" w="med" len="med"/>
                    </a:lnT>
                    <a:lnB w="28575" cap="flat" cmpd="sng" algn="ctr">
                      <a:solidFill>
                        <a:schemeClr val="tx1"/>
                      </a:solidFill>
                      <a:prstDash val="sysDot"/>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0" i="0" u="none" strike="noStrike" cap="none" normalizeH="0" baseline="0">
                        <a:ln>
                          <a:noFill/>
                        </a:ln>
                        <a:solidFill>
                          <a:schemeClr val="tx1"/>
                        </a:solidFill>
                        <a:effectLst/>
                        <a:latin typeface="Tahoma" pitchFamily="34" charset="0"/>
                        <a:ea typeface="宋体" pitchFamily="2" charset="-122"/>
                      </a:endParaRPr>
                    </a:p>
                  </a:txBody>
                  <a:tcPr marT="45793" marB="45793" horzOverflow="overflow">
                    <a:lnL w="12700" cap="flat" cmpd="sng" algn="ctr">
                      <a:solidFill>
                        <a:schemeClr val="tx1"/>
                      </a:solidFill>
                      <a:prstDash val="sysDot"/>
                      <a:miter lim="800000"/>
                      <a:headEnd type="none" w="med" len="med"/>
                      <a:tailEnd type="none" w="med" len="med"/>
                    </a:lnL>
                    <a:lnR w="28575" cap="flat" cmpd="sng" algn="ctr">
                      <a:solidFill>
                        <a:schemeClr val="tx1"/>
                      </a:solidFill>
                      <a:prstDash val="sysDot"/>
                      <a:miter lim="800000"/>
                      <a:headEnd type="none" w="med" len="med"/>
                      <a:tailEnd type="none" w="med" len="med"/>
                    </a:lnR>
                    <a:lnT w="28575" cap="flat" cmpd="sng" algn="ctr">
                      <a:solidFill>
                        <a:schemeClr val="tx1"/>
                      </a:solidFill>
                      <a:prstDash val="sysDot"/>
                      <a:miter lim="800000"/>
                      <a:headEnd type="none" w="med" len="med"/>
                      <a:tailEnd type="none" w="med" len="med"/>
                    </a:lnT>
                    <a:lnB w="28575" cap="flat" cmpd="sng" algn="ctr">
                      <a:solidFill>
                        <a:schemeClr val="tx1"/>
                      </a:solidFill>
                      <a:prstDash val="sysDot"/>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87418" name="Text Box 378">
            <a:extLst>
              <a:ext uri="{FF2B5EF4-FFF2-40B4-BE49-F238E27FC236}">
                <a16:creationId xmlns:a16="http://schemas.microsoft.com/office/drawing/2014/main" id="{FA8195D6-16D9-4F4B-A267-438232A4C1AB}"/>
              </a:ext>
            </a:extLst>
          </p:cNvPr>
          <p:cNvSpPr txBox="1">
            <a:spLocks noChangeArrowheads="1"/>
          </p:cNvSpPr>
          <p:nvPr/>
        </p:nvSpPr>
        <p:spPr bwMode="auto">
          <a:xfrm>
            <a:off x="4662488" y="5099050"/>
            <a:ext cx="360362" cy="396875"/>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2000" b="1">
                <a:effectLst>
                  <a:outerShdw blurRad="38100" dist="38100" dir="2700000" algn="tl">
                    <a:srgbClr val="C0C0C0"/>
                  </a:outerShdw>
                </a:effectLst>
              </a:rPr>
              <a:t>x</a:t>
            </a:r>
          </a:p>
        </p:txBody>
      </p:sp>
      <p:graphicFrame>
        <p:nvGraphicFramePr>
          <p:cNvPr id="87419" name="Group 379">
            <a:extLst>
              <a:ext uri="{FF2B5EF4-FFF2-40B4-BE49-F238E27FC236}">
                <a16:creationId xmlns:a16="http://schemas.microsoft.com/office/drawing/2014/main" id="{5343EF3F-2726-44FC-8970-B5686EE9E482}"/>
              </a:ext>
            </a:extLst>
          </p:cNvPr>
          <p:cNvGraphicFramePr>
            <a:graphicFrameLocks noGrp="1"/>
          </p:cNvGraphicFramePr>
          <p:nvPr/>
        </p:nvGraphicFramePr>
        <p:xfrm>
          <a:off x="1728788" y="4930775"/>
          <a:ext cx="1489075" cy="396875"/>
        </p:xfrm>
        <a:graphic>
          <a:graphicData uri="http://schemas.openxmlformats.org/drawingml/2006/table">
            <a:tbl>
              <a:tblPr/>
              <a:tblGrid>
                <a:gridCol w="744537">
                  <a:extLst>
                    <a:ext uri="{9D8B030D-6E8A-4147-A177-3AD203B41FA5}">
                      <a16:colId xmlns:a16="http://schemas.microsoft.com/office/drawing/2014/main" val="20000"/>
                    </a:ext>
                  </a:extLst>
                </a:gridCol>
                <a:gridCol w="744538">
                  <a:extLst>
                    <a:ext uri="{9D8B030D-6E8A-4147-A177-3AD203B41FA5}">
                      <a16:colId xmlns:a16="http://schemas.microsoft.com/office/drawing/2014/main" val="20001"/>
                    </a:ext>
                  </a:extLst>
                </a:gridCol>
              </a:tblGrid>
              <a:tr h="3968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0" i="0" u="none" strike="noStrike" cap="none" normalizeH="0" baseline="0">
                        <a:ln>
                          <a:noFill/>
                        </a:ln>
                        <a:solidFill>
                          <a:schemeClr val="tx1"/>
                        </a:solidFill>
                        <a:effectLst/>
                        <a:latin typeface="Tahoma" pitchFamily="34" charset="0"/>
                        <a:ea typeface="宋体" pitchFamily="2" charset="-122"/>
                      </a:endParaRPr>
                    </a:p>
                  </a:txBody>
                  <a:tcPr marT="45793" marB="4579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ysDot"/>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0" i="0" u="none" strike="noStrike" cap="none" normalizeH="0" baseline="0">
                        <a:ln>
                          <a:noFill/>
                        </a:ln>
                        <a:solidFill>
                          <a:schemeClr val="tx1"/>
                        </a:solidFill>
                        <a:effectLst/>
                        <a:latin typeface="Tahoma" pitchFamily="34" charset="0"/>
                        <a:ea typeface="宋体" pitchFamily="2" charset="-122"/>
                      </a:endParaRPr>
                    </a:p>
                  </a:txBody>
                  <a:tcPr marT="45793" marB="45793" horzOverflow="overflow">
                    <a:lnL w="12700" cap="flat" cmpd="sng" algn="ctr">
                      <a:solidFill>
                        <a:schemeClr val="tx1"/>
                      </a:solidFill>
                      <a:prstDash val="sysDot"/>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87427" name="Text Box 387">
            <a:extLst>
              <a:ext uri="{FF2B5EF4-FFF2-40B4-BE49-F238E27FC236}">
                <a16:creationId xmlns:a16="http://schemas.microsoft.com/office/drawing/2014/main" id="{BD84C991-03AF-4676-9FB5-BAB02617116E}"/>
              </a:ext>
            </a:extLst>
          </p:cNvPr>
          <p:cNvSpPr txBox="1">
            <a:spLocks noChangeArrowheads="1"/>
          </p:cNvSpPr>
          <p:nvPr/>
        </p:nvSpPr>
        <p:spPr bwMode="auto">
          <a:xfrm>
            <a:off x="1436688" y="4657725"/>
            <a:ext cx="360362" cy="396875"/>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2000" b="1">
                <a:effectLst>
                  <a:outerShdw blurRad="38100" dist="38100" dir="2700000" algn="tl">
                    <a:srgbClr val="C0C0C0"/>
                  </a:outerShdw>
                </a:effectLst>
              </a:rPr>
              <a:t>p</a:t>
            </a:r>
          </a:p>
        </p:txBody>
      </p:sp>
      <p:sp>
        <p:nvSpPr>
          <p:cNvPr id="87428" name="Text Box 388">
            <a:extLst>
              <a:ext uri="{FF2B5EF4-FFF2-40B4-BE49-F238E27FC236}">
                <a16:creationId xmlns:a16="http://schemas.microsoft.com/office/drawing/2014/main" id="{49A5CB23-BF90-410A-BE84-1DB86C68A15D}"/>
              </a:ext>
            </a:extLst>
          </p:cNvPr>
          <p:cNvSpPr txBox="1">
            <a:spLocks noChangeArrowheads="1"/>
          </p:cNvSpPr>
          <p:nvPr/>
        </p:nvSpPr>
        <p:spPr bwMode="auto">
          <a:xfrm>
            <a:off x="2151063" y="4911725"/>
            <a:ext cx="576262" cy="396875"/>
          </a:xfrm>
          <a:prstGeom prst="rect">
            <a:avLst/>
          </a:prstGeom>
          <a:noFill/>
          <a:ln w="9525">
            <a:noFill/>
            <a:miter lim="800000"/>
            <a:headEnd/>
            <a:tailEnd/>
          </a:ln>
          <a:effectLst/>
        </p:spPr>
        <p:txBody>
          <a:bodyPr>
            <a:spAutoFit/>
          </a:bodyPr>
          <a:lstStyle/>
          <a:p>
            <a:pPr algn="ctr">
              <a:spcBef>
                <a:spcPct val="50000"/>
              </a:spcBef>
              <a:defRPr/>
            </a:pPr>
            <a:r>
              <a:rPr lang="en-US" altLang="zh-CN" sz="2000" b="1">
                <a:solidFill>
                  <a:srgbClr val="FF0000"/>
                </a:solidFill>
                <a:effectLst>
                  <a:outerShdw blurRad="38100" dist="38100" dir="2700000" algn="tl">
                    <a:srgbClr val="C0C0C0"/>
                  </a:outerShdw>
                </a:effectLst>
              </a:rPr>
              <a:t>&amp;</a:t>
            </a:r>
            <a:r>
              <a:rPr lang="en-US" altLang="zh-CN" sz="2000" b="1">
                <a:effectLst>
                  <a:outerShdw blurRad="38100" dist="38100" dir="2700000" algn="tl">
                    <a:srgbClr val="C0C0C0"/>
                  </a:outerShdw>
                </a:effectLst>
              </a:rPr>
              <a:t>x</a:t>
            </a:r>
          </a:p>
        </p:txBody>
      </p:sp>
      <p:sp>
        <p:nvSpPr>
          <p:cNvPr id="87430" name="Rectangle 390">
            <a:extLst>
              <a:ext uri="{FF2B5EF4-FFF2-40B4-BE49-F238E27FC236}">
                <a16:creationId xmlns:a16="http://schemas.microsoft.com/office/drawing/2014/main" id="{DE70E428-06EB-48F9-B194-568F70E20655}"/>
              </a:ext>
            </a:extLst>
          </p:cNvPr>
          <p:cNvSpPr>
            <a:spLocks noChangeArrowheads="1"/>
          </p:cNvSpPr>
          <p:nvPr/>
        </p:nvSpPr>
        <p:spPr bwMode="auto">
          <a:xfrm>
            <a:off x="2257425" y="4984750"/>
            <a:ext cx="358775" cy="287338"/>
          </a:xfrm>
          <a:prstGeom prst="rect">
            <a:avLst/>
          </a:prstGeom>
          <a:solidFill>
            <a:schemeClr val="bg1">
              <a:alpha val="7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87431" name="Line 391">
            <a:extLst>
              <a:ext uri="{FF2B5EF4-FFF2-40B4-BE49-F238E27FC236}">
                <a16:creationId xmlns:a16="http://schemas.microsoft.com/office/drawing/2014/main" id="{2C37E788-6E09-4CD1-A4A6-53AF7C622DF8}"/>
              </a:ext>
            </a:extLst>
          </p:cNvPr>
          <p:cNvSpPr>
            <a:spLocks noChangeShapeType="1"/>
          </p:cNvSpPr>
          <p:nvPr/>
        </p:nvSpPr>
        <p:spPr bwMode="auto">
          <a:xfrm>
            <a:off x="2511425" y="5127625"/>
            <a:ext cx="2543175" cy="0"/>
          </a:xfrm>
          <a:prstGeom prst="line">
            <a:avLst/>
          </a:prstGeom>
          <a:noFill/>
          <a:ln w="28575">
            <a:solidFill>
              <a:srgbClr val="FF6600"/>
            </a:solidFill>
            <a:miter lim="800000"/>
            <a:headEnd type="oval"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7433" name="Text Box 393">
            <a:extLst>
              <a:ext uri="{FF2B5EF4-FFF2-40B4-BE49-F238E27FC236}">
                <a16:creationId xmlns:a16="http://schemas.microsoft.com/office/drawing/2014/main" id="{D4F43C21-3CAE-458C-A436-AE26FBF791FE}"/>
              </a:ext>
            </a:extLst>
          </p:cNvPr>
          <p:cNvSpPr txBox="1">
            <a:spLocks noChangeArrowheads="1"/>
          </p:cNvSpPr>
          <p:nvPr/>
        </p:nvSpPr>
        <p:spPr bwMode="auto">
          <a:xfrm>
            <a:off x="1820863" y="4943475"/>
            <a:ext cx="1295400" cy="366713"/>
          </a:xfrm>
          <a:prstGeom prst="rect">
            <a:avLst/>
          </a:prstGeom>
          <a:solidFill>
            <a:schemeClr val="bg1">
              <a:alpha val="70000"/>
            </a:schemeClr>
          </a:solidFill>
          <a:ln w="9525">
            <a:noFill/>
            <a:miter lim="800000"/>
            <a:headEnd/>
            <a:tailEnd/>
          </a:ln>
          <a:effectLst/>
        </p:spPr>
        <p:txBody>
          <a:bodyPr>
            <a:spAutoFit/>
          </a:bodyPr>
          <a:lstStyle/>
          <a:p>
            <a:pPr algn="ctr">
              <a:spcBef>
                <a:spcPct val="50000"/>
              </a:spcBef>
              <a:defRPr/>
            </a:pPr>
            <a:r>
              <a:rPr lang="en-US" altLang="zh-CN" sz="1800" b="1">
                <a:solidFill>
                  <a:srgbClr val="FF0000"/>
                </a:solidFill>
                <a:effectLst>
                  <a:outerShdw blurRad="38100" dist="38100" dir="2700000" algn="tl">
                    <a:srgbClr val="C0C0C0"/>
                  </a:outerShdw>
                </a:effectLst>
              </a:rPr>
              <a:t>&lt;512&gt;</a:t>
            </a:r>
          </a:p>
        </p:txBody>
      </p:sp>
      <p:sp>
        <p:nvSpPr>
          <p:cNvPr id="87434" name="Line 394">
            <a:extLst>
              <a:ext uri="{FF2B5EF4-FFF2-40B4-BE49-F238E27FC236}">
                <a16:creationId xmlns:a16="http://schemas.microsoft.com/office/drawing/2014/main" id="{36BB2434-38F2-4CD8-A1C0-AFBD6A082258}"/>
              </a:ext>
            </a:extLst>
          </p:cNvPr>
          <p:cNvSpPr>
            <a:spLocks noChangeShapeType="1"/>
          </p:cNvSpPr>
          <p:nvPr/>
        </p:nvSpPr>
        <p:spPr bwMode="auto">
          <a:xfrm>
            <a:off x="5068888" y="5106988"/>
            <a:ext cx="0" cy="227012"/>
          </a:xfrm>
          <a:prstGeom prst="line">
            <a:avLst/>
          </a:prstGeom>
          <a:noFill/>
          <a:ln w="28575">
            <a:solidFill>
              <a:srgbClr val="FF66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7435" name="Text Box 395">
            <a:extLst>
              <a:ext uri="{FF2B5EF4-FFF2-40B4-BE49-F238E27FC236}">
                <a16:creationId xmlns:a16="http://schemas.microsoft.com/office/drawing/2014/main" id="{58F8A4C6-CA97-4521-9FED-298C6DF75F53}"/>
              </a:ext>
            </a:extLst>
          </p:cNvPr>
          <p:cNvSpPr txBox="1">
            <a:spLocks noChangeArrowheads="1"/>
          </p:cNvSpPr>
          <p:nvPr/>
        </p:nvSpPr>
        <p:spPr bwMode="auto">
          <a:xfrm>
            <a:off x="5030788" y="4984750"/>
            <a:ext cx="576262" cy="396875"/>
          </a:xfrm>
          <a:prstGeom prst="rect">
            <a:avLst/>
          </a:prstGeom>
          <a:noFill/>
          <a:ln w="9525">
            <a:noFill/>
            <a:miter lim="800000"/>
            <a:headEnd/>
            <a:tailEnd/>
          </a:ln>
          <a:effectLst/>
        </p:spPr>
        <p:txBody>
          <a:bodyPr>
            <a:spAutoFit/>
          </a:bodyPr>
          <a:lstStyle/>
          <a:p>
            <a:pPr algn="ctr">
              <a:spcBef>
                <a:spcPct val="50000"/>
              </a:spcBef>
              <a:defRPr/>
            </a:pPr>
            <a:r>
              <a:rPr lang="en-US" altLang="zh-CN" sz="2000" b="1">
                <a:effectLst>
                  <a:outerShdw blurRad="38100" dist="38100" dir="2700000" algn="tl">
                    <a:srgbClr val="C0C0C0"/>
                  </a:outerShdw>
                </a:effectLst>
              </a:rPr>
              <a:t>*p</a:t>
            </a:r>
          </a:p>
        </p:txBody>
      </p:sp>
      <p:sp>
        <p:nvSpPr>
          <p:cNvPr id="87476" name="Text Box 436">
            <a:extLst>
              <a:ext uri="{FF2B5EF4-FFF2-40B4-BE49-F238E27FC236}">
                <a16:creationId xmlns:a16="http://schemas.microsoft.com/office/drawing/2014/main" id="{191F1484-2D04-473E-B475-2824A3109643}"/>
              </a:ext>
            </a:extLst>
          </p:cNvPr>
          <p:cNvSpPr txBox="1">
            <a:spLocks noChangeArrowheads="1"/>
          </p:cNvSpPr>
          <p:nvPr/>
        </p:nvSpPr>
        <p:spPr bwMode="auto">
          <a:xfrm>
            <a:off x="3087688" y="5395913"/>
            <a:ext cx="387350" cy="244475"/>
          </a:xfrm>
          <a:prstGeom prst="rect">
            <a:avLst/>
          </a:prstGeom>
          <a:noFill/>
          <a:ln w="9525">
            <a:noFill/>
            <a:miter lim="800000"/>
            <a:headEnd/>
            <a:tailEnd/>
          </a:ln>
          <a:effectLst/>
        </p:spPr>
        <p:txBody>
          <a:bodyPr>
            <a:spAutoFit/>
          </a:bodyPr>
          <a:lstStyle/>
          <a:p>
            <a:pPr>
              <a:lnSpc>
                <a:spcPct val="50000"/>
              </a:lnSpc>
              <a:defRPr/>
            </a:pPr>
            <a:r>
              <a:rPr lang="en-US" altLang="zh-CN" sz="2000" b="1">
                <a:effectLst>
                  <a:outerShdw blurRad="38100" dist="38100" dir="2700000" algn="tl">
                    <a:srgbClr val="C0C0C0"/>
                  </a:outerShdw>
                </a:effectLst>
                <a:latin typeface="Times New Roman"/>
              </a:rPr>
              <a:t>…</a:t>
            </a:r>
            <a:endParaRPr lang="en-US" altLang="zh-CN" sz="2000" b="1">
              <a:effectLst>
                <a:outerShdw blurRad="38100" dist="38100" dir="2700000" algn="tl">
                  <a:srgbClr val="C0C0C0"/>
                </a:outerShdw>
              </a:effectLst>
            </a:endParaRPr>
          </a:p>
        </p:txBody>
      </p:sp>
      <p:sp>
        <p:nvSpPr>
          <p:cNvPr id="87477" name="Text Box 437">
            <a:extLst>
              <a:ext uri="{FF2B5EF4-FFF2-40B4-BE49-F238E27FC236}">
                <a16:creationId xmlns:a16="http://schemas.microsoft.com/office/drawing/2014/main" id="{F4B6FE50-33C8-49B4-8144-6C9F2EACECAC}"/>
              </a:ext>
            </a:extLst>
          </p:cNvPr>
          <p:cNvSpPr txBox="1">
            <a:spLocks noChangeArrowheads="1"/>
          </p:cNvSpPr>
          <p:nvPr/>
        </p:nvSpPr>
        <p:spPr bwMode="auto">
          <a:xfrm>
            <a:off x="7937500" y="5373688"/>
            <a:ext cx="387350" cy="244475"/>
          </a:xfrm>
          <a:prstGeom prst="rect">
            <a:avLst/>
          </a:prstGeom>
          <a:noFill/>
          <a:ln w="9525">
            <a:noFill/>
            <a:miter lim="800000"/>
            <a:headEnd/>
            <a:tailEnd/>
          </a:ln>
          <a:effectLst/>
        </p:spPr>
        <p:txBody>
          <a:bodyPr>
            <a:spAutoFit/>
          </a:bodyPr>
          <a:lstStyle/>
          <a:p>
            <a:pPr>
              <a:lnSpc>
                <a:spcPct val="50000"/>
              </a:lnSpc>
              <a:defRPr/>
            </a:pPr>
            <a:r>
              <a:rPr lang="en-US" altLang="zh-CN" sz="2000" b="1">
                <a:effectLst>
                  <a:outerShdw blurRad="38100" dist="38100" dir="2700000" algn="tl">
                    <a:srgbClr val="C0C0C0"/>
                  </a:outerShdw>
                </a:effectLst>
                <a:latin typeface="Times New Roman"/>
              </a:rPr>
              <a:t>…</a:t>
            </a:r>
            <a:endParaRPr lang="en-US" altLang="zh-CN" sz="2000" b="1">
              <a:effectLst>
                <a:outerShdw blurRad="38100" dist="38100" dir="2700000" algn="tl">
                  <a:srgbClr val="C0C0C0"/>
                </a:outerShdw>
              </a:effectLst>
            </a:endParaRPr>
          </a:p>
        </p:txBody>
      </p:sp>
      <p:sp>
        <p:nvSpPr>
          <p:cNvPr id="87480" name="Text Box 440">
            <a:extLst>
              <a:ext uri="{FF2B5EF4-FFF2-40B4-BE49-F238E27FC236}">
                <a16:creationId xmlns:a16="http://schemas.microsoft.com/office/drawing/2014/main" id="{06190F33-7517-41BC-971A-41F7233DC63C}"/>
              </a:ext>
            </a:extLst>
          </p:cNvPr>
          <p:cNvSpPr txBox="1">
            <a:spLocks noChangeArrowheads="1"/>
          </p:cNvSpPr>
          <p:nvPr/>
        </p:nvSpPr>
        <p:spPr bwMode="auto">
          <a:xfrm>
            <a:off x="3881438" y="4527550"/>
            <a:ext cx="2355850" cy="396875"/>
          </a:xfrm>
          <a:prstGeom prst="rect">
            <a:avLst/>
          </a:prstGeom>
          <a:noFill/>
          <a:ln w="9525">
            <a:noFill/>
            <a:miter lim="800000"/>
            <a:headEnd/>
            <a:tailEnd/>
          </a:ln>
          <a:effectLst/>
        </p:spPr>
        <p:txBody>
          <a:bodyPr>
            <a:spAutoFit/>
          </a:bodyPr>
          <a:lstStyle/>
          <a:p>
            <a:pPr>
              <a:spcBef>
                <a:spcPct val="50000"/>
              </a:spcBef>
              <a:defRPr/>
            </a:pPr>
            <a:r>
              <a:rPr lang="en-US" altLang="zh-CN" sz="2000" b="1">
                <a:solidFill>
                  <a:srgbClr val="008000"/>
                </a:solidFill>
                <a:effectLst>
                  <a:outerShdw blurRad="38100" dist="38100" dir="2700000" algn="tl">
                    <a:srgbClr val="C0C0C0"/>
                  </a:outerShdw>
                </a:effectLst>
              </a:rPr>
              <a:t>p</a:t>
            </a:r>
            <a:r>
              <a:rPr lang="en-US" altLang="zh-CN" sz="800" b="1">
                <a:solidFill>
                  <a:srgbClr val="008000"/>
                </a:solidFill>
                <a:effectLst>
                  <a:outerShdw blurRad="38100" dist="38100" dir="2700000" algn="tl">
                    <a:srgbClr val="C0C0C0"/>
                  </a:outerShdw>
                </a:effectLst>
              </a:rPr>
              <a:t> </a:t>
            </a:r>
            <a:r>
              <a:rPr lang="en-US" altLang="zh-CN" sz="2000" b="1">
                <a:solidFill>
                  <a:srgbClr val="008000"/>
                </a:solidFill>
                <a:effectLst>
                  <a:outerShdw blurRad="38100" dist="38100" dir="2700000" algn="tl">
                    <a:srgbClr val="C0C0C0"/>
                  </a:outerShdw>
                </a:effectLst>
              </a:rPr>
              <a:t>-1</a:t>
            </a:r>
            <a:r>
              <a:rPr lang="zh-CN" altLang="en-US" sz="2000" b="1">
                <a:solidFill>
                  <a:srgbClr val="008000"/>
                </a:solidFill>
                <a:effectLst>
                  <a:outerShdw blurRad="38100" dist="38100" dir="2700000" algn="tl">
                    <a:srgbClr val="C0C0C0"/>
                  </a:outerShdw>
                </a:effectLst>
              </a:rPr>
              <a:t>值：</a:t>
            </a:r>
            <a:r>
              <a:rPr lang="en-US" altLang="zh-CN" sz="2000" b="1">
                <a:solidFill>
                  <a:srgbClr val="008000"/>
                </a:solidFill>
                <a:effectLst>
                  <a:outerShdw blurRad="38100" dist="38100" dir="2700000" algn="tl">
                    <a:srgbClr val="C0C0C0"/>
                  </a:outerShdw>
                </a:effectLst>
              </a:rPr>
              <a:t>&lt;510&gt;</a:t>
            </a:r>
          </a:p>
        </p:txBody>
      </p:sp>
      <p:sp>
        <p:nvSpPr>
          <p:cNvPr id="87481" name="Text Box 441">
            <a:extLst>
              <a:ext uri="{FF2B5EF4-FFF2-40B4-BE49-F238E27FC236}">
                <a16:creationId xmlns:a16="http://schemas.microsoft.com/office/drawing/2014/main" id="{2ED6B200-48C2-4E89-B642-6588A1E86D3A}"/>
              </a:ext>
            </a:extLst>
          </p:cNvPr>
          <p:cNvSpPr txBox="1">
            <a:spLocks noChangeArrowheads="1"/>
          </p:cNvSpPr>
          <p:nvPr/>
        </p:nvSpPr>
        <p:spPr bwMode="auto">
          <a:xfrm>
            <a:off x="6062663" y="4516438"/>
            <a:ext cx="2203450" cy="396875"/>
          </a:xfrm>
          <a:prstGeom prst="rect">
            <a:avLst/>
          </a:prstGeom>
          <a:noFill/>
          <a:ln w="9525">
            <a:noFill/>
            <a:miter lim="800000"/>
            <a:headEnd/>
            <a:tailEnd/>
          </a:ln>
          <a:effectLst/>
        </p:spPr>
        <p:txBody>
          <a:bodyPr>
            <a:spAutoFit/>
          </a:bodyPr>
          <a:lstStyle/>
          <a:p>
            <a:pPr>
              <a:spcBef>
                <a:spcPct val="50000"/>
              </a:spcBef>
              <a:defRPr/>
            </a:pPr>
            <a:r>
              <a:rPr lang="en-US" altLang="zh-CN" sz="2000" b="1">
                <a:solidFill>
                  <a:srgbClr val="008000"/>
                </a:solidFill>
                <a:effectLst>
                  <a:outerShdw blurRad="38100" dist="38100" dir="2700000" algn="tl">
                    <a:srgbClr val="C0C0C0"/>
                  </a:outerShdw>
                </a:effectLst>
              </a:rPr>
              <a:t>p</a:t>
            </a:r>
            <a:r>
              <a:rPr lang="en-US" altLang="zh-CN" sz="800" b="1">
                <a:solidFill>
                  <a:srgbClr val="008000"/>
                </a:solidFill>
                <a:effectLst>
                  <a:outerShdw blurRad="38100" dist="38100" dir="2700000" algn="tl">
                    <a:srgbClr val="C0C0C0"/>
                  </a:outerShdw>
                </a:effectLst>
              </a:rPr>
              <a:t> </a:t>
            </a:r>
            <a:r>
              <a:rPr lang="en-US" altLang="zh-CN" sz="2000" b="1">
                <a:solidFill>
                  <a:srgbClr val="008000"/>
                </a:solidFill>
                <a:effectLst>
                  <a:outerShdw blurRad="38100" dist="38100" dir="2700000" algn="tl">
                    <a:srgbClr val="C0C0C0"/>
                  </a:outerShdw>
                </a:effectLst>
              </a:rPr>
              <a:t>+1</a:t>
            </a:r>
            <a:r>
              <a:rPr lang="zh-CN" altLang="en-US" sz="2000" b="1">
                <a:solidFill>
                  <a:srgbClr val="008000"/>
                </a:solidFill>
                <a:effectLst>
                  <a:outerShdw blurRad="38100" dist="38100" dir="2700000" algn="tl">
                    <a:srgbClr val="C0C0C0"/>
                  </a:outerShdw>
                </a:effectLst>
              </a:rPr>
              <a:t>值：</a:t>
            </a:r>
            <a:r>
              <a:rPr lang="en-US" altLang="zh-CN" sz="2000" b="1">
                <a:solidFill>
                  <a:srgbClr val="008000"/>
                </a:solidFill>
                <a:effectLst>
                  <a:outerShdw blurRad="38100" dist="38100" dir="2700000" algn="tl">
                    <a:srgbClr val="C0C0C0"/>
                  </a:outerShdw>
                </a:effectLst>
              </a:rPr>
              <a:t>&lt;514&gt;</a:t>
            </a:r>
          </a:p>
        </p:txBody>
      </p:sp>
      <p:sp>
        <p:nvSpPr>
          <p:cNvPr id="87483" name="Freeform 443">
            <a:extLst>
              <a:ext uri="{FF2B5EF4-FFF2-40B4-BE49-F238E27FC236}">
                <a16:creationId xmlns:a16="http://schemas.microsoft.com/office/drawing/2014/main" id="{B0F43990-F731-491E-B14B-B789271A1A9F}"/>
              </a:ext>
            </a:extLst>
          </p:cNvPr>
          <p:cNvSpPr>
            <a:spLocks/>
          </p:cNvSpPr>
          <p:nvPr/>
        </p:nvSpPr>
        <p:spPr bwMode="auto">
          <a:xfrm>
            <a:off x="3529013" y="4762500"/>
            <a:ext cx="1871662" cy="576263"/>
          </a:xfrm>
          <a:custGeom>
            <a:avLst/>
            <a:gdLst>
              <a:gd name="T0" fmla="*/ 2147483647 w 1179"/>
              <a:gd name="T1" fmla="*/ 0 h 363"/>
              <a:gd name="T2" fmla="*/ 2147483647 w 1179"/>
              <a:gd name="T3" fmla="*/ 2147483647 h 363"/>
              <a:gd name="T4" fmla="*/ 2147483647 w 1179"/>
              <a:gd name="T5" fmla="*/ 2147483647 h 363"/>
              <a:gd name="T6" fmla="*/ 0 w 1179"/>
              <a:gd name="T7" fmla="*/ 2147483647 h 363"/>
              <a:gd name="T8" fmla="*/ 0 60000 65536"/>
              <a:gd name="T9" fmla="*/ 0 60000 65536"/>
              <a:gd name="T10" fmla="*/ 0 60000 65536"/>
              <a:gd name="T11" fmla="*/ 0 60000 65536"/>
              <a:gd name="T12" fmla="*/ 0 w 1179"/>
              <a:gd name="T13" fmla="*/ 0 h 363"/>
              <a:gd name="T14" fmla="*/ 1179 w 1179"/>
              <a:gd name="T15" fmla="*/ 363 h 363"/>
            </a:gdLst>
            <a:ahLst/>
            <a:cxnLst>
              <a:cxn ang="T8">
                <a:pos x="T0" y="T1"/>
              </a:cxn>
              <a:cxn ang="T9">
                <a:pos x="T2" y="T3"/>
              </a:cxn>
              <a:cxn ang="T10">
                <a:pos x="T4" y="T5"/>
              </a:cxn>
              <a:cxn ang="T11">
                <a:pos x="T6" y="T7"/>
              </a:cxn>
            </a:cxnLst>
            <a:rect l="T12" t="T13" r="T14" b="T15"/>
            <a:pathLst>
              <a:path w="1179" h="363">
                <a:moveTo>
                  <a:pt x="1179" y="0"/>
                </a:moveTo>
                <a:cubicBezTo>
                  <a:pt x="1103" y="53"/>
                  <a:pt x="1028" y="106"/>
                  <a:pt x="862" y="136"/>
                </a:cubicBezTo>
                <a:cubicBezTo>
                  <a:pt x="696" y="166"/>
                  <a:pt x="325" y="144"/>
                  <a:pt x="181" y="182"/>
                </a:cubicBezTo>
                <a:cubicBezTo>
                  <a:pt x="37" y="220"/>
                  <a:pt x="18" y="291"/>
                  <a:pt x="0" y="363"/>
                </a:cubicBezTo>
              </a:path>
            </a:pathLst>
          </a:custGeom>
          <a:noFill/>
          <a:ln w="19050" cap="flat" cmpd="sng">
            <a:solidFill>
              <a:srgbClr val="FF0000"/>
            </a:solidFill>
            <a:prstDash val="solid"/>
            <a:miter lim="800000"/>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87484" name="Freeform 444">
            <a:extLst>
              <a:ext uri="{FF2B5EF4-FFF2-40B4-BE49-F238E27FC236}">
                <a16:creationId xmlns:a16="http://schemas.microsoft.com/office/drawing/2014/main" id="{4DD06413-F9E9-406C-9266-13E967DC0EF8}"/>
              </a:ext>
            </a:extLst>
          </p:cNvPr>
          <p:cNvSpPr>
            <a:spLocks/>
          </p:cNvSpPr>
          <p:nvPr/>
        </p:nvSpPr>
        <p:spPr bwMode="auto">
          <a:xfrm>
            <a:off x="6481763" y="4762500"/>
            <a:ext cx="1223962" cy="576263"/>
          </a:xfrm>
          <a:custGeom>
            <a:avLst/>
            <a:gdLst>
              <a:gd name="T0" fmla="*/ 2147483647 w 771"/>
              <a:gd name="T1" fmla="*/ 0 h 363"/>
              <a:gd name="T2" fmla="*/ 2147483647 w 771"/>
              <a:gd name="T3" fmla="*/ 2147483647 h 363"/>
              <a:gd name="T4" fmla="*/ 0 w 771"/>
              <a:gd name="T5" fmla="*/ 2147483647 h 363"/>
              <a:gd name="T6" fmla="*/ 0 60000 65536"/>
              <a:gd name="T7" fmla="*/ 0 60000 65536"/>
              <a:gd name="T8" fmla="*/ 0 60000 65536"/>
              <a:gd name="T9" fmla="*/ 0 w 771"/>
              <a:gd name="T10" fmla="*/ 0 h 363"/>
              <a:gd name="T11" fmla="*/ 771 w 771"/>
              <a:gd name="T12" fmla="*/ 363 h 363"/>
            </a:gdLst>
            <a:ahLst/>
            <a:cxnLst>
              <a:cxn ang="T6">
                <a:pos x="T0" y="T1"/>
              </a:cxn>
              <a:cxn ang="T7">
                <a:pos x="T2" y="T3"/>
              </a:cxn>
              <a:cxn ang="T8">
                <a:pos x="T4" y="T5"/>
              </a:cxn>
            </a:cxnLst>
            <a:rect l="T9" t="T10" r="T11" b="T12"/>
            <a:pathLst>
              <a:path w="771" h="363">
                <a:moveTo>
                  <a:pt x="771" y="0"/>
                </a:moveTo>
                <a:cubicBezTo>
                  <a:pt x="585" y="61"/>
                  <a:pt x="400" y="122"/>
                  <a:pt x="272" y="182"/>
                </a:cubicBezTo>
                <a:cubicBezTo>
                  <a:pt x="144" y="242"/>
                  <a:pt x="72" y="302"/>
                  <a:pt x="0" y="363"/>
                </a:cubicBezTo>
              </a:path>
            </a:pathLst>
          </a:custGeom>
          <a:noFill/>
          <a:ln w="19050" cap="flat" cmpd="sng">
            <a:solidFill>
              <a:srgbClr val="FF0000"/>
            </a:solidFill>
            <a:prstDash val="solid"/>
            <a:miter lim="800000"/>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87485" name="Text Box 445">
            <a:extLst>
              <a:ext uri="{FF2B5EF4-FFF2-40B4-BE49-F238E27FC236}">
                <a16:creationId xmlns:a16="http://schemas.microsoft.com/office/drawing/2014/main" id="{3D3054A4-35F0-47BA-A427-12F3DDCE797E}"/>
              </a:ext>
            </a:extLst>
          </p:cNvPr>
          <p:cNvSpPr txBox="1">
            <a:spLocks noChangeArrowheads="1"/>
          </p:cNvSpPr>
          <p:nvPr/>
        </p:nvSpPr>
        <p:spPr bwMode="auto">
          <a:xfrm>
            <a:off x="3346450" y="5743575"/>
            <a:ext cx="1079500" cy="396875"/>
          </a:xfrm>
          <a:prstGeom prst="rect">
            <a:avLst/>
          </a:prstGeom>
          <a:noFill/>
          <a:ln w="9525">
            <a:noFill/>
            <a:miter lim="800000"/>
            <a:headEnd/>
            <a:tailEnd/>
          </a:ln>
          <a:effectLst/>
        </p:spPr>
        <p:txBody>
          <a:bodyPr>
            <a:spAutoFit/>
          </a:bodyPr>
          <a:lstStyle/>
          <a:p>
            <a:pPr>
              <a:spcBef>
                <a:spcPct val="50000"/>
              </a:spcBef>
              <a:defRPr/>
            </a:pPr>
            <a:r>
              <a:rPr lang="en-US" altLang="zh-CN" sz="2000" b="1">
                <a:effectLst>
                  <a:outerShdw blurRad="38100" dist="38100" dir="2700000" algn="tl">
                    <a:srgbClr val="C0C0C0"/>
                  </a:outerShdw>
                </a:effectLst>
              </a:rPr>
              <a:t>*(p-1)</a:t>
            </a:r>
          </a:p>
        </p:txBody>
      </p:sp>
      <p:sp>
        <p:nvSpPr>
          <p:cNvPr id="87486" name="Text Box 446">
            <a:extLst>
              <a:ext uri="{FF2B5EF4-FFF2-40B4-BE49-F238E27FC236}">
                <a16:creationId xmlns:a16="http://schemas.microsoft.com/office/drawing/2014/main" id="{F1D3485D-76C2-4951-B8CB-D18C5C5F387E}"/>
              </a:ext>
            </a:extLst>
          </p:cNvPr>
          <p:cNvSpPr txBox="1">
            <a:spLocks noChangeArrowheads="1"/>
          </p:cNvSpPr>
          <p:nvPr/>
        </p:nvSpPr>
        <p:spPr bwMode="auto">
          <a:xfrm>
            <a:off x="6372225" y="5713413"/>
            <a:ext cx="1079500" cy="396875"/>
          </a:xfrm>
          <a:prstGeom prst="rect">
            <a:avLst/>
          </a:prstGeom>
          <a:noFill/>
          <a:ln w="9525">
            <a:noFill/>
            <a:miter lim="800000"/>
            <a:headEnd/>
            <a:tailEnd/>
          </a:ln>
          <a:effectLst/>
        </p:spPr>
        <p:txBody>
          <a:bodyPr>
            <a:spAutoFit/>
          </a:bodyPr>
          <a:lstStyle/>
          <a:p>
            <a:pPr>
              <a:spcBef>
                <a:spcPct val="50000"/>
              </a:spcBef>
              <a:defRPr/>
            </a:pPr>
            <a:r>
              <a:rPr lang="en-US" altLang="zh-CN" sz="2000" b="1">
                <a:effectLst>
                  <a:outerShdw blurRad="38100" dist="38100" dir="2700000" algn="tl">
                    <a:srgbClr val="C0C0C0"/>
                  </a:outerShdw>
                </a:effectLst>
              </a:rPr>
              <a:t>*(p+1)</a:t>
            </a:r>
          </a:p>
        </p:txBody>
      </p:sp>
      <p:sp>
        <p:nvSpPr>
          <p:cNvPr id="87489" name="Text Box 449">
            <a:extLst>
              <a:ext uri="{FF2B5EF4-FFF2-40B4-BE49-F238E27FC236}">
                <a16:creationId xmlns:a16="http://schemas.microsoft.com/office/drawing/2014/main" id="{E78DCB91-FBCA-4BEC-A365-CD461677B9C8}"/>
              </a:ext>
            </a:extLst>
          </p:cNvPr>
          <p:cNvSpPr txBox="1">
            <a:spLocks noChangeArrowheads="1"/>
          </p:cNvSpPr>
          <p:nvPr/>
        </p:nvSpPr>
        <p:spPr bwMode="auto">
          <a:xfrm>
            <a:off x="5762625" y="4894263"/>
            <a:ext cx="2449513" cy="396875"/>
          </a:xfrm>
          <a:prstGeom prst="rect">
            <a:avLst/>
          </a:prstGeom>
          <a:noFill/>
          <a:ln w="9525">
            <a:noFill/>
            <a:miter lim="800000"/>
            <a:headEnd/>
            <a:tailEnd/>
          </a:ln>
          <a:effectLst/>
        </p:spPr>
        <p:txBody>
          <a:bodyPr>
            <a:spAutoFit/>
          </a:bodyPr>
          <a:lstStyle/>
          <a:p>
            <a:pPr>
              <a:spcBef>
                <a:spcPct val="50000"/>
              </a:spcBef>
              <a:defRPr/>
            </a:pPr>
            <a:r>
              <a:rPr lang="en-US" altLang="zh-CN" sz="2000" b="1">
                <a:solidFill>
                  <a:schemeClr val="tx2"/>
                </a:solidFill>
                <a:effectLst>
                  <a:outerShdw blurRad="38100" dist="38100" dir="2700000" algn="tl">
                    <a:srgbClr val="C0C0C0"/>
                  </a:outerShdw>
                </a:effectLst>
              </a:rPr>
              <a:t>(p+1)-(p-1)</a:t>
            </a:r>
            <a:r>
              <a:rPr lang="zh-CN" altLang="en-US" sz="2000" b="1">
                <a:solidFill>
                  <a:schemeClr val="tx2"/>
                </a:solidFill>
                <a:effectLst>
                  <a:outerShdw blurRad="38100" dist="38100" dir="2700000" algn="tl">
                    <a:srgbClr val="C0C0C0"/>
                  </a:outerShdw>
                </a:effectLst>
              </a:rPr>
              <a:t>值：</a:t>
            </a:r>
            <a:r>
              <a:rPr lang="en-US" altLang="zh-CN" sz="2000" b="1">
                <a:solidFill>
                  <a:schemeClr val="tx2"/>
                </a:solidFill>
                <a:effectLst>
                  <a:outerShdw blurRad="38100" dist="38100" dir="2700000" algn="tl">
                    <a:srgbClr val="C0C0C0"/>
                  </a:outerShdw>
                </a:effectLst>
              </a:rPr>
              <a:t>2</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87475"/>
                                        </p:tgtEl>
                                        <p:attrNameLst>
                                          <p:attrName>style.visibility</p:attrName>
                                        </p:attrNameLst>
                                      </p:cBhvr>
                                      <p:to>
                                        <p:strVal val="visible"/>
                                      </p:to>
                                    </p:set>
                                    <p:anim calcmode="lin" valueType="num">
                                      <p:cBhvr>
                                        <p:cTn id="14" dur="1000" fill="hold"/>
                                        <p:tgtEl>
                                          <p:spTgt spid="87475"/>
                                        </p:tgtEl>
                                        <p:attrNameLst>
                                          <p:attrName>ppt_x</p:attrName>
                                        </p:attrNameLst>
                                      </p:cBhvr>
                                      <p:tavLst>
                                        <p:tav tm="0">
                                          <p:val>
                                            <p:strVal val="#ppt_x-.2"/>
                                          </p:val>
                                        </p:tav>
                                        <p:tav tm="100000">
                                          <p:val>
                                            <p:strVal val="#ppt_x"/>
                                          </p:val>
                                        </p:tav>
                                      </p:tavLst>
                                    </p:anim>
                                    <p:anim calcmode="lin" valueType="num">
                                      <p:cBhvr>
                                        <p:cTn id="15" dur="1000" fill="hold"/>
                                        <p:tgtEl>
                                          <p:spTgt spid="87475"/>
                                        </p:tgtEl>
                                        <p:attrNameLst>
                                          <p:attrName>ppt_y</p:attrName>
                                        </p:attrNameLst>
                                      </p:cBhvr>
                                      <p:tavLst>
                                        <p:tav tm="0">
                                          <p:val>
                                            <p:strVal val="#ppt_y"/>
                                          </p:val>
                                        </p:tav>
                                        <p:tav tm="100000">
                                          <p:val>
                                            <p:strVal val="#ppt_y"/>
                                          </p:val>
                                        </p:tav>
                                      </p:tavLst>
                                    </p:anim>
                                    <p:animEffect transition="in" filter="wipe(right)" prLst="gradientSize: 0.1">
                                      <p:cBhvr>
                                        <p:cTn id="16" dur="1000"/>
                                        <p:tgtEl>
                                          <p:spTgt spid="87475"/>
                                        </p:tgtEl>
                                      </p:cBhvr>
                                    </p:animEffect>
                                  </p:childTnLst>
                                </p:cTn>
                              </p:par>
                              <p:par>
                                <p:cTn id="17" presetID="29" presetClass="entr" presetSubtype="0" fill="hold" grpId="0" nodeType="withEffect">
                                  <p:stCondLst>
                                    <p:cond delay="0"/>
                                  </p:stCondLst>
                                  <p:childTnLst>
                                    <p:set>
                                      <p:cBhvr>
                                        <p:cTn id="18" dur="1" fill="hold">
                                          <p:stCondLst>
                                            <p:cond delay="0"/>
                                          </p:stCondLst>
                                        </p:cTn>
                                        <p:tgtEl>
                                          <p:spTgt spid="87418"/>
                                        </p:tgtEl>
                                        <p:attrNameLst>
                                          <p:attrName>style.visibility</p:attrName>
                                        </p:attrNameLst>
                                      </p:cBhvr>
                                      <p:to>
                                        <p:strVal val="visible"/>
                                      </p:to>
                                    </p:set>
                                    <p:anim calcmode="lin" valueType="num">
                                      <p:cBhvr>
                                        <p:cTn id="19" dur="1000" fill="hold"/>
                                        <p:tgtEl>
                                          <p:spTgt spid="87418"/>
                                        </p:tgtEl>
                                        <p:attrNameLst>
                                          <p:attrName>ppt_x</p:attrName>
                                        </p:attrNameLst>
                                      </p:cBhvr>
                                      <p:tavLst>
                                        <p:tav tm="0">
                                          <p:val>
                                            <p:strVal val="#ppt_x-.2"/>
                                          </p:val>
                                        </p:tav>
                                        <p:tav tm="100000">
                                          <p:val>
                                            <p:strVal val="#ppt_x"/>
                                          </p:val>
                                        </p:tav>
                                      </p:tavLst>
                                    </p:anim>
                                    <p:anim calcmode="lin" valueType="num">
                                      <p:cBhvr>
                                        <p:cTn id="20" dur="1000" fill="hold"/>
                                        <p:tgtEl>
                                          <p:spTgt spid="87418"/>
                                        </p:tgtEl>
                                        <p:attrNameLst>
                                          <p:attrName>ppt_y</p:attrName>
                                        </p:attrNameLst>
                                      </p:cBhvr>
                                      <p:tavLst>
                                        <p:tav tm="0">
                                          <p:val>
                                            <p:strVal val="#ppt_y"/>
                                          </p:val>
                                        </p:tav>
                                        <p:tav tm="100000">
                                          <p:val>
                                            <p:strVal val="#ppt_y"/>
                                          </p:val>
                                        </p:tav>
                                      </p:tavLst>
                                    </p:anim>
                                    <p:animEffect transition="in" filter="wipe(right)" prLst="gradientSize: 0.1">
                                      <p:cBhvr>
                                        <p:cTn id="21" dur="1000"/>
                                        <p:tgtEl>
                                          <p:spTgt spid="87418"/>
                                        </p:tgtEl>
                                      </p:cBhvr>
                                    </p:animEffect>
                                  </p:childTnLst>
                                </p:cTn>
                              </p:par>
                              <p:par>
                                <p:cTn id="22" presetID="29" presetClass="entr" presetSubtype="0" fill="hold" nodeType="withEffect">
                                  <p:stCondLst>
                                    <p:cond delay="0"/>
                                  </p:stCondLst>
                                  <p:childTnLst>
                                    <p:set>
                                      <p:cBhvr>
                                        <p:cTn id="23" dur="1" fill="hold">
                                          <p:stCondLst>
                                            <p:cond delay="0"/>
                                          </p:stCondLst>
                                        </p:cTn>
                                        <p:tgtEl>
                                          <p:spTgt spid="87419"/>
                                        </p:tgtEl>
                                        <p:attrNameLst>
                                          <p:attrName>style.visibility</p:attrName>
                                        </p:attrNameLst>
                                      </p:cBhvr>
                                      <p:to>
                                        <p:strVal val="visible"/>
                                      </p:to>
                                    </p:set>
                                    <p:anim calcmode="lin" valueType="num">
                                      <p:cBhvr>
                                        <p:cTn id="24" dur="1000" fill="hold"/>
                                        <p:tgtEl>
                                          <p:spTgt spid="87419"/>
                                        </p:tgtEl>
                                        <p:attrNameLst>
                                          <p:attrName>ppt_x</p:attrName>
                                        </p:attrNameLst>
                                      </p:cBhvr>
                                      <p:tavLst>
                                        <p:tav tm="0">
                                          <p:val>
                                            <p:strVal val="#ppt_x-.2"/>
                                          </p:val>
                                        </p:tav>
                                        <p:tav tm="100000">
                                          <p:val>
                                            <p:strVal val="#ppt_x"/>
                                          </p:val>
                                        </p:tav>
                                      </p:tavLst>
                                    </p:anim>
                                    <p:anim calcmode="lin" valueType="num">
                                      <p:cBhvr>
                                        <p:cTn id="25" dur="1000" fill="hold"/>
                                        <p:tgtEl>
                                          <p:spTgt spid="87419"/>
                                        </p:tgtEl>
                                        <p:attrNameLst>
                                          <p:attrName>ppt_y</p:attrName>
                                        </p:attrNameLst>
                                      </p:cBhvr>
                                      <p:tavLst>
                                        <p:tav tm="0">
                                          <p:val>
                                            <p:strVal val="#ppt_y"/>
                                          </p:val>
                                        </p:tav>
                                        <p:tav tm="100000">
                                          <p:val>
                                            <p:strVal val="#ppt_y"/>
                                          </p:val>
                                        </p:tav>
                                      </p:tavLst>
                                    </p:anim>
                                    <p:animEffect transition="in" filter="wipe(right)" prLst="gradientSize: 0.1">
                                      <p:cBhvr>
                                        <p:cTn id="26" dur="1000"/>
                                        <p:tgtEl>
                                          <p:spTgt spid="87419"/>
                                        </p:tgtEl>
                                      </p:cBhvr>
                                    </p:animEffect>
                                  </p:childTnLst>
                                </p:cTn>
                              </p:par>
                              <p:par>
                                <p:cTn id="27" presetID="29" presetClass="entr" presetSubtype="0" fill="hold" grpId="0" nodeType="withEffect">
                                  <p:stCondLst>
                                    <p:cond delay="0"/>
                                  </p:stCondLst>
                                  <p:childTnLst>
                                    <p:set>
                                      <p:cBhvr>
                                        <p:cTn id="28" dur="1" fill="hold">
                                          <p:stCondLst>
                                            <p:cond delay="0"/>
                                          </p:stCondLst>
                                        </p:cTn>
                                        <p:tgtEl>
                                          <p:spTgt spid="87427"/>
                                        </p:tgtEl>
                                        <p:attrNameLst>
                                          <p:attrName>style.visibility</p:attrName>
                                        </p:attrNameLst>
                                      </p:cBhvr>
                                      <p:to>
                                        <p:strVal val="visible"/>
                                      </p:to>
                                    </p:set>
                                    <p:anim calcmode="lin" valueType="num">
                                      <p:cBhvr>
                                        <p:cTn id="29" dur="1000" fill="hold"/>
                                        <p:tgtEl>
                                          <p:spTgt spid="87427"/>
                                        </p:tgtEl>
                                        <p:attrNameLst>
                                          <p:attrName>ppt_x</p:attrName>
                                        </p:attrNameLst>
                                      </p:cBhvr>
                                      <p:tavLst>
                                        <p:tav tm="0">
                                          <p:val>
                                            <p:strVal val="#ppt_x-.2"/>
                                          </p:val>
                                        </p:tav>
                                        <p:tav tm="100000">
                                          <p:val>
                                            <p:strVal val="#ppt_x"/>
                                          </p:val>
                                        </p:tav>
                                      </p:tavLst>
                                    </p:anim>
                                    <p:anim calcmode="lin" valueType="num">
                                      <p:cBhvr>
                                        <p:cTn id="30" dur="1000" fill="hold"/>
                                        <p:tgtEl>
                                          <p:spTgt spid="87427"/>
                                        </p:tgtEl>
                                        <p:attrNameLst>
                                          <p:attrName>ppt_y</p:attrName>
                                        </p:attrNameLst>
                                      </p:cBhvr>
                                      <p:tavLst>
                                        <p:tav tm="0">
                                          <p:val>
                                            <p:strVal val="#ppt_y"/>
                                          </p:val>
                                        </p:tav>
                                        <p:tav tm="100000">
                                          <p:val>
                                            <p:strVal val="#ppt_y"/>
                                          </p:val>
                                        </p:tav>
                                      </p:tavLst>
                                    </p:anim>
                                    <p:animEffect transition="in" filter="wipe(right)" prLst="gradientSize: 0.1">
                                      <p:cBhvr>
                                        <p:cTn id="31" dur="1000"/>
                                        <p:tgtEl>
                                          <p:spTgt spid="87427"/>
                                        </p:tgtEl>
                                      </p:cBhvr>
                                    </p:animEffect>
                                  </p:childTnLst>
                                </p:cTn>
                              </p:par>
                              <p:par>
                                <p:cTn id="32" presetID="29" presetClass="entr" presetSubtype="0" fill="hold" grpId="0" nodeType="withEffect">
                                  <p:stCondLst>
                                    <p:cond delay="0"/>
                                  </p:stCondLst>
                                  <p:childTnLst>
                                    <p:set>
                                      <p:cBhvr>
                                        <p:cTn id="33" dur="1" fill="hold">
                                          <p:stCondLst>
                                            <p:cond delay="0"/>
                                          </p:stCondLst>
                                        </p:cTn>
                                        <p:tgtEl>
                                          <p:spTgt spid="87428"/>
                                        </p:tgtEl>
                                        <p:attrNameLst>
                                          <p:attrName>style.visibility</p:attrName>
                                        </p:attrNameLst>
                                      </p:cBhvr>
                                      <p:to>
                                        <p:strVal val="visible"/>
                                      </p:to>
                                    </p:set>
                                    <p:anim calcmode="lin" valueType="num">
                                      <p:cBhvr>
                                        <p:cTn id="34" dur="1000" fill="hold"/>
                                        <p:tgtEl>
                                          <p:spTgt spid="87428"/>
                                        </p:tgtEl>
                                        <p:attrNameLst>
                                          <p:attrName>ppt_x</p:attrName>
                                        </p:attrNameLst>
                                      </p:cBhvr>
                                      <p:tavLst>
                                        <p:tav tm="0">
                                          <p:val>
                                            <p:strVal val="#ppt_x-.2"/>
                                          </p:val>
                                        </p:tav>
                                        <p:tav tm="100000">
                                          <p:val>
                                            <p:strVal val="#ppt_x"/>
                                          </p:val>
                                        </p:tav>
                                      </p:tavLst>
                                    </p:anim>
                                    <p:anim calcmode="lin" valueType="num">
                                      <p:cBhvr>
                                        <p:cTn id="35" dur="1000" fill="hold"/>
                                        <p:tgtEl>
                                          <p:spTgt spid="87428"/>
                                        </p:tgtEl>
                                        <p:attrNameLst>
                                          <p:attrName>ppt_y</p:attrName>
                                        </p:attrNameLst>
                                      </p:cBhvr>
                                      <p:tavLst>
                                        <p:tav tm="0">
                                          <p:val>
                                            <p:strVal val="#ppt_y"/>
                                          </p:val>
                                        </p:tav>
                                        <p:tav tm="100000">
                                          <p:val>
                                            <p:strVal val="#ppt_y"/>
                                          </p:val>
                                        </p:tav>
                                      </p:tavLst>
                                    </p:anim>
                                    <p:animEffect transition="in" filter="wipe(right)" prLst="gradientSize: 0.1">
                                      <p:cBhvr>
                                        <p:cTn id="36" dur="1000"/>
                                        <p:tgtEl>
                                          <p:spTgt spid="87428"/>
                                        </p:tgtEl>
                                      </p:cBhvr>
                                    </p:animEffect>
                                  </p:childTnLst>
                                </p:cTn>
                              </p:par>
                              <p:par>
                                <p:cTn id="37" presetID="29" presetClass="entr" presetSubtype="0" fill="hold" grpId="0" nodeType="withEffect">
                                  <p:stCondLst>
                                    <p:cond delay="0"/>
                                  </p:stCondLst>
                                  <p:childTnLst>
                                    <p:set>
                                      <p:cBhvr>
                                        <p:cTn id="38" dur="1" fill="hold">
                                          <p:stCondLst>
                                            <p:cond delay="0"/>
                                          </p:stCondLst>
                                        </p:cTn>
                                        <p:tgtEl>
                                          <p:spTgt spid="87430"/>
                                        </p:tgtEl>
                                        <p:attrNameLst>
                                          <p:attrName>style.visibility</p:attrName>
                                        </p:attrNameLst>
                                      </p:cBhvr>
                                      <p:to>
                                        <p:strVal val="visible"/>
                                      </p:to>
                                    </p:set>
                                    <p:anim calcmode="lin" valueType="num">
                                      <p:cBhvr>
                                        <p:cTn id="39" dur="1000" fill="hold"/>
                                        <p:tgtEl>
                                          <p:spTgt spid="87430"/>
                                        </p:tgtEl>
                                        <p:attrNameLst>
                                          <p:attrName>ppt_x</p:attrName>
                                        </p:attrNameLst>
                                      </p:cBhvr>
                                      <p:tavLst>
                                        <p:tav tm="0">
                                          <p:val>
                                            <p:strVal val="#ppt_x-.2"/>
                                          </p:val>
                                        </p:tav>
                                        <p:tav tm="100000">
                                          <p:val>
                                            <p:strVal val="#ppt_x"/>
                                          </p:val>
                                        </p:tav>
                                      </p:tavLst>
                                    </p:anim>
                                    <p:anim calcmode="lin" valueType="num">
                                      <p:cBhvr>
                                        <p:cTn id="40" dur="1000" fill="hold"/>
                                        <p:tgtEl>
                                          <p:spTgt spid="87430"/>
                                        </p:tgtEl>
                                        <p:attrNameLst>
                                          <p:attrName>ppt_y</p:attrName>
                                        </p:attrNameLst>
                                      </p:cBhvr>
                                      <p:tavLst>
                                        <p:tav tm="0">
                                          <p:val>
                                            <p:strVal val="#ppt_y"/>
                                          </p:val>
                                        </p:tav>
                                        <p:tav tm="100000">
                                          <p:val>
                                            <p:strVal val="#ppt_y"/>
                                          </p:val>
                                        </p:tav>
                                      </p:tavLst>
                                    </p:anim>
                                    <p:animEffect transition="in" filter="wipe(right)" prLst="gradientSize: 0.1">
                                      <p:cBhvr>
                                        <p:cTn id="41" dur="1000"/>
                                        <p:tgtEl>
                                          <p:spTgt spid="87430"/>
                                        </p:tgtEl>
                                      </p:cBhvr>
                                    </p:animEffect>
                                  </p:childTnLst>
                                </p:cTn>
                              </p:par>
                              <p:par>
                                <p:cTn id="42" presetID="29" presetClass="entr" presetSubtype="0" fill="hold" nodeType="withEffect">
                                  <p:stCondLst>
                                    <p:cond delay="0"/>
                                  </p:stCondLst>
                                  <p:childTnLst>
                                    <p:set>
                                      <p:cBhvr>
                                        <p:cTn id="43" dur="1" fill="hold">
                                          <p:stCondLst>
                                            <p:cond delay="0"/>
                                          </p:stCondLst>
                                        </p:cTn>
                                        <p:tgtEl>
                                          <p:spTgt spid="87431"/>
                                        </p:tgtEl>
                                        <p:attrNameLst>
                                          <p:attrName>style.visibility</p:attrName>
                                        </p:attrNameLst>
                                      </p:cBhvr>
                                      <p:to>
                                        <p:strVal val="visible"/>
                                      </p:to>
                                    </p:set>
                                    <p:anim calcmode="lin" valueType="num">
                                      <p:cBhvr>
                                        <p:cTn id="44" dur="1000" fill="hold"/>
                                        <p:tgtEl>
                                          <p:spTgt spid="87431"/>
                                        </p:tgtEl>
                                        <p:attrNameLst>
                                          <p:attrName>ppt_x</p:attrName>
                                        </p:attrNameLst>
                                      </p:cBhvr>
                                      <p:tavLst>
                                        <p:tav tm="0">
                                          <p:val>
                                            <p:strVal val="#ppt_x-.2"/>
                                          </p:val>
                                        </p:tav>
                                        <p:tav tm="100000">
                                          <p:val>
                                            <p:strVal val="#ppt_x"/>
                                          </p:val>
                                        </p:tav>
                                      </p:tavLst>
                                    </p:anim>
                                    <p:anim calcmode="lin" valueType="num">
                                      <p:cBhvr>
                                        <p:cTn id="45" dur="1000" fill="hold"/>
                                        <p:tgtEl>
                                          <p:spTgt spid="87431"/>
                                        </p:tgtEl>
                                        <p:attrNameLst>
                                          <p:attrName>ppt_y</p:attrName>
                                        </p:attrNameLst>
                                      </p:cBhvr>
                                      <p:tavLst>
                                        <p:tav tm="0">
                                          <p:val>
                                            <p:strVal val="#ppt_y"/>
                                          </p:val>
                                        </p:tav>
                                        <p:tav tm="100000">
                                          <p:val>
                                            <p:strVal val="#ppt_y"/>
                                          </p:val>
                                        </p:tav>
                                      </p:tavLst>
                                    </p:anim>
                                    <p:animEffect transition="in" filter="wipe(right)" prLst="gradientSize: 0.1">
                                      <p:cBhvr>
                                        <p:cTn id="46" dur="1000"/>
                                        <p:tgtEl>
                                          <p:spTgt spid="87431"/>
                                        </p:tgtEl>
                                      </p:cBhvr>
                                    </p:animEffect>
                                  </p:childTnLst>
                                </p:cTn>
                              </p:par>
                              <p:par>
                                <p:cTn id="47" presetID="29" presetClass="entr" presetSubtype="0" fill="hold" nodeType="withEffect">
                                  <p:stCondLst>
                                    <p:cond delay="0"/>
                                  </p:stCondLst>
                                  <p:childTnLst>
                                    <p:set>
                                      <p:cBhvr>
                                        <p:cTn id="48" dur="1" fill="hold">
                                          <p:stCondLst>
                                            <p:cond delay="0"/>
                                          </p:stCondLst>
                                        </p:cTn>
                                        <p:tgtEl>
                                          <p:spTgt spid="87434"/>
                                        </p:tgtEl>
                                        <p:attrNameLst>
                                          <p:attrName>style.visibility</p:attrName>
                                        </p:attrNameLst>
                                      </p:cBhvr>
                                      <p:to>
                                        <p:strVal val="visible"/>
                                      </p:to>
                                    </p:set>
                                    <p:anim calcmode="lin" valueType="num">
                                      <p:cBhvr>
                                        <p:cTn id="49" dur="1000" fill="hold"/>
                                        <p:tgtEl>
                                          <p:spTgt spid="87434"/>
                                        </p:tgtEl>
                                        <p:attrNameLst>
                                          <p:attrName>ppt_x</p:attrName>
                                        </p:attrNameLst>
                                      </p:cBhvr>
                                      <p:tavLst>
                                        <p:tav tm="0">
                                          <p:val>
                                            <p:strVal val="#ppt_x-.2"/>
                                          </p:val>
                                        </p:tav>
                                        <p:tav tm="100000">
                                          <p:val>
                                            <p:strVal val="#ppt_x"/>
                                          </p:val>
                                        </p:tav>
                                      </p:tavLst>
                                    </p:anim>
                                    <p:anim calcmode="lin" valueType="num">
                                      <p:cBhvr>
                                        <p:cTn id="50" dur="1000" fill="hold"/>
                                        <p:tgtEl>
                                          <p:spTgt spid="87434"/>
                                        </p:tgtEl>
                                        <p:attrNameLst>
                                          <p:attrName>ppt_y</p:attrName>
                                        </p:attrNameLst>
                                      </p:cBhvr>
                                      <p:tavLst>
                                        <p:tav tm="0">
                                          <p:val>
                                            <p:strVal val="#ppt_y"/>
                                          </p:val>
                                        </p:tav>
                                        <p:tav tm="100000">
                                          <p:val>
                                            <p:strVal val="#ppt_y"/>
                                          </p:val>
                                        </p:tav>
                                      </p:tavLst>
                                    </p:anim>
                                    <p:animEffect transition="in" filter="wipe(right)" prLst="gradientSize: 0.1">
                                      <p:cBhvr>
                                        <p:cTn id="51" dur="1000"/>
                                        <p:tgtEl>
                                          <p:spTgt spid="87434"/>
                                        </p:tgtEl>
                                      </p:cBhvr>
                                    </p:animEffect>
                                  </p:childTnLst>
                                </p:cTn>
                              </p:par>
                              <p:par>
                                <p:cTn id="52" presetID="29" presetClass="entr" presetSubtype="0" fill="hold" grpId="0" nodeType="withEffect">
                                  <p:stCondLst>
                                    <p:cond delay="0"/>
                                  </p:stCondLst>
                                  <p:childTnLst>
                                    <p:set>
                                      <p:cBhvr>
                                        <p:cTn id="53" dur="1" fill="hold">
                                          <p:stCondLst>
                                            <p:cond delay="0"/>
                                          </p:stCondLst>
                                        </p:cTn>
                                        <p:tgtEl>
                                          <p:spTgt spid="87435"/>
                                        </p:tgtEl>
                                        <p:attrNameLst>
                                          <p:attrName>style.visibility</p:attrName>
                                        </p:attrNameLst>
                                      </p:cBhvr>
                                      <p:to>
                                        <p:strVal val="visible"/>
                                      </p:to>
                                    </p:set>
                                    <p:anim calcmode="lin" valueType="num">
                                      <p:cBhvr>
                                        <p:cTn id="54" dur="1000" fill="hold"/>
                                        <p:tgtEl>
                                          <p:spTgt spid="87435"/>
                                        </p:tgtEl>
                                        <p:attrNameLst>
                                          <p:attrName>ppt_x</p:attrName>
                                        </p:attrNameLst>
                                      </p:cBhvr>
                                      <p:tavLst>
                                        <p:tav tm="0">
                                          <p:val>
                                            <p:strVal val="#ppt_x-.2"/>
                                          </p:val>
                                        </p:tav>
                                        <p:tav tm="100000">
                                          <p:val>
                                            <p:strVal val="#ppt_x"/>
                                          </p:val>
                                        </p:tav>
                                      </p:tavLst>
                                    </p:anim>
                                    <p:anim calcmode="lin" valueType="num">
                                      <p:cBhvr>
                                        <p:cTn id="55" dur="1000" fill="hold"/>
                                        <p:tgtEl>
                                          <p:spTgt spid="87435"/>
                                        </p:tgtEl>
                                        <p:attrNameLst>
                                          <p:attrName>ppt_y</p:attrName>
                                        </p:attrNameLst>
                                      </p:cBhvr>
                                      <p:tavLst>
                                        <p:tav tm="0">
                                          <p:val>
                                            <p:strVal val="#ppt_y"/>
                                          </p:val>
                                        </p:tav>
                                        <p:tav tm="100000">
                                          <p:val>
                                            <p:strVal val="#ppt_y"/>
                                          </p:val>
                                        </p:tav>
                                      </p:tavLst>
                                    </p:anim>
                                    <p:animEffect transition="in" filter="wipe(right)" prLst="gradientSize: 0.1">
                                      <p:cBhvr>
                                        <p:cTn id="56" dur="1000"/>
                                        <p:tgtEl>
                                          <p:spTgt spid="87435"/>
                                        </p:tgtEl>
                                      </p:cBhvr>
                                    </p:animEffect>
                                  </p:childTnLst>
                                </p:cTn>
                              </p:par>
                              <p:par>
                                <p:cTn id="57" presetID="29" presetClass="entr" presetSubtype="0" fill="hold" grpId="0" nodeType="withEffect">
                                  <p:stCondLst>
                                    <p:cond delay="0"/>
                                  </p:stCondLst>
                                  <p:childTnLst>
                                    <p:set>
                                      <p:cBhvr>
                                        <p:cTn id="58" dur="1" fill="hold">
                                          <p:stCondLst>
                                            <p:cond delay="0"/>
                                          </p:stCondLst>
                                        </p:cTn>
                                        <p:tgtEl>
                                          <p:spTgt spid="87476"/>
                                        </p:tgtEl>
                                        <p:attrNameLst>
                                          <p:attrName>style.visibility</p:attrName>
                                        </p:attrNameLst>
                                      </p:cBhvr>
                                      <p:to>
                                        <p:strVal val="visible"/>
                                      </p:to>
                                    </p:set>
                                    <p:anim calcmode="lin" valueType="num">
                                      <p:cBhvr>
                                        <p:cTn id="59" dur="1000" fill="hold"/>
                                        <p:tgtEl>
                                          <p:spTgt spid="87476"/>
                                        </p:tgtEl>
                                        <p:attrNameLst>
                                          <p:attrName>ppt_x</p:attrName>
                                        </p:attrNameLst>
                                      </p:cBhvr>
                                      <p:tavLst>
                                        <p:tav tm="0">
                                          <p:val>
                                            <p:strVal val="#ppt_x-.2"/>
                                          </p:val>
                                        </p:tav>
                                        <p:tav tm="100000">
                                          <p:val>
                                            <p:strVal val="#ppt_x"/>
                                          </p:val>
                                        </p:tav>
                                      </p:tavLst>
                                    </p:anim>
                                    <p:anim calcmode="lin" valueType="num">
                                      <p:cBhvr>
                                        <p:cTn id="60" dur="1000" fill="hold"/>
                                        <p:tgtEl>
                                          <p:spTgt spid="87476"/>
                                        </p:tgtEl>
                                        <p:attrNameLst>
                                          <p:attrName>ppt_y</p:attrName>
                                        </p:attrNameLst>
                                      </p:cBhvr>
                                      <p:tavLst>
                                        <p:tav tm="0">
                                          <p:val>
                                            <p:strVal val="#ppt_y"/>
                                          </p:val>
                                        </p:tav>
                                        <p:tav tm="100000">
                                          <p:val>
                                            <p:strVal val="#ppt_y"/>
                                          </p:val>
                                        </p:tav>
                                      </p:tavLst>
                                    </p:anim>
                                    <p:animEffect transition="in" filter="wipe(right)" prLst="gradientSize: 0.1">
                                      <p:cBhvr>
                                        <p:cTn id="61" dur="1000"/>
                                        <p:tgtEl>
                                          <p:spTgt spid="87476"/>
                                        </p:tgtEl>
                                      </p:cBhvr>
                                    </p:animEffect>
                                  </p:childTnLst>
                                </p:cTn>
                              </p:par>
                              <p:par>
                                <p:cTn id="62" presetID="29" presetClass="entr" presetSubtype="0" fill="hold" grpId="0" nodeType="withEffect">
                                  <p:stCondLst>
                                    <p:cond delay="0"/>
                                  </p:stCondLst>
                                  <p:childTnLst>
                                    <p:set>
                                      <p:cBhvr>
                                        <p:cTn id="63" dur="1" fill="hold">
                                          <p:stCondLst>
                                            <p:cond delay="0"/>
                                          </p:stCondLst>
                                        </p:cTn>
                                        <p:tgtEl>
                                          <p:spTgt spid="87477"/>
                                        </p:tgtEl>
                                        <p:attrNameLst>
                                          <p:attrName>style.visibility</p:attrName>
                                        </p:attrNameLst>
                                      </p:cBhvr>
                                      <p:to>
                                        <p:strVal val="visible"/>
                                      </p:to>
                                    </p:set>
                                    <p:anim calcmode="lin" valueType="num">
                                      <p:cBhvr>
                                        <p:cTn id="64" dur="1000" fill="hold"/>
                                        <p:tgtEl>
                                          <p:spTgt spid="87477"/>
                                        </p:tgtEl>
                                        <p:attrNameLst>
                                          <p:attrName>ppt_x</p:attrName>
                                        </p:attrNameLst>
                                      </p:cBhvr>
                                      <p:tavLst>
                                        <p:tav tm="0">
                                          <p:val>
                                            <p:strVal val="#ppt_x-.2"/>
                                          </p:val>
                                        </p:tav>
                                        <p:tav tm="100000">
                                          <p:val>
                                            <p:strVal val="#ppt_x"/>
                                          </p:val>
                                        </p:tav>
                                      </p:tavLst>
                                    </p:anim>
                                    <p:anim calcmode="lin" valueType="num">
                                      <p:cBhvr>
                                        <p:cTn id="65" dur="1000" fill="hold"/>
                                        <p:tgtEl>
                                          <p:spTgt spid="87477"/>
                                        </p:tgtEl>
                                        <p:attrNameLst>
                                          <p:attrName>ppt_y</p:attrName>
                                        </p:attrNameLst>
                                      </p:cBhvr>
                                      <p:tavLst>
                                        <p:tav tm="0">
                                          <p:val>
                                            <p:strVal val="#ppt_y"/>
                                          </p:val>
                                        </p:tav>
                                        <p:tav tm="100000">
                                          <p:val>
                                            <p:strVal val="#ppt_y"/>
                                          </p:val>
                                        </p:tav>
                                      </p:tavLst>
                                    </p:anim>
                                    <p:animEffect transition="in" filter="wipe(right)" prLst="gradientSize: 0.1">
                                      <p:cBhvr>
                                        <p:cTn id="66" dur="1000"/>
                                        <p:tgtEl>
                                          <p:spTgt spid="87477"/>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9" presetClass="entr" presetSubtype="10" fill="hold" grpId="0" nodeType="clickEffect">
                                  <p:stCondLst>
                                    <p:cond delay="0"/>
                                  </p:stCondLst>
                                  <p:childTnLst>
                                    <p:set>
                                      <p:cBhvr>
                                        <p:cTn id="70" dur="1" fill="hold">
                                          <p:stCondLst>
                                            <p:cond delay="0"/>
                                          </p:stCondLst>
                                        </p:cTn>
                                        <p:tgtEl>
                                          <p:spTgt spid="87433"/>
                                        </p:tgtEl>
                                        <p:attrNameLst>
                                          <p:attrName>style.visibility</p:attrName>
                                        </p:attrNameLst>
                                      </p:cBhvr>
                                      <p:to>
                                        <p:strVal val="visible"/>
                                      </p:to>
                                    </p:set>
                                    <p:anim calcmode="lin" valueType="num">
                                      <p:cBhvr>
                                        <p:cTn id="71" dur="5000" fill="hold"/>
                                        <p:tgtEl>
                                          <p:spTgt spid="87433"/>
                                        </p:tgtEl>
                                        <p:attrNameLst>
                                          <p:attrName>ppt_w</p:attrName>
                                        </p:attrNameLst>
                                      </p:cBhvr>
                                      <p:tavLst>
                                        <p:tav tm="0" fmla="#ppt_w*sin(2.5*pi*$)">
                                          <p:val>
                                            <p:fltVal val="0"/>
                                          </p:val>
                                        </p:tav>
                                        <p:tav tm="100000">
                                          <p:val>
                                            <p:fltVal val="1"/>
                                          </p:val>
                                        </p:tav>
                                      </p:tavLst>
                                    </p:anim>
                                    <p:anim calcmode="lin" valueType="num">
                                      <p:cBhvr>
                                        <p:cTn id="72" dur="5000" fill="hold"/>
                                        <p:tgtEl>
                                          <p:spTgt spid="87433"/>
                                        </p:tgtEl>
                                        <p:attrNameLst>
                                          <p:attrName>ppt_h</p:attrName>
                                        </p:attrNameLst>
                                      </p:cBhvr>
                                      <p:tavLst>
                                        <p:tav tm="0">
                                          <p:val>
                                            <p:strVal val="#ppt_h"/>
                                          </p:val>
                                        </p:tav>
                                        <p:tav tm="100000">
                                          <p:val>
                                            <p:strVal val="#ppt_h"/>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29" presetClass="entr" presetSubtype="0" fill="hold" grpId="0" nodeType="clickEffect">
                                  <p:stCondLst>
                                    <p:cond delay="0"/>
                                  </p:stCondLst>
                                  <p:childTnLst>
                                    <p:set>
                                      <p:cBhvr>
                                        <p:cTn id="76" dur="1" fill="hold">
                                          <p:stCondLst>
                                            <p:cond delay="0"/>
                                          </p:stCondLst>
                                        </p:cTn>
                                        <p:tgtEl>
                                          <p:spTgt spid="87480"/>
                                        </p:tgtEl>
                                        <p:attrNameLst>
                                          <p:attrName>style.visibility</p:attrName>
                                        </p:attrNameLst>
                                      </p:cBhvr>
                                      <p:to>
                                        <p:strVal val="visible"/>
                                      </p:to>
                                    </p:set>
                                    <p:anim calcmode="lin" valueType="num">
                                      <p:cBhvr>
                                        <p:cTn id="77" dur="1000" fill="hold"/>
                                        <p:tgtEl>
                                          <p:spTgt spid="87480"/>
                                        </p:tgtEl>
                                        <p:attrNameLst>
                                          <p:attrName>ppt_x</p:attrName>
                                        </p:attrNameLst>
                                      </p:cBhvr>
                                      <p:tavLst>
                                        <p:tav tm="0">
                                          <p:val>
                                            <p:strVal val="#ppt_x-.2"/>
                                          </p:val>
                                        </p:tav>
                                        <p:tav tm="100000">
                                          <p:val>
                                            <p:strVal val="#ppt_x"/>
                                          </p:val>
                                        </p:tav>
                                      </p:tavLst>
                                    </p:anim>
                                    <p:anim calcmode="lin" valueType="num">
                                      <p:cBhvr>
                                        <p:cTn id="78" dur="1000" fill="hold"/>
                                        <p:tgtEl>
                                          <p:spTgt spid="87480"/>
                                        </p:tgtEl>
                                        <p:attrNameLst>
                                          <p:attrName>ppt_y</p:attrName>
                                        </p:attrNameLst>
                                      </p:cBhvr>
                                      <p:tavLst>
                                        <p:tav tm="0">
                                          <p:val>
                                            <p:strVal val="#ppt_y"/>
                                          </p:val>
                                        </p:tav>
                                        <p:tav tm="100000">
                                          <p:val>
                                            <p:strVal val="#ppt_y"/>
                                          </p:val>
                                        </p:tav>
                                      </p:tavLst>
                                    </p:anim>
                                    <p:animEffect transition="in" filter="wipe(right)" prLst="gradientSize: 0.1">
                                      <p:cBhvr>
                                        <p:cTn id="79" dur="1000"/>
                                        <p:tgtEl>
                                          <p:spTgt spid="87480"/>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47" presetClass="entr" presetSubtype="0" fill="hold" nodeType="clickEffect">
                                  <p:stCondLst>
                                    <p:cond delay="0"/>
                                  </p:stCondLst>
                                  <p:childTnLst>
                                    <p:set>
                                      <p:cBhvr>
                                        <p:cTn id="83" dur="1" fill="hold">
                                          <p:stCondLst>
                                            <p:cond delay="0"/>
                                          </p:stCondLst>
                                        </p:cTn>
                                        <p:tgtEl>
                                          <p:spTgt spid="87483"/>
                                        </p:tgtEl>
                                        <p:attrNameLst>
                                          <p:attrName>style.visibility</p:attrName>
                                        </p:attrNameLst>
                                      </p:cBhvr>
                                      <p:to>
                                        <p:strVal val="visible"/>
                                      </p:to>
                                    </p:set>
                                    <p:animEffect transition="in" filter="fade">
                                      <p:cBhvr>
                                        <p:cTn id="84" dur="1000"/>
                                        <p:tgtEl>
                                          <p:spTgt spid="87483"/>
                                        </p:tgtEl>
                                      </p:cBhvr>
                                    </p:animEffect>
                                    <p:anim calcmode="lin" valueType="num">
                                      <p:cBhvr>
                                        <p:cTn id="85" dur="1000" fill="hold"/>
                                        <p:tgtEl>
                                          <p:spTgt spid="87483"/>
                                        </p:tgtEl>
                                        <p:attrNameLst>
                                          <p:attrName>ppt_x</p:attrName>
                                        </p:attrNameLst>
                                      </p:cBhvr>
                                      <p:tavLst>
                                        <p:tav tm="0">
                                          <p:val>
                                            <p:strVal val="#ppt_x"/>
                                          </p:val>
                                        </p:tav>
                                        <p:tav tm="100000">
                                          <p:val>
                                            <p:strVal val="#ppt_x"/>
                                          </p:val>
                                        </p:tav>
                                      </p:tavLst>
                                    </p:anim>
                                    <p:anim calcmode="lin" valueType="num">
                                      <p:cBhvr>
                                        <p:cTn id="86" dur="1000" fill="hold"/>
                                        <p:tgtEl>
                                          <p:spTgt spid="87483"/>
                                        </p:tgtEl>
                                        <p:attrNameLst>
                                          <p:attrName>ppt_y</p:attrName>
                                        </p:attrNameLst>
                                      </p:cBhvr>
                                      <p:tavLst>
                                        <p:tav tm="0">
                                          <p:val>
                                            <p:strVal val="#ppt_y-.1"/>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9" presetClass="entr" presetSubtype="0" fill="hold" nodeType="clickEffect">
                                  <p:stCondLst>
                                    <p:cond delay="0"/>
                                  </p:stCondLst>
                                  <p:childTnLst>
                                    <p:set>
                                      <p:cBhvr>
                                        <p:cTn id="90" dur="1" fill="hold">
                                          <p:stCondLst>
                                            <p:cond delay="0"/>
                                          </p:stCondLst>
                                        </p:cTn>
                                        <p:tgtEl>
                                          <p:spTgt spid="87481">
                                            <p:txEl>
                                              <p:pRg st="0" end="0"/>
                                            </p:txEl>
                                          </p:spTgt>
                                        </p:tgtEl>
                                        <p:attrNameLst>
                                          <p:attrName>style.visibility</p:attrName>
                                        </p:attrNameLst>
                                      </p:cBhvr>
                                      <p:to>
                                        <p:strVal val="visible"/>
                                      </p:to>
                                    </p:set>
                                    <p:anim calcmode="lin" valueType="num">
                                      <p:cBhvr>
                                        <p:cTn id="91" dur="1000" fill="hold"/>
                                        <p:tgtEl>
                                          <p:spTgt spid="87481">
                                            <p:txEl>
                                              <p:pRg st="0" end="0"/>
                                            </p:txEl>
                                          </p:spTgt>
                                        </p:tgtEl>
                                        <p:attrNameLst>
                                          <p:attrName>ppt_x</p:attrName>
                                        </p:attrNameLst>
                                      </p:cBhvr>
                                      <p:tavLst>
                                        <p:tav tm="0">
                                          <p:val>
                                            <p:strVal val="#ppt_x-.2"/>
                                          </p:val>
                                        </p:tav>
                                        <p:tav tm="100000">
                                          <p:val>
                                            <p:strVal val="#ppt_x"/>
                                          </p:val>
                                        </p:tav>
                                      </p:tavLst>
                                    </p:anim>
                                    <p:anim calcmode="lin" valueType="num">
                                      <p:cBhvr>
                                        <p:cTn id="92" dur="1000" fill="hold"/>
                                        <p:tgtEl>
                                          <p:spTgt spid="87481">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3" dur="1000"/>
                                        <p:tgtEl>
                                          <p:spTgt spid="87481">
                                            <p:txEl>
                                              <p:pRg st="0" end="0"/>
                                            </p:txEl>
                                          </p:spTgt>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47" presetClass="entr" presetSubtype="0" fill="hold" nodeType="clickEffect">
                                  <p:stCondLst>
                                    <p:cond delay="0"/>
                                  </p:stCondLst>
                                  <p:childTnLst>
                                    <p:set>
                                      <p:cBhvr>
                                        <p:cTn id="97" dur="1" fill="hold">
                                          <p:stCondLst>
                                            <p:cond delay="0"/>
                                          </p:stCondLst>
                                        </p:cTn>
                                        <p:tgtEl>
                                          <p:spTgt spid="87484"/>
                                        </p:tgtEl>
                                        <p:attrNameLst>
                                          <p:attrName>style.visibility</p:attrName>
                                        </p:attrNameLst>
                                      </p:cBhvr>
                                      <p:to>
                                        <p:strVal val="visible"/>
                                      </p:to>
                                    </p:set>
                                    <p:animEffect transition="in" filter="fade">
                                      <p:cBhvr>
                                        <p:cTn id="98" dur="1000"/>
                                        <p:tgtEl>
                                          <p:spTgt spid="87484"/>
                                        </p:tgtEl>
                                      </p:cBhvr>
                                    </p:animEffect>
                                    <p:anim calcmode="lin" valueType="num">
                                      <p:cBhvr>
                                        <p:cTn id="99" dur="1000" fill="hold"/>
                                        <p:tgtEl>
                                          <p:spTgt spid="87484"/>
                                        </p:tgtEl>
                                        <p:attrNameLst>
                                          <p:attrName>ppt_x</p:attrName>
                                        </p:attrNameLst>
                                      </p:cBhvr>
                                      <p:tavLst>
                                        <p:tav tm="0">
                                          <p:val>
                                            <p:strVal val="#ppt_x"/>
                                          </p:val>
                                        </p:tav>
                                        <p:tav tm="100000">
                                          <p:val>
                                            <p:strVal val="#ppt_x"/>
                                          </p:val>
                                        </p:tav>
                                      </p:tavLst>
                                    </p:anim>
                                    <p:anim calcmode="lin" valueType="num">
                                      <p:cBhvr>
                                        <p:cTn id="100" dur="1000" fill="hold"/>
                                        <p:tgtEl>
                                          <p:spTgt spid="87484"/>
                                        </p:tgtEl>
                                        <p:attrNameLst>
                                          <p:attrName>ppt_y</p:attrName>
                                        </p:attrNameLst>
                                      </p:cBhvr>
                                      <p:tavLst>
                                        <p:tav tm="0">
                                          <p:val>
                                            <p:strVal val="#ppt_y-.1"/>
                                          </p:val>
                                        </p:tav>
                                        <p:tav tm="100000">
                                          <p:val>
                                            <p:strVal val="#ppt_y"/>
                                          </p:val>
                                        </p:tav>
                                      </p:tavLst>
                                    </p:anim>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9" presetClass="entr" presetSubtype="10" fill="hold" grpId="0" nodeType="clickEffect">
                                  <p:stCondLst>
                                    <p:cond delay="0"/>
                                  </p:stCondLst>
                                  <p:childTnLst>
                                    <p:set>
                                      <p:cBhvr>
                                        <p:cTn id="104" dur="1" fill="hold">
                                          <p:stCondLst>
                                            <p:cond delay="0"/>
                                          </p:stCondLst>
                                        </p:cTn>
                                        <p:tgtEl>
                                          <p:spTgt spid="87485"/>
                                        </p:tgtEl>
                                        <p:attrNameLst>
                                          <p:attrName>style.visibility</p:attrName>
                                        </p:attrNameLst>
                                      </p:cBhvr>
                                      <p:to>
                                        <p:strVal val="visible"/>
                                      </p:to>
                                    </p:set>
                                    <p:anim calcmode="lin" valueType="num">
                                      <p:cBhvr>
                                        <p:cTn id="105" dur="5000" fill="hold"/>
                                        <p:tgtEl>
                                          <p:spTgt spid="87485"/>
                                        </p:tgtEl>
                                        <p:attrNameLst>
                                          <p:attrName>ppt_w</p:attrName>
                                        </p:attrNameLst>
                                      </p:cBhvr>
                                      <p:tavLst>
                                        <p:tav tm="0" fmla="#ppt_w*sin(2.5*pi*$)">
                                          <p:val>
                                            <p:fltVal val="0"/>
                                          </p:val>
                                        </p:tav>
                                        <p:tav tm="100000">
                                          <p:val>
                                            <p:fltVal val="1"/>
                                          </p:val>
                                        </p:tav>
                                      </p:tavLst>
                                    </p:anim>
                                    <p:anim calcmode="lin" valueType="num">
                                      <p:cBhvr>
                                        <p:cTn id="106" dur="5000" fill="hold"/>
                                        <p:tgtEl>
                                          <p:spTgt spid="87485"/>
                                        </p:tgtEl>
                                        <p:attrNameLst>
                                          <p:attrName>ppt_h</p:attrName>
                                        </p:attrNameLst>
                                      </p:cBhvr>
                                      <p:tavLst>
                                        <p:tav tm="0">
                                          <p:val>
                                            <p:strVal val="#ppt_h"/>
                                          </p:val>
                                        </p:tav>
                                        <p:tav tm="100000">
                                          <p:val>
                                            <p:strVal val="#ppt_h"/>
                                          </p:val>
                                        </p:tav>
                                      </p:tavLst>
                                    </p:anim>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9" presetClass="entr" presetSubtype="10" fill="hold" grpId="0" nodeType="clickEffect">
                                  <p:stCondLst>
                                    <p:cond delay="0"/>
                                  </p:stCondLst>
                                  <p:childTnLst>
                                    <p:set>
                                      <p:cBhvr>
                                        <p:cTn id="110" dur="1" fill="hold">
                                          <p:stCondLst>
                                            <p:cond delay="0"/>
                                          </p:stCondLst>
                                        </p:cTn>
                                        <p:tgtEl>
                                          <p:spTgt spid="87486"/>
                                        </p:tgtEl>
                                        <p:attrNameLst>
                                          <p:attrName>style.visibility</p:attrName>
                                        </p:attrNameLst>
                                      </p:cBhvr>
                                      <p:to>
                                        <p:strVal val="visible"/>
                                      </p:to>
                                    </p:set>
                                    <p:anim calcmode="lin" valueType="num">
                                      <p:cBhvr>
                                        <p:cTn id="111" dur="5000" fill="hold"/>
                                        <p:tgtEl>
                                          <p:spTgt spid="87486"/>
                                        </p:tgtEl>
                                        <p:attrNameLst>
                                          <p:attrName>ppt_w</p:attrName>
                                        </p:attrNameLst>
                                      </p:cBhvr>
                                      <p:tavLst>
                                        <p:tav tm="0" fmla="#ppt_w*sin(2.5*pi*$)">
                                          <p:val>
                                            <p:fltVal val="0"/>
                                          </p:val>
                                        </p:tav>
                                        <p:tav tm="100000">
                                          <p:val>
                                            <p:fltVal val="1"/>
                                          </p:val>
                                        </p:tav>
                                      </p:tavLst>
                                    </p:anim>
                                    <p:anim calcmode="lin" valueType="num">
                                      <p:cBhvr>
                                        <p:cTn id="112" dur="5000" fill="hold"/>
                                        <p:tgtEl>
                                          <p:spTgt spid="87486"/>
                                        </p:tgtEl>
                                        <p:attrNameLst>
                                          <p:attrName>ppt_h</p:attrName>
                                        </p:attrNameLst>
                                      </p:cBhvr>
                                      <p:tavLst>
                                        <p:tav tm="0">
                                          <p:val>
                                            <p:strVal val="#ppt_h"/>
                                          </p:val>
                                        </p:tav>
                                        <p:tav tm="100000">
                                          <p:val>
                                            <p:strVal val="#ppt_h"/>
                                          </p:val>
                                        </p:tav>
                                      </p:tavLst>
                                    </p:anim>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9" presetClass="entr" presetSubtype="10" fill="hold" grpId="0" nodeType="clickEffect">
                                  <p:stCondLst>
                                    <p:cond delay="0"/>
                                  </p:stCondLst>
                                  <p:childTnLst>
                                    <p:set>
                                      <p:cBhvr>
                                        <p:cTn id="116" dur="1" fill="hold">
                                          <p:stCondLst>
                                            <p:cond delay="0"/>
                                          </p:stCondLst>
                                        </p:cTn>
                                        <p:tgtEl>
                                          <p:spTgt spid="87489"/>
                                        </p:tgtEl>
                                        <p:attrNameLst>
                                          <p:attrName>style.visibility</p:attrName>
                                        </p:attrNameLst>
                                      </p:cBhvr>
                                      <p:to>
                                        <p:strVal val="visible"/>
                                      </p:to>
                                    </p:set>
                                    <p:anim calcmode="lin" valueType="num">
                                      <p:cBhvr>
                                        <p:cTn id="117" dur="5000" fill="hold"/>
                                        <p:tgtEl>
                                          <p:spTgt spid="87489"/>
                                        </p:tgtEl>
                                        <p:attrNameLst>
                                          <p:attrName>ppt_w</p:attrName>
                                        </p:attrNameLst>
                                      </p:cBhvr>
                                      <p:tavLst>
                                        <p:tav tm="0" fmla="#ppt_w*sin(2.5*pi*$)">
                                          <p:val>
                                            <p:fltVal val="0"/>
                                          </p:val>
                                        </p:tav>
                                        <p:tav tm="100000">
                                          <p:val>
                                            <p:fltVal val="1"/>
                                          </p:val>
                                        </p:tav>
                                      </p:tavLst>
                                    </p:anim>
                                    <p:anim calcmode="lin" valueType="num">
                                      <p:cBhvr>
                                        <p:cTn id="118" dur="5000" fill="hold"/>
                                        <p:tgtEl>
                                          <p:spTgt spid="8748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418" grpId="0"/>
      <p:bldP spid="87427" grpId="0"/>
      <p:bldP spid="87428" grpId="0"/>
      <p:bldP spid="87430" grpId="0" animBg="1"/>
      <p:bldP spid="87433" grpId="0" animBg="1"/>
      <p:bldP spid="87435" grpId="0"/>
      <p:bldP spid="87476" grpId="0"/>
      <p:bldP spid="87477" grpId="0"/>
      <p:bldP spid="87480" grpId="0"/>
      <p:bldP spid="87485" grpId="0"/>
      <p:bldP spid="87486" grpId="0"/>
      <p:bldP spid="8748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1">
            <a:extLst>
              <a:ext uri="{FF2B5EF4-FFF2-40B4-BE49-F238E27FC236}">
                <a16:creationId xmlns:a16="http://schemas.microsoft.com/office/drawing/2014/main" id="{D949D821-CDAD-44F1-AA74-3A68B256E50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C0B0B153-C6F3-4E50-B1AC-F41468B2750D}" type="slidenum">
              <a:rPr kumimoji="0" lang="en-US" altLang="zh-CN" sz="1800">
                <a:solidFill>
                  <a:srgbClr val="009900"/>
                </a:solidFill>
              </a:rPr>
              <a:pPr eaLnBrk="1" hangingPunct="1"/>
              <a:t>11</a:t>
            </a:fld>
            <a:endParaRPr kumimoji="0" lang="en-US" altLang="zh-CN" sz="1800">
              <a:solidFill>
                <a:srgbClr val="009900"/>
              </a:solidFill>
            </a:endParaRPr>
          </a:p>
        </p:txBody>
      </p:sp>
      <p:sp>
        <p:nvSpPr>
          <p:cNvPr id="13315" name="Text Box 51">
            <a:extLst>
              <a:ext uri="{FF2B5EF4-FFF2-40B4-BE49-F238E27FC236}">
                <a16:creationId xmlns:a16="http://schemas.microsoft.com/office/drawing/2014/main" id="{4C712FD0-A76D-4811-8F34-BF7E7EDF26BA}"/>
              </a:ext>
            </a:extLst>
          </p:cNvPr>
          <p:cNvSpPr txBox="1">
            <a:spLocks noChangeArrowheads="1"/>
          </p:cNvSpPr>
          <p:nvPr/>
        </p:nvSpPr>
        <p:spPr bwMode="auto">
          <a:xfrm>
            <a:off x="762000" y="692150"/>
            <a:ext cx="5033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b="1">
                <a:solidFill>
                  <a:srgbClr val="CC0099"/>
                </a:solidFill>
                <a:latin typeface="Times New Roman" panose="02020603050405020304" pitchFamily="18" charset="0"/>
                <a:ea typeface="黑体" panose="02010609060101010101" pitchFamily="49" charset="-122"/>
              </a:rPr>
              <a:t>8.2.2</a:t>
            </a:r>
            <a:r>
              <a:rPr lang="en-US" altLang="en-US" b="1">
                <a:solidFill>
                  <a:srgbClr val="CC0099"/>
                </a:solidFill>
                <a:latin typeface="Times New Roman" panose="02020603050405020304" pitchFamily="18" charset="0"/>
                <a:ea typeface="黑体" panose="02010609060101010101" pitchFamily="49" charset="-122"/>
              </a:rPr>
              <a:t> </a:t>
            </a:r>
            <a:r>
              <a:rPr lang="zh-CN" altLang="en-US" b="1">
                <a:solidFill>
                  <a:srgbClr val="CC0099"/>
                </a:solidFill>
                <a:latin typeface="Times New Roman" panose="02020603050405020304" pitchFamily="18" charset="0"/>
                <a:ea typeface="黑体" panose="02010609060101010101" pitchFamily="49" charset="-122"/>
              </a:rPr>
              <a:t>　指针的赋值运算和关系运算 </a:t>
            </a:r>
          </a:p>
        </p:txBody>
      </p:sp>
      <p:sp>
        <p:nvSpPr>
          <p:cNvPr id="89192" name="Rectangle 104">
            <a:extLst>
              <a:ext uri="{FF2B5EF4-FFF2-40B4-BE49-F238E27FC236}">
                <a16:creationId xmlns:a16="http://schemas.microsoft.com/office/drawing/2014/main" id="{C443DD4F-D468-4488-A7D5-ADB83FC24D39}"/>
              </a:ext>
            </a:extLst>
          </p:cNvPr>
          <p:cNvSpPr>
            <a:spLocks noChangeArrowheads="1"/>
          </p:cNvSpPr>
          <p:nvPr/>
        </p:nvSpPr>
        <p:spPr bwMode="auto">
          <a:xfrm>
            <a:off x="684213" y="1144588"/>
            <a:ext cx="7958137" cy="1552575"/>
          </a:xfrm>
          <a:prstGeom prst="rect">
            <a:avLst/>
          </a:prstGeom>
          <a:noFill/>
          <a:ln w="9525">
            <a:noFill/>
            <a:miter lim="800000"/>
            <a:headEnd/>
            <a:tailEnd/>
          </a:ln>
          <a:effectLst/>
        </p:spPr>
        <p:txBody>
          <a:bodyPr anchor="ctr">
            <a:spAutoFit/>
          </a:bodyPr>
          <a:lstStyle/>
          <a:p>
            <a:pPr>
              <a:lnSpc>
                <a:spcPct val="110000"/>
              </a:lnSpc>
              <a:spcBef>
                <a:spcPct val="10000"/>
              </a:spcBef>
              <a:defRPr/>
            </a:pPr>
            <a:r>
              <a:rPr lang="en-US" altLang="zh-CN" sz="2000" b="1">
                <a:effectLst>
                  <a:outerShdw blurRad="38100" dist="38100" dir="2700000" algn="tl">
                    <a:srgbClr val="C0C0C0"/>
                  </a:outerShdw>
                </a:effectLst>
              </a:rPr>
              <a:t>       </a:t>
            </a:r>
            <a:r>
              <a:rPr lang="zh-CN" altLang="en-US" sz="2000" b="1">
                <a:effectLst>
                  <a:outerShdw blurRad="38100" dist="38100" dir="2700000" algn="tl">
                    <a:srgbClr val="C0C0C0"/>
                  </a:outerShdw>
                </a:effectLst>
              </a:rPr>
              <a:t>指针赋值的一般形式是：</a:t>
            </a:r>
          </a:p>
          <a:p>
            <a:pPr algn="ctr">
              <a:spcBef>
                <a:spcPct val="10000"/>
              </a:spcBef>
              <a:spcAft>
                <a:spcPct val="20000"/>
              </a:spcAft>
              <a:defRPr/>
            </a:pPr>
            <a:r>
              <a:rPr lang="zh-CN" altLang="en-US" sz="2000" b="1">
                <a:solidFill>
                  <a:srgbClr val="FF00FF"/>
                </a:solidFill>
                <a:effectLst>
                  <a:outerShdw blurRad="38100" dist="38100" dir="2700000" algn="tl">
                    <a:srgbClr val="C0C0C0"/>
                  </a:outerShdw>
                </a:effectLst>
              </a:rPr>
              <a:t>表达式</a:t>
            </a:r>
            <a:r>
              <a:rPr lang="en-US" altLang="zh-CN" sz="2000" b="1" baseline="-25000">
                <a:solidFill>
                  <a:srgbClr val="FF00FF"/>
                </a:solidFill>
                <a:effectLst>
                  <a:outerShdw blurRad="38100" dist="38100" dir="2700000" algn="tl">
                    <a:srgbClr val="C0C0C0"/>
                  </a:outerShdw>
                </a:effectLst>
              </a:rPr>
              <a:t>1</a:t>
            </a:r>
            <a:r>
              <a:rPr lang="zh-CN" altLang="en-US" sz="2000" b="1">
                <a:solidFill>
                  <a:srgbClr val="FF00FF"/>
                </a:solidFill>
                <a:effectLst>
                  <a:outerShdw blurRad="38100" dist="38100" dir="2700000" algn="tl">
                    <a:srgbClr val="C0C0C0"/>
                  </a:outerShdw>
                </a:effectLst>
              </a:rPr>
              <a:t>＝表达式</a:t>
            </a:r>
            <a:r>
              <a:rPr lang="en-US" altLang="zh-CN" sz="2000" b="1" baseline="-25000">
                <a:solidFill>
                  <a:srgbClr val="FF00FF"/>
                </a:solidFill>
                <a:effectLst>
                  <a:outerShdw blurRad="38100" dist="38100" dir="2700000" algn="tl">
                    <a:srgbClr val="C0C0C0"/>
                  </a:outerShdw>
                </a:effectLst>
              </a:rPr>
              <a:t>2</a:t>
            </a:r>
          </a:p>
          <a:p>
            <a:pPr>
              <a:lnSpc>
                <a:spcPct val="120000"/>
              </a:lnSpc>
              <a:defRPr/>
            </a:pPr>
            <a:r>
              <a:rPr lang="zh-CN" altLang="en-US" sz="2000" b="1">
                <a:effectLst>
                  <a:outerShdw blurRad="38100" dist="38100" dir="2700000" algn="tl">
                    <a:srgbClr val="C0C0C0"/>
                  </a:outerShdw>
                </a:effectLst>
              </a:rPr>
              <a:t>其中，</a:t>
            </a:r>
            <a:r>
              <a:rPr lang="zh-CN" altLang="en-US" sz="2000" b="1">
                <a:solidFill>
                  <a:srgbClr val="FF00FF"/>
                </a:solidFill>
                <a:effectLst>
                  <a:outerShdw blurRad="38100" dist="38100" dir="2700000" algn="tl">
                    <a:srgbClr val="C0C0C0"/>
                  </a:outerShdw>
                </a:effectLst>
              </a:rPr>
              <a:t>表达式</a:t>
            </a:r>
            <a:r>
              <a:rPr lang="en-US" altLang="zh-CN" sz="2000" b="1" baseline="-25000">
                <a:solidFill>
                  <a:srgbClr val="FF00FF"/>
                </a:solidFill>
                <a:effectLst>
                  <a:outerShdw blurRad="38100" dist="38100" dir="2700000" algn="tl">
                    <a:srgbClr val="C0C0C0"/>
                  </a:outerShdw>
                </a:effectLst>
              </a:rPr>
              <a:t>1</a:t>
            </a:r>
            <a:r>
              <a:rPr lang="zh-CN" altLang="en-US" sz="2000" b="1">
                <a:effectLst>
                  <a:outerShdw blurRad="38100" dist="38100" dir="2700000" algn="tl">
                    <a:srgbClr val="C0C0C0"/>
                  </a:outerShdw>
                </a:effectLst>
              </a:rPr>
              <a:t>为左值表达式；</a:t>
            </a:r>
            <a:r>
              <a:rPr lang="zh-CN" altLang="en-US" sz="2000" b="1">
                <a:solidFill>
                  <a:srgbClr val="FF00FF"/>
                </a:solidFill>
                <a:effectLst>
                  <a:outerShdw blurRad="38100" dist="38100" dir="2700000" algn="tl">
                    <a:srgbClr val="C0C0C0"/>
                  </a:outerShdw>
                </a:effectLst>
              </a:rPr>
              <a:t>表达式</a:t>
            </a:r>
            <a:r>
              <a:rPr lang="en-US" altLang="zh-CN" sz="2000" b="1" baseline="-25000">
                <a:solidFill>
                  <a:srgbClr val="FF00FF"/>
                </a:solidFill>
                <a:effectLst>
                  <a:outerShdw blurRad="38100" dist="38100" dir="2700000" algn="tl">
                    <a:srgbClr val="C0C0C0"/>
                  </a:outerShdw>
                </a:effectLst>
              </a:rPr>
              <a:t>2</a:t>
            </a:r>
            <a:r>
              <a:rPr lang="zh-CN" altLang="en-US" sz="2000" b="1">
                <a:effectLst>
                  <a:outerShdw blurRad="38100" dist="38100" dir="2700000" algn="tl">
                    <a:srgbClr val="C0C0C0"/>
                  </a:outerShdw>
                </a:effectLst>
              </a:rPr>
              <a:t>为指针表达式，运算结果值和类型与</a:t>
            </a:r>
            <a:r>
              <a:rPr lang="zh-CN" altLang="en-US" sz="2000" b="1">
                <a:solidFill>
                  <a:srgbClr val="FF00FF"/>
                </a:solidFill>
                <a:effectLst>
                  <a:outerShdw blurRad="38100" dist="38100" dir="2700000" algn="tl">
                    <a:srgbClr val="C0C0C0"/>
                  </a:outerShdw>
                </a:effectLst>
              </a:rPr>
              <a:t>表达式</a:t>
            </a:r>
            <a:r>
              <a:rPr lang="en-US" altLang="zh-CN" sz="2000" b="1" baseline="-25000">
                <a:solidFill>
                  <a:srgbClr val="FF00FF"/>
                </a:solidFill>
                <a:effectLst>
                  <a:outerShdw blurRad="38100" dist="38100" dir="2700000" algn="tl">
                    <a:srgbClr val="C0C0C0"/>
                  </a:outerShdw>
                </a:effectLst>
              </a:rPr>
              <a:t>1</a:t>
            </a:r>
            <a:r>
              <a:rPr lang="zh-CN" altLang="en-US" sz="2000" b="1">
                <a:effectLst>
                  <a:outerShdw blurRad="38100" dist="38100" dir="2700000" algn="tl">
                    <a:srgbClr val="C0C0C0"/>
                  </a:outerShdw>
                </a:effectLst>
              </a:rPr>
              <a:t>一致</a:t>
            </a:r>
            <a:r>
              <a:rPr lang="zh-CN" altLang="en-US" sz="2000"/>
              <a:t> </a:t>
            </a:r>
            <a:r>
              <a:rPr lang="zh-CN" altLang="en-US" sz="2000" b="1">
                <a:effectLst>
                  <a:outerShdw blurRad="38100" dist="38100" dir="2700000" algn="tl">
                    <a:srgbClr val="C0C0C0"/>
                  </a:outerShdw>
                </a:effectLst>
              </a:rPr>
              <a:t>。</a:t>
            </a:r>
          </a:p>
        </p:txBody>
      </p:sp>
      <p:grpSp>
        <p:nvGrpSpPr>
          <p:cNvPr id="2" name="Group 176">
            <a:extLst>
              <a:ext uri="{FF2B5EF4-FFF2-40B4-BE49-F238E27FC236}">
                <a16:creationId xmlns:a16="http://schemas.microsoft.com/office/drawing/2014/main" id="{1D78C441-280A-4ACE-A0D9-27C1456F08A7}"/>
              </a:ext>
            </a:extLst>
          </p:cNvPr>
          <p:cNvGrpSpPr>
            <a:grpSpLocks/>
          </p:cNvGrpSpPr>
          <p:nvPr/>
        </p:nvGrpSpPr>
        <p:grpSpPr bwMode="auto">
          <a:xfrm>
            <a:off x="1751013" y="3548063"/>
            <a:ext cx="6651625" cy="2519362"/>
            <a:chOff x="1139" y="2357"/>
            <a:chExt cx="4190" cy="1587"/>
          </a:xfrm>
        </p:grpSpPr>
        <p:sp>
          <p:nvSpPr>
            <p:cNvPr id="13358" name="Rectangle 175">
              <a:extLst>
                <a:ext uri="{FF2B5EF4-FFF2-40B4-BE49-F238E27FC236}">
                  <a16:creationId xmlns:a16="http://schemas.microsoft.com/office/drawing/2014/main" id="{5C496EC5-B710-41AE-920A-149DB091252C}"/>
                </a:ext>
              </a:extLst>
            </p:cNvPr>
            <p:cNvSpPr>
              <a:spLocks noChangeArrowheads="1"/>
            </p:cNvSpPr>
            <p:nvPr/>
          </p:nvSpPr>
          <p:spPr bwMode="auto">
            <a:xfrm>
              <a:off x="1202" y="2357"/>
              <a:ext cx="4127" cy="1587"/>
            </a:xfrm>
            <a:prstGeom prst="rect">
              <a:avLst/>
            </a:prstGeom>
            <a:solidFill>
              <a:schemeClr val="accent1">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89193" name="Rectangle 105">
              <a:extLst>
                <a:ext uri="{FF2B5EF4-FFF2-40B4-BE49-F238E27FC236}">
                  <a16:creationId xmlns:a16="http://schemas.microsoft.com/office/drawing/2014/main" id="{478CDB56-642C-4B7E-A7F9-68439547B047}"/>
                </a:ext>
              </a:extLst>
            </p:cNvPr>
            <p:cNvSpPr>
              <a:spLocks noChangeArrowheads="1"/>
            </p:cNvSpPr>
            <p:nvPr/>
          </p:nvSpPr>
          <p:spPr bwMode="auto">
            <a:xfrm>
              <a:off x="1139" y="2379"/>
              <a:ext cx="3743" cy="250"/>
            </a:xfrm>
            <a:prstGeom prst="rect">
              <a:avLst/>
            </a:prstGeom>
            <a:noFill/>
            <a:ln w="9525">
              <a:noFill/>
              <a:miter lim="800000"/>
              <a:headEnd/>
              <a:tailEnd/>
            </a:ln>
            <a:effectLst/>
          </p:spPr>
          <p:txBody>
            <a:bodyPr anchor="ctr">
              <a:spAutoFit/>
            </a:bodyPr>
            <a:lstStyle/>
            <a:p>
              <a:pPr algn="ctr">
                <a:defRPr/>
              </a:pPr>
              <a:r>
                <a:rPr lang="en-US" altLang="zh-CN" sz="2000" b="1">
                  <a:solidFill>
                    <a:schemeClr val="tx2"/>
                  </a:solidFill>
                  <a:effectLst>
                    <a:outerShdw blurRad="38100" dist="38100" dir="2700000" algn="tl">
                      <a:srgbClr val="C0C0C0"/>
                    </a:outerShdw>
                  </a:effectLst>
                </a:rPr>
                <a:t>int a[8]={</a:t>
              </a:r>
              <a:r>
                <a:rPr lang="en-US" altLang="zh-CN" sz="2000" b="1">
                  <a:solidFill>
                    <a:srgbClr val="008000"/>
                  </a:solidFill>
                  <a:effectLst>
                    <a:outerShdw blurRad="38100" dist="38100" dir="2700000" algn="tl">
                      <a:srgbClr val="C0C0C0"/>
                    </a:outerShdw>
                  </a:effectLst>
                </a:rPr>
                <a:t>1</a:t>
              </a:r>
              <a:r>
                <a:rPr lang="en-US" altLang="zh-CN" sz="2000" b="1">
                  <a:solidFill>
                    <a:schemeClr val="tx2"/>
                  </a:solidFill>
                  <a:effectLst>
                    <a:outerShdw blurRad="38100" dist="38100" dir="2700000" algn="tl">
                      <a:srgbClr val="C0C0C0"/>
                    </a:outerShdw>
                  </a:effectLst>
                </a:rPr>
                <a:t>,</a:t>
              </a:r>
              <a:r>
                <a:rPr lang="en-US" altLang="zh-CN" sz="2000" b="1">
                  <a:solidFill>
                    <a:srgbClr val="008000"/>
                  </a:solidFill>
                  <a:effectLst>
                    <a:outerShdw blurRad="38100" dist="38100" dir="2700000" algn="tl">
                      <a:srgbClr val="C0C0C0"/>
                    </a:outerShdw>
                  </a:effectLst>
                </a:rPr>
                <a:t>2</a:t>
              </a:r>
              <a:r>
                <a:rPr lang="en-US" altLang="zh-CN" sz="2000" b="1">
                  <a:solidFill>
                    <a:schemeClr val="tx2"/>
                  </a:solidFill>
                  <a:effectLst>
                    <a:outerShdw blurRad="38100" dist="38100" dir="2700000" algn="tl">
                      <a:srgbClr val="C0C0C0"/>
                    </a:outerShdw>
                  </a:effectLst>
                </a:rPr>
                <a:t>,</a:t>
              </a:r>
              <a:r>
                <a:rPr lang="en-US" altLang="zh-CN" sz="2000" b="1">
                  <a:solidFill>
                    <a:srgbClr val="008000"/>
                  </a:solidFill>
                  <a:effectLst>
                    <a:outerShdw blurRad="38100" dist="38100" dir="2700000" algn="tl">
                      <a:srgbClr val="C0C0C0"/>
                    </a:outerShdw>
                  </a:effectLst>
                </a:rPr>
                <a:t>3</a:t>
              </a:r>
              <a:r>
                <a:rPr lang="en-US" altLang="zh-CN" sz="2000" b="1">
                  <a:solidFill>
                    <a:schemeClr val="tx2"/>
                  </a:solidFill>
                  <a:effectLst>
                    <a:outerShdw blurRad="38100" dist="38100" dir="2700000" algn="tl">
                      <a:srgbClr val="C0C0C0"/>
                    </a:outerShdw>
                  </a:effectLst>
                </a:rPr>
                <a:t>,</a:t>
              </a:r>
              <a:r>
                <a:rPr lang="en-US" altLang="zh-CN" sz="2000" b="1">
                  <a:solidFill>
                    <a:srgbClr val="008000"/>
                  </a:solidFill>
                  <a:effectLst>
                    <a:outerShdw blurRad="38100" dist="38100" dir="2700000" algn="tl">
                      <a:srgbClr val="C0C0C0"/>
                    </a:outerShdw>
                  </a:effectLst>
                </a:rPr>
                <a:t>4</a:t>
              </a:r>
              <a:r>
                <a:rPr lang="en-US" altLang="zh-CN" sz="2000" b="1">
                  <a:solidFill>
                    <a:schemeClr val="tx2"/>
                  </a:solidFill>
                  <a:effectLst>
                    <a:outerShdw blurRad="38100" dist="38100" dir="2700000" algn="tl">
                      <a:srgbClr val="C0C0C0"/>
                    </a:outerShdw>
                  </a:effectLst>
                </a:rPr>
                <a:t>,</a:t>
              </a:r>
              <a:r>
                <a:rPr lang="en-US" altLang="zh-CN" sz="2000" b="1">
                  <a:solidFill>
                    <a:srgbClr val="008000"/>
                  </a:solidFill>
                  <a:effectLst>
                    <a:outerShdw blurRad="38100" dist="38100" dir="2700000" algn="tl">
                      <a:srgbClr val="C0C0C0"/>
                    </a:outerShdw>
                  </a:effectLst>
                </a:rPr>
                <a:t>5</a:t>
              </a:r>
              <a:r>
                <a:rPr lang="en-US" altLang="zh-CN" sz="2000" b="1">
                  <a:solidFill>
                    <a:schemeClr val="tx2"/>
                  </a:solidFill>
                  <a:effectLst>
                    <a:outerShdw blurRad="38100" dist="38100" dir="2700000" algn="tl">
                      <a:srgbClr val="C0C0C0"/>
                    </a:outerShdw>
                  </a:effectLst>
                </a:rPr>
                <a:t>,</a:t>
              </a:r>
              <a:r>
                <a:rPr lang="en-US" altLang="zh-CN" sz="2000" b="1">
                  <a:solidFill>
                    <a:srgbClr val="008000"/>
                  </a:solidFill>
                  <a:effectLst>
                    <a:outerShdw blurRad="38100" dist="38100" dir="2700000" algn="tl">
                      <a:srgbClr val="C0C0C0"/>
                    </a:outerShdw>
                  </a:effectLst>
                </a:rPr>
                <a:t>6</a:t>
              </a:r>
              <a:r>
                <a:rPr lang="en-US" altLang="zh-CN" sz="2000" b="1">
                  <a:solidFill>
                    <a:schemeClr val="tx2"/>
                  </a:solidFill>
                  <a:effectLst>
                    <a:outerShdw blurRad="38100" dist="38100" dir="2700000" algn="tl">
                      <a:srgbClr val="C0C0C0"/>
                    </a:outerShdw>
                  </a:effectLst>
                </a:rPr>
                <a:t>,</a:t>
              </a:r>
              <a:r>
                <a:rPr lang="en-US" altLang="zh-CN" sz="2000" b="1">
                  <a:solidFill>
                    <a:srgbClr val="008000"/>
                  </a:solidFill>
                  <a:effectLst>
                    <a:outerShdw blurRad="38100" dist="38100" dir="2700000" algn="tl">
                      <a:srgbClr val="C0C0C0"/>
                    </a:outerShdw>
                  </a:effectLst>
                </a:rPr>
                <a:t>7</a:t>
              </a:r>
              <a:r>
                <a:rPr lang="en-US" altLang="zh-CN" sz="2000" b="1">
                  <a:solidFill>
                    <a:schemeClr val="tx2"/>
                  </a:solidFill>
                  <a:effectLst>
                    <a:outerShdw blurRad="38100" dist="38100" dir="2700000" algn="tl">
                      <a:srgbClr val="C0C0C0"/>
                    </a:outerShdw>
                  </a:effectLst>
                </a:rPr>
                <a:t>,</a:t>
              </a:r>
              <a:r>
                <a:rPr lang="en-US" altLang="zh-CN" sz="2000" b="1">
                  <a:solidFill>
                    <a:srgbClr val="008000"/>
                  </a:solidFill>
                  <a:effectLst>
                    <a:outerShdw blurRad="38100" dist="38100" dir="2700000" algn="tl">
                      <a:srgbClr val="C0C0C0"/>
                    </a:outerShdw>
                  </a:effectLst>
                </a:rPr>
                <a:t>8</a:t>
              </a:r>
              <a:r>
                <a:rPr lang="en-US" altLang="zh-CN" sz="2000" b="1">
                  <a:solidFill>
                    <a:schemeClr val="tx2"/>
                  </a:solidFill>
                  <a:effectLst>
                    <a:outerShdw blurRad="38100" dist="38100" dir="2700000" algn="tl">
                      <a:srgbClr val="C0C0C0"/>
                    </a:outerShdw>
                  </a:effectLst>
                </a:rPr>
                <a:t>},*p=&amp;a[0],*q;</a:t>
              </a:r>
            </a:p>
          </p:txBody>
        </p:sp>
      </p:grpSp>
      <p:graphicFrame>
        <p:nvGraphicFramePr>
          <p:cNvPr id="89215" name="Group 127">
            <a:extLst>
              <a:ext uri="{FF2B5EF4-FFF2-40B4-BE49-F238E27FC236}">
                <a16:creationId xmlns:a16="http://schemas.microsoft.com/office/drawing/2014/main" id="{A41E1EB3-60D3-4B4A-85B6-BF4CA17173CE}"/>
              </a:ext>
            </a:extLst>
          </p:cNvPr>
          <p:cNvGraphicFramePr>
            <a:graphicFrameLocks noGrp="1"/>
          </p:cNvGraphicFramePr>
          <p:nvPr/>
        </p:nvGraphicFramePr>
        <p:xfrm>
          <a:off x="2135188" y="5029200"/>
          <a:ext cx="6096000" cy="365125"/>
        </p:xfrm>
        <a:graphic>
          <a:graphicData uri="http://schemas.openxmlformats.org/drawingml/2006/table">
            <a:tbl>
              <a:tblPr/>
              <a:tblGrid>
                <a:gridCol w="762000">
                  <a:extLst>
                    <a:ext uri="{9D8B030D-6E8A-4147-A177-3AD203B41FA5}">
                      <a16:colId xmlns:a16="http://schemas.microsoft.com/office/drawing/2014/main" val="2876092538"/>
                    </a:ext>
                  </a:extLst>
                </a:gridCol>
                <a:gridCol w="762000">
                  <a:extLst>
                    <a:ext uri="{9D8B030D-6E8A-4147-A177-3AD203B41FA5}">
                      <a16:colId xmlns:a16="http://schemas.microsoft.com/office/drawing/2014/main" val="2078839917"/>
                    </a:ext>
                  </a:extLst>
                </a:gridCol>
                <a:gridCol w="762000">
                  <a:extLst>
                    <a:ext uri="{9D8B030D-6E8A-4147-A177-3AD203B41FA5}">
                      <a16:colId xmlns:a16="http://schemas.microsoft.com/office/drawing/2014/main" val="1486735718"/>
                    </a:ext>
                  </a:extLst>
                </a:gridCol>
                <a:gridCol w="762000">
                  <a:extLst>
                    <a:ext uri="{9D8B030D-6E8A-4147-A177-3AD203B41FA5}">
                      <a16:colId xmlns:a16="http://schemas.microsoft.com/office/drawing/2014/main" val="3291142361"/>
                    </a:ext>
                  </a:extLst>
                </a:gridCol>
                <a:gridCol w="762000">
                  <a:extLst>
                    <a:ext uri="{9D8B030D-6E8A-4147-A177-3AD203B41FA5}">
                      <a16:colId xmlns:a16="http://schemas.microsoft.com/office/drawing/2014/main" val="1620922347"/>
                    </a:ext>
                  </a:extLst>
                </a:gridCol>
                <a:gridCol w="762000">
                  <a:extLst>
                    <a:ext uri="{9D8B030D-6E8A-4147-A177-3AD203B41FA5}">
                      <a16:colId xmlns:a16="http://schemas.microsoft.com/office/drawing/2014/main" val="3512343725"/>
                    </a:ext>
                  </a:extLst>
                </a:gridCol>
                <a:gridCol w="762000">
                  <a:extLst>
                    <a:ext uri="{9D8B030D-6E8A-4147-A177-3AD203B41FA5}">
                      <a16:colId xmlns:a16="http://schemas.microsoft.com/office/drawing/2014/main" val="3280916067"/>
                    </a:ext>
                  </a:extLst>
                </a:gridCol>
                <a:gridCol w="762000">
                  <a:extLst>
                    <a:ext uri="{9D8B030D-6E8A-4147-A177-3AD203B41FA5}">
                      <a16:colId xmlns:a16="http://schemas.microsoft.com/office/drawing/2014/main" val="2810521546"/>
                    </a:ext>
                  </a:extLst>
                </a:gridCol>
              </a:tblGrid>
              <a:tr h="303213">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rgbClr val="008000"/>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rgbClr val="008000"/>
                          </a:solidFill>
                          <a:effectLst>
                            <a:outerShdw blurRad="38100" dist="38100" dir="2700000" algn="tl">
                              <a:srgbClr val="C0C0C0"/>
                            </a:outerShdw>
                          </a:effectLst>
                          <a:latin typeface="Tahoma" panose="020B0604030504040204" pitchFamily="34" charset="0"/>
                          <a:ea typeface="宋体" panose="02010600030101010101" pitchFamily="2"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rgbClr val="008000"/>
                          </a:solidFill>
                          <a:effectLst>
                            <a:outerShdw blurRad="38100" dist="38100" dir="2700000" algn="tl">
                              <a:srgbClr val="C0C0C0"/>
                            </a:outerShdw>
                          </a:effectLst>
                          <a:latin typeface="Tahoma" panose="020B0604030504040204" pitchFamily="34" charset="0"/>
                          <a:ea typeface="宋体" panose="02010600030101010101" pitchFamily="2" charset="-122"/>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rgbClr val="008000"/>
                          </a:solidFill>
                          <a:effectLst>
                            <a:outerShdw blurRad="38100" dist="38100" dir="2700000" algn="tl">
                              <a:srgbClr val="C0C0C0"/>
                            </a:outerShdw>
                          </a:effectLst>
                          <a:latin typeface="Tahoma" panose="020B0604030504040204" pitchFamily="34" charset="0"/>
                          <a:ea typeface="宋体" panose="02010600030101010101" pitchFamily="2" charset="-122"/>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rgbClr val="008000"/>
                          </a:solidFill>
                          <a:effectLst>
                            <a:outerShdw blurRad="38100" dist="38100" dir="2700000" algn="tl">
                              <a:srgbClr val="C0C0C0"/>
                            </a:outerShdw>
                          </a:effectLst>
                          <a:latin typeface="Tahoma" panose="020B0604030504040204" pitchFamily="34" charset="0"/>
                          <a:ea typeface="宋体" panose="02010600030101010101" pitchFamily="2" charset="-122"/>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rgbClr val="008000"/>
                          </a:solidFill>
                          <a:effectLst>
                            <a:outerShdw blurRad="38100" dist="38100" dir="2700000" algn="tl">
                              <a:srgbClr val="C0C0C0"/>
                            </a:outerShdw>
                          </a:effectLst>
                          <a:latin typeface="Tahoma" panose="020B0604030504040204" pitchFamily="34" charset="0"/>
                          <a:ea typeface="宋体" panose="02010600030101010101" pitchFamily="2" charset="-122"/>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rgbClr val="008000"/>
                          </a:solidFill>
                          <a:effectLst>
                            <a:outerShdw blurRad="38100" dist="38100" dir="2700000" algn="tl">
                              <a:srgbClr val="C0C0C0"/>
                            </a:outerShdw>
                          </a:effectLst>
                          <a:latin typeface="Tahoma" panose="020B0604030504040204" pitchFamily="34" charset="0"/>
                          <a:ea typeface="宋体" panose="02010600030101010101" pitchFamily="2" charset="-122"/>
                        </a:rPr>
                        <a:t>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rgbClr val="008000"/>
                          </a:solidFill>
                          <a:effectLst>
                            <a:outerShdw blurRad="38100" dist="38100" dir="2700000" algn="tl">
                              <a:srgbClr val="C0C0C0"/>
                            </a:outerShdw>
                          </a:effectLst>
                          <a:latin typeface="Tahoma" panose="020B0604030504040204" pitchFamily="34" charset="0"/>
                          <a:ea typeface="宋体" panose="02010600030101010101" pitchFamily="2" charset="-122"/>
                        </a:rPr>
                        <a:t>8</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409909960"/>
                  </a:ext>
                </a:extLst>
              </a:tr>
            </a:tbl>
          </a:graphicData>
        </a:graphic>
      </p:graphicFrame>
      <p:sp>
        <p:nvSpPr>
          <p:cNvPr id="89216" name="Text Box 128">
            <a:extLst>
              <a:ext uri="{FF2B5EF4-FFF2-40B4-BE49-F238E27FC236}">
                <a16:creationId xmlns:a16="http://schemas.microsoft.com/office/drawing/2014/main" id="{DD75F23D-084E-48E5-977E-E4C31E9EF631}"/>
              </a:ext>
            </a:extLst>
          </p:cNvPr>
          <p:cNvSpPr txBox="1">
            <a:spLocks noChangeArrowheads="1"/>
          </p:cNvSpPr>
          <p:nvPr/>
        </p:nvSpPr>
        <p:spPr bwMode="auto">
          <a:xfrm>
            <a:off x="2144713" y="4460875"/>
            <a:ext cx="792162" cy="395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endParaRPr lang="zh-CN" altLang="zh-CN" sz="1800"/>
          </a:p>
        </p:txBody>
      </p:sp>
      <p:sp>
        <p:nvSpPr>
          <p:cNvPr id="89217" name="Text Box 129">
            <a:extLst>
              <a:ext uri="{FF2B5EF4-FFF2-40B4-BE49-F238E27FC236}">
                <a16:creationId xmlns:a16="http://schemas.microsoft.com/office/drawing/2014/main" id="{A7E09B12-DCB6-4557-9709-BF4B35E0ABD0}"/>
              </a:ext>
            </a:extLst>
          </p:cNvPr>
          <p:cNvSpPr txBox="1">
            <a:spLocks noChangeArrowheads="1"/>
          </p:cNvSpPr>
          <p:nvPr/>
        </p:nvSpPr>
        <p:spPr bwMode="auto">
          <a:xfrm>
            <a:off x="3402013" y="4459288"/>
            <a:ext cx="792162" cy="39528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endParaRPr lang="zh-CN" altLang="zh-CN" sz="1800"/>
          </a:p>
        </p:txBody>
      </p:sp>
      <p:sp>
        <p:nvSpPr>
          <p:cNvPr id="89218" name="Text Box 130">
            <a:extLst>
              <a:ext uri="{FF2B5EF4-FFF2-40B4-BE49-F238E27FC236}">
                <a16:creationId xmlns:a16="http://schemas.microsoft.com/office/drawing/2014/main" id="{DC7430F3-E632-4012-B08B-17432D7A4A52}"/>
              </a:ext>
            </a:extLst>
          </p:cNvPr>
          <p:cNvSpPr txBox="1">
            <a:spLocks noChangeArrowheads="1"/>
          </p:cNvSpPr>
          <p:nvPr/>
        </p:nvSpPr>
        <p:spPr bwMode="auto">
          <a:xfrm>
            <a:off x="1803400" y="4314825"/>
            <a:ext cx="360363" cy="396875"/>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2000" b="1">
                <a:solidFill>
                  <a:schemeClr val="tx2"/>
                </a:solidFill>
                <a:effectLst>
                  <a:outerShdw blurRad="38100" dist="38100" dir="2700000" algn="tl">
                    <a:srgbClr val="C0C0C0"/>
                  </a:outerShdw>
                </a:effectLst>
              </a:rPr>
              <a:t>p</a:t>
            </a:r>
          </a:p>
        </p:txBody>
      </p:sp>
      <p:sp>
        <p:nvSpPr>
          <p:cNvPr id="89219" name="Text Box 131">
            <a:extLst>
              <a:ext uri="{FF2B5EF4-FFF2-40B4-BE49-F238E27FC236}">
                <a16:creationId xmlns:a16="http://schemas.microsoft.com/office/drawing/2014/main" id="{A4EFA640-E8F5-49CD-B53E-2A77A43A0539}"/>
              </a:ext>
            </a:extLst>
          </p:cNvPr>
          <p:cNvSpPr txBox="1">
            <a:spLocks noChangeArrowheads="1"/>
          </p:cNvSpPr>
          <p:nvPr/>
        </p:nvSpPr>
        <p:spPr bwMode="auto">
          <a:xfrm>
            <a:off x="1812925" y="4806950"/>
            <a:ext cx="360363" cy="396875"/>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2000" b="1">
                <a:solidFill>
                  <a:schemeClr val="tx2"/>
                </a:solidFill>
                <a:effectLst>
                  <a:outerShdw blurRad="38100" dist="38100" dir="2700000" algn="tl">
                    <a:srgbClr val="C0C0C0"/>
                  </a:outerShdw>
                </a:effectLst>
              </a:rPr>
              <a:t>a</a:t>
            </a:r>
          </a:p>
        </p:txBody>
      </p:sp>
      <p:sp>
        <p:nvSpPr>
          <p:cNvPr id="89220" name="Text Box 132">
            <a:extLst>
              <a:ext uri="{FF2B5EF4-FFF2-40B4-BE49-F238E27FC236}">
                <a16:creationId xmlns:a16="http://schemas.microsoft.com/office/drawing/2014/main" id="{FB2EABD2-8DF8-447E-B748-72EC39B6D1E8}"/>
              </a:ext>
            </a:extLst>
          </p:cNvPr>
          <p:cNvSpPr txBox="1">
            <a:spLocks noChangeArrowheads="1"/>
          </p:cNvSpPr>
          <p:nvPr/>
        </p:nvSpPr>
        <p:spPr bwMode="auto">
          <a:xfrm>
            <a:off x="3070225" y="4243388"/>
            <a:ext cx="360363" cy="396875"/>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2000" b="1">
                <a:solidFill>
                  <a:schemeClr val="tx2"/>
                </a:solidFill>
                <a:effectLst>
                  <a:outerShdw blurRad="38100" dist="38100" dir="2700000" algn="tl">
                    <a:srgbClr val="C0C0C0"/>
                  </a:outerShdw>
                </a:effectLst>
              </a:rPr>
              <a:t>q</a:t>
            </a:r>
          </a:p>
        </p:txBody>
      </p:sp>
      <p:graphicFrame>
        <p:nvGraphicFramePr>
          <p:cNvPr id="89256" name="Group 168">
            <a:extLst>
              <a:ext uri="{FF2B5EF4-FFF2-40B4-BE49-F238E27FC236}">
                <a16:creationId xmlns:a16="http://schemas.microsoft.com/office/drawing/2014/main" id="{EF2E84DD-B0EA-4C69-932B-166936F271B7}"/>
              </a:ext>
            </a:extLst>
          </p:cNvPr>
          <p:cNvGraphicFramePr>
            <a:graphicFrameLocks noGrp="1"/>
          </p:cNvGraphicFramePr>
          <p:nvPr/>
        </p:nvGraphicFramePr>
        <p:xfrm>
          <a:off x="2109788" y="5337175"/>
          <a:ext cx="6096000" cy="365125"/>
        </p:xfrm>
        <a:graphic>
          <a:graphicData uri="http://schemas.openxmlformats.org/drawingml/2006/table">
            <a:tbl>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tblGrid>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folHlink"/>
                          </a:solidFill>
                          <a:effectLst>
                            <a:outerShdw blurRad="38100" dist="38100" dir="2700000" algn="tl">
                              <a:srgbClr val="C0C0C0"/>
                            </a:outerShdw>
                          </a:effectLst>
                          <a:latin typeface="Tahoma" pitchFamily="34" charset="0"/>
                          <a:ea typeface="宋体" pitchFamily="2" charset="-122"/>
                        </a:rPr>
                        <a:t>a[0]</a:t>
                      </a:r>
                    </a:p>
                  </a:txBody>
                  <a:tcPr marT="45641" marB="45641"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folHlink"/>
                          </a:solidFill>
                          <a:effectLst>
                            <a:outerShdw blurRad="38100" dist="38100" dir="2700000" algn="tl">
                              <a:srgbClr val="C0C0C0"/>
                            </a:outerShdw>
                          </a:effectLst>
                          <a:latin typeface="Tahoma" pitchFamily="34" charset="0"/>
                          <a:ea typeface="宋体" pitchFamily="2" charset="-122"/>
                        </a:rPr>
                        <a:t>a[1]</a:t>
                      </a:r>
                    </a:p>
                  </a:txBody>
                  <a:tcPr marT="45641" marB="45641"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folHlink"/>
                          </a:solidFill>
                          <a:effectLst>
                            <a:outerShdw blurRad="38100" dist="38100" dir="2700000" algn="tl">
                              <a:srgbClr val="C0C0C0"/>
                            </a:outerShdw>
                          </a:effectLst>
                          <a:latin typeface="Tahoma" pitchFamily="34" charset="0"/>
                          <a:ea typeface="宋体" pitchFamily="2" charset="-122"/>
                        </a:rPr>
                        <a:t>a[2]</a:t>
                      </a:r>
                    </a:p>
                  </a:txBody>
                  <a:tcPr marT="45641" marB="45641"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folHlink"/>
                          </a:solidFill>
                          <a:effectLst>
                            <a:outerShdw blurRad="38100" dist="38100" dir="2700000" algn="tl">
                              <a:srgbClr val="C0C0C0"/>
                            </a:outerShdw>
                          </a:effectLst>
                          <a:latin typeface="Tahoma" pitchFamily="34" charset="0"/>
                          <a:ea typeface="宋体" pitchFamily="2" charset="-122"/>
                        </a:rPr>
                        <a:t>a[3]</a:t>
                      </a:r>
                    </a:p>
                  </a:txBody>
                  <a:tcPr marT="45641" marB="45641"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folHlink"/>
                          </a:solidFill>
                          <a:effectLst>
                            <a:outerShdw blurRad="38100" dist="38100" dir="2700000" algn="tl">
                              <a:srgbClr val="C0C0C0"/>
                            </a:outerShdw>
                          </a:effectLst>
                          <a:latin typeface="Tahoma" pitchFamily="34" charset="0"/>
                          <a:ea typeface="宋体" pitchFamily="2" charset="-122"/>
                        </a:rPr>
                        <a:t>a[4]</a:t>
                      </a:r>
                    </a:p>
                  </a:txBody>
                  <a:tcPr marT="45641" marB="45641"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folHlink"/>
                          </a:solidFill>
                          <a:effectLst>
                            <a:outerShdw blurRad="38100" dist="38100" dir="2700000" algn="tl">
                              <a:srgbClr val="C0C0C0"/>
                            </a:outerShdw>
                          </a:effectLst>
                          <a:latin typeface="Tahoma" pitchFamily="34" charset="0"/>
                          <a:ea typeface="宋体" pitchFamily="2" charset="-122"/>
                        </a:rPr>
                        <a:t>a[5]</a:t>
                      </a:r>
                    </a:p>
                  </a:txBody>
                  <a:tcPr marT="45641" marB="45641"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folHlink"/>
                          </a:solidFill>
                          <a:effectLst>
                            <a:outerShdw blurRad="38100" dist="38100" dir="2700000" algn="tl">
                              <a:srgbClr val="C0C0C0"/>
                            </a:outerShdw>
                          </a:effectLst>
                          <a:latin typeface="Tahoma" pitchFamily="34" charset="0"/>
                          <a:ea typeface="宋体" pitchFamily="2" charset="-122"/>
                        </a:rPr>
                        <a:t>a[6]</a:t>
                      </a:r>
                    </a:p>
                  </a:txBody>
                  <a:tcPr marT="45641" marB="45641"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folHlink"/>
                          </a:solidFill>
                          <a:effectLst>
                            <a:outerShdw blurRad="38100" dist="38100" dir="2700000" algn="tl">
                              <a:srgbClr val="C0C0C0"/>
                            </a:outerShdw>
                          </a:effectLst>
                          <a:latin typeface="Tahoma" pitchFamily="34" charset="0"/>
                          <a:ea typeface="宋体" pitchFamily="2" charset="-122"/>
                        </a:rPr>
                        <a:t>a[7]</a:t>
                      </a:r>
                    </a:p>
                  </a:txBody>
                  <a:tcPr marT="45641" marB="45641"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89257" name="Line 169">
            <a:extLst>
              <a:ext uri="{FF2B5EF4-FFF2-40B4-BE49-F238E27FC236}">
                <a16:creationId xmlns:a16="http://schemas.microsoft.com/office/drawing/2014/main" id="{17F36D10-2C5D-40BA-91BA-5A2C7BA817D5}"/>
              </a:ext>
            </a:extLst>
          </p:cNvPr>
          <p:cNvSpPr>
            <a:spLocks noChangeShapeType="1"/>
          </p:cNvSpPr>
          <p:nvPr/>
        </p:nvSpPr>
        <p:spPr bwMode="auto">
          <a:xfrm flipH="1">
            <a:off x="2154238" y="4665663"/>
            <a:ext cx="361950" cy="361950"/>
          </a:xfrm>
          <a:prstGeom prst="line">
            <a:avLst/>
          </a:prstGeom>
          <a:noFill/>
          <a:ln w="19050">
            <a:solidFill>
              <a:srgbClr val="993300"/>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9258" name="Text Box 170">
            <a:extLst>
              <a:ext uri="{FF2B5EF4-FFF2-40B4-BE49-F238E27FC236}">
                <a16:creationId xmlns:a16="http://schemas.microsoft.com/office/drawing/2014/main" id="{9743FEEF-C167-47F6-ACC8-A291E1E55998}"/>
              </a:ext>
            </a:extLst>
          </p:cNvPr>
          <p:cNvSpPr txBox="1">
            <a:spLocks noChangeArrowheads="1"/>
          </p:cNvSpPr>
          <p:nvPr/>
        </p:nvSpPr>
        <p:spPr bwMode="auto">
          <a:xfrm>
            <a:off x="2728913" y="3908425"/>
            <a:ext cx="1152525" cy="396875"/>
          </a:xfrm>
          <a:prstGeom prst="rect">
            <a:avLst/>
          </a:prstGeom>
          <a:noFill/>
          <a:ln w="9525">
            <a:noFill/>
            <a:miter lim="800000"/>
            <a:headEnd/>
            <a:tailEnd/>
          </a:ln>
          <a:effectLst/>
        </p:spPr>
        <p:txBody>
          <a:bodyPr>
            <a:spAutoFit/>
          </a:bodyPr>
          <a:lstStyle/>
          <a:p>
            <a:pPr algn="ctr">
              <a:spcBef>
                <a:spcPct val="50000"/>
              </a:spcBef>
              <a:defRPr/>
            </a:pPr>
            <a:r>
              <a:rPr lang="en-US" altLang="zh-CN" sz="2000" b="1">
                <a:solidFill>
                  <a:srgbClr val="FF00FF"/>
                </a:solidFill>
                <a:effectLst>
                  <a:outerShdw blurRad="38100" dist="38100" dir="2700000" algn="tl">
                    <a:srgbClr val="C0C0C0"/>
                  </a:outerShdw>
                </a:effectLst>
              </a:rPr>
              <a:t>q=p+3</a:t>
            </a:r>
          </a:p>
        </p:txBody>
      </p:sp>
      <p:sp>
        <p:nvSpPr>
          <p:cNvPr id="89259" name="Text Box 171">
            <a:extLst>
              <a:ext uri="{FF2B5EF4-FFF2-40B4-BE49-F238E27FC236}">
                <a16:creationId xmlns:a16="http://schemas.microsoft.com/office/drawing/2014/main" id="{E357F37F-7AD8-4814-8460-5359A5CEFBA1}"/>
              </a:ext>
            </a:extLst>
          </p:cNvPr>
          <p:cNvSpPr txBox="1">
            <a:spLocks noChangeArrowheads="1"/>
          </p:cNvSpPr>
          <p:nvPr/>
        </p:nvSpPr>
        <p:spPr bwMode="auto">
          <a:xfrm>
            <a:off x="2147888" y="5626100"/>
            <a:ext cx="576262" cy="396875"/>
          </a:xfrm>
          <a:prstGeom prst="rect">
            <a:avLst/>
          </a:prstGeom>
          <a:noFill/>
          <a:ln w="9525">
            <a:noFill/>
            <a:miter lim="800000"/>
            <a:headEnd/>
            <a:tailEnd/>
          </a:ln>
          <a:effectLst/>
        </p:spPr>
        <p:txBody>
          <a:bodyPr>
            <a:spAutoFit/>
          </a:bodyPr>
          <a:lstStyle/>
          <a:p>
            <a:pPr algn="ctr">
              <a:spcBef>
                <a:spcPct val="50000"/>
              </a:spcBef>
              <a:defRPr/>
            </a:pPr>
            <a:r>
              <a:rPr lang="en-US" altLang="zh-CN" sz="2000" b="1">
                <a:solidFill>
                  <a:srgbClr val="FF3300"/>
                </a:solidFill>
                <a:effectLst>
                  <a:outerShdw blurRad="38100" dist="38100" dir="2700000" algn="tl">
                    <a:srgbClr val="C0C0C0"/>
                  </a:outerShdw>
                </a:effectLst>
              </a:rPr>
              <a:t>*p</a:t>
            </a:r>
          </a:p>
        </p:txBody>
      </p:sp>
      <p:sp>
        <p:nvSpPr>
          <p:cNvPr id="89261" name="Line 173">
            <a:extLst>
              <a:ext uri="{FF2B5EF4-FFF2-40B4-BE49-F238E27FC236}">
                <a16:creationId xmlns:a16="http://schemas.microsoft.com/office/drawing/2014/main" id="{806D9C0A-C8FC-4A64-9CB5-4F2363CAB339}"/>
              </a:ext>
            </a:extLst>
          </p:cNvPr>
          <p:cNvSpPr>
            <a:spLocks noChangeShapeType="1"/>
          </p:cNvSpPr>
          <p:nvPr/>
        </p:nvSpPr>
        <p:spPr bwMode="auto">
          <a:xfrm>
            <a:off x="3767138" y="4675188"/>
            <a:ext cx="660400" cy="334962"/>
          </a:xfrm>
          <a:prstGeom prst="line">
            <a:avLst/>
          </a:prstGeom>
          <a:noFill/>
          <a:ln w="19050">
            <a:solidFill>
              <a:srgbClr val="993300"/>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9262" name="Text Box 174">
            <a:extLst>
              <a:ext uri="{FF2B5EF4-FFF2-40B4-BE49-F238E27FC236}">
                <a16:creationId xmlns:a16="http://schemas.microsoft.com/office/drawing/2014/main" id="{5F2C19F3-79DC-4971-A5AB-B2B9AEC958FF}"/>
              </a:ext>
            </a:extLst>
          </p:cNvPr>
          <p:cNvSpPr txBox="1">
            <a:spLocks noChangeArrowheads="1"/>
          </p:cNvSpPr>
          <p:nvPr/>
        </p:nvSpPr>
        <p:spPr bwMode="auto">
          <a:xfrm>
            <a:off x="4386263" y="5630863"/>
            <a:ext cx="719137" cy="396875"/>
          </a:xfrm>
          <a:prstGeom prst="rect">
            <a:avLst/>
          </a:prstGeom>
          <a:noFill/>
          <a:ln w="9525">
            <a:noFill/>
            <a:miter lim="800000"/>
            <a:headEnd/>
            <a:tailEnd/>
          </a:ln>
          <a:effectLst/>
        </p:spPr>
        <p:txBody>
          <a:bodyPr>
            <a:spAutoFit/>
          </a:bodyPr>
          <a:lstStyle/>
          <a:p>
            <a:pPr algn="ctr">
              <a:spcBef>
                <a:spcPct val="50000"/>
              </a:spcBef>
              <a:defRPr/>
            </a:pPr>
            <a:r>
              <a:rPr lang="en-US" altLang="zh-CN" sz="2000" b="1">
                <a:solidFill>
                  <a:srgbClr val="FF3300"/>
                </a:solidFill>
                <a:effectLst>
                  <a:outerShdw blurRad="38100" dist="38100" dir="2700000" algn="tl">
                    <a:srgbClr val="C0C0C0"/>
                  </a:outerShdw>
                </a:effectLst>
              </a:rPr>
              <a:t>*q</a:t>
            </a:r>
          </a:p>
        </p:txBody>
      </p:sp>
      <p:sp>
        <p:nvSpPr>
          <p:cNvPr id="89265" name="Rectangle 177">
            <a:extLst>
              <a:ext uri="{FF2B5EF4-FFF2-40B4-BE49-F238E27FC236}">
                <a16:creationId xmlns:a16="http://schemas.microsoft.com/office/drawing/2014/main" id="{A4C28AB0-8357-4BF1-AAA6-99EA13594383}"/>
              </a:ext>
            </a:extLst>
          </p:cNvPr>
          <p:cNvSpPr>
            <a:spLocks noChangeArrowheads="1"/>
          </p:cNvSpPr>
          <p:nvPr/>
        </p:nvSpPr>
        <p:spPr bwMode="auto">
          <a:xfrm>
            <a:off x="684213" y="2738438"/>
            <a:ext cx="7958137" cy="762000"/>
          </a:xfrm>
          <a:prstGeom prst="rect">
            <a:avLst/>
          </a:prstGeom>
          <a:noFill/>
          <a:ln w="9525">
            <a:noFill/>
            <a:miter lim="800000"/>
            <a:headEnd/>
            <a:tailEnd/>
          </a:ln>
          <a:effectLst/>
        </p:spPr>
        <p:txBody>
          <a:bodyPr anchor="ctr">
            <a:spAutoFit/>
          </a:bodyPr>
          <a:lstStyle/>
          <a:p>
            <a:pPr>
              <a:lnSpc>
                <a:spcPct val="110000"/>
              </a:lnSpc>
              <a:spcBef>
                <a:spcPct val="10000"/>
              </a:spcBef>
              <a:defRPr/>
            </a:pPr>
            <a:r>
              <a:rPr lang="en-US" altLang="zh-CN" sz="2000" b="1">
                <a:effectLst>
                  <a:outerShdw blurRad="38100" dist="38100" dir="2700000" algn="tl">
                    <a:srgbClr val="C0C0C0"/>
                  </a:outerShdw>
                </a:effectLst>
              </a:rPr>
              <a:t>       </a:t>
            </a:r>
            <a:r>
              <a:rPr lang="zh-CN" altLang="en-US" sz="2000" b="1">
                <a:effectLst>
                  <a:outerShdw blurRad="38100" dist="38100" dir="2700000" algn="tl">
                    <a:srgbClr val="C0C0C0"/>
                  </a:outerShdw>
                </a:effectLst>
              </a:rPr>
              <a:t>指针类型可以进行</a:t>
            </a:r>
            <a:r>
              <a:rPr lang="en-US" altLang="zh-CN" sz="2000" b="1">
                <a:solidFill>
                  <a:srgbClr val="FF00FF"/>
                </a:solidFill>
                <a:effectLst>
                  <a:outerShdw blurRad="38100" dist="38100" dir="2700000" algn="tl">
                    <a:srgbClr val="C0C0C0"/>
                  </a:outerShdw>
                </a:effectLst>
              </a:rPr>
              <a:t>&lt;</a:t>
            </a:r>
            <a:r>
              <a:rPr lang="zh-CN" altLang="en-US" sz="2000" b="1">
                <a:effectLst>
                  <a:outerShdw blurRad="38100" dist="38100" dir="2700000" algn="tl">
                    <a:srgbClr val="C0C0C0"/>
                  </a:outerShdw>
                </a:effectLst>
              </a:rPr>
              <a:t>、</a:t>
            </a:r>
            <a:r>
              <a:rPr lang="en-US" altLang="zh-CN" sz="2000" b="1">
                <a:solidFill>
                  <a:srgbClr val="FF00FF"/>
                </a:solidFill>
                <a:effectLst>
                  <a:outerShdw blurRad="38100" dist="38100" dir="2700000" algn="tl">
                    <a:srgbClr val="C0C0C0"/>
                  </a:outerShdw>
                </a:effectLst>
              </a:rPr>
              <a:t>&lt;=</a:t>
            </a:r>
            <a:r>
              <a:rPr lang="zh-CN" altLang="en-US" sz="2000" b="1">
                <a:effectLst>
                  <a:outerShdw blurRad="38100" dist="38100" dir="2700000" algn="tl">
                    <a:srgbClr val="C0C0C0"/>
                  </a:outerShdw>
                </a:effectLst>
              </a:rPr>
              <a:t>、</a:t>
            </a:r>
            <a:r>
              <a:rPr lang="en-US" altLang="zh-CN" sz="2000" b="1">
                <a:solidFill>
                  <a:srgbClr val="FF00FF"/>
                </a:solidFill>
                <a:effectLst>
                  <a:outerShdw blurRad="38100" dist="38100" dir="2700000" algn="tl">
                    <a:srgbClr val="C0C0C0"/>
                  </a:outerShdw>
                </a:effectLst>
              </a:rPr>
              <a:t>&gt;</a:t>
            </a:r>
            <a:r>
              <a:rPr lang="zh-CN" altLang="en-US" sz="2000" b="1">
                <a:effectLst>
                  <a:outerShdw blurRad="38100" dist="38100" dir="2700000" algn="tl">
                    <a:srgbClr val="C0C0C0"/>
                  </a:outerShdw>
                </a:effectLst>
              </a:rPr>
              <a:t>、</a:t>
            </a:r>
            <a:r>
              <a:rPr lang="en-US" altLang="zh-CN" sz="2000" b="1">
                <a:solidFill>
                  <a:srgbClr val="FF00FF"/>
                </a:solidFill>
                <a:effectLst>
                  <a:outerShdw blurRad="38100" dist="38100" dir="2700000" algn="tl">
                    <a:srgbClr val="C0C0C0"/>
                  </a:outerShdw>
                </a:effectLst>
              </a:rPr>
              <a:t>&gt;=</a:t>
            </a:r>
            <a:r>
              <a:rPr lang="zh-CN" altLang="en-US" sz="2000" b="1">
                <a:effectLst>
                  <a:outerShdw blurRad="38100" dist="38100" dir="2700000" algn="tl">
                    <a:srgbClr val="C0C0C0"/>
                  </a:outerShdw>
                </a:effectLst>
              </a:rPr>
              <a:t>、</a:t>
            </a:r>
            <a:r>
              <a:rPr lang="en-US" altLang="zh-CN" sz="2000" b="1">
                <a:solidFill>
                  <a:srgbClr val="FF00FF"/>
                </a:solidFill>
                <a:effectLst>
                  <a:outerShdw blurRad="38100" dist="38100" dir="2700000" algn="tl">
                    <a:srgbClr val="C0C0C0"/>
                  </a:outerShdw>
                </a:effectLst>
              </a:rPr>
              <a:t>==</a:t>
            </a:r>
            <a:r>
              <a:rPr lang="zh-CN" altLang="en-US" sz="2000" b="1">
                <a:effectLst>
                  <a:outerShdw blurRad="38100" dist="38100" dir="2700000" algn="tl">
                    <a:srgbClr val="C0C0C0"/>
                  </a:outerShdw>
                </a:effectLst>
              </a:rPr>
              <a:t>和</a:t>
            </a:r>
            <a:r>
              <a:rPr lang="en-US" altLang="zh-CN" sz="2000" b="1">
                <a:solidFill>
                  <a:srgbClr val="FF00FF"/>
                </a:solidFill>
                <a:effectLst>
                  <a:outerShdw blurRad="38100" dist="38100" dir="2700000" algn="tl">
                    <a:srgbClr val="C0C0C0"/>
                  </a:outerShdw>
                </a:effectLst>
              </a:rPr>
              <a:t>!=</a:t>
            </a:r>
            <a:r>
              <a:rPr lang="zh-CN" altLang="en-US" sz="2000" b="1">
                <a:effectLst>
                  <a:outerShdw blurRad="38100" dist="38100" dir="2700000" algn="tl">
                    <a:srgbClr val="C0C0C0"/>
                  </a:outerShdw>
                </a:effectLst>
              </a:rPr>
              <a:t>关系运算，运算结果为逻辑类型。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89215"/>
                                        </p:tgtEl>
                                        <p:attrNameLst>
                                          <p:attrName>style.visibility</p:attrName>
                                        </p:attrNameLst>
                                      </p:cBhvr>
                                      <p:to>
                                        <p:strVal val="visible"/>
                                      </p:to>
                                    </p:set>
                                    <p:anim calcmode="lin" valueType="num">
                                      <p:cBhvr>
                                        <p:cTn id="14" dur="1000" fill="hold"/>
                                        <p:tgtEl>
                                          <p:spTgt spid="89215"/>
                                        </p:tgtEl>
                                        <p:attrNameLst>
                                          <p:attrName>ppt_x</p:attrName>
                                        </p:attrNameLst>
                                      </p:cBhvr>
                                      <p:tavLst>
                                        <p:tav tm="0">
                                          <p:val>
                                            <p:strVal val="#ppt_x-.2"/>
                                          </p:val>
                                        </p:tav>
                                        <p:tav tm="100000">
                                          <p:val>
                                            <p:strVal val="#ppt_x"/>
                                          </p:val>
                                        </p:tav>
                                      </p:tavLst>
                                    </p:anim>
                                    <p:anim calcmode="lin" valueType="num">
                                      <p:cBhvr>
                                        <p:cTn id="15" dur="1000" fill="hold"/>
                                        <p:tgtEl>
                                          <p:spTgt spid="89215"/>
                                        </p:tgtEl>
                                        <p:attrNameLst>
                                          <p:attrName>ppt_y</p:attrName>
                                        </p:attrNameLst>
                                      </p:cBhvr>
                                      <p:tavLst>
                                        <p:tav tm="0">
                                          <p:val>
                                            <p:strVal val="#ppt_y"/>
                                          </p:val>
                                        </p:tav>
                                        <p:tav tm="100000">
                                          <p:val>
                                            <p:strVal val="#ppt_y"/>
                                          </p:val>
                                        </p:tav>
                                      </p:tavLst>
                                    </p:anim>
                                    <p:animEffect transition="in" filter="wipe(right)" prLst="gradientSize: 0.1">
                                      <p:cBhvr>
                                        <p:cTn id="16" dur="1000"/>
                                        <p:tgtEl>
                                          <p:spTgt spid="89215"/>
                                        </p:tgtEl>
                                      </p:cBhvr>
                                    </p:animEffect>
                                  </p:childTnLst>
                                </p:cTn>
                              </p:par>
                              <p:par>
                                <p:cTn id="17" presetID="29" presetClass="entr" presetSubtype="0" fill="hold" grpId="0" nodeType="withEffect">
                                  <p:stCondLst>
                                    <p:cond delay="0"/>
                                  </p:stCondLst>
                                  <p:childTnLst>
                                    <p:set>
                                      <p:cBhvr>
                                        <p:cTn id="18" dur="1" fill="hold">
                                          <p:stCondLst>
                                            <p:cond delay="0"/>
                                          </p:stCondLst>
                                        </p:cTn>
                                        <p:tgtEl>
                                          <p:spTgt spid="89216"/>
                                        </p:tgtEl>
                                        <p:attrNameLst>
                                          <p:attrName>style.visibility</p:attrName>
                                        </p:attrNameLst>
                                      </p:cBhvr>
                                      <p:to>
                                        <p:strVal val="visible"/>
                                      </p:to>
                                    </p:set>
                                    <p:anim calcmode="lin" valueType="num">
                                      <p:cBhvr>
                                        <p:cTn id="19" dur="1000" fill="hold"/>
                                        <p:tgtEl>
                                          <p:spTgt spid="89216"/>
                                        </p:tgtEl>
                                        <p:attrNameLst>
                                          <p:attrName>ppt_x</p:attrName>
                                        </p:attrNameLst>
                                      </p:cBhvr>
                                      <p:tavLst>
                                        <p:tav tm="0">
                                          <p:val>
                                            <p:strVal val="#ppt_x-.2"/>
                                          </p:val>
                                        </p:tav>
                                        <p:tav tm="100000">
                                          <p:val>
                                            <p:strVal val="#ppt_x"/>
                                          </p:val>
                                        </p:tav>
                                      </p:tavLst>
                                    </p:anim>
                                    <p:anim calcmode="lin" valueType="num">
                                      <p:cBhvr>
                                        <p:cTn id="20" dur="1000" fill="hold"/>
                                        <p:tgtEl>
                                          <p:spTgt spid="89216"/>
                                        </p:tgtEl>
                                        <p:attrNameLst>
                                          <p:attrName>ppt_y</p:attrName>
                                        </p:attrNameLst>
                                      </p:cBhvr>
                                      <p:tavLst>
                                        <p:tav tm="0">
                                          <p:val>
                                            <p:strVal val="#ppt_y"/>
                                          </p:val>
                                        </p:tav>
                                        <p:tav tm="100000">
                                          <p:val>
                                            <p:strVal val="#ppt_y"/>
                                          </p:val>
                                        </p:tav>
                                      </p:tavLst>
                                    </p:anim>
                                    <p:animEffect transition="in" filter="wipe(right)" prLst="gradientSize: 0.1">
                                      <p:cBhvr>
                                        <p:cTn id="21" dur="1000"/>
                                        <p:tgtEl>
                                          <p:spTgt spid="89216"/>
                                        </p:tgtEl>
                                      </p:cBhvr>
                                    </p:animEffect>
                                  </p:childTnLst>
                                </p:cTn>
                              </p:par>
                              <p:par>
                                <p:cTn id="22" presetID="29" presetClass="entr" presetSubtype="0" fill="hold" grpId="0" nodeType="withEffect">
                                  <p:stCondLst>
                                    <p:cond delay="0"/>
                                  </p:stCondLst>
                                  <p:childTnLst>
                                    <p:set>
                                      <p:cBhvr>
                                        <p:cTn id="23" dur="1" fill="hold">
                                          <p:stCondLst>
                                            <p:cond delay="0"/>
                                          </p:stCondLst>
                                        </p:cTn>
                                        <p:tgtEl>
                                          <p:spTgt spid="89217"/>
                                        </p:tgtEl>
                                        <p:attrNameLst>
                                          <p:attrName>style.visibility</p:attrName>
                                        </p:attrNameLst>
                                      </p:cBhvr>
                                      <p:to>
                                        <p:strVal val="visible"/>
                                      </p:to>
                                    </p:set>
                                    <p:anim calcmode="lin" valueType="num">
                                      <p:cBhvr>
                                        <p:cTn id="24" dur="1000" fill="hold"/>
                                        <p:tgtEl>
                                          <p:spTgt spid="89217"/>
                                        </p:tgtEl>
                                        <p:attrNameLst>
                                          <p:attrName>ppt_x</p:attrName>
                                        </p:attrNameLst>
                                      </p:cBhvr>
                                      <p:tavLst>
                                        <p:tav tm="0">
                                          <p:val>
                                            <p:strVal val="#ppt_x-.2"/>
                                          </p:val>
                                        </p:tav>
                                        <p:tav tm="100000">
                                          <p:val>
                                            <p:strVal val="#ppt_x"/>
                                          </p:val>
                                        </p:tav>
                                      </p:tavLst>
                                    </p:anim>
                                    <p:anim calcmode="lin" valueType="num">
                                      <p:cBhvr>
                                        <p:cTn id="25" dur="1000" fill="hold"/>
                                        <p:tgtEl>
                                          <p:spTgt spid="89217"/>
                                        </p:tgtEl>
                                        <p:attrNameLst>
                                          <p:attrName>ppt_y</p:attrName>
                                        </p:attrNameLst>
                                      </p:cBhvr>
                                      <p:tavLst>
                                        <p:tav tm="0">
                                          <p:val>
                                            <p:strVal val="#ppt_y"/>
                                          </p:val>
                                        </p:tav>
                                        <p:tav tm="100000">
                                          <p:val>
                                            <p:strVal val="#ppt_y"/>
                                          </p:val>
                                        </p:tav>
                                      </p:tavLst>
                                    </p:anim>
                                    <p:animEffect transition="in" filter="wipe(right)" prLst="gradientSize: 0.1">
                                      <p:cBhvr>
                                        <p:cTn id="26" dur="1000"/>
                                        <p:tgtEl>
                                          <p:spTgt spid="89217"/>
                                        </p:tgtEl>
                                      </p:cBhvr>
                                    </p:animEffect>
                                  </p:childTnLst>
                                </p:cTn>
                              </p:par>
                              <p:par>
                                <p:cTn id="27" presetID="29" presetClass="entr" presetSubtype="0" fill="hold" grpId="0" nodeType="withEffect">
                                  <p:stCondLst>
                                    <p:cond delay="0"/>
                                  </p:stCondLst>
                                  <p:childTnLst>
                                    <p:set>
                                      <p:cBhvr>
                                        <p:cTn id="28" dur="1" fill="hold">
                                          <p:stCondLst>
                                            <p:cond delay="0"/>
                                          </p:stCondLst>
                                        </p:cTn>
                                        <p:tgtEl>
                                          <p:spTgt spid="89218"/>
                                        </p:tgtEl>
                                        <p:attrNameLst>
                                          <p:attrName>style.visibility</p:attrName>
                                        </p:attrNameLst>
                                      </p:cBhvr>
                                      <p:to>
                                        <p:strVal val="visible"/>
                                      </p:to>
                                    </p:set>
                                    <p:anim calcmode="lin" valueType="num">
                                      <p:cBhvr>
                                        <p:cTn id="29" dur="1000" fill="hold"/>
                                        <p:tgtEl>
                                          <p:spTgt spid="89218"/>
                                        </p:tgtEl>
                                        <p:attrNameLst>
                                          <p:attrName>ppt_x</p:attrName>
                                        </p:attrNameLst>
                                      </p:cBhvr>
                                      <p:tavLst>
                                        <p:tav tm="0">
                                          <p:val>
                                            <p:strVal val="#ppt_x-.2"/>
                                          </p:val>
                                        </p:tav>
                                        <p:tav tm="100000">
                                          <p:val>
                                            <p:strVal val="#ppt_x"/>
                                          </p:val>
                                        </p:tav>
                                      </p:tavLst>
                                    </p:anim>
                                    <p:anim calcmode="lin" valueType="num">
                                      <p:cBhvr>
                                        <p:cTn id="30" dur="1000" fill="hold"/>
                                        <p:tgtEl>
                                          <p:spTgt spid="89218"/>
                                        </p:tgtEl>
                                        <p:attrNameLst>
                                          <p:attrName>ppt_y</p:attrName>
                                        </p:attrNameLst>
                                      </p:cBhvr>
                                      <p:tavLst>
                                        <p:tav tm="0">
                                          <p:val>
                                            <p:strVal val="#ppt_y"/>
                                          </p:val>
                                        </p:tav>
                                        <p:tav tm="100000">
                                          <p:val>
                                            <p:strVal val="#ppt_y"/>
                                          </p:val>
                                        </p:tav>
                                      </p:tavLst>
                                    </p:anim>
                                    <p:animEffect transition="in" filter="wipe(right)" prLst="gradientSize: 0.1">
                                      <p:cBhvr>
                                        <p:cTn id="31" dur="1000"/>
                                        <p:tgtEl>
                                          <p:spTgt spid="89218"/>
                                        </p:tgtEl>
                                      </p:cBhvr>
                                    </p:animEffect>
                                  </p:childTnLst>
                                </p:cTn>
                              </p:par>
                              <p:par>
                                <p:cTn id="32" presetID="29" presetClass="entr" presetSubtype="0" fill="hold" grpId="0" nodeType="withEffect">
                                  <p:stCondLst>
                                    <p:cond delay="0"/>
                                  </p:stCondLst>
                                  <p:childTnLst>
                                    <p:set>
                                      <p:cBhvr>
                                        <p:cTn id="33" dur="1" fill="hold">
                                          <p:stCondLst>
                                            <p:cond delay="0"/>
                                          </p:stCondLst>
                                        </p:cTn>
                                        <p:tgtEl>
                                          <p:spTgt spid="89219"/>
                                        </p:tgtEl>
                                        <p:attrNameLst>
                                          <p:attrName>style.visibility</p:attrName>
                                        </p:attrNameLst>
                                      </p:cBhvr>
                                      <p:to>
                                        <p:strVal val="visible"/>
                                      </p:to>
                                    </p:set>
                                    <p:anim calcmode="lin" valueType="num">
                                      <p:cBhvr>
                                        <p:cTn id="34" dur="1000" fill="hold"/>
                                        <p:tgtEl>
                                          <p:spTgt spid="89219"/>
                                        </p:tgtEl>
                                        <p:attrNameLst>
                                          <p:attrName>ppt_x</p:attrName>
                                        </p:attrNameLst>
                                      </p:cBhvr>
                                      <p:tavLst>
                                        <p:tav tm="0">
                                          <p:val>
                                            <p:strVal val="#ppt_x-.2"/>
                                          </p:val>
                                        </p:tav>
                                        <p:tav tm="100000">
                                          <p:val>
                                            <p:strVal val="#ppt_x"/>
                                          </p:val>
                                        </p:tav>
                                      </p:tavLst>
                                    </p:anim>
                                    <p:anim calcmode="lin" valueType="num">
                                      <p:cBhvr>
                                        <p:cTn id="35" dur="1000" fill="hold"/>
                                        <p:tgtEl>
                                          <p:spTgt spid="89219"/>
                                        </p:tgtEl>
                                        <p:attrNameLst>
                                          <p:attrName>ppt_y</p:attrName>
                                        </p:attrNameLst>
                                      </p:cBhvr>
                                      <p:tavLst>
                                        <p:tav tm="0">
                                          <p:val>
                                            <p:strVal val="#ppt_y"/>
                                          </p:val>
                                        </p:tav>
                                        <p:tav tm="100000">
                                          <p:val>
                                            <p:strVal val="#ppt_y"/>
                                          </p:val>
                                        </p:tav>
                                      </p:tavLst>
                                    </p:anim>
                                    <p:animEffect transition="in" filter="wipe(right)" prLst="gradientSize: 0.1">
                                      <p:cBhvr>
                                        <p:cTn id="36" dur="1000"/>
                                        <p:tgtEl>
                                          <p:spTgt spid="89219"/>
                                        </p:tgtEl>
                                      </p:cBhvr>
                                    </p:animEffect>
                                  </p:childTnLst>
                                </p:cTn>
                              </p:par>
                              <p:par>
                                <p:cTn id="37" presetID="29" presetClass="entr" presetSubtype="0" fill="hold" grpId="0" nodeType="withEffect">
                                  <p:stCondLst>
                                    <p:cond delay="0"/>
                                  </p:stCondLst>
                                  <p:childTnLst>
                                    <p:set>
                                      <p:cBhvr>
                                        <p:cTn id="38" dur="1" fill="hold">
                                          <p:stCondLst>
                                            <p:cond delay="0"/>
                                          </p:stCondLst>
                                        </p:cTn>
                                        <p:tgtEl>
                                          <p:spTgt spid="89220"/>
                                        </p:tgtEl>
                                        <p:attrNameLst>
                                          <p:attrName>style.visibility</p:attrName>
                                        </p:attrNameLst>
                                      </p:cBhvr>
                                      <p:to>
                                        <p:strVal val="visible"/>
                                      </p:to>
                                    </p:set>
                                    <p:anim calcmode="lin" valueType="num">
                                      <p:cBhvr>
                                        <p:cTn id="39" dur="1000" fill="hold"/>
                                        <p:tgtEl>
                                          <p:spTgt spid="89220"/>
                                        </p:tgtEl>
                                        <p:attrNameLst>
                                          <p:attrName>ppt_x</p:attrName>
                                        </p:attrNameLst>
                                      </p:cBhvr>
                                      <p:tavLst>
                                        <p:tav tm="0">
                                          <p:val>
                                            <p:strVal val="#ppt_x-.2"/>
                                          </p:val>
                                        </p:tav>
                                        <p:tav tm="100000">
                                          <p:val>
                                            <p:strVal val="#ppt_x"/>
                                          </p:val>
                                        </p:tav>
                                      </p:tavLst>
                                    </p:anim>
                                    <p:anim calcmode="lin" valueType="num">
                                      <p:cBhvr>
                                        <p:cTn id="40" dur="1000" fill="hold"/>
                                        <p:tgtEl>
                                          <p:spTgt spid="89220"/>
                                        </p:tgtEl>
                                        <p:attrNameLst>
                                          <p:attrName>ppt_y</p:attrName>
                                        </p:attrNameLst>
                                      </p:cBhvr>
                                      <p:tavLst>
                                        <p:tav tm="0">
                                          <p:val>
                                            <p:strVal val="#ppt_y"/>
                                          </p:val>
                                        </p:tav>
                                        <p:tav tm="100000">
                                          <p:val>
                                            <p:strVal val="#ppt_y"/>
                                          </p:val>
                                        </p:tav>
                                      </p:tavLst>
                                    </p:anim>
                                    <p:animEffect transition="in" filter="wipe(right)" prLst="gradientSize: 0.1">
                                      <p:cBhvr>
                                        <p:cTn id="41" dur="1000"/>
                                        <p:tgtEl>
                                          <p:spTgt spid="89220"/>
                                        </p:tgtEl>
                                      </p:cBhvr>
                                    </p:animEffect>
                                  </p:childTnLst>
                                </p:cTn>
                              </p:par>
                              <p:par>
                                <p:cTn id="42" presetID="29" presetClass="entr" presetSubtype="0" fill="hold" nodeType="withEffect">
                                  <p:stCondLst>
                                    <p:cond delay="0"/>
                                  </p:stCondLst>
                                  <p:childTnLst>
                                    <p:set>
                                      <p:cBhvr>
                                        <p:cTn id="43" dur="1" fill="hold">
                                          <p:stCondLst>
                                            <p:cond delay="0"/>
                                          </p:stCondLst>
                                        </p:cTn>
                                        <p:tgtEl>
                                          <p:spTgt spid="89256"/>
                                        </p:tgtEl>
                                        <p:attrNameLst>
                                          <p:attrName>style.visibility</p:attrName>
                                        </p:attrNameLst>
                                      </p:cBhvr>
                                      <p:to>
                                        <p:strVal val="visible"/>
                                      </p:to>
                                    </p:set>
                                    <p:anim calcmode="lin" valueType="num">
                                      <p:cBhvr>
                                        <p:cTn id="44" dur="1000" fill="hold"/>
                                        <p:tgtEl>
                                          <p:spTgt spid="89256"/>
                                        </p:tgtEl>
                                        <p:attrNameLst>
                                          <p:attrName>ppt_x</p:attrName>
                                        </p:attrNameLst>
                                      </p:cBhvr>
                                      <p:tavLst>
                                        <p:tav tm="0">
                                          <p:val>
                                            <p:strVal val="#ppt_x-.2"/>
                                          </p:val>
                                        </p:tav>
                                        <p:tav tm="100000">
                                          <p:val>
                                            <p:strVal val="#ppt_x"/>
                                          </p:val>
                                        </p:tav>
                                      </p:tavLst>
                                    </p:anim>
                                    <p:anim calcmode="lin" valueType="num">
                                      <p:cBhvr>
                                        <p:cTn id="45" dur="1000" fill="hold"/>
                                        <p:tgtEl>
                                          <p:spTgt spid="89256"/>
                                        </p:tgtEl>
                                        <p:attrNameLst>
                                          <p:attrName>ppt_y</p:attrName>
                                        </p:attrNameLst>
                                      </p:cBhvr>
                                      <p:tavLst>
                                        <p:tav tm="0">
                                          <p:val>
                                            <p:strVal val="#ppt_y"/>
                                          </p:val>
                                        </p:tav>
                                        <p:tav tm="100000">
                                          <p:val>
                                            <p:strVal val="#ppt_y"/>
                                          </p:val>
                                        </p:tav>
                                      </p:tavLst>
                                    </p:anim>
                                    <p:animEffect transition="in" filter="wipe(right)" prLst="gradientSize: 0.1">
                                      <p:cBhvr>
                                        <p:cTn id="46" dur="1000"/>
                                        <p:tgtEl>
                                          <p:spTgt spid="89256"/>
                                        </p:tgtEl>
                                      </p:cBhvr>
                                    </p:animEffect>
                                  </p:childTnLst>
                                </p:cTn>
                              </p:par>
                              <p:par>
                                <p:cTn id="47" presetID="29" presetClass="entr" presetSubtype="0" fill="hold" nodeType="withEffect">
                                  <p:stCondLst>
                                    <p:cond delay="0"/>
                                  </p:stCondLst>
                                  <p:childTnLst>
                                    <p:set>
                                      <p:cBhvr>
                                        <p:cTn id="48" dur="1" fill="hold">
                                          <p:stCondLst>
                                            <p:cond delay="0"/>
                                          </p:stCondLst>
                                        </p:cTn>
                                        <p:tgtEl>
                                          <p:spTgt spid="89257"/>
                                        </p:tgtEl>
                                        <p:attrNameLst>
                                          <p:attrName>style.visibility</p:attrName>
                                        </p:attrNameLst>
                                      </p:cBhvr>
                                      <p:to>
                                        <p:strVal val="visible"/>
                                      </p:to>
                                    </p:set>
                                    <p:anim calcmode="lin" valueType="num">
                                      <p:cBhvr>
                                        <p:cTn id="49" dur="1000" fill="hold"/>
                                        <p:tgtEl>
                                          <p:spTgt spid="89257"/>
                                        </p:tgtEl>
                                        <p:attrNameLst>
                                          <p:attrName>ppt_x</p:attrName>
                                        </p:attrNameLst>
                                      </p:cBhvr>
                                      <p:tavLst>
                                        <p:tav tm="0">
                                          <p:val>
                                            <p:strVal val="#ppt_x-.2"/>
                                          </p:val>
                                        </p:tav>
                                        <p:tav tm="100000">
                                          <p:val>
                                            <p:strVal val="#ppt_x"/>
                                          </p:val>
                                        </p:tav>
                                      </p:tavLst>
                                    </p:anim>
                                    <p:anim calcmode="lin" valueType="num">
                                      <p:cBhvr>
                                        <p:cTn id="50" dur="1000" fill="hold"/>
                                        <p:tgtEl>
                                          <p:spTgt spid="89257"/>
                                        </p:tgtEl>
                                        <p:attrNameLst>
                                          <p:attrName>ppt_y</p:attrName>
                                        </p:attrNameLst>
                                      </p:cBhvr>
                                      <p:tavLst>
                                        <p:tav tm="0">
                                          <p:val>
                                            <p:strVal val="#ppt_y"/>
                                          </p:val>
                                        </p:tav>
                                        <p:tav tm="100000">
                                          <p:val>
                                            <p:strVal val="#ppt_y"/>
                                          </p:val>
                                        </p:tav>
                                      </p:tavLst>
                                    </p:anim>
                                    <p:animEffect transition="in" filter="wipe(right)" prLst="gradientSize: 0.1">
                                      <p:cBhvr>
                                        <p:cTn id="51" dur="1000"/>
                                        <p:tgtEl>
                                          <p:spTgt spid="89257"/>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9" presetClass="entr" presetSubtype="10" fill="hold" grpId="0" nodeType="clickEffect">
                                  <p:stCondLst>
                                    <p:cond delay="0"/>
                                  </p:stCondLst>
                                  <p:childTnLst>
                                    <p:set>
                                      <p:cBhvr>
                                        <p:cTn id="55" dur="1" fill="hold">
                                          <p:stCondLst>
                                            <p:cond delay="0"/>
                                          </p:stCondLst>
                                        </p:cTn>
                                        <p:tgtEl>
                                          <p:spTgt spid="89259"/>
                                        </p:tgtEl>
                                        <p:attrNameLst>
                                          <p:attrName>style.visibility</p:attrName>
                                        </p:attrNameLst>
                                      </p:cBhvr>
                                      <p:to>
                                        <p:strVal val="visible"/>
                                      </p:to>
                                    </p:set>
                                    <p:anim calcmode="lin" valueType="num">
                                      <p:cBhvr>
                                        <p:cTn id="56" dur="5000" fill="hold"/>
                                        <p:tgtEl>
                                          <p:spTgt spid="89259"/>
                                        </p:tgtEl>
                                        <p:attrNameLst>
                                          <p:attrName>ppt_w</p:attrName>
                                        </p:attrNameLst>
                                      </p:cBhvr>
                                      <p:tavLst>
                                        <p:tav tm="0" fmla="#ppt_w*sin(2.5*pi*$)">
                                          <p:val>
                                            <p:fltVal val="0"/>
                                          </p:val>
                                        </p:tav>
                                        <p:tav tm="100000">
                                          <p:val>
                                            <p:fltVal val="1"/>
                                          </p:val>
                                        </p:tav>
                                      </p:tavLst>
                                    </p:anim>
                                    <p:anim calcmode="lin" valueType="num">
                                      <p:cBhvr>
                                        <p:cTn id="57" dur="5000" fill="hold"/>
                                        <p:tgtEl>
                                          <p:spTgt spid="89259"/>
                                        </p:tgtEl>
                                        <p:attrNameLst>
                                          <p:attrName>ppt_h</p:attrName>
                                        </p:attrNameLst>
                                      </p:cBhvr>
                                      <p:tavLst>
                                        <p:tav tm="0">
                                          <p:val>
                                            <p:strVal val="#ppt_h"/>
                                          </p:val>
                                        </p:tav>
                                        <p:tav tm="100000">
                                          <p:val>
                                            <p:strVal val="#ppt_h"/>
                                          </p:val>
                                        </p:tav>
                                      </p:tavLst>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19" presetClass="entr" presetSubtype="10" fill="hold" grpId="0" nodeType="clickEffect">
                                  <p:stCondLst>
                                    <p:cond delay="0"/>
                                  </p:stCondLst>
                                  <p:childTnLst>
                                    <p:set>
                                      <p:cBhvr>
                                        <p:cTn id="61" dur="1" fill="hold">
                                          <p:stCondLst>
                                            <p:cond delay="0"/>
                                          </p:stCondLst>
                                        </p:cTn>
                                        <p:tgtEl>
                                          <p:spTgt spid="89258"/>
                                        </p:tgtEl>
                                        <p:attrNameLst>
                                          <p:attrName>style.visibility</p:attrName>
                                        </p:attrNameLst>
                                      </p:cBhvr>
                                      <p:to>
                                        <p:strVal val="visible"/>
                                      </p:to>
                                    </p:set>
                                    <p:anim calcmode="lin" valueType="num">
                                      <p:cBhvr>
                                        <p:cTn id="62" dur="5000" fill="hold"/>
                                        <p:tgtEl>
                                          <p:spTgt spid="89258"/>
                                        </p:tgtEl>
                                        <p:attrNameLst>
                                          <p:attrName>ppt_w</p:attrName>
                                        </p:attrNameLst>
                                      </p:cBhvr>
                                      <p:tavLst>
                                        <p:tav tm="0" fmla="#ppt_w*sin(2.5*pi*$)">
                                          <p:val>
                                            <p:fltVal val="0"/>
                                          </p:val>
                                        </p:tav>
                                        <p:tav tm="100000">
                                          <p:val>
                                            <p:fltVal val="1"/>
                                          </p:val>
                                        </p:tav>
                                      </p:tavLst>
                                    </p:anim>
                                    <p:anim calcmode="lin" valueType="num">
                                      <p:cBhvr>
                                        <p:cTn id="63" dur="5000" fill="hold"/>
                                        <p:tgtEl>
                                          <p:spTgt spid="89258"/>
                                        </p:tgtEl>
                                        <p:attrNameLst>
                                          <p:attrName>ppt_h</p:attrName>
                                        </p:attrNameLst>
                                      </p:cBhvr>
                                      <p:tavLst>
                                        <p:tav tm="0">
                                          <p:val>
                                            <p:strVal val="#ppt_h"/>
                                          </p:val>
                                        </p:tav>
                                        <p:tav tm="100000">
                                          <p:val>
                                            <p:strVal val="#ppt_h"/>
                                          </p:val>
                                        </p:tav>
                                      </p:tavLst>
                                    </p:anim>
                                  </p:childTnLst>
                                </p:cTn>
                              </p:par>
                              <p:par>
                                <p:cTn id="64" presetID="29" presetClass="entr" presetSubtype="0" fill="hold" nodeType="withEffect">
                                  <p:stCondLst>
                                    <p:cond delay="0"/>
                                  </p:stCondLst>
                                  <p:childTnLst>
                                    <p:set>
                                      <p:cBhvr>
                                        <p:cTn id="65" dur="1" fill="hold">
                                          <p:stCondLst>
                                            <p:cond delay="0"/>
                                          </p:stCondLst>
                                        </p:cTn>
                                        <p:tgtEl>
                                          <p:spTgt spid="89261"/>
                                        </p:tgtEl>
                                        <p:attrNameLst>
                                          <p:attrName>style.visibility</p:attrName>
                                        </p:attrNameLst>
                                      </p:cBhvr>
                                      <p:to>
                                        <p:strVal val="visible"/>
                                      </p:to>
                                    </p:set>
                                    <p:anim calcmode="lin" valueType="num">
                                      <p:cBhvr>
                                        <p:cTn id="66" dur="1000" fill="hold"/>
                                        <p:tgtEl>
                                          <p:spTgt spid="89261"/>
                                        </p:tgtEl>
                                        <p:attrNameLst>
                                          <p:attrName>ppt_x</p:attrName>
                                        </p:attrNameLst>
                                      </p:cBhvr>
                                      <p:tavLst>
                                        <p:tav tm="0">
                                          <p:val>
                                            <p:strVal val="#ppt_x-.2"/>
                                          </p:val>
                                        </p:tav>
                                        <p:tav tm="100000">
                                          <p:val>
                                            <p:strVal val="#ppt_x"/>
                                          </p:val>
                                        </p:tav>
                                      </p:tavLst>
                                    </p:anim>
                                    <p:anim calcmode="lin" valueType="num">
                                      <p:cBhvr>
                                        <p:cTn id="67" dur="1000" fill="hold"/>
                                        <p:tgtEl>
                                          <p:spTgt spid="89261"/>
                                        </p:tgtEl>
                                        <p:attrNameLst>
                                          <p:attrName>ppt_y</p:attrName>
                                        </p:attrNameLst>
                                      </p:cBhvr>
                                      <p:tavLst>
                                        <p:tav tm="0">
                                          <p:val>
                                            <p:strVal val="#ppt_y"/>
                                          </p:val>
                                        </p:tav>
                                        <p:tav tm="100000">
                                          <p:val>
                                            <p:strVal val="#ppt_y"/>
                                          </p:val>
                                        </p:tav>
                                      </p:tavLst>
                                    </p:anim>
                                    <p:animEffect transition="in" filter="wipe(right)" prLst="gradientSize: 0.1">
                                      <p:cBhvr>
                                        <p:cTn id="68" dur="1000"/>
                                        <p:tgtEl>
                                          <p:spTgt spid="89261"/>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19" presetClass="entr" presetSubtype="10" fill="hold" nodeType="clickEffect">
                                  <p:stCondLst>
                                    <p:cond delay="0"/>
                                  </p:stCondLst>
                                  <p:childTnLst>
                                    <p:set>
                                      <p:cBhvr>
                                        <p:cTn id="72" dur="1" fill="hold">
                                          <p:stCondLst>
                                            <p:cond delay="0"/>
                                          </p:stCondLst>
                                        </p:cTn>
                                        <p:tgtEl>
                                          <p:spTgt spid="89261"/>
                                        </p:tgtEl>
                                        <p:attrNameLst>
                                          <p:attrName>style.visibility</p:attrName>
                                        </p:attrNameLst>
                                      </p:cBhvr>
                                      <p:to>
                                        <p:strVal val="visible"/>
                                      </p:to>
                                    </p:set>
                                    <p:anim calcmode="lin" valueType="num">
                                      <p:cBhvr>
                                        <p:cTn id="73" dur="5000" fill="hold"/>
                                        <p:tgtEl>
                                          <p:spTgt spid="89261"/>
                                        </p:tgtEl>
                                        <p:attrNameLst>
                                          <p:attrName>ppt_w</p:attrName>
                                        </p:attrNameLst>
                                      </p:cBhvr>
                                      <p:tavLst>
                                        <p:tav tm="0" fmla="#ppt_w*sin(2.5*pi*$)">
                                          <p:val>
                                            <p:fltVal val="0"/>
                                          </p:val>
                                        </p:tav>
                                        <p:tav tm="100000">
                                          <p:val>
                                            <p:fltVal val="1"/>
                                          </p:val>
                                        </p:tav>
                                      </p:tavLst>
                                    </p:anim>
                                    <p:anim calcmode="lin" valueType="num">
                                      <p:cBhvr>
                                        <p:cTn id="74" dur="5000" fill="hold"/>
                                        <p:tgtEl>
                                          <p:spTgt spid="89261"/>
                                        </p:tgtEl>
                                        <p:attrNameLst>
                                          <p:attrName>ppt_h</p:attrName>
                                        </p:attrNameLst>
                                      </p:cBhvr>
                                      <p:tavLst>
                                        <p:tav tm="0">
                                          <p:val>
                                            <p:strVal val="#ppt_h"/>
                                          </p:val>
                                        </p:tav>
                                        <p:tav tm="100000">
                                          <p:val>
                                            <p:strVal val="#ppt_h"/>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19" presetClass="entr" presetSubtype="10" fill="hold" grpId="0" nodeType="clickEffect">
                                  <p:stCondLst>
                                    <p:cond delay="0"/>
                                  </p:stCondLst>
                                  <p:childTnLst>
                                    <p:set>
                                      <p:cBhvr>
                                        <p:cTn id="78" dur="1" fill="hold">
                                          <p:stCondLst>
                                            <p:cond delay="0"/>
                                          </p:stCondLst>
                                        </p:cTn>
                                        <p:tgtEl>
                                          <p:spTgt spid="89262"/>
                                        </p:tgtEl>
                                        <p:attrNameLst>
                                          <p:attrName>style.visibility</p:attrName>
                                        </p:attrNameLst>
                                      </p:cBhvr>
                                      <p:to>
                                        <p:strVal val="visible"/>
                                      </p:to>
                                    </p:set>
                                    <p:anim calcmode="lin" valueType="num">
                                      <p:cBhvr>
                                        <p:cTn id="79" dur="5000" fill="hold"/>
                                        <p:tgtEl>
                                          <p:spTgt spid="89262"/>
                                        </p:tgtEl>
                                        <p:attrNameLst>
                                          <p:attrName>ppt_w</p:attrName>
                                        </p:attrNameLst>
                                      </p:cBhvr>
                                      <p:tavLst>
                                        <p:tav tm="0" fmla="#ppt_w*sin(2.5*pi*$)">
                                          <p:val>
                                            <p:fltVal val="0"/>
                                          </p:val>
                                        </p:tav>
                                        <p:tav tm="100000">
                                          <p:val>
                                            <p:fltVal val="1"/>
                                          </p:val>
                                        </p:tav>
                                      </p:tavLst>
                                    </p:anim>
                                    <p:anim calcmode="lin" valueType="num">
                                      <p:cBhvr>
                                        <p:cTn id="80" dur="5000" fill="hold"/>
                                        <p:tgtEl>
                                          <p:spTgt spid="89262"/>
                                        </p:tgtEl>
                                        <p:attrNameLst>
                                          <p:attrName>ppt_h</p:attrName>
                                        </p:attrNameLst>
                                      </p:cBhvr>
                                      <p:tavLst>
                                        <p:tav tm="0">
                                          <p:val>
                                            <p:strVal val="#ppt_h"/>
                                          </p:val>
                                        </p:tav>
                                        <p:tav tm="100000">
                                          <p:val>
                                            <p:strVal val="#ppt_h"/>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3" presetClass="entr" presetSubtype="10" fill="hold" grpId="0" nodeType="clickEffect">
                                  <p:stCondLst>
                                    <p:cond delay="0"/>
                                  </p:stCondLst>
                                  <p:childTnLst>
                                    <p:set>
                                      <p:cBhvr>
                                        <p:cTn id="84" dur="1" fill="hold">
                                          <p:stCondLst>
                                            <p:cond delay="0"/>
                                          </p:stCondLst>
                                        </p:cTn>
                                        <p:tgtEl>
                                          <p:spTgt spid="89265"/>
                                        </p:tgtEl>
                                        <p:attrNameLst>
                                          <p:attrName>style.visibility</p:attrName>
                                        </p:attrNameLst>
                                      </p:cBhvr>
                                      <p:to>
                                        <p:strVal val="visible"/>
                                      </p:to>
                                    </p:set>
                                    <p:animEffect transition="in" filter="blinds(horizontal)">
                                      <p:cBhvr>
                                        <p:cTn id="85" dur="500"/>
                                        <p:tgtEl>
                                          <p:spTgt spid="892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216" grpId="0" animBg="1"/>
      <p:bldP spid="89217" grpId="0" animBg="1"/>
      <p:bldP spid="89218" grpId="0"/>
      <p:bldP spid="89219" grpId="0"/>
      <p:bldP spid="89220" grpId="0"/>
      <p:bldP spid="89258" grpId="0"/>
      <p:bldP spid="89259" grpId="0"/>
      <p:bldP spid="89262" grpId="0"/>
      <p:bldP spid="8926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1">
            <a:extLst>
              <a:ext uri="{FF2B5EF4-FFF2-40B4-BE49-F238E27FC236}">
                <a16:creationId xmlns:a16="http://schemas.microsoft.com/office/drawing/2014/main" id="{EBFE61DF-B21D-41CB-8640-2915D4E9803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BE831B0E-7CCA-4C65-914C-3FC51C3EFD7D}" type="slidenum">
              <a:rPr kumimoji="0" lang="en-US" altLang="zh-CN" sz="1800">
                <a:solidFill>
                  <a:srgbClr val="009900"/>
                </a:solidFill>
              </a:rPr>
              <a:pPr eaLnBrk="1" hangingPunct="1"/>
              <a:t>12</a:t>
            </a:fld>
            <a:endParaRPr kumimoji="0" lang="en-US" altLang="zh-CN" sz="1800">
              <a:solidFill>
                <a:srgbClr val="009900"/>
              </a:solidFill>
            </a:endParaRPr>
          </a:p>
        </p:txBody>
      </p:sp>
      <p:sp>
        <p:nvSpPr>
          <p:cNvPr id="134148" name="Rectangle 4">
            <a:extLst>
              <a:ext uri="{FF2B5EF4-FFF2-40B4-BE49-F238E27FC236}">
                <a16:creationId xmlns:a16="http://schemas.microsoft.com/office/drawing/2014/main" id="{F4C095D7-DFF1-4E43-9366-D6F01669CC66}"/>
              </a:ext>
            </a:extLst>
          </p:cNvPr>
          <p:cNvSpPr>
            <a:spLocks noChangeArrowheads="1"/>
          </p:cNvSpPr>
          <p:nvPr/>
        </p:nvSpPr>
        <p:spPr bwMode="auto">
          <a:xfrm>
            <a:off x="684213" y="579438"/>
            <a:ext cx="7931150" cy="762000"/>
          </a:xfrm>
          <a:prstGeom prst="rect">
            <a:avLst/>
          </a:prstGeom>
          <a:noFill/>
          <a:ln w="9525">
            <a:noFill/>
            <a:miter lim="800000"/>
            <a:headEnd/>
            <a:tailEnd/>
          </a:ln>
          <a:effectLst/>
        </p:spPr>
        <p:txBody>
          <a:bodyPr anchor="ctr">
            <a:spAutoFit/>
          </a:bodyPr>
          <a:lstStyle/>
          <a:p>
            <a:pPr>
              <a:lnSpc>
                <a:spcPct val="110000"/>
              </a:lnSpc>
              <a:spcBef>
                <a:spcPct val="10000"/>
              </a:spcBef>
              <a:defRPr/>
            </a:pPr>
            <a:r>
              <a:rPr lang="en-US" altLang="zh-CN" sz="2000" b="1">
                <a:effectLst>
                  <a:outerShdw blurRad="38100" dist="38100" dir="2700000" algn="tl">
                    <a:srgbClr val="C0C0C0"/>
                  </a:outerShdw>
                </a:effectLst>
              </a:rPr>
              <a:t>       </a:t>
            </a:r>
            <a:r>
              <a:rPr lang="zh-CN" altLang="en-US" sz="2000" b="1">
                <a:effectLst>
                  <a:outerShdw blurRad="38100" dist="38100" dir="2700000" algn="tl">
                    <a:srgbClr val="C0C0C0"/>
                  </a:outerShdw>
                </a:effectLst>
              </a:rPr>
              <a:t>不同基本类型指针之间的赋值运算，必须使用类型强制。利用指针的赋值运算以及类型强制可以实现一些特殊操作。</a:t>
            </a:r>
          </a:p>
        </p:txBody>
      </p:sp>
      <p:grpSp>
        <p:nvGrpSpPr>
          <p:cNvPr id="2" name="Group 9">
            <a:extLst>
              <a:ext uri="{FF2B5EF4-FFF2-40B4-BE49-F238E27FC236}">
                <a16:creationId xmlns:a16="http://schemas.microsoft.com/office/drawing/2014/main" id="{B37A19B4-30FD-44A7-854C-F64DFB350B4D}"/>
              </a:ext>
            </a:extLst>
          </p:cNvPr>
          <p:cNvGrpSpPr>
            <a:grpSpLocks/>
          </p:cNvGrpSpPr>
          <p:nvPr/>
        </p:nvGrpSpPr>
        <p:grpSpPr bwMode="auto">
          <a:xfrm>
            <a:off x="900113" y="2041525"/>
            <a:ext cx="7510462" cy="4524375"/>
            <a:chOff x="567" y="1272"/>
            <a:chExt cx="4731" cy="2850"/>
          </a:xfrm>
        </p:grpSpPr>
        <p:sp>
          <p:nvSpPr>
            <p:cNvPr id="14345" name="Rectangle 7">
              <a:extLst>
                <a:ext uri="{FF2B5EF4-FFF2-40B4-BE49-F238E27FC236}">
                  <a16:creationId xmlns:a16="http://schemas.microsoft.com/office/drawing/2014/main" id="{7154B971-32B5-4A2A-983A-D88AB4827239}"/>
                </a:ext>
              </a:extLst>
            </p:cNvPr>
            <p:cNvSpPr>
              <a:spLocks noChangeArrowheads="1"/>
            </p:cNvSpPr>
            <p:nvPr/>
          </p:nvSpPr>
          <p:spPr bwMode="auto">
            <a:xfrm>
              <a:off x="567" y="3203"/>
              <a:ext cx="862" cy="907"/>
            </a:xfrm>
            <a:prstGeom prst="rect">
              <a:avLst/>
            </a:prstGeom>
            <a:solidFill>
              <a:schemeClr val="bg1">
                <a:alpha val="7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34150" name="Rectangle 6">
              <a:extLst>
                <a:ext uri="{FF2B5EF4-FFF2-40B4-BE49-F238E27FC236}">
                  <a16:creationId xmlns:a16="http://schemas.microsoft.com/office/drawing/2014/main" id="{3839BA5E-EDBD-42AF-AA19-C115B4FB16C3}"/>
                </a:ext>
              </a:extLst>
            </p:cNvPr>
            <p:cNvSpPr>
              <a:spLocks noChangeArrowheads="1"/>
            </p:cNvSpPr>
            <p:nvPr/>
          </p:nvSpPr>
          <p:spPr bwMode="auto">
            <a:xfrm>
              <a:off x="567" y="1272"/>
              <a:ext cx="4731" cy="2850"/>
            </a:xfrm>
            <a:prstGeom prst="rect">
              <a:avLst/>
            </a:prstGeom>
            <a:noFill/>
            <a:ln w="9525">
              <a:noFill/>
              <a:miter lim="800000"/>
              <a:headEnd/>
              <a:tailEnd/>
            </a:ln>
            <a:effectLst/>
          </p:spPr>
          <p:txBody>
            <a:bodyPr wrap="none" anchor="ctr">
              <a:spAutoFit/>
            </a:bodyPr>
            <a:lstStyle/>
            <a:p>
              <a:pPr>
                <a:defRPr/>
              </a:pPr>
              <a:r>
                <a:rPr lang="en-US" altLang="zh-CN" sz="1800" dirty="0"/>
                <a:t>#include "</a:t>
              </a:r>
              <a:r>
                <a:rPr lang="en-US" altLang="zh-CN" sz="1800" dirty="0" err="1"/>
                <a:t>stdio.h</a:t>
              </a:r>
              <a:r>
                <a:rPr lang="en-US" altLang="zh-CN" sz="1800" dirty="0"/>
                <a:t>"</a:t>
              </a:r>
            </a:p>
            <a:p>
              <a:pPr>
                <a:defRPr/>
              </a:pPr>
              <a:r>
                <a:rPr lang="en-US" altLang="zh-CN" sz="1800" dirty="0"/>
                <a:t>void main(void){</a:t>
              </a:r>
            </a:p>
            <a:p>
              <a:pPr>
                <a:defRPr/>
              </a:pPr>
              <a:r>
                <a:rPr lang="en-US" altLang="zh-CN" sz="1800" dirty="0"/>
                <a:t>   long x=</a:t>
              </a:r>
              <a:r>
                <a:rPr lang="en-US" altLang="zh-CN" sz="1800" dirty="0">
                  <a:solidFill>
                    <a:srgbClr val="FF00FF"/>
                  </a:solidFill>
                </a:rPr>
                <a:t>0x1234ABCD</a:t>
              </a:r>
              <a:r>
                <a:rPr lang="en-US" altLang="zh-CN" sz="1800" dirty="0"/>
                <a:t>,k; </a:t>
              </a:r>
            </a:p>
            <a:p>
              <a:pPr>
                <a:defRPr/>
              </a:pPr>
              <a:r>
                <a:rPr lang="en-US" altLang="zh-CN" sz="1800" dirty="0"/>
                <a:t>   char * p =</a:t>
              </a:r>
              <a:r>
                <a:rPr lang="en-US" altLang="zh-CN" sz="1800" b="1" dirty="0">
                  <a:solidFill>
                    <a:srgbClr val="FF0000"/>
                  </a:solidFill>
                  <a:effectLst>
                    <a:outerShdw blurRad="38100" dist="38100" dir="2700000" algn="tl">
                      <a:srgbClr val="C0C0C0"/>
                    </a:outerShdw>
                  </a:effectLst>
                </a:rPr>
                <a:t>(char *)</a:t>
              </a:r>
              <a:r>
                <a:rPr lang="en-US" altLang="zh-CN" sz="1800" dirty="0"/>
                <a:t>&amp;x;  </a:t>
              </a:r>
              <a:r>
                <a:rPr lang="en-US" altLang="zh-CN" sz="1800" dirty="0">
                  <a:solidFill>
                    <a:srgbClr val="006699"/>
                  </a:solidFill>
                </a:rPr>
                <a:t>/*</a:t>
              </a:r>
              <a:r>
                <a:rPr lang="zh-CN" altLang="en-US" sz="1800" dirty="0">
                  <a:solidFill>
                    <a:srgbClr val="006699"/>
                  </a:solidFill>
                </a:rPr>
                <a:t>强制类型转换，</a:t>
              </a:r>
              <a:r>
                <a:rPr lang="en-US" altLang="zh-CN" sz="1800" dirty="0">
                  <a:solidFill>
                    <a:srgbClr val="006699"/>
                  </a:solidFill>
                </a:rPr>
                <a:t>p</a:t>
              </a:r>
              <a:r>
                <a:rPr lang="zh-CN" altLang="en-US" sz="1800" dirty="0">
                  <a:solidFill>
                    <a:srgbClr val="006699"/>
                  </a:solidFill>
                </a:rPr>
                <a:t>为字符指针 *</a:t>
              </a:r>
              <a:r>
                <a:rPr lang="en-US" altLang="zh-CN" sz="1800" dirty="0">
                  <a:solidFill>
                    <a:srgbClr val="006699"/>
                  </a:solidFill>
                </a:rPr>
                <a:t>/</a:t>
              </a:r>
            </a:p>
            <a:p>
              <a:pPr>
                <a:defRPr/>
              </a:pPr>
              <a:r>
                <a:rPr lang="en-US" altLang="zh-CN" sz="1800" dirty="0"/>
                <a:t>   char </a:t>
              </a:r>
              <a:r>
                <a:rPr lang="en-US" altLang="zh-CN" sz="1800" dirty="0" err="1"/>
                <a:t>up_half,low_half</a:t>
              </a:r>
              <a:r>
                <a:rPr lang="en-US" altLang="zh-CN" sz="1800" dirty="0"/>
                <a:t>; </a:t>
              </a:r>
              <a:r>
                <a:rPr lang="en-US" altLang="zh-CN" sz="1800" dirty="0">
                  <a:solidFill>
                    <a:srgbClr val="006699"/>
                  </a:solidFill>
                </a:rPr>
                <a:t>/* </a:t>
              </a:r>
              <a:r>
                <a:rPr lang="en-US" altLang="zh-CN" sz="1800" dirty="0" err="1">
                  <a:solidFill>
                    <a:srgbClr val="006699"/>
                  </a:solidFill>
                </a:rPr>
                <a:t>up_half</a:t>
              </a:r>
              <a:r>
                <a:rPr lang="zh-CN" altLang="en-US" sz="1800" dirty="0">
                  <a:solidFill>
                    <a:srgbClr val="006699"/>
                  </a:solidFill>
                </a:rPr>
                <a:t>存高</a:t>
              </a:r>
              <a:r>
                <a:rPr lang="en-US" altLang="zh-CN" sz="1800" dirty="0">
                  <a:solidFill>
                    <a:srgbClr val="006699"/>
                  </a:solidFill>
                </a:rPr>
                <a:t>4</a:t>
              </a:r>
              <a:r>
                <a:rPr lang="zh-CN" altLang="en-US" sz="1800" dirty="0">
                  <a:solidFill>
                    <a:srgbClr val="006699"/>
                  </a:solidFill>
                </a:rPr>
                <a:t>位，</a:t>
              </a:r>
              <a:r>
                <a:rPr lang="en-US" altLang="zh-CN" sz="1800" dirty="0" err="1">
                  <a:solidFill>
                    <a:srgbClr val="006699"/>
                  </a:solidFill>
                </a:rPr>
                <a:t>low_half</a:t>
              </a:r>
              <a:r>
                <a:rPr lang="zh-CN" altLang="en-US" sz="1800" dirty="0">
                  <a:solidFill>
                    <a:srgbClr val="006699"/>
                  </a:solidFill>
                </a:rPr>
                <a:t>存低</a:t>
              </a:r>
              <a:r>
                <a:rPr lang="en-US" altLang="zh-CN" sz="1800" dirty="0">
                  <a:solidFill>
                    <a:srgbClr val="006699"/>
                  </a:solidFill>
                </a:rPr>
                <a:t>4</a:t>
              </a:r>
              <a:r>
                <a:rPr lang="zh-CN" altLang="en-US" sz="1800" dirty="0">
                  <a:solidFill>
                    <a:srgbClr val="006699"/>
                  </a:solidFill>
                </a:rPr>
                <a:t>位 *</a:t>
              </a:r>
              <a:r>
                <a:rPr lang="en-US" altLang="zh-CN" sz="1800" dirty="0">
                  <a:solidFill>
                    <a:srgbClr val="006699"/>
                  </a:solidFill>
                </a:rPr>
                <a:t>/</a:t>
              </a:r>
            </a:p>
            <a:p>
              <a:pPr>
                <a:defRPr/>
              </a:pPr>
              <a:r>
                <a:rPr lang="en-US" altLang="zh-CN" sz="1800" dirty="0"/>
                <a:t>   for(k=0;k&lt;4;k++) {</a:t>
              </a:r>
            </a:p>
            <a:p>
              <a:pPr>
                <a:defRPr/>
              </a:pPr>
              <a:r>
                <a:rPr lang="en-US" altLang="zh-CN" sz="1800" dirty="0"/>
                <a:t>      </a:t>
              </a:r>
              <a:r>
                <a:rPr lang="en-US" altLang="zh-CN" sz="1800" dirty="0" err="1"/>
                <a:t>low_half</a:t>
              </a:r>
              <a:r>
                <a:rPr lang="en-US" altLang="zh-CN" sz="1800" dirty="0"/>
                <a:t>=( *p )&amp; 0x0f ; </a:t>
              </a:r>
              <a:r>
                <a:rPr lang="en-US" altLang="zh-CN" sz="1800" dirty="0">
                  <a:solidFill>
                    <a:srgbClr val="006699"/>
                  </a:solidFill>
                </a:rPr>
                <a:t>/* </a:t>
              </a:r>
              <a:r>
                <a:rPr lang="zh-CN" altLang="en-US" sz="1800" dirty="0">
                  <a:solidFill>
                    <a:srgbClr val="006699"/>
                  </a:solidFill>
                </a:rPr>
                <a:t>取低</a:t>
              </a:r>
              <a:r>
                <a:rPr lang="en-US" altLang="zh-CN" sz="1800" dirty="0">
                  <a:solidFill>
                    <a:srgbClr val="006699"/>
                  </a:solidFill>
                </a:rPr>
                <a:t>4</a:t>
              </a:r>
              <a:r>
                <a:rPr lang="zh-CN" altLang="en-US" sz="1800" dirty="0">
                  <a:solidFill>
                    <a:srgbClr val="006699"/>
                  </a:solidFill>
                </a:rPr>
                <a:t>位 *</a:t>
              </a:r>
              <a:r>
                <a:rPr lang="en-US" altLang="zh-CN" sz="1800" dirty="0">
                  <a:solidFill>
                    <a:srgbClr val="006699"/>
                  </a:solidFill>
                </a:rPr>
                <a:t>/</a:t>
              </a:r>
            </a:p>
            <a:p>
              <a:pPr>
                <a:defRPr/>
              </a:pPr>
              <a:r>
                <a:rPr lang="en-US" altLang="zh-CN" sz="1800" dirty="0"/>
                <a:t>      if(</a:t>
              </a:r>
              <a:r>
                <a:rPr lang="en-US" altLang="zh-CN" sz="1800" dirty="0" err="1"/>
                <a:t>low_half</a:t>
              </a:r>
              <a:r>
                <a:rPr lang="en-US" altLang="zh-CN" sz="1800" dirty="0"/>
                <a:t>&lt;10) </a:t>
              </a:r>
              <a:r>
                <a:rPr lang="en-US" altLang="zh-CN" sz="1800" dirty="0" err="1"/>
                <a:t>low_half</a:t>
              </a:r>
              <a:r>
                <a:rPr lang="en-US" altLang="zh-CN" sz="1800" dirty="0"/>
                <a:t>|=’0’;  </a:t>
              </a:r>
              <a:r>
                <a:rPr lang="en-US" altLang="zh-CN" sz="1800" dirty="0">
                  <a:solidFill>
                    <a:srgbClr val="006699"/>
                  </a:solidFill>
                </a:rPr>
                <a:t>/* </a:t>
              </a:r>
              <a:r>
                <a:rPr lang="zh-CN" altLang="en-US" sz="1800" dirty="0">
                  <a:solidFill>
                    <a:srgbClr val="006699"/>
                  </a:solidFill>
                </a:rPr>
                <a:t>低</a:t>
              </a:r>
              <a:r>
                <a:rPr lang="en-US" altLang="zh-CN" sz="1800" dirty="0">
                  <a:solidFill>
                    <a:srgbClr val="006699"/>
                  </a:solidFill>
                </a:rPr>
                <a:t>4</a:t>
              </a:r>
              <a:r>
                <a:rPr lang="zh-CN" altLang="en-US" sz="1800" dirty="0">
                  <a:solidFill>
                    <a:srgbClr val="006699"/>
                  </a:solidFill>
                </a:rPr>
                <a:t>位转换成</a:t>
              </a:r>
              <a:r>
                <a:rPr lang="en-US" altLang="zh-CN" sz="1800" dirty="0">
                  <a:solidFill>
                    <a:srgbClr val="006699"/>
                  </a:solidFill>
                </a:rPr>
                <a:t>ASCII</a:t>
              </a:r>
              <a:r>
                <a:rPr lang="zh-CN" altLang="en-US" sz="1800" dirty="0">
                  <a:solidFill>
                    <a:srgbClr val="006699"/>
                  </a:solidFill>
                </a:rPr>
                <a:t>码’</a:t>
              </a:r>
              <a:r>
                <a:rPr lang="en-US" altLang="zh-CN" sz="1800" dirty="0">
                  <a:solidFill>
                    <a:srgbClr val="006699"/>
                  </a:solidFill>
                </a:rPr>
                <a:t>0’-’9’ */</a:t>
              </a:r>
            </a:p>
            <a:p>
              <a:pPr>
                <a:defRPr/>
              </a:pPr>
              <a:r>
                <a:rPr lang="en-US" altLang="zh-CN" sz="1800" dirty="0"/>
                <a:t>         else  </a:t>
              </a:r>
              <a:r>
                <a:rPr lang="en-US" altLang="zh-CN" sz="1800" dirty="0" err="1"/>
                <a:t>low_half</a:t>
              </a:r>
              <a:r>
                <a:rPr lang="en-US" altLang="zh-CN" sz="1800" dirty="0"/>
                <a:t>=(low_half-10)+’A’;</a:t>
              </a:r>
              <a:r>
                <a:rPr lang="en-US" altLang="zh-CN" sz="1800" dirty="0">
                  <a:solidFill>
                    <a:srgbClr val="006699"/>
                  </a:solidFill>
                </a:rPr>
                <a:t>/* </a:t>
              </a:r>
              <a:r>
                <a:rPr lang="zh-CN" altLang="en-US" sz="1800" dirty="0">
                  <a:solidFill>
                    <a:srgbClr val="006699"/>
                  </a:solidFill>
                </a:rPr>
                <a:t>低</a:t>
              </a:r>
              <a:r>
                <a:rPr lang="en-US" altLang="zh-CN" sz="1800" dirty="0">
                  <a:solidFill>
                    <a:srgbClr val="006699"/>
                  </a:solidFill>
                </a:rPr>
                <a:t>4</a:t>
              </a:r>
              <a:r>
                <a:rPr lang="zh-CN" altLang="en-US" sz="1800" dirty="0">
                  <a:solidFill>
                    <a:srgbClr val="006699"/>
                  </a:solidFill>
                </a:rPr>
                <a:t>位转换成</a:t>
              </a:r>
              <a:r>
                <a:rPr lang="en-US" altLang="zh-CN" sz="1800" dirty="0">
                  <a:solidFill>
                    <a:srgbClr val="006699"/>
                  </a:solidFill>
                </a:rPr>
                <a:t>ASCII</a:t>
              </a:r>
              <a:r>
                <a:rPr lang="zh-CN" altLang="en-US" sz="1800" dirty="0">
                  <a:solidFill>
                    <a:srgbClr val="006699"/>
                  </a:solidFill>
                </a:rPr>
                <a:t>码’</a:t>
              </a:r>
              <a:r>
                <a:rPr lang="en-US" altLang="zh-CN" sz="1800" dirty="0">
                  <a:solidFill>
                    <a:srgbClr val="006699"/>
                  </a:solidFill>
                </a:rPr>
                <a:t>A’-’F’*/</a:t>
              </a:r>
            </a:p>
            <a:p>
              <a:pPr>
                <a:defRPr/>
              </a:pPr>
              <a:r>
                <a:rPr lang="en-US" altLang="zh-CN" sz="1800" dirty="0"/>
                <a:t>      </a:t>
              </a:r>
              <a:r>
                <a:rPr lang="en-US" altLang="zh-CN" sz="1800" dirty="0" err="1"/>
                <a:t>up_half</a:t>
              </a:r>
              <a:r>
                <a:rPr lang="en-US" altLang="zh-CN" sz="1800" dirty="0"/>
                <a:t>=(*p&gt;&gt;4)&amp;0x0f; </a:t>
              </a:r>
              <a:r>
                <a:rPr lang="en-US" altLang="zh-CN" sz="1800" dirty="0">
                  <a:solidFill>
                    <a:srgbClr val="006699"/>
                  </a:solidFill>
                </a:rPr>
                <a:t>/* </a:t>
              </a:r>
              <a:r>
                <a:rPr lang="zh-CN" altLang="en-US" sz="1800" dirty="0">
                  <a:solidFill>
                    <a:srgbClr val="006699"/>
                  </a:solidFill>
                </a:rPr>
                <a:t>取高</a:t>
              </a:r>
              <a:r>
                <a:rPr lang="en-US" altLang="zh-CN" sz="1800" dirty="0">
                  <a:solidFill>
                    <a:srgbClr val="006699"/>
                  </a:solidFill>
                </a:rPr>
                <a:t>4</a:t>
              </a:r>
              <a:r>
                <a:rPr lang="zh-CN" altLang="en-US" sz="1800" dirty="0">
                  <a:solidFill>
                    <a:srgbClr val="006699"/>
                  </a:solidFill>
                </a:rPr>
                <a:t>位 *</a:t>
              </a:r>
              <a:r>
                <a:rPr lang="en-US" altLang="zh-CN" sz="1800" dirty="0">
                  <a:solidFill>
                    <a:srgbClr val="006699"/>
                  </a:solidFill>
                </a:rPr>
                <a:t>/</a:t>
              </a:r>
            </a:p>
            <a:p>
              <a:pPr>
                <a:defRPr/>
              </a:pPr>
              <a:r>
                <a:rPr lang="en-US" altLang="zh-CN" sz="1800" dirty="0"/>
                <a:t>      if(</a:t>
              </a:r>
              <a:r>
                <a:rPr lang="en-US" altLang="zh-CN" sz="1800" dirty="0" err="1"/>
                <a:t>up_half</a:t>
              </a:r>
              <a:r>
                <a:rPr lang="en-US" altLang="zh-CN" sz="1800" dirty="0"/>
                <a:t>&lt;10) </a:t>
              </a:r>
              <a:r>
                <a:rPr lang="en-US" altLang="zh-CN" sz="1800" dirty="0" err="1"/>
                <a:t>up_half</a:t>
              </a:r>
              <a:r>
                <a:rPr lang="en-US" altLang="zh-CN" sz="1800" dirty="0"/>
                <a:t>|='0';  </a:t>
              </a:r>
              <a:r>
                <a:rPr lang="en-US" altLang="zh-CN" sz="1800" dirty="0">
                  <a:solidFill>
                    <a:srgbClr val="006699"/>
                  </a:solidFill>
                </a:rPr>
                <a:t>/* </a:t>
              </a:r>
              <a:r>
                <a:rPr lang="zh-CN" altLang="en-US" sz="1800" dirty="0">
                  <a:solidFill>
                    <a:srgbClr val="006699"/>
                  </a:solidFill>
                </a:rPr>
                <a:t>高</a:t>
              </a:r>
              <a:r>
                <a:rPr lang="en-US" altLang="zh-CN" sz="1800" dirty="0">
                  <a:solidFill>
                    <a:srgbClr val="006699"/>
                  </a:solidFill>
                </a:rPr>
                <a:t>4</a:t>
              </a:r>
              <a:r>
                <a:rPr lang="zh-CN" altLang="en-US" sz="1800" dirty="0">
                  <a:solidFill>
                    <a:srgbClr val="006699"/>
                  </a:solidFill>
                </a:rPr>
                <a:t>位转换成</a:t>
              </a:r>
              <a:r>
                <a:rPr lang="en-US" altLang="zh-CN" sz="1800" dirty="0">
                  <a:solidFill>
                    <a:srgbClr val="006699"/>
                  </a:solidFill>
                </a:rPr>
                <a:t>ASCII</a:t>
              </a:r>
              <a:r>
                <a:rPr lang="zh-CN" altLang="en-US" sz="1800" dirty="0">
                  <a:solidFill>
                    <a:srgbClr val="006699"/>
                  </a:solidFill>
                </a:rPr>
                <a:t>码</a:t>
              </a:r>
              <a:r>
                <a:rPr lang="en-US" altLang="zh-CN" sz="1800" dirty="0">
                  <a:solidFill>
                    <a:srgbClr val="006699"/>
                  </a:solidFill>
                </a:rPr>
                <a:t>'0'-'9' */</a:t>
              </a:r>
            </a:p>
            <a:p>
              <a:pPr>
                <a:defRPr/>
              </a:pPr>
              <a:r>
                <a:rPr lang="en-US" altLang="zh-CN" sz="1800" dirty="0"/>
                <a:t>         else  </a:t>
              </a:r>
              <a:r>
                <a:rPr lang="en-US" altLang="zh-CN" sz="1800" dirty="0" err="1"/>
                <a:t>up_half</a:t>
              </a:r>
              <a:r>
                <a:rPr lang="en-US" altLang="zh-CN" sz="1800" dirty="0"/>
                <a:t>=(up_half-10)+'A'; </a:t>
              </a:r>
              <a:r>
                <a:rPr lang="en-US" altLang="zh-CN" sz="1800" dirty="0">
                  <a:solidFill>
                    <a:srgbClr val="006699"/>
                  </a:solidFill>
                </a:rPr>
                <a:t> /* </a:t>
              </a:r>
              <a:r>
                <a:rPr lang="zh-CN" altLang="en-US" sz="1800" dirty="0">
                  <a:solidFill>
                    <a:srgbClr val="006699"/>
                  </a:solidFill>
                </a:rPr>
                <a:t>高</a:t>
              </a:r>
              <a:r>
                <a:rPr lang="en-US" altLang="zh-CN" sz="1800" dirty="0">
                  <a:solidFill>
                    <a:srgbClr val="006699"/>
                  </a:solidFill>
                </a:rPr>
                <a:t>4</a:t>
              </a:r>
              <a:r>
                <a:rPr lang="zh-CN" altLang="en-US" sz="1800" dirty="0">
                  <a:solidFill>
                    <a:srgbClr val="006699"/>
                  </a:solidFill>
                </a:rPr>
                <a:t>位转换成</a:t>
              </a:r>
              <a:r>
                <a:rPr lang="en-US" altLang="zh-CN" sz="1800" dirty="0">
                  <a:solidFill>
                    <a:srgbClr val="006699"/>
                  </a:solidFill>
                </a:rPr>
                <a:t>ASCII</a:t>
              </a:r>
              <a:r>
                <a:rPr lang="zh-CN" altLang="en-US" sz="1800" dirty="0">
                  <a:solidFill>
                    <a:srgbClr val="006699"/>
                  </a:solidFill>
                </a:rPr>
                <a:t>码</a:t>
              </a:r>
              <a:r>
                <a:rPr lang="en-US" altLang="zh-CN" sz="1800" dirty="0">
                  <a:solidFill>
                    <a:srgbClr val="006699"/>
                  </a:solidFill>
                </a:rPr>
                <a:t>'A'-'F' */</a:t>
              </a:r>
            </a:p>
            <a:p>
              <a:pPr>
                <a:defRPr/>
              </a:pPr>
              <a:r>
                <a:rPr lang="en-US" altLang="zh-CN" sz="1800" dirty="0"/>
                <a:t>      p++; </a:t>
              </a:r>
              <a:r>
                <a:rPr lang="en-US" altLang="zh-CN" sz="1800" dirty="0">
                  <a:solidFill>
                    <a:srgbClr val="006699"/>
                  </a:solidFill>
                </a:rPr>
                <a:t>/* </a:t>
              </a:r>
              <a:r>
                <a:rPr lang="zh-CN" altLang="en-US" sz="1800" dirty="0">
                  <a:solidFill>
                    <a:srgbClr val="006699"/>
                  </a:solidFill>
                </a:rPr>
                <a:t>指向整型数</a:t>
              </a:r>
              <a:r>
                <a:rPr lang="en-US" altLang="zh-CN" sz="1800" dirty="0">
                  <a:solidFill>
                    <a:srgbClr val="006699"/>
                  </a:solidFill>
                </a:rPr>
                <a:t>x</a:t>
              </a:r>
              <a:r>
                <a:rPr lang="zh-CN" altLang="en-US" sz="1800" dirty="0">
                  <a:solidFill>
                    <a:srgbClr val="006699"/>
                  </a:solidFill>
                </a:rPr>
                <a:t>下一个字节*</a:t>
              </a:r>
              <a:r>
                <a:rPr lang="en-US" altLang="zh-CN" sz="1800" dirty="0">
                  <a:solidFill>
                    <a:srgbClr val="006699"/>
                  </a:solidFill>
                </a:rPr>
                <a:t>/</a:t>
              </a:r>
            </a:p>
            <a:p>
              <a:pPr>
                <a:defRPr/>
              </a:pPr>
              <a:r>
                <a:rPr lang="en-US" altLang="zh-CN" sz="1800" dirty="0"/>
                <a:t>      </a:t>
              </a:r>
              <a:r>
                <a:rPr lang="en-US" altLang="zh-CN" sz="1800" dirty="0" err="1"/>
                <a:t>printf</a:t>
              </a:r>
              <a:r>
                <a:rPr lang="en-US" altLang="zh-CN" sz="1800" dirty="0"/>
                <a:t>("%c %c ",</a:t>
              </a:r>
              <a:r>
                <a:rPr lang="en-US" altLang="zh-CN" sz="1800" dirty="0" err="1"/>
                <a:t>up_half,low_half</a:t>
              </a:r>
              <a:r>
                <a:rPr lang="en-US" altLang="zh-CN" sz="1800" dirty="0"/>
                <a:t>);</a:t>
              </a:r>
            </a:p>
            <a:p>
              <a:pPr>
                <a:defRPr/>
              </a:pPr>
              <a:r>
                <a:rPr lang="en-US" altLang="zh-CN" sz="1800" dirty="0"/>
                <a:t>   }</a:t>
              </a:r>
            </a:p>
            <a:p>
              <a:pPr>
                <a:defRPr/>
              </a:pPr>
              <a:r>
                <a:rPr lang="en-US" altLang="zh-CN" sz="1800" dirty="0"/>
                <a:t>}</a:t>
              </a:r>
            </a:p>
          </p:txBody>
        </p:sp>
      </p:grpSp>
      <p:sp>
        <p:nvSpPr>
          <p:cNvPr id="134149" name="Rectangle 5">
            <a:extLst>
              <a:ext uri="{FF2B5EF4-FFF2-40B4-BE49-F238E27FC236}">
                <a16:creationId xmlns:a16="http://schemas.microsoft.com/office/drawing/2014/main" id="{A9A9C089-8110-4262-8A7D-6EBD5AE9DEA6}"/>
              </a:ext>
            </a:extLst>
          </p:cNvPr>
          <p:cNvSpPr>
            <a:spLocks noChangeArrowheads="1"/>
          </p:cNvSpPr>
          <p:nvPr/>
        </p:nvSpPr>
        <p:spPr bwMode="auto">
          <a:xfrm>
            <a:off x="684213" y="1341438"/>
            <a:ext cx="7907337" cy="701675"/>
          </a:xfrm>
          <a:prstGeom prst="rect">
            <a:avLst/>
          </a:prstGeom>
          <a:noFill/>
          <a:ln w="9525">
            <a:noFill/>
            <a:miter lim="800000"/>
            <a:headEnd/>
            <a:tailEnd/>
          </a:ln>
          <a:effectLst/>
        </p:spPr>
        <p:txBody>
          <a:bodyPr anchor="ctr">
            <a:spAutoFit/>
          </a:bodyPr>
          <a:lstStyle/>
          <a:p>
            <a:pPr>
              <a:defRPr/>
            </a:pPr>
            <a:r>
              <a:rPr lang="en-US" altLang="zh-CN" sz="2000" b="1" dirty="0"/>
              <a:t>       </a:t>
            </a:r>
            <a:r>
              <a:rPr lang="zh-CN" altLang="en-US" sz="2000" b="1" dirty="0"/>
              <a:t>例</a:t>
            </a:r>
            <a:r>
              <a:rPr lang="en-US" altLang="zh-CN" sz="2000" b="1" dirty="0"/>
              <a:t>8.1</a:t>
            </a:r>
            <a:r>
              <a:rPr lang="en-US" altLang="zh-CN" sz="2000" b="1" dirty="0">
                <a:effectLst>
                  <a:outerShdw blurRad="38100" dist="38100" dir="2700000" algn="tl">
                    <a:srgbClr val="C0C0C0"/>
                  </a:outerShdw>
                </a:effectLst>
              </a:rPr>
              <a:t>1   </a:t>
            </a:r>
            <a:r>
              <a:rPr lang="zh-CN" altLang="en-US" sz="2000" b="1" dirty="0">
                <a:effectLst>
                  <a:outerShdw blurRad="38100" dist="38100" dir="2700000" algn="tl">
                    <a:srgbClr val="C0C0C0"/>
                  </a:outerShdw>
                </a:effectLst>
              </a:rPr>
              <a:t>试从占</a:t>
            </a:r>
            <a:r>
              <a:rPr lang="zh-CN" altLang="en-US" sz="1000" b="1" dirty="0">
                <a:effectLst>
                  <a:outerShdw blurRad="38100" dist="38100" dir="2700000" algn="tl">
                    <a:srgbClr val="C0C0C0"/>
                  </a:outerShdw>
                </a:effectLst>
              </a:rPr>
              <a:t> </a:t>
            </a:r>
            <a:r>
              <a:rPr lang="en-US" altLang="zh-CN" sz="2000" b="1" dirty="0">
                <a:effectLst>
                  <a:outerShdw blurRad="38100" dist="38100" dir="2700000" algn="tl">
                    <a:srgbClr val="C0C0C0"/>
                  </a:outerShdw>
                </a:effectLst>
              </a:rPr>
              <a:t>4</a:t>
            </a:r>
            <a:r>
              <a:rPr lang="zh-CN" altLang="en-US" sz="2000" b="1" dirty="0">
                <a:effectLst>
                  <a:outerShdw blurRad="38100" dist="38100" dir="2700000" algn="tl">
                    <a:srgbClr val="C0C0C0"/>
                  </a:outerShdw>
                </a:effectLst>
              </a:rPr>
              <a:t>个字节的长整型数之低字节开始，依次取出其每个字节的高</a:t>
            </a:r>
            <a:r>
              <a:rPr lang="zh-CN" altLang="en-US" sz="1000" b="1" dirty="0">
                <a:effectLst>
                  <a:outerShdw blurRad="38100" dist="38100" dir="2700000" algn="tl">
                    <a:srgbClr val="C0C0C0"/>
                  </a:outerShdw>
                </a:effectLst>
              </a:rPr>
              <a:t> </a:t>
            </a:r>
            <a:r>
              <a:rPr lang="en-US" altLang="zh-CN" sz="2000" b="1" dirty="0">
                <a:effectLst>
                  <a:outerShdw blurRad="38100" dist="38100" dir="2700000" algn="tl">
                    <a:srgbClr val="C0C0C0"/>
                  </a:outerShdw>
                </a:effectLst>
              </a:rPr>
              <a:t>4</a:t>
            </a:r>
            <a:r>
              <a:rPr lang="en-US" altLang="zh-CN" sz="1000" b="1" dirty="0">
                <a:effectLst>
                  <a:outerShdw blurRad="38100" dist="38100" dir="2700000" algn="tl">
                    <a:srgbClr val="C0C0C0"/>
                  </a:outerShdw>
                </a:effectLst>
              </a:rPr>
              <a:t>  </a:t>
            </a:r>
            <a:r>
              <a:rPr lang="zh-CN" altLang="en-US" sz="2000" b="1" dirty="0">
                <a:effectLst>
                  <a:outerShdw blurRad="38100" dist="38100" dir="2700000" algn="tl">
                    <a:srgbClr val="C0C0C0"/>
                  </a:outerShdw>
                </a:effectLst>
              </a:rPr>
              <a:t>位和低</a:t>
            </a:r>
            <a:r>
              <a:rPr lang="zh-CN" altLang="en-US" sz="900" b="1" dirty="0">
                <a:effectLst>
                  <a:outerShdw blurRad="38100" dist="38100" dir="2700000" algn="tl">
                    <a:srgbClr val="C0C0C0"/>
                  </a:outerShdw>
                </a:effectLst>
              </a:rPr>
              <a:t> </a:t>
            </a:r>
            <a:r>
              <a:rPr lang="en-US" altLang="zh-CN" sz="2000" b="1" dirty="0">
                <a:effectLst>
                  <a:outerShdw blurRad="38100" dist="38100" dir="2700000" algn="tl">
                    <a:srgbClr val="C0C0C0"/>
                  </a:outerShdw>
                </a:effectLst>
              </a:rPr>
              <a:t>4</a:t>
            </a:r>
            <a:r>
              <a:rPr lang="en-US" altLang="zh-CN" sz="900" b="1" dirty="0">
                <a:effectLst>
                  <a:outerShdw blurRad="38100" dist="38100" dir="2700000" algn="tl">
                    <a:srgbClr val="C0C0C0"/>
                  </a:outerShdw>
                </a:effectLst>
              </a:rPr>
              <a:t> </a:t>
            </a:r>
            <a:r>
              <a:rPr lang="zh-CN" altLang="en-US" sz="2000" b="1" dirty="0">
                <a:effectLst>
                  <a:outerShdw blurRad="38100" dist="38100" dir="2700000" algn="tl">
                    <a:srgbClr val="C0C0C0"/>
                  </a:outerShdw>
                </a:effectLst>
              </a:rPr>
              <a:t>位并以</a:t>
            </a:r>
            <a:r>
              <a:rPr lang="en-US" altLang="zh-CN" sz="2000" b="1" dirty="0">
                <a:effectLst>
                  <a:outerShdw blurRad="38100" dist="38100" dir="2700000" algn="tl">
                    <a:srgbClr val="C0C0C0"/>
                  </a:outerShdw>
                </a:effectLst>
              </a:rPr>
              <a:t>ASCII</a:t>
            </a:r>
            <a:r>
              <a:rPr lang="zh-CN" altLang="en-US" sz="2000" b="1" dirty="0">
                <a:effectLst>
                  <a:outerShdw blurRad="38100" dist="38100" dir="2700000" algn="tl">
                    <a:srgbClr val="C0C0C0"/>
                  </a:outerShdw>
                </a:effectLst>
              </a:rPr>
              <a:t>码的形式进行显示。 </a:t>
            </a:r>
          </a:p>
        </p:txBody>
      </p:sp>
      <p:grpSp>
        <p:nvGrpSpPr>
          <p:cNvPr id="3" name="Group 121">
            <a:extLst>
              <a:ext uri="{FF2B5EF4-FFF2-40B4-BE49-F238E27FC236}">
                <a16:creationId xmlns:a16="http://schemas.microsoft.com/office/drawing/2014/main" id="{D08E7D61-E8FF-4E3D-BECF-DA17BC97020B}"/>
              </a:ext>
            </a:extLst>
          </p:cNvPr>
          <p:cNvGrpSpPr>
            <a:grpSpLocks/>
          </p:cNvGrpSpPr>
          <p:nvPr/>
        </p:nvGrpSpPr>
        <p:grpSpPr bwMode="auto">
          <a:xfrm>
            <a:off x="6084888" y="5445125"/>
            <a:ext cx="2232025" cy="849313"/>
            <a:chOff x="3833" y="3430"/>
            <a:chExt cx="1406" cy="535"/>
          </a:xfrm>
        </p:grpSpPr>
        <p:pic>
          <p:nvPicPr>
            <p:cNvPr id="14343" name="Picture 119" descr="图片1">
              <a:extLst>
                <a:ext uri="{FF2B5EF4-FFF2-40B4-BE49-F238E27FC236}">
                  <a16:creationId xmlns:a16="http://schemas.microsoft.com/office/drawing/2014/main" id="{5E5233DA-8AF8-43B2-A297-61B830E82B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3" y="3430"/>
              <a:ext cx="1406" cy="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4" name="Text Box 120">
              <a:extLst>
                <a:ext uri="{FF2B5EF4-FFF2-40B4-BE49-F238E27FC236}">
                  <a16:creationId xmlns:a16="http://schemas.microsoft.com/office/drawing/2014/main" id="{42032D92-1129-4B2C-A31E-D2A61AD4DAC0}"/>
                </a:ext>
              </a:extLst>
            </p:cNvPr>
            <p:cNvSpPr txBox="1">
              <a:spLocks noChangeArrowheads="1"/>
            </p:cNvSpPr>
            <p:nvPr/>
          </p:nvSpPr>
          <p:spPr bwMode="auto">
            <a:xfrm>
              <a:off x="3896" y="3457"/>
              <a:ext cx="98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lnSpc>
                  <a:spcPct val="80000"/>
                </a:lnSpc>
              </a:pPr>
              <a:r>
                <a:rPr lang="en-US" altLang="zh-CN" sz="1400">
                  <a:solidFill>
                    <a:schemeClr val="bg1"/>
                  </a:solidFill>
                </a:rPr>
                <a:t>C D A B 3 4 1 2 _</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34149"/>
                                        </p:tgtEl>
                                        <p:attrNameLst>
                                          <p:attrName>style.visibility</p:attrName>
                                        </p:attrNameLst>
                                      </p:cBhvr>
                                      <p:to>
                                        <p:strVal val="visible"/>
                                      </p:to>
                                    </p:set>
                                    <p:anim calcmode="lin" valueType="num">
                                      <p:cBhvr>
                                        <p:cTn id="7" dur="1000" fill="hold"/>
                                        <p:tgtEl>
                                          <p:spTgt spid="134149"/>
                                        </p:tgtEl>
                                        <p:attrNameLst>
                                          <p:attrName>ppt_x</p:attrName>
                                        </p:attrNameLst>
                                      </p:cBhvr>
                                      <p:tavLst>
                                        <p:tav tm="0">
                                          <p:val>
                                            <p:strVal val="#ppt_x-.2"/>
                                          </p:val>
                                        </p:tav>
                                        <p:tav tm="100000">
                                          <p:val>
                                            <p:strVal val="#ppt_x"/>
                                          </p:val>
                                        </p:tav>
                                      </p:tavLst>
                                    </p:anim>
                                    <p:anim calcmode="lin" valueType="num">
                                      <p:cBhvr>
                                        <p:cTn id="8" dur="1000" fill="hold"/>
                                        <p:tgtEl>
                                          <p:spTgt spid="134149"/>
                                        </p:tgtEl>
                                        <p:attrNameLst>
                                          <p:attrName>ppt_y</p:attrName>
                                        </p:attrNameLst>
                                      </p:cBhvr>
                                      <p:tavLst>
                                        <p:tav tm="0">
                                          <p:val>
                                            <p:strVal val="#ppt_y"/>
                                          </p:val>
                                        </p:tav>
                                        <p:tav tm="100000">
                                          <p:val>
                                            <p:strVal val="#ppt_y"/>
                                          </p:val>
                                        </p:tav>
                                      </p:tavLst>
                                    </p:anim>
                                    <p:animEffect transition="in" filter="wipe(right)" prLst="gradientSize: 0.1">
                                      <p:cBhvr>
                                        <p:cTn id="9" dur="1000"/>
                                        <p:tgtEl>
                                          <p:spTgt spid="134149"/>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1000" fill="hold"/>
                                        <p:tgtEl>
                                          <p:spTgt spid="2"/>
                                        </p:tgtEl>
                                        <p:attrNameLst>
                                          <p:attrName>ppt_x</p:attrName>
                                        </p:attrNameLst>
                                      </p:cBhvr>
                                      <p:tavLst>
                                        <p:tav tm="0">
                                          <p:val>
                                            <p:strVal val="#ppt_x-.2"/>
                                          </p:val>
                                        </p:tav>
                                        <p:tav tm="100000">
                                          <p:val>
                                            <p:strVal val="#ppt_x"/>
                                          </p:val>
                                        </p:tav>
                                      </p:tavLst>
                                    </p:anim>
                                    <p:anim calcmode="lin" valueType="num">
                                      <p:cBhvr>
                                        <p:cTn id="15"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16" dur="1000"/>
                                        <p:tgtEl>
                                          <p:spTgt spid="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1000" fill="hold"/>
                                        <p:tgtEl>
                                          <p:spTgt spid="3"/>
                                        </p:tgtEl>
                                        <p:attrNameLst>
                                          <p:attrName>ppt_x</p:attrName>
                                        </p:attrNameLst>
                                      </p:cBhvr>
                                      <p:tavLst>
                                        <p:tav tm="0">
                                          <p:val>
                                            <p:strVal val="#ppt_x-.2"/>
                                          </p:val>
                                        </p:tav>
                                        <p:tav tm="100000">
                                          <p:val>
                                            <p:strVal val="#ppt_x"/>
                                          </p:val>
                                        </p:tav>
                                      </p:tavLst>
                                    </p:anim>
                                    <p:anim calcmode="lin" valueType="num">
                                      <p:cBhvr>
                                        <p:cTn id="22"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23"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3">
            <a:extLst>
              <a:ext uri="{FF2B5EF4-FFF2-40B4-BE49-F238E27FC236}">
                <a16:creationId xmlns:a16="http://schemas.microsoft.com/office/drawing/2014/main" id="{6E165DFB-A86B-4FE7-A416-3DC712996C3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96134E8F-8075-49B7-9A63-1C06E157D859}" type="slidenum">
              <a:rPr kumimoji="0" lang="en-US" altLang="zh-CN" sz="1800">
                <a:solidFill>
                  <a:srgbClr val="009900"/>
                </a:solidFill>
              </a:rPr>
              <a:pPr eaLnBrk="1" hangingPunct="1"/>
              <a:t>13</a:t>
            </a:fld>
            <a:endParaRPr kumimoji="0" lang="en-US" altLang="zh-CN" sz="1800">
              <a:solidFill>
                <a:srgbClr val="009900"/>
              </a:solidFill>
            </a:endParaRPr>
          </a:p>
        </p:txBody>
      </p:sp>
      <p:sp>
        <p:nvSpPr>
          <p:cNvPr id="15363" name="AutoShape 57">
            <a:hlinkClick r:id="rId2" action="ppaction://hlinksldjump" highlightClick="1"/>
            <a:extLst>
              <a:ext uri="{FF2B5EF4-FFF2-40B4-BE49-F238E27FC236}">
                <a16:creationId xmlns:a16="http://schemas.microsoft.com/office/drawing/2014/main" id="{6C4660F8-C860-48E4-A47B-418A4D9ED000}"/>
              </a:ext>
            </a:extLst>
          </p:cNvPr>
          <p:cNvSpPr>
            <a:spLocks noChangeArrowheads="1"/>
          </p:cNvSpPr>
          <p:nvPr/>
        </p:nvSpPr>
        <p:spPr bwMode="auto">
          <a:xfrm>
            <a:off x="8829675" y="6477000"/>
            <a:ext cx="228600" cy="228600"/>
          </a:xfrm>
          <a:prstGeom prst="actionButtonBackPrevious">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5364" name="Rectangle 58">
            <a:extLst>
              <a:ext uri="{FF2B5EF4-FFF2-40B4-BE49-F238E27FC236}">
                <a16:creationId xmlns:a16="http://schemas.microsoft.com/office/drawing/2014/main" id="{C9F01763-E607-478D-B58F-3DD06EE22B21}"/>
              </a:ext>
            </a:extLst>
          </p:cNvPr>
          <p:cNvSpPr>
            <a:spLocks noChangeArrowheads="1"/>
          </p:cNvSpPr>
          <p:nvPr/>
        </p:nvSpPr>
        <p:spPr bwMode="auto">
          <a:xfrm>
            <a:off x="723900" y="765175"/>
            <a:ext cx="68722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800" b="1">
                <a:solidFill>
                  <a:srgbClr val="0000FF"/>
                </a:solidFill>
                <a:latin typeface="Times New Roman" panose="02020603050405020304" pitchFamily="18" charset="0"/>
                <a:ea typeface="黑体" panose="02010609060101010101" pitchFamily="49" charset="-122"/>
              </a:rPr>
              <a:t>8.3</a:t>
            </a:r>
            <a:r>
              <a:rPr lang="zh-CN" altLang="en-US" sz="2800" b="1">
                <a:solidFill>
                  <a:srgbClr val="0000FF"/>
                </a:solidFill>
                <a:latin typeface="Times New Roman" panose="02020603050405020304" pitchFamily="18" charset="0"/>
                <a:ea typeface="黑体" panose="02010609060101010101" pitchFamily="49" charset="-122"/>
              </a:rPr>
              <a:t>　指针作为函数的参数</a:t>
            </a:r>
          </a:p>
        </p:txBody>
      </p:sp>
      <p:sp>
        <p:nvSpPr>
          <p:cNvPr id="15365" name="Text Box 118">
            <a:extLst>
              <a:ext uri="{FF2B5EF4-FFF2-40B4-BE49-F238E27FC236}">
                <a16:creationId xmlns:a16="http://schemas.microsoft.com/office/drawing/2014/main" id="{34A46E52-F2F2-49C7-8ECE-6CC3699D0F72}"/>
              </a:ext>
            </a:extLst>
          </p:cNvPr>
          <p:cNvSpPr txBox="1">
            <a:spLocks noChangeArrowheads="1"/>
          </p:cNvSpPr>
          <p:nvPr/>
        </p:nvSpPr>
        <p:spPr bwMode="auto">
          <a:xfrm flipH="1">
            <a:off x="8480425" y="5999163"/>
            <a:ext cx="5111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1000" u="sng">
                <a:hlinkClick r:id="rId2" action="ppaction://hlinksldjump"/>
              </a:rPr>
              <a:t>目录</a:t>
            </a:r>
            <a:endParaRPr lang="zh-CN" altLang="en-US" sz="1000" u="sng"/>
          </a:p>
        </p:txBody>
      </p:sp>
      <p:sp>
        <p:nvSpPr>
          <p:cNvPr id="41079" name="Rectangle 119">
            <a:extLst>
              <a:ext uri="{FF2B5EF4-FFF2-40B4-BE49-F238E27FC236}">
                <a16:creationId xmlns:a16="http://schemas.microsoft.com/office/drawing/2014/main" id="{509F4A11-36A7-4E02-9505-63A4A269F7B7}"/>
              </a:ext>
            </a:extLst>
          </p:cNvPr>
          <p:cNvSpPr>
            <a:spLocks noChangeArrowheads="1"/>
          </p:cNvSpPr>
          <p:nvPr/>
        </p:nvSpPr>
        <p:spPr bwMode="auto">
          <a:xfrm>
            <a:off x="684213" y="1719263"/>
            <a:ext cx="7958137" cy="701675"/>
          </a:xfrm>
          <a:prstGeom prst="rect">
            <a:avLst/>
          </a:prstGeom>
          <a:noFill/>
          <a:ln w="9525">
            <a:noFill/>
            <a:miter lim="800000"/>
            <a:headEnd/>
            <a:tailEnd/>
          </a:ln>
          <a:effectLst/>
        </p:spPr>
        <p:txBody>
          <a:bodyPr anchor="ctr">
            <a:spAutoFit/>
          </a:bodyPr>
          <a:lstStyle/>
          <a:p>
            <a:pPr>
              <a:defRPr/>
            </a:pPr>
            <a:r>
              <a:rPr lang="en-US" altLang="zh-CN" sz="2000" b="1">
                <a:effectLst>
                  <a:outerShdw blurRad="38100" dist="38100" dir="2700000" algn="tl">
                    <a:srgbClr val="C0C0C0"/>
                  </a:outerShdw>
                </a:effectLst>
              </a:rPr>
              <a:t>       </a:t>
            </a:r>
            <a:r>
              <a:rPr lang="zh-CN" altLang="en-US" sz="2000" b="1">
                <a:effectLst>
                  <a:outerShdw blurRad="38100" dist="38100" dir="2700000" algn="tl">
                    <a:srgbClr val="C0C0C0"/>
                  </a:outerShdw>
                </a:effectLst>
              </a:rPr>
              <a:t>指针作为函数的参数是指数据类型为指针的函数参数，称为</a:t>
            </a:r>
            <a:r>
              <a:rPr lang="zh-CN" altLang="en-US" sz="2000" b="1">
                <a:solidFill>
                  <a:srgbClr val="FF9900"/>
                </a:solidFill>
                <a:effectLst>
                  <a:outerShdw blurRad="38100" dist="38100" dir="2700000" algn="tl">
                    <a:srgbClr val="C0C0C0"/>
                  </a:outerShdw>
                </a:effectLst>
              </a:rPr>
              <a:t>指针参数</a:t>
            </a:r>
            <a:r>
              <a:rPr lang="zh-CN" altLang="en-US" sz="2000" b="1">
                <a:effectLst>
                  <a:outerShdw blurRad="38100" dist="38100" dir="2700000" algn="tl">
                    <a:srgbClr val="C0C0C0"/>
                  </a:outerShdw>
                </a:effectLst>
              </a:rPr>
              <a:t>。指针参数作用是实现子程序之间数据的双向交换。</a:t>
            </a:r>
            <a:endParaRPr lang="zh-CN" altLang="en-US" sz="2000"/>
          </a:p>
        </p:txBody>
      </p:sp>
      <p:sp>
        <p:nvSpPr>
          <p:cNvPr id="15367" name="Text Box 120">
            <a:extLst>
              <a:ext uri="{FF2B5EF4-FFF2-40B4-BE49-F238E27FC236}">
                <a16:creationId xmlns:a16="http://schemas.microsoft.com/office/drawing/2014/main" id="{00FF5E6B-9A7D-451C-8323-528D16226EAE}"/>
              </a:ext>
            </a:extLst>
          </p:cNvPr>
          <p:cNvSpPr txBox="1">
            <a:spLocks noChangeArrowheads="1"/>
          </p:cNvSpPr>
          <p:nvPr/>
        </p:nvSpPr>
        <p:spPr bwMode="auto">
          <a:xfrm>
            <a:off x="762000" y="1268413"/>
            <a:ext cx="5033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b="1">
                <a:solidFill>
                  <a:srgbClr val="CC0099"/>
                </a:solidFill>
                <a:latin typeface="Times New Roman" panose="02020603050405020304" pitchFamily="18" charset="0"/>
                <a:ea typeface="黑体" panose="02010609060101010101" pitchFamily="49" charset="-122"/>
              </a:rPr>
              <a:t>8.3.1</a:t>
            </a:r>
            <a:r>
              <a:rPr lang="en-US" altLang="en-US" b="1">
                <a:solidFill>
                  <a:srgbClr val="CC0099"/>
                </a:solidFill>
                <a:latin typeface="Times New Roman" panose="02020603050405020304" pitchFamily="18" charset="0"/>
                <a:ea typeface="黑体" panose="02010609060101010101" pitchFamily="49" charset="-122"/>
              </a:rPr>
              <a:t> </a:t>
            </a:r>
            <a:r>
              <a:rPr lang="zh-CN" altLang="en-US" b="1">
                <a:solidFill>
                  <a:srgbClr val="CC0099"/>
                </a:solidFill>
                <a:latin typeface="Times New Roman" panose="02020603050405020304" pitchFamily="18" charset="0"/>
                <a:ea typeface="黑体" panose="02010609060101010101" pitchFamily="49" charset="-122"/>
              </a:rPr>
              <a:t>　形参指针对实参的影响</a:t>
            </a:r>
          </a:p>
        </p:txBody>
      </p:sp>
      <p:sp>
        <p:nvSpPr>
          <p:cNvPr id="41082" name="Rectangle 122">
            <a:extLst>
              <a:ext uri="{FF2B5EF4-FFF2-40B4-BE49-F238E27FC236}">
                <a16:creationId xmlns:a16="http://schemas.microsoft.com/office/drawing/2014/main" id="{361851D0-DF34-4226-90F5-20E3BF4DC91D}"/>
              </a:ext>
            </a:extLst>
          </p:cNvPr>
          <p:cNvSpPr>
            <a:spLocks noChangeArrowheads="1"/>
          </p:cNvSpPr>
          <p:nvPr/>
        </p:nvSpPr>
        <p:spPr bwMode="auto">
          <a:xfrm>
            <a:off x="684213" y="2420938"/>
            <a:ext cx="7958137" cy="701675"/>
          </a:xfrm>
          <a:prstGeom prst="rect">
            <a:avLst/>
          </a:prstGeom>
          <a:noFill/>
          <a:ln w="9525">
            <a:noFill/>
            <a:miter lim="800000"/>
            <a:headEnd/>
            <a:tailEnd/>
          </a:ln>
          <a:effectLst/>
        </p:spPr>
        <p:txBody>
          <a:bodyPr anchor="ctr">
            <a:spAutoFit/>
          </a:bodyPr>
          <a:lstStyle/>
          <a:p>
            <a:pPr>
              <a:defRPr/>
            </a:pPr>
            <a:r>
              <a:rPr lang="en-US" altLang="zh-CN" sz="2000" b="1" dirty="0"/>
              <a:t>       </a:t>
            </a:r>
            <a:r>
              <a:rPr lang="zh-CN" altLang="en-US" sz="2000" b="1" dirty="0"/>
              <a:t>例</a:t>
            </a:r>
            <a:r>
              <a:rPr lang="en-US" altLang="zh-CN" sz="2000" b="1" dirty="0"/>
              <a:t>8.12  </a:t>
            </a:r>
            <a:r>
              <a:rPr lang="zh-CN" altLang="en-US" sz="2000" b="1" dirty="0">
                <a:effectLst>
                  <a:outerShdw blurRad="38100" dist="38100" dir="2700000" algn="tl">
                    <a:srgbClr val="C0C0C0"/>
                  </a:outerShdw>
                </a:effectLst>
              </a:rPr>
              <a:t>被调用函数中对形参的修改无法影响调用函数中实参变量的值举例。 </a:t>
            </a:r>
          </a:p>
        </p:txBody>
      </p:sp>
      <p:sp>
        <p:nvSpPr>
          <p:cNvPr id="15369" name="Rectangle 124">
            <a:extLst>
              <a:ext uri="{FF2B5EF4-FFF2-40B4-BE49-F238E27FC236}">
                <a16:creationId xmlns:a16="http://schemas.microsoft.com/office/drawing/2014/main" id="{313E7FE1-8109-43D8-8564-F3D8F25255C0}"/>
              </a:ext>
            </a:extLst>
          </p:cNvPr>
          <p:cNvSpPr>
            <a:spLocks noChangeArrowheads="1"/>
          </p:cNvSpPr>
          <p:nvPr/>
        </p:nvSpPr>
        <p:spPr bwMode="auto">
          <a:xfrm>
            <a:off x="2435225" y="3065463"/>
            <a:ext cx="5373688" cy="3165475"/>
          </a:xfrm>
          <a:prstGeom prst="rect">
            <a:avLst/>
          </a:prstGeom>
          <a:solidFill>
            <a:schemeClr val="accent1">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lnSpc>
                <a:spcPct val="90000"/>
              </a:lnSpc>
            </a:pPr>
            <a:r>
              <a:rPr lang="en-US" altLang="zh-CN" sz="1400"/>
              <a:t>#include "stdio.h"</a:t>
            </a:r>
          </a:p>
          <a:p>
            <a:pPr eaLnBrk="1" hangingPunct="1">
              <a:lnSpc>
                <a:spcPct val="90000"/>
              </a:lnSpc>
            </a:pPr>
            <a:r>
              <a:rPr lang="en-US" altLang="zh-CN" sz="1400"/>
              <a:t>void swap(int u,int v);</a:t>
            </a:r>
          </a:p>
          <a:p>
            <a:pPr eaLnBrk="1" hangingPunct="1">
              <a:lnSpc>
                <a:spcPct val="90000"/>
              </a:lnSpc>
            </a:pPr>
            <a:r>
              <a:rPr lang="en-US" altLang="zh-CN" sz="1400"/>
              <a:t>void main(void){</a:t>
            </a:r>
          </a:p>
          <a:p>
            <a:pPr eaLnBrk="1" hangingPunct="1">
              <a:lnSpc>
                <a:spcPct val="90000"/>
              </a:lnSpc>
            </a:pPr>
            <a:r>
              <a:rPr lang="en-US" altLang="zh-CN" sz="1400"/>
              <a:t>   int x,y;</a:t>
            </a:r>
          </a:p>
          <a:p>
            <a:pPr eaLnBrk="1" hangingPunct="1">
              <a:lnSpc>
                <a:spcPct val="90000"/>
              </a:lnSpc>
            </a:pPr>
            <a:r>
              <a:rPr lang="en-US" altLang="zh-CN" sz="1400"/>
              <a:t>   printf("input two integers for x and y please!\n");</a:t>
            </a:r>
          </a:p>
          <a:p>
            <a:pPr eaLnBrk="1" hangingPunct="1">
              <a:lnSpc>
                <a:spcPct val="90000"/>
              </a:lnSpc>
            </a:pPr>
            <a:r>
              <a:rPr lang="en-US" altLang="zh-CN" sz="1400"/>
              <a:t>   scanf("%d%d",&amp;x,&amp;y);</a:t>
            </a:r>
          </a:p>
          <a:p>
            <a:pPr eaLnBrk="1" hangingPunct="1">
              <a:lnSpc>
                <a:spcPct val="90000"/>
              </a:lnSpc>
            </a:pPr>
            <a:r>
              <a:rPr lang="en-US" altLang="zh-CN" sz="1400"/>
              <a:t>   printf("in function main, before swap,x=%d and y=%d\n",x,y);</a:t>
            </a:r>
          </a:p>
          <a:p>
            <a:pPr eaLnBrk="1" hangingPunct="1">
              <a:lnSpc>
                <a:spcPct val="90000"/>
              </a:lnSpc>
            </a:pPr>
            <a:r>
              <a:rPr lang="en-US" altLang="zh-CN" sz="1400"/>
              <a:t>   swap(</a:t>
            </a:r>
            <a:r>
              <a:rPr lang="en-US" altLang="zh-CN" sz="1400">
                <a:solidFill>
                  <a:srgbClr val="FF3300"/>
                </a:solidFill>
              </a:rPr>
              <a:t>x</a:t>
            </a:r>
            <a:r>
              <a:rPr lang="en-US" altLang="zh-CN" sz="1400"/>
              <a:t>,</a:t>
            </a:r>
            <a:r>
              <a:rPr lang="en-US" altLang="zh-CN" sz="1400">
                <a:solidFill>
                  <a:srgbClr val="FF3300"/>
                </a:solidFill>
              </a:rPr>
              <a:t>y</a:t>
            </a:r>
            <a:r>
              <a:rPr lang="en-US" altLang="zh-CN" sz="1400"/>
              <a:t>);</a:t>
            </a:r>
          </a:p>
          <a:p>
            <a:pPr eaLnBrk="1" hangingPunct="1">
              <a:lnSpc>
                <a:spcPct val="90000"/>
              </a:lnSpc>
            </a:pPr>
            <a:r>
              <a:rPr lang="en-US" altLang="zh-CN" sz="1400"/>
              <a:t>   printf("in function main, after swap,x=%d and y=%d\n",x,y);</a:t>
            </a:r>
          </a:p>
          <a:p>
            <a:pPr eaLnBrk="1" hangingPunct="1">
              <a:lnSpc>
                <a:spcPct val="90000"/>
              </a:lnSpc>
            </a:pPr>
            <a:r>
              <a:rPr lang="en-US" altLang="zh-CN" sz="1400"/>
              <a:t>}</a:t>
            </a:r>
          </a:p>
          <a:p>
            <a:pPr eaLnBrk="1" hangingPunct="1">
              <a:lnSpc>
                <a:spcPct val="90000"/>
              </a:lnSpc>
            </a:pPr>
            <a:r>
              <a:rPr lang="en-US" altLang="zh-CN" sz="1400"/>
              <a:t>void swap(</a:t>
            </a:r>
            <a:r>
              <a:rPr lang="en-US" altLang="zh-CN" sz="1400">
                <a:solidFill>
                  <a:srgbClr val="FF3300"/>
                </a:solidFill>
              </a:rPr>
              <a:t>int u</a:t>
            </a:r>
            <a:r>
              <a:rPr lang="en-US" altLang="zh-CN" sz="1400"/>
              <a:t>,</a:t>
            </a:r>
            <a:r>
              <a:rPr lang="en-US" altLang="zh-CN" sz="1400">
                <a:solidFill>
                  <a:srgbClr val="FF3300"/>
                </a:solidFill>
              </a:rPr>
              <a:t>int v</a:t>
            </a:r>
            <a:r>
              <a:rPr lang="en-US" altLang="zh-CN" sz="1400"/>
              <a:t>){</a:t>
            </a:r>
          </a:p>
          <a:p>
            <a:pPr eaLnBrk="1" hangingPunct="1">
              <a:lnSpc>
                <a:spcPct val="90000"/>
              </a:lnSpc>
            </a:pPr>
            <a:r>
              <a:rPr lang="en-US" altLang="zh-CN" sz="1400"/>
              <a:t>   int t;</a:t>
            </a:r>
          </a:p>
          <a:p>
            <a:pPr eaLnBrk="1" hangingPunct="1">
              <a:lnSpc>
                <a:spcPct val="90000"/>
              </a:lnSpc>
            </a:pPr>
            <a:r>
              <a:rPr lang="en-US" altLang="zh-CN" sz="1400"/>
              <a:t>   printf("in function swap, before swap,u=%d and v=%d\n",u,v);</a:t>
            </a:r>
          </a:p>
          <a:p>
            <a:pPr eaLnBrk="1" hangingPunct="1">
              <a:lnSpc>
                <a:spcPct val="90000"/>
              </a:lnSpc>
            </a:pPr>
            <a:r>
              <a:rPr lang="en-US" altLang="zh-CN" sz="1400"/>
              <a:t>   t=u;u=v;v=t;</a:t>
            </a:r>
          </a:p>
          <a:p>
            <a:pPr eaLnBrk="1" hangingPunct="1">
              <a:lnSpc>
                <a:spcPct val="90000"/>
              </a:lnSpc>
            </a:pPr>
            <a:r>
              <a:rPr lang="en-US" altLang="zh-CN" sz="1400"/>
              <a:t>   printf("in function swap, after swap,u=%d and v=%d\n",u,v);</a:t>
            </a:r>
          </a:p>
          <a:p>
            <a:pPr eaLnBrk="1" hangingPunct="1">
              <a:lnSpc>
                <a:spcPct val="90000"/>
              </a:lnSpc>
            </a:pPr>
            <a:r>
              <a:rPr lang="en-US" altLang="zh-CN" sz="1400"/>
              <a:t>}</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1">
            <a:extLst>
              <a:ext uri="{FF2B5EF4-FFF2-40B4-BE49-F238E27FC236}">
                <a16:creationId xmlns:a16="http://schemas.microsoft.com/office/drawing/2014/main" id="{CCEB04D4-AA17-459F-98AD-9F2F9A5617F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EF0973C1-6B42-4830-89D2-FC3D8251D036}" type="slidenum">
              <a:rPr kumimoji="0" lang="en-US" altLang="zh-CN" sz="1800">
                <a:solidFill>
                  <a:srgbClr val="009900"/>
                </a:solidFill>
              </a:rPr>
              <a:pPr eaLnBrk="1" hangingPunct="1"/>
              <a:t>14</a:t>
            </a:fld>
            <a:endParaRPr kumimoji="0" lang="en-US" altLang="zh-CN" sz="1800">
              <a:solidFill>
                <a:srgbClr val="009900"/>
              </a:solidFill>
            </a:endParaRPr>
          </a:p>
        </p:txBody>
      </p:sp>
      <p:sp>
        <p:nvSpPr>
          <p:cNvPr id="131078" name="Text Box 6">
            <a:extLst>
              <a:ext uri="{FF2B5EF4-FFF2-40B4-BE49-F238E27FC236}">
                <a16:creationId xmlns:a16="http://schemas.microsoft.com/office/drawing/2014/main" id="{5CF8456C-1840-4629-9AE0-9DD886B5EBA3}"/>
              </a:ext>
            </a:extLst>
          </p:cNvPr>
          <p:cNvSpPr txBox="1">
            <a:spLocks noChangeArrowheads="1"/>
          </p:cNvSpPr>
          <p:nvPr/>
        </p:nvSpPr>
        <p:spPr bwMode="auto">
          <a:xfrm>
            <a:off x="3201988" y="598488"/>
            <a:ext cx="863600" cy="396875"/>
          </a:xfrm>
          <a:prstGeom prst="rect">
            <a:avLst/>
          </a:prstGeom>
          <a:noFill/>
          <a:ln w="9525">
            <a:noFill/>
            <a:miter lim="800000"/>
            <a:headEnd/>
            <a:tailEnd/>
          </a:ln>
          <a:effectLst/>
        </p:spPr>
        <p:txBody>
          <a:bodyPr>
            <a:spAutoFit/>
          </a:bodyPr>
          <a:lstStyle/>
          <a:p>
            <a:pPr>
              <a:spcBef>
                <a:spcPct val="50000"/>
              </a:spcBef>
              <a:defRPr/>
            </a:pPr>
            <a:r>
              <a:rPr lang="en-US" altLang="zh-CN" sz="2000" b="1">
                <a:solidFill>
                  <a:schemeClr val="tx2"/>
                </a:solidFill>
                <a:effectLst>
                  <a:outerShdw blurRad="38100" dist="38100" dir="2700000" algn="tl">
                    <a:srgbClr val="C0C0C0"/>
                  </a:outerShdw>
                </a:effectLst>
              </a:rPr>
              <a:t>main</a:t>
            </a:r>
          </a:p>
        </p:txBody>
      </p:sp>
      <p:grpSp>
        <p:nvGrpSpPr>
          <p:cNvPr id="16388" name="Group 10">
            <a:extLst>
              <a:ext uri="{FF2B5EF4-FFF2-40B4-BE49-F238E27FC236}">
                <a16:creationId xmlns:a16="http://schemas.microsoft.com/office/drawing/2014/main" id="{34B9B524-159F-4A23-82DD-1452442157CF}"/>
              </a:ext>
            </a:extLst>
          </p:cNvPr>
          <p:cNvGrpSpPr>
            <a:grpSpLocks/>
          </p:cNvGrpSpPr>
          <p:nvPr/>
        </p:nvGrpSpPr>
        <p:grpSpPr bwMode="auto">
          <a:xfrm>
            <a:off x="539750" y="1196975"/>
            <a:ext cx="7597775" cy="4968875"/>
            <a:chOff x="340" y="754"/>
            <a:chExt cx="4786" cy="3130"/>
          </a:xfrm>
        </p:grpSpPr>
        <p:grpSp>
          <p:nvGrpSpPr>
            <p:cNvPr id="16418" name="Group 8">
              <a:extLst>
                <a:ext uri="{FF2B5EF4-FFF2-40B4-BE49-F238E27FC236}">
                  <a16:creationId xmlns:a16="http://schemas.microsoft.com/office/drawing/2014/main" id="{BBAB8172-A04B-4994-84EE-CB1CDE492BEA}"/>
                </a:ext>
              </a:extLst>
            </p:cNvPr>
            <p:cNvGrpSpPr>
              <a:grpSpLocks/>
            </p:cNvGrpSpPr>
            <p:nvPr/>
          </p:nvGrpSpPr>
          <p:grpSpPr bwMode="auto">
            <a:xfrm>
              <a:off x="340" y="754"/>
              <a:ext cx="4786" cy="3130"/>
              <a:chOff x="340" y="618"/>
              <a:chExt cx="4786" cy="3130"/>
            </a:xfrm>
          </p:grpSpPr>
          <p:sp>
            <p:nvSpPr>
              <p:cNvPr id="16420" name="Rectangle 7">
                <a:extLst>
                  <a:ext uri="{FF2B5EF4-FFF2-40B4-BE49-F238E27FC236}">
                    <a16:creationId xmlns:a16="http://schemas.microsoft.com/office/drawing/2014/main" id="{248F52E4-97B7-4EB8-B71E-99BA526E4F9E}"/>
                  </a:ext>
                </a:extLst>
              </p:cNvPr>
              <p:cNvSpPr>
                <a:spLocks noChangeArrowheads="1"/>
              </p:cNvSpPr>
              <p:nvPr/>
            </p:nvSpPr>
            <p:spPr bwMode="auto">
              <a:xfrm>
                <a:off x="340" y="2976"/>
                <a:ext cx="1315" cy="726"/>
              </a:xfrm>
              <a:prstGeom prst="rect">
                <a:avLst/>
              </a:prstGeom>
              <a:solidFill>
                <a:schemeClr val="bg1">
                  <a:alpha val="7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31076" name="Rectangle 4">
                <a:extLst>
                  <a:ext uri="{FF2B5EF4-FFF2-40B4-BE49-F238E27FC236}">
                    <a16:creationId xmlns:a16="http://schemas.microsoft.com/office/drawing/2014/main" id="{DADE445C-534B-455E-8165-378EEB625F28}"/>
                  </a:ext>
                </a:extLst>
              </p:cNvPr>
              <p:cNvSpPr>
                <a:spLocks noChangeArrowheads="1"/>
              </p:cNvSpPr>
              <p:nvPr/>
            </p:nvSpPr>
            <p:spPr bwMode="auto">
              <a:xfrm>
                <a:off x="343" y="618"/>
                <a:ext cx="4783" cy="3130"/>
              </a:xfrm>
              <a:prstGeom prst="rect">
                <a:avLst/>
              </a:prstGeom>
              <a:solidFill>
                <a:schemeClr val="accent1">
                  <a:alpha val="10001"/>
                </a:schemeClr>
              </a:solidFill>
              <a:ln w="9525">
                <a:noFill/>
                <a:miter lim="800000"/>
                <a:headEnd/>
                <a:tailEnd/>
              </a:ln>
              <a:effectLst/>
            </p:spPr>
            <p:txBody>
              <a:bodyPr wrap="none" anchor="ctr">
                <a:spAutoFit/>
              </a:bodyPr>
              <a:lstStyle/>
              <a:p>
                <a:pPr>
                  <a:defRPr/>
                </a:pPr>
                <a:r>
                  <a:rPr lang="en-US" altLang="zh-CN" sz="2000"/>
                  <a:t>#include "stdio.h"</a:t>
                </a:r>
              </a:p>
              <a:p>
                <a:pPr>
                  <a:defRPr/>
                </a:pPr>
                <a:r>
                  <a:rPr lang="en-US" altLang="zh-CN" sz="2000"/>
                  <a:t>void swap(int u,int v);</a:t>
                </a:r>
              </a:p>
              <a:p>
                <a:pPr>
                  <a:defRPr/>
                </a:pPr>
                <a:r>
                  <a:rPr lang="en-US" altLang="zh-CN" sz="2000"/>
                  <a:t>void main(void){</a:t>
                </a:r>
              </a:p>
              <a:p>
                <a:pPr>
                  <a:defRPr/>
                </a:pPr>
                <a:r>
                  <a:rPr lang="en-US" altLang="zh-CN" sz="2000"/>
                  <a:t>   int x,y;</a:t>
                </a:r>
              </a:p>
              <a:p>
                <a:pPr>
                  <a:defRPr/>
                </a:pPr>
                <a:r>
                  <a:rPr lang="en-US" altLang="zh-CN" sz="2000"/>
                  <a:t>   printf("input two integers for x and y please!\n");</a:t>
                </a:r>
              </a:p>
              <a:p>
                <a:pPr>
                  <a:defRPr/>
                </a:pPr>
                <a:r>
                  <a:rPr lang="en-US" altLang="zh-CN" sz="2000"/>
                  <a:t>   scanf("%d%d",&amp;x,&amp;y);</a:t>
                </a:r>
              </a:p>
              <a:p>
                <a:pPr>
                  <a:defRPr/>
                </a:pPr>
                <a:r>
                  <a:rPr lang="en-US" altLang="zh-CN" sz="2000"/>
                  <a:t>   printf("in function main, before swap,x=%d and y=%d\n",x,y);</a:t>
                </a:r>
              </a:p>
              <a:p>
                <a:pPr>
                  <a:defRPr/>
                </a:pPr>
                <a:r>
                  <a:rPr lang="en-US" altLang="zh-CN" sz="2000"/>
                  <a:t>   swap(</a:t>
                </a:r>
                <a:r>
                  <a:rPr lang="en-US" altLang="zh-CN" sz="2000" b="1">
                    <a:solidFill>
                      <a:srgbClr val="FF00FF"/>
                    </a:solidFill>
                    <a:effectLst>
                      <a:outerShdw blurRad="38100" dist="38100" dir="2700000" algn="tl">
                        <a:srgbClr val="000000"/>
                      </a:outerShdw>
                    </a:effectLst>
                  </a:rPr>
                  <a:t>x</a:t>
                </a:r>
                <a:r>
                  <a:rPr lang="en-US" altLang="zh-CN" sz="2000"/>
                  <a:t>,</a:t>
                </a:r>
                <a:r>
                  <a:rPr lang="en-US" altLang="zh-CN" sz="2000" b="1">
                    <a:solidFill>
                      <a:srgbClr val="FF00FF"/>
                    </a:solidFill>
                    <a:effectLst>
                      <a:outerShdw blurRad="38100" dist="38100" dir="2700000" algn="tl">
                        <a:srgbClr val="000000"/>
                      </a:outerShdw>
                    </a:effectLst>
                  </a:rPr>
                  <a:t>y</a:t>
                </a:r>
                <a:r>
                  <a:rPr lang="en-US" altLang="zh-CN" sz="2000"/>
                  <a:t>);</a:t>
                </a:r>
              </a:p>
              <a:p>
                <a:pPr>
                  <a:defRPr/>
                </a:pPr>
                <a:r>
                  <a:rPr lang="en-US" altLang="zh-CN" sz="2000"/>
                  <a:t>   printf("in function main, after swap,x=%d and y=%d\n",x,y);</a:t>
                </a:r>
              </a:p>
              <a:p>
                <a:pPr>
                  <a:defRPr/>
                </a:pPr>
                <a:r>
                  <a:rPr lang="en-US" altLang="zh-CN" sz="2000"/>
                  <a:t>}</a:t>
                </a:r>
              </a:p>
              <a:p>
                <a:pPr>
                  <a:defRPr/>
                </a:pPr>
                <a:r>
                  <a:rPr lang="en-US" altLang="zh-CN" sz="2000"/>
                  <a:t>void swap(</a:t>
                </a:r>
                <a:r>
                  <a:rPr lang="en-US" altLang="zh-CN" sz="2000" b="1">
                    <a:solidFill>
                      <a:srgbClr val="FF00FF"/>
                    </a:solidFill>
                    <a:effectLst>
                      <a:outerShdw blurRad="38100" dist="38100" dir="2700000" algn="tl">
                        <a:srgbClr val="000000"/>
                      </a:outerShdw>
                    </a:effectLst>
                  </a:rPr>
                  <a:t>int u</a:t>
                </a:r>
                <a:r>
                  <a:rPr lang="en-US" altLang="zh-CN" sz="2000"/>
                  <a:t>,</a:t>
                </a:r>
                <a:r>
                  <a:rPr lang="en-US" altLang="zh-CN" sz="2000" b="1">
                    <a:solidFill>
                      <a:srgbClr val="FF00FF"/>
                    </a:solidFill>
                    <a:effectLst>
                      <a:outerShdw blurRad="38100" dist="38100" dir="2700000" algn="tl">
                        <a:srgbClr val="000000"/>
                      </a:outerShdw>
                    </a:effectLst>
                  </a:rPr>
                  <a:t>int</a:t>
                </a:r>
                <a:r>
                  <a:rPr lang="en-US" altLang="zh-CN" sz="2000" b="1">
                    <a:solidFill>
                      <a:srgbClr val="FF3300"/>
                    </a:solidFill>
                  </a:rPr>
                  <a:t> </a:t>
                </a:r>
                <a:r>
                  <a:rPr lang="en-US" altLang="zh-CN" sz="2000" b="1">
                    <a:solidFill>
                      <a:srgbClr val="FF00FF"/>
                    </a:solidFill>
                    <a:effectLst>
                      <a:outerShdw blurRad="38100" dist="38100" dir="2700000" algn="tl">
                        <a:srgbClr val="000000"/>
                      </a:outerShdw>
                    </a:effectLst>
                  </a:rPr>
                  <a:t>v</a:t>
                </a:r>
                <a:r>
                  <a:rPr lang="en-US" altLang="zh-CN" sz="2000"/>
                  <a:t>){</a:t>
                </a:r>
              </a:p>
              <a:p>
                <a:pPr>
                  <a:defRPr/>
                </a:pPr>
                <a:r>
                  <a:rPr lang="en-US" altLang="zh-CN" sz="2000"/>
                  <a:t>   int t;</a:t>
                </a:r>
              </a:p>
              <a:p>
                <a:pPr>
                  <a:defRPr/>
                </a:pPr>
                <a:r>
                  <a:rPr lang="en-US" altLang="zh-CN" sz="2000"/>
                  <a:t>   printf("in function swap, before swap,u=%d and v=%d\n",u,v);</a:t>
                </a:r>
              </a:p>
              <a:p>
                <a:pPr>
                  <a:defRPr/>
                </a:pPr>
                <a:r>
                  <a:rPr lang="en-US" altLang="zh-CN" sz="2000"/>
                  <a:t>   t=</a:t>
                </a:r>
                <a:r>
                  <a:rPr lang="en-US" altLang="zh-CN" sz="2000" b="1">
                    <a:solidFill>
                      <a:srgbClr val="FF00FF"/>
                    </a:solidFill>
                    <a:effectLst>
                      <a:outerShdw blurRad="38100" dist="38100" dir="2700000" algn="tl">
                        <a:srgbClr val="000000"/>
                      </a:outerShdw>
                    </a:effectLst>
                  </a:rPr>
                  <a:t>u</a:t>
                </a:r>
                <a:r>
                  <a:rPr lang="en-US" altLang="zh-CN" sz="2000"/>
                  <a:t>;</a:t>
                </a:r>
                <a:r>
                  <a:rPr lang="en-US" altLang="zh-CN" sz="2000" b="1">
                    <a:solidFill>
                      <a:srgbClr val="FF00FF"/>
                    </a:solidFill>
                    <a:effectLst>
                      <a:outerShdw blurRad="38100" dist="38100" dir="2700000" algn="tl">
                        <a:srgbClr val="000000"/>
                      </a:outerShdw>
                    </a:effectLst>
                  </a:rPr>
                  <a:t>u</a:t>
                </a:r>
                <a:r>
                  <a:rPr lang="en-US" altLang="zh-CN" sz="2000"/>
                  <a:t>=</a:t>
                </a:r>
                <a:r>
                  <a:rPr lang="en-US" altLang="zh-CN" sz="2000" b="1">
                    <a:solidFill>
                      <a:srgbClr val="FF00FF"/>
                    </a:solidFill>
                    <a:effectLst>
                      <a:outerShdw blurRad="38100" dist="38100" dir="2700000" algn="tl">
                        <a:srgbClr val="000000"/>
                      </a:outerShdw>
                    </a:effectLst>
                  </a:rPr>
                  <a:t>v</a:t>
                </a:r>
                <a:r>
                  <a:rPr lang="en-US" altLang="zh-CN" sz="2000"/>
                  <a:t>;</a:t>
                </a:r>
                <a:r>
                  <a:rPr lang="en-US" altLang="zh-CN" sz="2000" b="1">
                    <a:solidFill>
                      <a:srgbClr val="FF00FF"/>
                    </a:solidFill>
                    <a:effectLst>
                      <a:outerShdw blurRad="38100" dist="38100" dir="2700000" algn="tl">
                        <a:srgbClr val="000000"/>
                      </a:outerShdw>
                    </a:effectLst>
                  </a:rPr>
                  <a:t>v</a:t>
                </a:r>
                <a:r>
                  <a:rPr lang="en-US" altLang="zh-CN" sz="2000"/>
                  <a:t>=t;</a:t>
                </a:r>
              </a:p>
              <a:p>
                <a:pPr>
                  <a:defRPr/>
                </a:pPr>
                <a:r>
                  <a:rPr lang="en-US" altLang="zh-CN" sz="2000"/>
                  <a:t>   printf("in function swap, after swap,u=%d and v=%d\n",u,v);</a:t>
                </a:r>
              </a:p>
              <a:p>
                <a:pPr>
                  <a:defRPr/>
                </a:pPr>
                <a:r>
                  <a:rPr lang="en-US" altLang="zh-CN" sz="2000"/>
                  <a:t>}</a:t>
                </a:r>
              </a:p>
            </p:txBody>
          </p:sp>
        </p:grpSp>
        <p:sp>
          <p:nvSpPr>
            <p:cNvPr id="16419" name="Rectangle 9">
              <a:extLst>
                <a:ext uri="{FF2B5EF4-FFF2-40B4-BE49-F238E27FC236}">
                  <a16:creationId xmlns:a16="http://schemas.microsoft.com/office/drawing/2014/main" id="{60E88BEF-FD3F-43DD-8D04-315596D22316}"/>
                </a:ext>
              </a:extLst>
            </p:cNvPr>
            <p:cNvSpPr>
              <a:spLocks noChangeArrowheads="1"/>
            </p:cNvSpPr>
            <p:nvPr/>
          </p:nvSpPr>
          <p:spPr bwMode="auto">
            <a:xfrm>
              <a:off x="2082" y="754"/>
              <a:ext cx="3039" cy="77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sp>
        <p:nvSpPr>
          <p:cNvPr id="16389" name="Text Box 11">
            <a:extLst>
              <a:ext uri="{FF2B5EF4-FFF2-40B4-BE49-F238E27FC236}">
                <a16:creationId xmlns:a16="http://schemas.microsoft.com/office/drawing/2014/main" id="{D22C764B-F207-427E-8007-CE5AB5ADAF08}"/>
              </a:ext>
            </a:extLst>
          </p:cNvPr>
          <p:cNvSpPr txBox="1">
            <a:spLocks noChangeArrowheads="1"/>
          </p:cNvSpPr>
          <p:nvPr/>
        </p:nvSpPr>
        <p:spPr bwMode="auto">
          <a:xfrm>
            <a:off x="3648075" y="1012825"/>
            <a:ext cx="931863" cy="3651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endParaRPr lang="zh-CN" altLang="zh-CN" sz="1600"/>
          </a:p>
        </p:txBody>
      </p:sp>
      <p:sp>
        <p:nvSpPr>
          <p:cNvPr id="16390" name="Text Box 12">
            <a:extLst>
              <a:ext uri="{FF2B5EF4-FFF2-40B4-BE49-F238E27FC236}">
                <a16:creationId xmlns:a16="http://schemas.microsoft.com/office/drawing/2014/main" id="{250CE32D-9D02-43A9-BF49-D62320D1894C}"/>
              </a:ext>
            </a:extLst>
          </p:cNvPr>
          <p:cNvSpPr txBox="1">
            <a:spLocks noChangeArrowheads="1"/>
          </p:cNvSpPr>
          <p:nvPr/>
        </p:nvSpPr>
        <p:spPr bwMode="auto">
          <a:xfrm>
            <a:off x="3643313" y="1489075"/>
            <a:ext cx="936625" cy="3651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endParaRPr lang="zh-CN" altLang="zh-CN" sz="1600"/>
          </a:p>
        </p:txBody>
      </p:sp>
      <p:sp>
        <p:nvSpPr>
          <p:cNvPr id="131085" name="Text Box 13">
            <a:extLst>
              <a:ext uri="{FF2B5EF4-FFF2-40B4-BE49-F238E27FC236}">
                <a16:creationId xmlns:a16="http://schemas.microsoft.com/office/drawing/2014/main" id="{47201E26-AD70-487F-B1E4-AA086E6B0C57}"/>
              </a:ext>
            </a:extLst>
          </p:cNvPr>
          <p:cNvSpPr txBox="1">
            <a:spLocks noChangeArrowheads="1"/>
          </p:cNvSpPr>
          <p:nvPr/>
        </p:nvSpPr>
        <p:spPr bwMode="auto">
          <a:xfrm>
            <a:off x="3214688" y="981075"/>
            <a:ext cx="360362" cy="396875"/>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2000" b="1">
                <a:solidFill>
                  <a:srgbClr val="FF00FF"/>
                </a:solidFill>
                <a:effectLst>
                  <a:outerShdw blurRad="38100" dist="38100" dir="2700000" algn="tl">
                    <a:srgbClr val="C0C0C0"/>
                  </a:outerShdw>
                </a:effectLst>
              </a:rPr>
              <a:t>x</a:t>
            </a:r>
          </a:p>
        </p:txBody>
      </p:sp>
      <p:sp>
        <p:nvSpPr>
          <p:cNvPr id="131086" name="Text Box 14">
            <a:extLst>
              <a:ext uri="{FF2B5EF4-FFF2-40B4-BE49-F238E27FC236}">
                <a16:creationId xmlns:a16="http://schemas.microsoft.com/office/drawing/2014/main" id="{04D64993-8D2D-433A-B179-528F70E355E8}"/>
              </a:ext>
            </a:extLst>
          </p:cNvPr>
          <p:cNvSpPr txBox="1">
            <a:spLocks noChangeArrowheads="1"/>
          </p:cNvSpPr>
          <p:nvPr/>
        </p:nvSpPr>
        <p:spPr bwMode="auto">
          <a:xfrm>
            <a:off x="3235325" y="1460500"/>
            <a:ext cx="360363" cy="396875"/>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2000" b="1">
                <a:solidFill>
                  <a:srgbClr val="FF00FF"/>
                </a:solidFill>
                <a:effectLst>
                  <a:outerShdw blurRad="38100" dist="38100" dir="2700000" algn="tl">
                    <a:srgbClr val="C0C0C0"/>
                  </a:outerShdw>
                </a:effectLst>
              </a:rPr>
              <a:t>y</a:t>
            </a:r>
          </a:p>
        </p:txBody>
      </p:sp>
      <p:sp>
        <p:nvSpPr>
          <p:cNvPr id="131087" name="Text Box 15">
            <a:extLst>
              <a:ext uri="{FF2B5EF4-FFF2-40B4-BE49-F238E27FC236}">
                <a16:creationId xmlns:a16="http://schemas.microsoft.com/office/drawing/2014/main" id="{007D1427-EF7B-4A9C-9210-D6D4DF17EACA}"/>
              </a:ext>
            </a:extLst>
          </p:cNvPr>
          <p:cNvSpPr txBox="1">
            <a:spLocks noChangeArrowheads="1"/>
          </p:cNvSpPr>
          <p:nvPr/>
        </p:nvSpPr>
        <p:spPr bwMode="auto">
          <a:xfrm>
            <a:off x="4641850" y="563563"/>
            <a:ext cx="863600" cy="396875"/>
          </a:xfrm>
          <a:prstGeom prst="rect">
            <a:avLst/>
          </a:prstGeom>
          <a:noFill/>
          <a:ln w="9525">
            <a:noFill/>
            <a:miter lim="800000"/>
            <a:headEnd/>
            <a:tailEnd/>
          </a:ln>
          <a:effectLst/>
        </p:spPr>
        <p:txBody>
          <a:bodyPr>
            <a:spAutoFit/>
          </a:bodyPr>
          <a:lstStyle/>
          <a:p>
            <a:pPr>
              <a:spcBef>
                <a:spcPct val="50000"/>
              </a:spcBef>
              <a:defRPr/>
            </a:pPr>
            <a:r>
              <a:rPr lang="en-US" altLang="zh-CN" sz="2000" b="1">
                <a:solidFill>
                  <a:schemeClr val="tx2"/>
                </a:solidFill>
                <a:effectLst>
                  <a:outerShdw blurRad="38100" dist="38100" dir="2700000" algn="tl">
                    <a:srgbClr val="C0C0C0"/>
                  </a:outerShdw>
                </a:effectLst>
              </a:rPr>
              <a:t>swap</a:t>
            </a:r>
          </a:p>
        </p:txBody>
      </p:sp>
      <p:sp>
        <p:nvSpPr>
          <p:cNvPr id="16394" name="Text Box 16">
            <a:extLst>
              <a:ext uri="{FF2B5EF4-FFF2-40B4-BE49-F238E27FC236}">
                <a16:creationId xmlns:a16="http://schemas.microsoft.com/office/drawing/2014/main" id="{339DE649-5D6A-494F-918F-5F6F942BDF30}"/>
              </a:ext>
            </a:extLst>
          </p:cNvPr>
          <p:cNvSpPr txBox="1">
            <a:spLocks noChangeArrowheads="1"/>
          </p:cNvSpPr>
          <p:nvPr/>
        </p:nvSpPr>
        <p:spPr bwMode="auto">
          <a:xfrm>
            <a:off x="5148263" y="989013"/>
            <a:ext cx="931862" cy="3651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endParaRPr lang="zh-CN" altLang="zh-CN" sz="1600"/>
          </a:p>
        </p:txBody>
      </p:sp>
      <p:sp>
        <p:nvSpPr>
          <p:cNvPr id="16395" name="Text Box 17">
            <a:extLst>
              <a:ext uri="{FF2B5EF4-FFF2-40B4-BE49-F238E27FC236}">
                <a16:creationId xmlns:a16="http://schemas.microsoft.com/office/drawing/2014/main" id="{889A8FAA-7481-4529-B582-70739E5C5D78}"/>
              </a:ext>
            </a:extLst>
          </p:cNvPr>
          <p:cNvSpPr txBox="1">
            <a:spLocks noChangeArrowheads="1"/>
          </p:cNvSpPr>
          <p:nvPr/>
        </p:nvSpPr>
        <p:spPr bwMode="auto">
          <a:xfrm>
            <a:off x="5143500" y="1465263"/>
            <a:ext cx="936625" cy="3651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endParaRPr lang="zh-CN" altLang="zh-CN" sz="1600"/>
          </a:p>
        </p:txBody>
      </p:sp>
      <p:sp>
        <p:nvSpPr>
          <p:cNvPr id="131090" name="Text Box 18">
            <a:extLst>
              <a:ext uri="{FF2B5EF4-FFF2-40B4-BE49-F238E27FC236}">
                <a16:creationId xmlns:a16="http://schemas.microsoft.com/office/drawing/2014/main" id="{A517F6C6-F8E4-4434-8A8F-82246E3F6885}"/>
              </a:ext>
            </a:extLst>
          </p:cNvPr>
          <p:cNvSpPr txBox="1">
            <a:spLocks noChangeArrowheads="1"/>
          </p:cNvSpPr>
          <p:nvPr/>
        </p:nvSpPr>
        <p:spPr bwMode="auto">
          <a:xfrm>
            <a:off x="4714875" y="957263"/>
            <a:ext cx="360363" cy="396875"/>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2000" b="1">
                <a:solidFill>
                  <a:srgbClr val="FF00FF"/>
                </a:solidFill>
                <a:effectLst>
                  <a:outerShdw blurRad="38100" dist="38100" dir="2700000" algn="tl">
                    <a:srgbClr val="C0C0C0"/>
                  </a:outerShdw>
                </a:effectLst>
              </a:rPr>
              <a:t>u</a:t>
            </a:r>
          </a:p>
        </p:txBody>
      </p:sp>
      <p:sp>
        <p:nvSpPr>
          <p:cNvPr id="131091" name="Text Box 19">
            <a:extLst>
              <a:ext uri="{FF2B5EF4-FFF2-40B4-BE49-F238E27FC236}">
                <a16:creationId xmlns:a16="http://schemas.microsoft.com/office/drawing/2014/main" id="{2D008911-F965-484B-9377-C7CC0301F71D}"/>
              </a:ext>
            </a:extLst>
          </p:cNvPr>
          <p:cNvSpPr txBox="1">
            <a:spLocks noChangeArrowheads="1"/>
          </p:cNvSpPr>
          <p:nvPr/>
        </p:nvSpPr>
        <p:spPr bwMode="auto">
          <a:xfrm>
            <a:off x="4735513" y="1436688"/>
            <a:ext cx="360362" cy="396875"/>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2000" b="1">
                <a:solidFill>
                  <a:srgbClr val="FF00FF"/>
                </a:solidFill>
                <a:effectLst>
                  <a:outerShdw blurRad="38100" dist="38100" dir="2700000" algn="tl">
                    <a:srgbClr val="C0C0C0"/>
                  </a:outerShdw>
                </a:effectLst>
              </a:rPr>
              <a:t>v</a:t>
            </a:r>
          </a:p>
        </p:txBody>
      </p:sp>
      <p:sp>
        <p:nvSpPr>
          <p:cNvPr id="16398" name="Text Box 20">
            <a:extLst>
              <a:ext uri="{FF2B5EF4-FFF2-40B4-BE49-F238E27FC236}">
                <a16:creationId xmlns:a16="http://schemas.microsoft.com/office/drawing/2014/main" id="{1A8D77C3-594D-4571-B75D-E0FFB617383E}"/>
              </a:ext>
            </a:extLst>
          </p:cNvPr>
          <p:cNvSpPr txBox="1">
            <a:spLocks noChangeArrowheads="1"/>
          </p:cNvSpPr>
          <p:nvPr/>
        </p:nvSpPr>
        <p:spPr bwMode="auto">
          <a:xfrm>
            <a:off x="5148263" y="1976438"/>
            <a:ext cx="936625" cy="3651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endParaRPr lang="zh-CN" altLang="zh-CN" sz="1600"/>
          </a:p>
        </p:txBody>
      </p:sp>
      <p:sp>
        <p:nvSpPr>
          <p:cNvPr id="131093" name="Text Box 21">
            <a:extLst>
              <a:ext uri="{FF2B5EF4-FFF2-40B4-BE49-F238E27FC236}">
                <a16:creationId xmlns:a16="http://schemas.microsoft.com/office/drawing/2014/main" id="{0FF94F27-D8A4-4662-98C8-239242B0C1D3}"/>
              </a:ext>
            </a:extLst>
          </p:cNvPr>
          <p:cNvSpPr txBox="1">
            <a:spLocks noChangeArrowheads="1"/>
          </p:cNvSpPr>
          <p:nvPr/>
        </p:nvSpPr>
        <p:spPr bwMode="auto">
          <a:xfrm>
            <a:off x="4740275" y="1947863"/>
            <a:ext cx="360363" cy="396875"/>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2000" b="1">
                <a:effectLst>
                  <a:outerShdw blurRad="38100" dist="38100" dir="2700000" algn="tl">
                    <a:srgbClr val="C0C0C0"/>
                  </a:outerShdw>
                </a:effectLst>
              </a:rPr>
              <a:t>t</a:t>
            </a:r>
          </a:p>
        </p:txBody>
      </p:sp>
      <p:pic>
        <p:nvPicPr>
          <p:cNvPr id="16400" name="Picture 22" descr="图片1">
            <a:extLst>
              <a:ext uri="{FF2B5EF4-FFF2-40B4-BE49-F238E27FC236}">
                <a16:creationId xmlns:a16="http://schemas.microsoft.com/office/drawing/2014/main" id="{7AF947E7-333E-439C-83F8-C6AC96030A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325" y="549275"/>
            <a:ext cx="2735263" cy="176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095" name="AutoShape 23">
            <a:extLst>
              <a:ext uri="{FF2B5EF4-FFF2-40B4-BE49-F238E27FC236}">
                <a16:creationId xmlns:a16="http://schemas.microsoft.com/office/drawing/2014/main" id="{BE888EB1-68B5-4A31-87BF-99BCDC96E856}"/>
              </a:ext>
            </a:extLst>
          </p:cNvPr>
          <p:cNvSpPr>
            <a:spLocks noChangeArrowheads="1"/>
          </p:cNvSpPr>
          <p:nvPr/>
        </p:nvSpPr>
        <p:spPr bwMode="auto">
          <a:xfrm>
            <a:off x="390525" y="2843213"/>
            <a:ext cx="431800" cy="215900"/>
          </a:xfrm>
          <a:prstGeom prst="rightArrow">
            <a:avLst>
              <a:gd name="adj1" fmla="val 50000"/>
              <a:gd name="adj2" fmla="val 50000"/>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31096" name="Text Box 24">
            <a:extLst>
              <a:ext uri="{FF2B5EF4-FFF2-40B4-BE49-F238E27FC236}">
                <a16:creationId xmlns:a16="http://schemas.microsoft.com/office/drawing/2014/main" id="{E0CC125C-4F25-4419-ACBD-3EB48136123F}"/>
              </a:ext>
            </a:extLst>
          </p:cNvPr>
          <p:cNvSpPr txBox="1">
            <a:spLocks noChangeArrowheads="1"/>
          </p:cNvSpPr>
          <p:nvPr/>
        </p:nvSpPr>
        <p:spPr bwMode="auto">
          <a:xfrm>
            <a:off x="6280150" y="590550"/>
            <a:ext cx="1368425" cy="274638"/>
          </a:xfrm>
          <a:prstGeom prst="rect">
            <a:avLst/>
          </a:prstGeom>
          <a:noFill/>
          <a:ln w="9525">
            <a:noFill/>
            <a:miter lim="800000"/>
            <a:headEnd/>
            <a:tailEnd/>
          </a:ln>
          <a:effectLst/>
        </p:spPr>
        <p:txBody>
          <a:bodyPr>
            <a:spAutoFit/>
          </a:bodyPr>
          <a:lstStyle/>
          <a:p>
            <a:pPr>
              <a:spcBef>
                <a:spcPct val="50000"/>
              </a:spcBef>
              <a:defRPr/>
            </a:pPr>
            <a:r>
              <a:rPr lang="en-US" altLang="zh-CN" sz="1200" b="1">
                <a:solidFill>
                  <a:schemeClr val="bg1"/>
                </a:solidFill>
                <a:effectLst>
                  <a:outerShdw blurRad="38100" dist="38100" dir="2700000" algn="tl">
                    <a:srgbClr val="C0C0C0"/>
                  </a:outerShdw>
                </a:effectLst>
              </a:rPr>
              <a:t>10 20↙</a:t>
            </a:r>
          </a:p>
        </p:txBody>
      </p:sp>
      <p:grpSp>
        <p:nvGrpSpPr>
          <p:cNvPr id="4" name="Group 27">
            <a:extLst>
              <a:ext uri="{FF2B5EF4-FFF2-40B4-BE49-F238E27FC236}">
                <a16:creationId xmlns:a16="http://schemas.microsoft.com/office/drawing/2014/main" id="{2BFFE513-3A03-4D7C-8DF6-5F93CA3AC49E}"/>
              </a:ext>
            </a:extLst>
          </p:cNvPr>
          <p:cNvGrpSpPr>
            <a:grpSpLocks/>
          </p:cNvGrpSpPr>
          <p:nvPr/>
        </p:nvGrpSpPr>
        <p:grpSpPr bwMode="auto">
          <a:xfrm>
            <a:off x="3841750" y="1003300"/>
            <a:ext cx="504825" cy="855663"/>
            <a:chOff x="2420" y="632"/>
            <a:chExt cx="318" cy="539"/>
          </a:xfrm>
        </p:grpSpPr>
        <p:sp>
          <p:nvSpPr>
            <p:cNvPr id="131097" name="Text Box 25">
              <a:extLst>
                <a:ext uri="{FF2B5EF4-FFF2-40B4-BE49-F238E27FC236}">
                  <a16:creationId xmlns:a16="http://schemas.microsoft.com/office/drawing/2014/main" id="{610C1EB7-C256-4C09-B386-7DC96405F70B}"/>
                </a:ext>
              </a:extLst>
            </p:cNvPr>
            <p:cNvSpPr txBox="1">
              <a:spLocks noChangeArrowheads="1"/>
            </p:cNvSpPr>
            <p:nvPr/>
          </p:nvSpPr>
          <p:spPr bwMode="auto">
            <a:xfrm>
              <a:off x="2420" y="632"/>
              <a:ext cx="318" cy="231"/>
            </a:xfrm>
            <a:prstGeom prst="rect">
              <a:avLst/>
            </a:prstGeom>
            <a:noFill/>
            <a:ln w="9525">
              <a:noFill/>
              <a:miter lim="800000"/>
              <a:headEnd/>
              <a:tailEnd/>
            </a:ln>
            <a:effectLst/>
          </p:spPr>
          <p:txBody>
            <a:bodyPr>
              <a:spAutoFit/>
            </a:bodyPr>
            <a:lstStyle/>
            <a:p>
              <a:pPr algn="ctr">
                <a:spcBef>
                  <a:spcPct val="50000"/>
                </a:spcBef>
                <a:defRPr/>
              </a:pPr>
              <a:r>
                <a:rPr lang="en-US" altLang="zh-CN" sz="1800" b="1">
                  <a:solidFill>
                    <a:srgbClr val="0033CC"/>
                  </a:solidFill>
                  <a:effectLst>
                    <a:outerShdw blurRad="38100" dist="38100" dir="2700000" algn="tl">
                      <a:srgbClr val="C0C0C0"/>
                    </a:outerShdw>
                  </a:effectLst>
                </a:rPr>
                <a:t>10</a:t>
              </a:r>
            </a:p>
          </p:txBody>
        </p:sp>
        <p:sp>
          <p:nvSpPr>
            <p:cNvPr id="131098" name="Text Box 26">
              <a:extLst>
                <a:ext uri="{FF2B5EF4-FFF2-40B4-BE49-F238E27FC236}">
                  <a16:creationId xmlns:a16="http://schemas.microsoft.com/office/drawing/2014/main" id="{861CD8C3-5EDA-479F-A191-57FE4B94D9C0}"/>
                </a:ext>
              </a:extLst>
            </p:cNvPr>
            <p:cNvSpPr txBox="1">
              <a:spLocks noChangeArrowheads="1"/>
            </p:cNvSpPr>
            <p:nvPr/>
          </p:nvSpPr>
          <p:spPr bwMode="auto">
            <a:xfrm>
              <a:off x="2420" y="940"/>
              <a:ext cx="318" cy="231"/>
            </a:xfrm>
            <a:prstGeom prst="rect">
              <a:avLst/>
            </a:prstGeom>
            <a:noFill/>
            <a:ln w="9525">
              <a:noFill/>
              <a:miter lim="800000"/>
              <a:headEnd/>
              <a:tailEnd/>
            </a:ln>
            <a:effectLst/>
          </p:spPr>
          <p:txBody>
            <a:bodyPr>
              <a:spAutoFit/>
            </a:bodyPr>
            <a:lstStyle/>
            <a:p>
              <a:pPr algn="ctr">
                <a:spcBef>
                  <a:spcPct val="50000"/>
                </a:spcBef>
                <a:defRPr/>
              </a:pPr>
              <a:r>
                <a:rPr lang="en-US" altLang="zh-CN" sz="1800" b="1">
                  <a:solidFill>
                    <a:srgbClr val="0033CC"/>
                  </a:solidFill>
                  <a:effectLst>
                    <a:outerShdw blurRad="38100" dist="38100" dir="2700000" algn="tl">
                      <a:srgbClr val="C0C0C0"/>
                    </a:outerShdw>
                  </a:effectLst>
                </a:rPr>
                <a:t>20</a:t>
              </a:r>
            </a:p>
          </p:txBody>
        </p:sp>
      </p:grpSp>
      <p:sp>
        <p:nvSpPr>
          <p:cNvPr id="131100" name="Text Box 28">
            <a:extLst>
              <a:ext uri="{FF2B5EF4-FFF2-40B4-BE49-F238E27FC236}">
                <a16:creationId xmlns:a16="http://schemas.microsoft.com/office/drawing/2014/main" id="{DFC03431-496C-43DE-B9A9-212260EC5B5E}"/>
              </a:ext>
            </a:extLst>
          </p:cNvPr>
          <p:cNvSpPr txBox="1">
            <a:spLocks noChangeArrowheads="1"/>
          </p:cNvSpPr>
          <p:nvPr/>
        </p:nvSpPr>
        <p:spPr bwMode="auto">
          <a:xfrm>
            <a:off x="6291263" y="768350"/>
            <a:ext cx="2241550" cy="274638"/>
          </a:xfrm>
          <a:prstGeom prst="rect">
            <a:avLst/>
          </a:prstGeom>
          <a:noFill/>
          <a:ln w="9525">
            <a:noFill/>
            <a:miter lim="800000"/>
            <a:headEnd/>
            <a:tailEnd/>
          </a:ln>
          <a:effectLst/>
        </p:spPr>
        <p:txBody>
          <a:bodyPr>
            <a:spAutoFit/>
          </a:bodyPr>
          <a:lstStyle/>
          <a:p>
            <a:pPr>
              <a:spcBef>
                <a:spcPct val="50000"/>
              </a:spcBef>
              <a:defRPr/>
            </a:pPr>
            <a:r>
              <a:rPr lang="en-US" altLang="zh-CN" sz="1200" b="1">
                <a:solidFill>
                  <a:schemeClr val="bg1"/>
                </a:solidFill>
                <a:effectLst>
                  <a:outerShdw blurRad="38100" dist="38100" dir="2700000" algn="tl">
                    <a:srgbClr val="C0C0C0"/>
                  </a:outerShdw>
                </a:effectLst>
              </a:rPr>
              <a:t>      </a:t>
            </a:r>
            <a:r>
              <a:rPr lang="en-US" altLang="zh-CN" sz="1200" b="1">
                <a:solidFill>
                  <a:schemeClr val="bg1"/>
                </a:solidFill>
                <a:effectLst>
                  <a:outerShdw blurRad="38100" dist="38100" dir="2700000" algn="tl">
                    <a:srgbClr val="C0C0C0"/>
                  </a:outerShdw>
                </a:effectLst>
                <a:latin typeface="Times New Roman"/>
              </a:rPr>
              <a:t>…</a:t>
            </a:r>
            <a:r>
              <a:rPr lang="en-US" altLang="zh-CN" sz="1200" b="1">
                <a:solidFill>
                  <a:schemeClr val="bg1"/>
                </a:solidFill>
                <a:effectLst>
                  <a:outerShdw blurRad="38100" dist="38100" dir="2700000" algn="tl">
                    <a:srgbClr val="C0C0C0"/>
                  </a:outerShdw>
                </a:effectLst>
              </a:rPr>
              <a:t>         x=10 and y=20</a:t>
            </a:r>
          </a:p>
        </p:txBody>
      </p:sp>
      <p:grpSp>
        <p:nvGrpSpPr>
          <p:cNvPr id="5" name="Group 29">
            <a:extLst>
              <a:ext uri="{FF2B5EF4-FFF2-40B4-BE49-F238E27FC236}">
                <a16:creationId xmlns:a16="http://schemas.microsoft.com/office/drawing/2014/main" id="{2011D4EE-FEBD-4AEF-9064-75504C595B22}"/>
              </a:ext>
            </a:extLst>
          </p:cNvPr>
          <p:cNvGrpSpPr>
            <a:grpSpLocks/>
          </p:cNvGrpSpPr>
          <p:nvPr/>
        </p:nvGrpSpPr>
        <p:grpSpPr bwMode="auto">
          <a:xfrm>
            <a:off x="5367338" y="990600"/>
            <a:ext cx="504825" cy="855663"/>
            <a:chOff x="2420" y="632"/>
            <a:chExt cx="318" cy="539"/>
          </a:xfrm>
        </p:grpSpPr>
        <p:sp>
          <p:nvSpPr>
            <p:cNvPr id="131102" name="Text Box 30">
              <a:extLst>
                <a:ext uri="{FF2B5EF4-FFF2-40B4-BE49-F238E27FC236}">
                  <a16:creationId xmlns:a16="http://schemas.microsoft.com/office/drawing/2014/main" id="{FF06EAFE-746D-4722-AF4D-954F84A9D076}"/>
                </a:ext>
              </a:extLst>
            </p:cNvPr>
            <p:cNvSpPr txBox="1">
              <a:spLocks noChangeArrowheads="1"/>
            </p:cNvSpPr>
            <p:nvPr/>
          </p:nvSpPr>
          <p:spPr bwMode="auto">
            <a:xfrm>
              <a:off x="2420" y="632"/>
              <a:ext cx="318" cy="231"/>
            </a:xfrm>
            <a:prstGeom prst="rect">
              <a:avLst/>
            </a:prstGeom>
            <a:noFill/>
            <a:ln w="9525">
              <a:noFill/>
              <a:miter lim="800000"/>
              <a:headEnd/>
              <a:tailEnd/>
            </a:ln>
            <a:effectLst/>
          </p:spPr>
          <p:txBody>
            <a:bodyPr>
              <a:spAutoFit/>
            </a:bodyPr>
            <a:lstStyle/>
            <a:p>
              <a:pPr algn="ctr">
                <a:spcBef>
                  <a:spcPct val="50000"/>
                </a:spcBef>
                <a:defRPr/>
              </a:pPr>
              <a:r>
                <a:rPr lang="en-US" altLang="zh-CN" sz="1800" b="1">
                  <a:solidFill>
                    <a:srgbClr val="0033CC"/>
                  </a:solidFill>
                  <a:effectLst>
                    <a:outerShdw blurRad="38100" dist="38100" dir="2700000" algn="tl">
                      <a:srgbClr val="C0C0C0"/>
                    </a:outerShdw>
                  </a:effectLst>
                </a:rPr>
                <a:t>10</a:t>
              </a:r>
            </a:p>
          </p:txBody>
        </p:sp>
        <p:sp>
          <p:nvSpPr>
            <p:cNvPr id="131103" name="Text Box 31">
              <a:extLst>
                <a:ext uri="{FF2B5EF4-FFF2-40B4-BE49-F238E27FC236}">
                  <a16:creationId xmlns:a16="http://schemas.microsoft.com/office/drawing/2014/main" id="{30D29D45-47C0-4A42-A0CD-0F1B010C97C8}"/>
                </a:ext>
              </a:extLst>
            </p:cNvPr>
            <p:cNvSpPr txBox="1">
              <a:spLocks noChangeArrowheads="1"/>
            </p:cNvSpPr>
            <p:nvPr/>
          </p:nvSpPr>
          <p:spPr bwMode="auto">
            <a:xfrm>
              <a:off x="2420" y="940"/>
              <a:ext cx="318" cy="231"/>
            </a:xfrm>
            <a:prstGeom prst="rect">
              <a:avLst/>
            </a:prstGeom>
            <a:noFill/>
            <a:ln w="9525">
              <a:noFill/>
              <a:miter lim="800000"/>
              <a:headEnd/>
              <a:tailEnd/>
            </a:ln>
            <a:effectLst/>
          </p:spPr>
          <p:txBody>
            <a:bodyPr>
              <a:spAutoFit/>
            </a:bodyPr>
            <a:lstStyle/>
            <a:p>
              <a:pPr algn="ctr">
                <a:spcBef>
                  <a:spcPct val="50000"/>
                </a:spcBef>
                <a:defRPr/>
              </a:pPr>
              <a:r>
                <a:rPr lang="en-US" altLang="zh-CN" sz="1800" b="1">
                  <a:solidFill>
                    <a:srgbClr val="0033CC"/>
                  </a:solidFill>
                  <a:effectLst>
                    <a:outerShdw blurRad="38100" dist="38100" dir="2700000" algn="tl">
                      <a:srgbClr val="C0C0C0"/>
                    </a:outerShdw>
                  </a:effectLst>
                </a:rPr>
                <a:t>20</a:t>
              </a:r>
            </a:p>
          </p:txBody>
        </p:sp>
      </p:grpSp>
      <p:sp>
        <p:nvSpPr>
          <p:cNvPr id="131107" name="Text Box 35">
            <a:extLst>
              <a:ext uri="{FF2B5EF4-FFF2-40B4-BE49-F238E27FC236}">
                <a16:creationId xmlns:a16="http://schemas.microsoft.com/office/drawing/2014/main" id="{571017C6-5AC0-4670-B487-7F2A219FC8D5}"/>
              </a:ext>
            </a:extLst>
          </p:cNvPr>
          <p:cNvSpPr txBox="1">
            <a:spLocks noChangeArrowheads="1"/>
          </p:cNvSpPr>
          <p:nvPr/>
        </p:nvSpPr>
        <p:spPr bwMode="auto">
          <a:xfrm>
            <a:off x="6300788" y="946150"/>
            <a:ext cx="2241550" cy="274638"/>
          </a:xfrm>
          <a:prstGeom prst="rect">
            <a:avLst/>
          </a:prstGeom>
          <a:noFill/>
          <a:ln w="9525">
            <a:noFill/>
            <a:miter lim="800000"/>
            <a:headEnd/>
            <a:tailEnd/>
          </a:ln>
          <a:effectLst/>
        </p:spPr>
        <p:txBody>
          <a:bodyPr>
            <a:spAutoFit/>
          </a:bodyPr>
          <a:lstStyle/>
          <a:p>
            <a:pPr>
              <a:spcBef>
                <a:spcPct val="50000"/>
              </a:spcBef>
              <a:defRPr/>
            </a:pPr>
            <a:r>
              <a:rPr lang="en-US" altLang="zh-CN" sz="1200" b="1">
                <a:solidFill>
                  <a:schemeClr val="bg1"/>
                </a:solidFill>
                <a:effectLst>
                  <a:outerShdw blurRad="38100" dist="38100" dir="2700000" algn="tl">
                    <a:srgbClr val="C0C0C0"/>
                  </a:outerShdw>
                </a:effectLst>
              </a:rPr>
              <a:t>      </a:t>
            </a:r>
            <a:r>
              <a:rPr lang="en-US" altLang="zh-CN" sz="1200" b="1">
                <a:solidFill>
                  <a:schemeClr val="bg1"/>
                </a:solidFill>
                <a:effectLst>
                  <a:outerShdw blurRad="38100" dist="38100" dir="2700000" algn="tl">
                    <a:srgbClr val="C0C0C0"/>
                  </a:outerShdw>
                </a:effectLst>
                <a:latin typeface="Times New Roman"/>
              </a:rPr>
              <a:t>…</a:t>
            </a:r>
            <a:r>
              <a:rPr lang="en-US" altLang="zh-CN" sz="1200" b="1">
                <a:solidFill>
                  <a:schemeClr val="bg1"/>
                </a:solidFill>
                <a:effectLst>
                  <a:outerShdw blurRad="38100" dist="38100" dir="2700000" algn="tl">
                    <a:srgbClr val="C0C0C0"/>
                  </a:outerShdw>
                </a:effectLst>
              </a:rPr>
              <a:t>         u=10 and v=20</a:t>
            </a:r>
          </a:p>
        </p:txBody>
      </p:sp>
      <p:grpSp>
        <p:nvGrpSpPr>
          <p:cNvPr id="6" name="Group 43">
            <a:extLst>
              <a:ext uri="{FF2B5EF4-FFF2-40B4-BE49-F238E27FC236}">
                <a16:creationId xmlns:a16="http://schemas.microsoft.com/office/drawing/2014/main" id="{CD0BA753-BAE0-4350-989F-01C0B4709D18}"/>
              </a:ext>
            </a:extLst>
          </p:cNvPr>
          <p:cNvGrpSpPr>
            <a:grpSpLocks/>
          </p:cNvGrpSpPr>
          <p:nvPr/>
        </p:nvGrpSpPr>
        <p:grpSpPr bwMode="auto">
          <a:xfrm>
            <a:off x="5334000" y="990600"/>
            <a:ext cx="504825" cy="1382713"/>
            <a:chOff x="1474" y="55"/>
            <a:chExt cx="318" cy="871"/>
          </a:xfrm>
        </p:grpSpPr>
        <p:grpSp>
          <p:nvGrpSpPr>
            <p:cNvPr id="16410" name="Group 36">
              <a:extLst>
                <a:ext uri="{FF2B5EF4-FFF2-40B4-BE49-F238E27FC236}">
                  <a16:creationId xmlns:a16="http://schemas.microsoft.com/office/drawing/2014/main" id="{619EA2D6-F96A-4EA6-8E7F-602D7A104BE1}"/>
                </a:ext>
              </a:extLst>
            </p:cNvPr>
            <p:cNvGrpSpPr>
              <a:grpSpLocks/>
            </p:cNvGrpSpPr>
            <p:nvPr/>
          </p:nvGrpSpPr>
          <p:grpSpPr bwMode="auto">
            <a:xfrm>
              <a:off x="1474" y="55"/>
              <a:ext cx="318" cy="539"/>
              <a:chOff x="2420" y="632"/>
              <a:chExt cx="318" cy="539"/>
            </a:xfrm>
          </p:grpSpPr>
          <p:sp>
            <p:nvSpPr>
              <p:cNvPr id="131109" name="Text Box 37">
                <a:extLst>
                  <a:ext uri="{FF2B5EF4-FFF2-40B4-BE49-F238E27FC236}">
                    <a16:creationId xmlns:a16="http://schemas.microsoft.com/office/drawing/2014/main" id="{63680C2D-BAA8-488A-AF52-906EC3E1BD89}"/>
                  </a:ext>
                </a:extLst>
              </p:cNvPr>
              <p:cNvSpPr txBox="1">
                <a:spLocks noChangeArrowheads="1"/>
              </p:cNvSpPr>
              <p:nvPr/>
            </p:nvSpPr>
            <p:spPr bwMode="auto">
              <a:xfrm>
                <a:off x="2420" y="632"/>
                <a:ext cx="318" cy="231"/>
              </a:xfrm>
              <a:prstGeom prst="rect">
                <a:avLst/>
              </a:prstGeom>
              <a:solidFill>
                <a:schemeClr val="bg1"/>
              </a:solidFill>
              <a:ln w="9525">
                <a:noFill/>
                <a:miter lim="800000"/>
                <a:headEnd/>
                <a:tailEnd/>
              </a:ln>
              <a:effectLst/>
            </p:spPr>
            <p:txBody>
              <a:bodyPr>
                <a:spAutoFit/>
              </a:bodyPr>
              <a:lstStyle/>
              <a:p>
                <a:pPr algn="ctr">
                  <a:spcBef>
                    <a:spcPct val="50000"/>
                  </a:spcBef>
                  <a:defRPr/>
                </a:pPr>
                <a:r>
                  <a:rPr lang="en-US" altLang="zh-CN" sz="1800" b="1">
                    <a:solidFill>
                      <a:srgbClr val="0033CC"/>
                    </a:solidFill>
                    <a:effectLst>
                      <a:outerShdw blurRad="38100" dist="38100" dir="2700000" algn="tl">
                        <a:srgbClr val="C0C0C0"/>
                      </a:outerShdw>
                    </a:effectLst>
                  </a:rPr>
                  <a:t>20</a:t>
                </a:r>
              </a:p>
            </p:txBody>
          </p:sp>
          <p:sp>
            <p:nvSpPr>
              <p:cNvPr id="131110" name="Text Box 38">
                <a:extLst>
                  <a:ext uri="{FF2B5EF4-FFF2-40B4-BE49-F238E27FC236}">
                    <a16:creationId xmlns:a16="http://schemas.microsoft.com/office/drawing/2014/main" id="{75BFFD42-C682-4355-A23C-23E377D0000A}"/>
                  </a:ext>
                </a:extLst>
              </p:cNvPr>
              <p:cNvSpPr txBox="1">
                <a:spLocks noChangeArrowheads="1"/>
              </p:cNvSpPr>
              <p:nvPr/>
            </p:nvSpPr>
            <p:spPr bwMode="auto">
              <a:xfrm>
                <a:off x="2420" y="940"/>
                <a:ext cx="318" cy="231"/>
              </a:xfrm>
              <a:prstGeom prst="rect">
                <a:avLst/>
              </a:prstGeom>
              <a:solidFill>
                <a:schemeClr val="bg1"/>
              </a:solidFill>
              <a:ln w="9525">
                <a:noFill/>
                <a:miter lim="800000"/>
                <a:headEnd/>
                <a:tailEnd/>
              </a:ln>
              <a:effectLst/>
            </p:spPr>
            <p:txBody>
              <a:bodyPr>
                <a:spAutoFit/>
              </a:bodyPr>
              <a:lstStyle/>
              <a:p>
                <a:pPr algn="ctr">
                  <a:spcBef>
                    <a:spcPct val="50000"/>
                  </a:spcBef>
                  <a:defRPr/>
                </a:pPr>
                <a:r>
                  <a:rPr lang="en-US" altLang="zh-CN" sz="1800" b="1">
                    <a:solidFill>
                      <a:srgbClr val="0033CC"/>
                    </a:solidFill>
                    <a:effectLst>
                      <a:outerShdw blurRad="38100" dist="38100" dir="2700000" algn="tl">
                        <a:srgbClr val="C0C0C0"/>
                      </a:outerShdw>
                    </a:effectLst>
                  </a:rPr>
                  <a:t>10</a:t>
                </a:r>
              </a:p>
            </p:txBody>
          </p:sp>
        </p:grpSp>
        <p:sp>
          <p:nvSpPr>
            <p:cNvPr id="131113" name="Text Box 41">
              <a:extLst>
                <a:ext uri="{FF2B5EF4-FFF2-40B4-BE49-F238E27FC236}">
                  <a16:creationId xmlns:a16="http://schemas.microsoft.com/office/drawing/2014/main" id="{E60C2FDF-F24D-464F-9F82-C70BD28E25EB}"/>
                </a:ext>
              </a:extLst>
            </p:cNvPr>
            <p:cNvSpPr txBox="1">
              <a:spLocks noChangeArrowheads="1"/>
            </p:cNvSpPr>
            <p:nvPr/>
          </p:nvSpPr>
          <p:spPr bwMode="auto">
            <a:xfrm>
              <a:off x="1474" y="695"/>
              <a:ext cx="318" cy="231"/>
            </a:xfrm>
            <a:prstGeom prst="rect">
              <a:avLst/>
            </a:prstGeom>
            <a:solidFill>
              <a:schemeClr val="bg1"/>
            </a:solidFill>
            <a:ln w="9525">
              <a:noFill/>
              <a:miter lim="800000"/>
              <a:headEnd/>
              <a:tailEnd/>
            </a:ln>
            <a:effectLst/>
          </p:spPr>
          <p:txBody>
            <a:bodyPr>
              <a:spAutoFit/>
            </a:bodyPr>
            <a:lstStyle/>
            <a:p>
              <a:pPr algn="ctr">
                <a:spcBef>
                  <a:spcPct val="50000"/>
                </a:spcBef>
                <a:defRPr/>
              </a:pPr>
              <a:r>
                <a:rPr lang="en-US" altLang="zh-CN" sz="1800" b="1">
                  <a:solidFill>
                    <a:srgbClr val="0033CC"/>
                  </a:solidFill>
                  <a:effectLst>
                    <a:outerShdw blurRad="38100" dist="38100" dir="2700000" algn="tl">
                      <a:srgbClr val="C0C0C0"/>
                    </a:outerShdw>
                  </a:effectLst>
                </a:rPr>
                <a:t>10</a:t>
              </a:r>
            </a:p>
          </p:txBody>
        </p:sp>
      </p:grpSp>
      <p:sp>
        <p:nvSpPr>
          <p:cNvPr id="131116" name="Text Box 44">
            <a:extLst>
              <a:ext uri="{FF2B5EF4-FFF2-40B4-BE49-F238E27FC236}">
                <a16:creationId xmlns:a16="http://schemas.microsoft.com/office/drawing/2014/main" id="{B9615D36-0D85-4CE3-9155-D2ED4A7AFA42}"/>
              </a:ext>
            </a:extLst>
          </p:cNvPr>
          <p:cNvSpPr txBox="1">
            <a:spLocks noChangeArrowheads="1"/>
          </p:cNvSpPr>
          <p:nvPr/>
        </p:nvSpPr>
        <p:spPr bwMode="auto">
          <a:xfrm>
            <a:off x="6284913" y="1143000"/>
            <a:ext cx="2241550" cy="274638"/>
          </a:xfrm>
          <a:prstGeom prst="rect">
            <a:avLst/>
          </a:prstGeom>
          <a:noFill/>
          <a:ln w="9525">
            <a:noFill/>
            <a:miter lim="800000"/>
            <a:headEnd/>
            <a:tailEnd/>
          </a:ln>
          <a:effectLst/>
        </p:spPr>
        <p:txBody>
          <a:bodyPr>
            <a:spAutoFit/>
          </a:bodyPr>
          <a:lstStyle/>
          <a:p>
            <a:pPr>
              <a:spcBef>
                <a:spcPct val="50000"/>
              </a:spcBef>
              <a:defRPr/>
            </a:pPr>
            <a:r>
              <a:rPr lang="en-US" altLang="zh-CN" sz="1200" b="1">
                <a:solidFill>
                  <a:schemeClr val="bg1"/>
                </a:solidFill>
                <a:effectLst>
                  <a:outerShdw blurRad="38100" dist="38100" dir="2700000" algn="tl">
                    <a:srgbClr val="C0C0C0"/>
                  </a:outerShdw>
                </a:effectLst>
              </a:rPr>
              <a:t>      </a:t>
            </a:r>
            <a:r>
              <a:rPr lang="en-US" altLang="zh-CN" sz="1200" b="1">
                <a:solidFill>
                  <a:schemeClr val="bg1"/>
                </a:solidFill>
                <a:effectLst>
                  <a:outerShdw blurRad="38100" dist="38100" dir="2700000" algn="tl">
                    <a:srgbClr val="C0C0C0"/>
                  </a:outerShdw>
                </a:effectLst>
                <a:latin typeface="Times New Roman"/>
              </a:rPr>
              <a:t>…</a:t>
            </a:r>
            <a:r>
              <a:rPr lang="en-US" altLang="zh-CN" sz="1200" b="1">
                <a:solidFill>
                  <a:schemeClr val="bg1"/>
                </a:solidFill>
                <a:effectLst>
                  <a:outerShdw blurRad="38100" dist="38100" dir="2700000" algn="tl">
                    <a:srgbClr val="C0C0C0"/>
                  </a:outerShdw>
                </a:effectLst>
              </a:rPr>
              <a:t>         u=20 and v=20</a:t>
            </a:r>
          </a:p>
        </p:txBody>
      </p:sp>
      <p:sp>
        <p:nvSpPr>
          <p:cNvPr id="131117" name="Text Box 45">
            <a:extLst>
              <a:ext uri="{FF2B5EF4-FFF2-40B4-BE49-F238E27FC236}">
                <a16:creationId xmlns:a16="http://schemas.microsoft.com/office/drawing/2014/main" id="{DA0A0779-0757-4FF2-893D-57EBBF7AF1CB}"/>
              </a:ext>
            </a:extLst>
          </p:cNvPr>
          <p:cNvSpPr txBox="1">
            <a:spLocks noChangeArrowheads="1"/>
          </p:cNvSpPr>
          <p:nvPr/>
        </p:nvSpPr>
        <p:spPr bwMode="auto">
          <a:xfrm>
            <a:off x="6300788" y="1325563"/>
            <a:ext cx="2241550" cy="274637"/>
          </a:xfrm>
          <a:prstGeom prst="rect">
            <a:avLst/>
          </a:prstGeom>
          <a:noFill/>
          <a:ln w="9525">
            <a:noFill/>
            <a:miter lim="800000"/>
            <a:headEnd/>
            <a:tailEnd/>
          </a:ln>
          <a:effectLst/>
        </p:spPr>
        <p:txBody>
          <a:bodyPr>
            <a:spAutoFit/>
          </a:bodyPr>
          <a:lstStyle/>
          <a:p>
            <a:pPr>
              <a:spcBef>
                <a:spcPct val="50000"/>
              </a:spcBef>
              <a:defRPr/>
            </a:pPr>
            <a:r>
              <a:rPr lang="en-US" altLang="zh-CN" sz="1200" b="1">
                <a:solidFill>
                  <a:schemeClr val="bg1"/>
                </a:solidFill>
                <a:effectLst>
                  <a:outerShdw blurRad="38100" dist="38100" dir="2700000" algn="tl">
                    <a:srgbClr val="C0C0C0"/>
                  </a:outerShdw>
                </a:effectLst>
              </a:rPr>
              <a:t>      </a:t>
            </a:r>
            <a:r>
              <a:rPr lang="en-US" altLang="zh-CN" sz="1200" b="1">
                <a:solidFill>
                  <a:schemeClr val="bg1"/>
                </a:solidFill>
                <a:effectLst>
                  <a:outerShdw blurRad="38100" dist="38100" dir="2700000" algn="tl">
                    <a:srgbClr val="C0C0C0"/>
                  </a:outerShdw>
                </a:effectLst>
                <a:latin typeface="Times New Roman"/>
              </a:rPr>
              <a:t>…</a:t>
            </a:r>
            <a:r>
              <a:rPr lang="en-US" altLang="zh-CN" sz="1200" b="1">
                <a:solidFill>
                  <a:schemeClr val="bg1"/>
                </a:solidFill>
                <a:effectLst>
                  <a:outerShdw blurRad="38100" dist="38100" dir="2700000" algn="tl">
                    <a:srgbClr val="C0C0C0"/>
                  </a:outerShdw>
                </a:effectLst>
              </a:rPr>
              <a:t>         x=10 and y=20</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31095"/>
                                        </p:tgtEl>
                                        <p:attrNameLst>
                                          <p:attrName>style.visibility</p:attrName>
                                        </p:attrNameLst>
                                      </p:cBhvr>
                                      <p:to>
                                        <p:strVal val="visible"/>
                                      </p:to>
                                    </p:set>
                                    <p:anim calcmode="lin" valueType="num">
                                      <p:cBhvr>
                                        <p:cTn id="7" dur="1000" fill="hold"/>
                                        <p:tgtEl>
                                          <p:spTgt spid="131095"/>
                                        </p:tgtEl>
                                        <p:attrNameLst>
                                          <p:attrName>ppt_x</p:attrName>
                                        </p:attrNameLst>
                                      </p:cBhvr>
                                      <p:tavLst>
                                        <p:tav tm="0">
                                          <p:val>
                                            <p:strVal val="#ppt_x-.2"/>
                                          </p:val>
                                        </p:tav>
                                        <p:tav tm="100000">
                                          <p:val>
                                            <p:strVal val="#ppt_x"/>
                                          </p:val>
                                        </p:tav>
                                      </p:tavLst>
                                    </p:anim>
                                    <p:anim calcmode="lin" valueType="num">
                                      <p:cBhvr>
                                        <p:cTn id="8" dur="1000" fill="hold"/>
                                        <p:tgtEl>
                                          <p:spTgt spid="13109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31095"/>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31096"/>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9" presetClass="entr" presetSubtype="1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p:cTn id="18" dur="5000" fill="hold"/>
                                        <p:tgtEl>
                                          <p:spTgt spid="4"/>
                                        </p:tgtEl>
                                        <p:attrNameLst>
                                          <p:attrName>ppt_w</p:attrName>
                                        </p:attrNameLst>
                                      </p:cBhvr>
                                      <p:tavLst>
                                        <p:tav tm="0" fmla="#ppt_w*sin(2.5*pi*$)">
                                          <p:val>
                                            <p:fltVal val="0"/>
                                          </p:val>
                                        </p:tav>
                                        <p:tav tm="100000">
                                          <p:val>
                                            <p:fltVal val="1"/>
                                          </p:val>
                                        </p:tav>
                                      </p:tavLst>
                                    </p:anim>
                                    <p:anim calcmode="lin" valueType="num">
                                      <p:cBhvr>
                                        <p:cTn id="19" dur="5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0" presetClass="path" presetSubtype="0" accel="50000" decel="50000" fill="hold" grpId="1" nodeType="clickEffect">
                                  <p:stCondLst>
                                    <p:cond delay="0"/>
                                  </p:stCondLst>
                                  <p:childTnLst>
                                    <p:animMotion origin="layout" path="M -8.33333E-7 7.03704E-6 L -8.33333E-7 0.04191 " pathEditMode="relative" ptsTypes="AA">
                                      <p:cBhvr>
                                        <p:cTn id="23" dur="2000" fill="hold"/>
                                        <p:tgtEl>
                                          <p:spTgt spid="131095"/>
                                        </p:tgtEl>
                                        <p:attrNameLst>
                                          <p:attrName>ppt_x</p:attrName>
                                          <p:attrName>ppt_y</p:attrName>
                                        </p:attrNameLst>
                                      </p:cBhvr>
                                    </p:animMotion>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31100"/>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1" nodeType="clickEffect">
                                  <p:stCondLst>
                                    <p:cond delay="0"/>
                                  </p:stCondLst>
                                  <p:childTnLst>
                                    <p:set>
                                      <p:cBhvr>
                                        <p:cTn id="31" dur="1" fill="hold">
                                          <p:stCondLst>
                                            <p:cond delay="0"/>
                                          </p:stCondLst>
                                        </p:cTn>
                                        <p:tgtEl>
                                          <p:spTgt spid="131100"/>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0" presetClass="path" presetSubtype="0" accel="50000" decel="50000" fill="hold" grpId="2" nodeType="clickEffect">
                                  <p:stCondLst>
                                    <p:cond delay="0"/>
                                  </p:stCondLst>
                                  <p:childTnLst>
                                    <p:animMotion origin="layout" path="M -8.33333E-7 0.0419 L -0.00121 0.09421 " pathEditMode="relative" ptsTypes="AA">
                                      <p:cBhvr>
                                        <p:cTn id="35" dur="2000" fill="hold"/>
                                        <p:tgtEl>
                                          <p:spTgt spid="131095"/>
                                        </p:tgtEl>
                                        <p:attrNameLst>
                                          <p:attrName>ppt_x</p:attrName>
                                          <p:attrName>ppt_y</p:attrName>
                                        </p:attrNameLst>
                                      </p:cBhvr>
                                    </p:animMotion>
                                  </p:childTnLst>
                                </p:cTn>
                              </p:par>
                            </p:childTnLst>
                          </p:cTn>
                        </p:par>
                      </p:childTnLst>
                    </p:cTn>
                  </p:par>
                  <p:par>
                    <p:cTn id="36" fill="hold" nodeType="clickPar">
                      <p:stCondLst>
                        <p:cond delay="indefinite"/>
                      </p:stCondLst>
                      <p:childTnLst>
                        <p:par>
                          <p:cTn id="37" fill="hold" nodeType="withGroup">
                            <p:stCondLst>
                              <p:cond delay="0"/>
                            </p:stCondLst>
                            <p:childTnLst>
                              <p:par>
                                <p:cTn id="38" presetID="0" presetClass="path" presetSubtype="0" accel="50000" decel="50000" fill="hold" grpId="3" nodeType="clickEffect">
                                  <p:stCondLst>
                                    <p:cond delay="0"/>
                                  </p:stCondLst>
                                  <p:childTnLst>
                                    <p:animMotion origin="layout" path="M -0.00122 0.09421 L -0.02118 0.22037 " pathEditMode="relative" ptsTypes="AA">
                                      <p:cBhvr>
                                        <p:cTn id="39" dur="2000" fill="hold"/>
                                        <p:tgtEl>
                                          <p:spTgt spid="131095"/>
                                        </p:tgtEl>
                                        <p:attrNameLst>
                                          <p:attrName>ppt_x</p:attrName>
                                          <p:attrName>ppt_y</p:attrName>
                                        </p:attrNameLst>
                                      </p:cBhvr>
                                    </p:animMotion>
                                  </p:childTnLst>
                                </p:cTn>
                              </p:par>
                            </p:childTnLst>
                          </p:cTn>
                        </p:par>
                      </p:childTnLst>
                    </p:cTn>
                  </p:par>
                  <p:par>
                    <p:cTn id="40" fill="hold" nodeType="clickPar">
                      <p:stCondLst>
                        <p:cond delay="indefinite"/>
                      </p:stCondLst>
                      <p:childTnLst>
                        <p:par>
                          <p:cTn id="41" fill="hold" nodeType="withGroup">
                            <p:stCondLst>
                              <p:cond delay="0"/>
                            </p:stCondLst>
                            <p:childTnLst>
                              <p:par>
                                <p:cTn id="42" presetID="19" presetClass="entr" presetSubtype="10" fill="hold" nodeType="clickEffect">
                                  <p:stCondLst>
                                    <p:cond delay="0"/>
                                  </p:stCondLst>
                                  <p:childTnLst>
                                    <p:set>
                                      <p:cBhvr>
                                        <p:cTn id="43" dur="1" fill="hold">
                                          <p:stCondLst>
                                            <p:cond delay="0"/>
                                          </p:stCondLst>
                                        </p:cTn>
                                        <p:tgtEl>
                                          <p:spTgt spid="5"/>
                                        </p:tgtEl>
                                        <p:attrNameLst>
                                          <p:attrName>style.visibility</p:attrName>
                                        </p:attrNameLst>
                                      </p:cBhvr>
                                      <p:to>
                                        <p:strVal val="visible"/>
                                      </p:to>
                                    </p:set>
                                    <p:anim calcmode="lin" valueType="num">
                                      <p:cBhvr>
                                        <p:cTn id="44" dur="5000" fill="hold"/>
                                        <p:tgtEl>
                                          <p:spTgt spid="5"/>
                                        </p:tgtEl>
                                        <p:attrNameLst>
                                          <p:attrName>ppt_w</p:attrName>
                                        </p:attrNameLst>
                                      </p:cBhvr>
                                      <p:tavLst>
                                        <p:tav tm="0" fmla="#ppt_w*sin(2.5*pi*$)">
                                          <p:val>
                                            <p:fltVal val="0"/>
                                          </p:val>
                                        </p:tav>
                                        <p:tav tm="100000">
                                          <p:val>
                                            <p:fltVal val="1"/>
                                          </p:val>
                                        </p:tav>
                                      </p:tavLst>
                                    </p:anim>
                                    <p:anim calcmode="lin" valueType="num">
                                      <p:cBhvr>
                                        <p:cTn id="45" dur="50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0" presetClass="path" presetSubtype="0" accel="50000" decel="50000" fill="hold" grpId="4" nodeType="clickEffect">
                                  <p:stCondLst>
                                    <p:cond delay="0"/>
                                  </p:stCondLst>
                                  <p:childTnLst>
                                    <p:animMotion origin="layout" path="M -0.02118 0.22037 L 0.01163 0.31088 " pathEditMode="relative" ptsTypes="AA">
                                      <p:cBhvr>
                                        <p:cTn id="49" dur="2000" fill="hold"/>
                                        <p:tgtEl>
                                          <p:spTgt spid="131095"/>
                                        </p:tgtEl>
                                        <p:attrNameLst>
                                          <p:attrName>ppt_x</p:attrName>
                                          <p:attrName>ppt_y</p:attrName>
                                        </p:attrNameLst>
                                      </p:cBhvr>
                                    </p:animMotion>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131107"/>
                                        </p:tgtEl>
                                        <p:attrNameLst>
                                          <p:attrName>style.visibility</p:attrName>
                                        </p:attrNameLst>
                                      </p:cBhvr>
                                      <p:to>
                                        <p:strVal val="visible"/>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ntr" presetSubtype="0" fill="hold" grpId="1" nodeType="clickEffect">
                                  <p:stCondLst>
                                    <p:cond delay="0"/>
                                  </p:stCondLst>
                                  <p:childTnLst>
                                    <p:set>
                                      <p:cBhvr>
                                        <p:cTn id="57" dur="1" fill="hold">
                                          <p:stCondLst>
                                            <p:cond delay="0"/>
                                          </p:stCondLst>
                                        </p:cTn>
                                        <p:tgtEl>
                                          <p:spTgt spid="131107"/>
                                        </p:tgtEl>
                                        <p:attrNameLst>
                                          <p:attrName>style.visibility</p:attrName>
                                        </p:attrNameLst>
                                      </p:cBhvr>
                                      <p:to>
                                        <p:strVal val="visible"/>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0" presetClass="path" presetSubtype="0" accel="50000" decel="50000" fill="hold" grpId="5" nodeType="clickEffect">
                                  <p:stCondLst>
                                    <p:cond delay="0"/>
                                  </p:stCondLst>
                                  <p:childTnLst>
                                    <p:animMotion origin="layout" path="M 0.00955 0.31088 L 0.00972 0.35556 " pathEditMode="relative" rAng="0" ptsTypes="AA">
                                      <p:cBhvr>
                                        <p:cTn id="61" dur="2000" fill="hold"/>
                                        <p:tgtEl>
                                          <p:spTgt spid="131095"/>
                                        </p:tgtEl>
                                        <p:attrNameLst>
                                          <p:attrName>ppt_x</p:attrName>
                                          <p:attrName>ppt_y</p:attrName>
                                        </p:attrNameLst>
                                      </p:cBhvr>
                                      <p:rCtr x="0" y="2222"/>
                                    </p:animMotion>
                                  </p:childTnLst>
                                </p:cTn>
                              </p:par>
                            </p:childTnLst>
                          </p:cTn>
                        </p:par>
                      </p:childTnLst>
                    </p:cTn>
                  </p:par>
                  <p:par>
                    <p:cTn id="62" fill="hold" nodeType="clickPar">
                      <p:stCondLst>
                        <p:cond delay="indefinite"/>
                      </p:stCondLst>
                      <p:childTnLst>
                        <p:par>
                          <p:cTn id="63" fill="hold" nodeType="withGroup">
                            <p:stCondLst>
                              <p:cond delay="0"/>
                            </p:stCondLst>
                            <p:childTnLst>
                              <p:par>
                                <p:cTn id="64" presetID="19" presetClass="entr" presetSubtype="10" fill="hold" nodeType="clickEffect">
                                  <p:stCondLst>
                                    <p:cond delay="0"/>
                                  </p:stCondLst>
                                  <p:childTnLst>
                                    <p:set>
                                      <p:cBhvr>
                                        <p:cTn id="65" dur="1" fill="hold">
                                          <p:stCondLst>
                                            <p:cond delay="0"/>
                                          </p:stCondLst>
                                        </p:cTn>
                                        <p:tgtEl>
                                          <p:spTgt spid="6"/>
                                        </p:tgtEl>
                                        <p:attrNameLst>
                                          <p:attrName>style.visibility</p:attrName>
                                        </p:attrNameLst>
                                      </p:cBhvr>
                                      <p:to>
                                        <p:strVal val="visible"/>
                                      </p:to>
                                    </p:set>
                                    <p:anim calcmode="lin" valueType="num">
                                      <p:cBhvr>
                                        <p:cTn id="66" dur="5000" fill="hold"/>
                                        <p:tgtEl>
                                          <p:spTgt spid="6"/>
                                        </p:tgtEl>
                                        <p:attrNameLst>
                                          <p:attrName>ppt_w</p:attrName>
                                        </p:attrNameLst>
                                      </p:cBhvr>
                                      <p:tavLst>
                                        <p:tav tm="0" fmla="#ppt_w*sin(2.5*pi*$)">
                                          <p:val>
                                            <p:fltVal val="0"/>
                                          </p:val>
                                        </p:tav>
                                        <p:tav tm="100000">
                                          <p:val>
                                            <p:fltVal val="1"/>
                                          </p:val>
                                        </p:tav>
                                      </p:tavLst>
                                    </p:anim>
                                    <p:anim calcmode="lin" valueType="num">
                                      <p:cBhvr>
                                        <p:cTn id="67" dur="50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68" fill="hold" nodeType="clickPar">
                      <p:stCondLst>
                        <p:cond delay="indefinite"/>
                      </p:stCondLst>
                      <p:childTnLst>
                        <p:par>
                          <p:cTn id="69" fill="hold" nodeType="withGroup">
                            <p:stCondLst>
                              <p:cond delay="0"/>
                            </p:stCondLst>
                            <p:childTnLst>
                              <p:par>
                                <p:cTn id="70" presetID="0" presetClass="path" presetSubtype="0" accel="50000" decel="50000" fill="hold" grpId="6" nodeType="clickEffect">
                                  <p:stCondLst>
                                    <p:cond delay="0"/>
                                  </p:stCondLst>
                                  <p:childTnLst>
                                    <p:animMotion origin="layout" path="M 0.00955 0.35232 L 0.00972 0.39792 " pathEditMode="relative" rAng="0" ptsTypes="AA">
                                      <p:cBhvr>
                                        <p:cTn id="71" dur="2000" fill="hold"/>
                                        <p:tgtEl>
                                          <p:spTgt spid="131095"/>
                                        </p:tgtEl>
                                        <p:attrNameLst>
                                          <p:attrName>ppt_x</p:attrName>
                                          <p:attrName>ppt_y</p:attrName>
                                        </p:attrNameLst>
                                      </p:cBhvr>
                                      <p:rCtr x="0" y="2269"/>
                                    </p:animMotion>
                                  </p:child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131116"/>
                                        </p:tgtEl>
                                        <p:attrNameLst>
                                          <p:attrName>style.visibility</p:attrName>
                                        </p:attrNameLst>
                                      </p:cBhvr>
                                      <p:to>
                                        <p:strVal val="visible"/>
                                      </p:to>
                                    </p:set>
                                  </p:childTnLst>
                                </p:cTn>
                              </p:par>
                            </p:childTnLst>
                          </p:cTn>
                        </p:par>
                      </p:childTnLst>
                    </p:cTn>
                  </p:par>
                  <p:par>
                    <p:cTn id="76" fill="hold" nodeType="clickPar">
                      <p:stCondLst>
                        <p:cond delay="indefinite"/>
                      </p:stCondLst>
                      <p:childTnLst>
                        <p:par>
                          <p:cTn id="77" fill="hold" nodeType="withGroup">
                            <p:stCondLst>
                              <p:cond delay="0"/>
                            </p:stCondLst>
                            <p:childTnLst>
                              <p:par>
                                <p:cTn id="78" presetID="1" presetClass="entr" presetSubtype="0" fill="hold" grpId="1" nodeType="clickEffect">
                                  <p:stCondLst>
                                    <p:cond delay="0"/>
                                  </p:stCondLst>
                                  <p:childTnLst>
                                    <p:set>
                                      <p:cBhvr>
                                        <p:cTn id="79" dur="1" fill="hold">
                                          <p:stCondLst>
                                            <p:cond delay="0"/>
                                          </p:stCondLst>
                                        </p:cTn>
                                        <p:tgtEl>
                                          <p:spTgt spid="131116"/>
                                        </p:tgtEl>
                                        <p:attrNameLst>
                                          <p:attrName>style.visibility</p:attrName>
                                        </p:attrNameLst>
                                      </p:cBhvr>
                                      <p:to>
                                        <p:strVal val="visible"/>
                                      </p:to>
                                    </p:set>
                                  </p:childTnLst>
                                </p:cTn>
                              </p:par>
                            </p:childTnLst>
                          </p:cTn>
                        </p:par>
                      </p:childTnLst>
                    </p:cTn>
                  </p:par>
                  <p:par>
                    <p:cTn id="80" fill="hold" nodeType="clickPar">
                      <p:stCondLst>
                        <p:cond delay="indefinite"/>
                      </p:stCondLst>
                      <p:childTnLst>
                        <p:par>
                          <p:cTn id="81" fill="hold" nodeType="withGroup">
                            <p:stCondLst>
                              <p:cond delay="0"/>
                            </p:stCondLst>
                            <p:childTnLst>
                              <p:par>
                                <p:cTn id="82" presetID="0" presetClass="path" presetSubtype="0" accel="50000" decel="50000" fill="hold" grpId="7" nodeType="clickEffect">
                                  <p:stCondLst>
                                    <p:cond delay="0"/>
                                  </p:stCondLst>
                                  <p:childTnLst>
                                    <p:animMotion origin="layout" path="M 0.00972 0.39514 L 0.01302 0.13357 " pathEditMode="relative" rAng="0" ptsTypes="AA">
                                      <p:cBhvr>
                                        <p:cTn id="83" dur="2000" fill="hold"/>
                                        <p:tgtEl>
                                          <p:spTgt spid="131095"/>
                                        </p:tgtEl>
                                        <p:attrNameLst>
                                          <p:attrName>ppt_x</p:attrName>
                                          <p:attrName>ppt_y</p:attrName>
                                        </p:attrNameLst>
                                      </p:cBhvr>
                                      <p:rCtr x="156" y="-13079"/>
                                    </p:animMotion>
                                  </p:childTnLst>
                                </p:cTn>
                              </p:par>
                            </p:childTnLst>
                          </p:cTn>
                        </p:par>
                      </p:childTnLst>
                    </p:cTn>
                  </p:par>
                  <p:par>
                    <p:cTn id="84" fill="hold" nodeType="clickPar">
                      <p:stCondLst>
                        <p:cond delay="indefinite"/>
                      </p:stCondLst>
                      <p:childTnLst>
                        <p:par>
                          <p:cTn id="85" fill="hold" nodeType="withGroup">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131117"/>
                                        </p:tgtEl>
                                        <p:attrNameLst>
                                          <p:attrName>style.visibility</p:attrName>
                                        </p:attrNameLst>
                                      </p:cBhvr>
                                      <p:to>
                                        <p:strVal val="visible"/>
                                      </p:to>
                                    </p:set>
                                  </p:childTnLst>
                                </p:cTn>
                              </p:par>
                            </p:childTnLst>
                          </p:cTn>
                        </p:par>
                      </p:childTnLst>
                    </p:cTn>
                  </p:par>
                  <p:par>
                    <p:cTn id="88" fill="hold" nodeType="clickPar">
                      <p:stCondLst>
                        <p:cond delay="indefinite"/>
                      </p:stCondLst>
                      <p:childTnLst>
                        <p:par>
                          <p:cTn id="89" fill="hold" nodeType="withGroup">
                            <p:stCondLst>
                              <p:cond delay="0"/>
                            </p:stCondLst>
                            <p:childTnLst>
                              <p:par>
                                <p:cTn id="90" presetID="1" presetClass="entr" presetSubtype="0" fill="hold" grpId="1" nodeType="clickEffect">
                                  <p:stCondLst>
                                    <p:cond delay="0"/>
                                  </p:stCondLst>
                                  <p:childTnLst>
                                    <p:set>
                                      <p:cBhvr>
                                        <p:cTn id="91" dur="1" fill="hold">
                                          <p:stCondLst>
                                            <p:cond delay="0"/>
                                          </p:stCondLst>
                                        </p:cTn>
                                        <p:tgtEl>
                                          <p:spTgt spid="1311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95" grpId="0" animBg="1"/>
      <p:bldP spid="131095" grpId="1" animBg="1"/>
      <p:bldP spid="131095" grpId="2" animBg="1"/>
      <p:bldP spid="131095" grpId="3" animBg="1"/>
      <p:bldP spid="131095" grpId="4" animBg="1"/>
      <p:bldP spid="131095" grpId="5" animBg="1"/>
      <p:bldP spid="131095" grpId="6" animBg="1"/>
      <p:bldP spid="131095" grpId="7" animBg="1"/>
      <p:bldP spid="131096" grpId="0"/>
      <p:bldP spid="131100" grpId="0"/>
      <p:bldP spid="131100" grpId="1"/>
      <p:bldP spid="131107" grpId="0"/>
      <p:bldP spid="131107" grpId="1"/>
      <p:bldP spid="131116" grpId="0"/>
      <p:bldP spid="131116" grpId="1"/>
      <p:bldP spid="131117" grpId="0"/>
      <p:bldP spid="131117"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1">
            <a:extLst>
              <a:ext uri="{FF2B5EF4-FFF2-40B4-BE49-F238E27FC236}">
                <a16:creationId xmlns:a16="http://schemas.microsoft.com/office/drawing/2014/main" id="{2887D748-6EFA-49F1-9DB3-5CC0CF79B50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1D364F3B-D76F-47FB-9B8C-E980A49AAC5E}" type="slidenum">
              <a:rPr kumimoji="0" lang="en-US" altLang="zh-CN" sz="1800">
                <a:solidFill>
                  <a:srgbClr val="009900"/>
                </a:solidFill>
              </a:rPr>
              <a:pPr eaLnBrk="1" hangingPunct="1"/>
              <a:t>15</a:t>
            </a:fld>
            <a:endParaRPr kumimoji="0" lang="en-US" altLang="zh-CN" sz="1800">
              <a:solidFill>
                <a:srgbClr val="009900"/>
              </a:solidFill>
            </a:endParaRPr>
          </a:p>
        </p:txBody>
      </p:sp>
      <p:sp>
        <p:nvSpPr>
          <p:cNvPr id="132100" name="Text Box 4">
            <a:extLst>
              <a:ext uri="{FF2B5EF4-FFF2-40B4-BE49-F238E27FC236}">
                <a16:creationId xmlns:a16="http://schemas.microsoft.com/office/drawing/2014/main" id="{2ECB24A4-410D-480C-8C7C-2D62AF6C6603}"/>
              </a:ext>
            </a:extLst>
          </p:cNvPr>
          <p:cNvSpPr txBox="1">
            <a:spLocks noChangeArrowheads="1"/>
          </p:cNvSpPr>
          <p:nvPr/>
        </p:nvSpPr>
        <p:spPr bwMode="auto">
          <a:xfrm>
            <a:off x="3201988" y="598488"/>
            <a:ext cx="863600" cy="396875"/>
          </a:xfrm>
          <a:prstGeom prst="rect">
            <a:avLst/>
          </a:prstGeom>
          <a:noFill/>
          <a:ln w="9525">
            <a:noFill/>
            <a:miter lim="800000"/>
            <a:headEnd/>
            <a:tailEnd/>
          </a:ln>
          <a:effectLst/>
        </p:spPr>
        <p:txBody>
          <a:bodyPr>
            <a:spAutoFit/>
          </a:bodyPr>
          <a:lstStyle/>
          <a:p>
            <a:pPr>
              <a:spcBef>
                <a:spcPct val="50000"/>
              </a:spcBef>
              <a:defRPr/>
            </a:pPr>
            <a:r>
              <a:rPr lang="en-US" altLang="zh-CN" sz="2000" b="1">
                <a:solidFill>
                  <a:schemeClr val="tx2"/>
                </a:solidFill>
                <a:effectLst>
                  <a:outerShdw blurRad="38100" dist="38100" dir="2700000" algn="tl">
                    <a:srgbClr val="C0C0C0"/>
                  </a:outerShdw>
                </a:effectLst>
              </a:rPr>
              <a:t>main</a:t>
            </a:r>
          </a:p>
        </p:txBody>
      </p:sp>
      <p:grpSp>
        <p:nvGrpSpPr>
          <p:cNvPr id="17412" name="Group 5">
            <a:extLst>
              <a:ext uri="{FF2B5EF4-FFF2-40B4-BE49-F238E27FC236}">
                <a16:creationId xmlns:a16="http://schemas.microsoft.com/office/drawing/2014/main" id="{636AD0DE-D27B-4C3A-A726-3816CA82C810}"/>
              </a:ext>
            </a:extLst>
          </p:cNvPr>
          <p:cNvGrpSpPr>
            <a:grpSpLocks/>
          </p:cNvGrpSpPr>
          <p:nvPr/>
        </p:nvGrpSpPr>
        <p:grpSpPr bwMode="auto">
          <a:xfrm>
            <a:off x="539750" y="1196975"/>
            <a:ext cx="7639050" cy="4968875"/>
            <a:chOff x="340" y="754"/>
            <a:chExt cx="4812" cy="3130"/>
          </a:xfrm>
        </p:grpSpPr>
        <p:grpSp>
          <p:nvGrpSpPr>
            <p:cNvPr id="17442" name="Group 6">
              <a:extLst>
                <a:ext uri="{FF2B5EF4-FFF2-40B4-BE49-F238E27FC236}">
                  <a16:creationId xmlns:a16="http://schemas.microsoft.com/office/drawing/2014/main" id="{A0BDB453-0FCB-4B1C-8EE4-05C05CC02C54}"/>
                </a:ext>
              </a:extLst>
            </p:cNvPr>
            <p:cNvGrpSpPr>
              <a:grpSpLocks/>
            </p:cNvGrpSpPr>
            <p:nvPr/>
          </p:nvGrpSpPr>
          <p:grpSpPr bwMode="auto">
            <a:xfrm>
              <a:off x="340" y="754"/>
              <a:ext cx="4812" cy="3130"/>
              <a:chOff x="340" y="618"/>
              <a:chExt cx="4812" cy="3130"/>
            </a:xfrm>
          </p:grpSpPr>
          <p:sp>
            <p:nvSpPr>
              <p:cNvPr id="17444" name="Rectangle 7">
                <a:extLst>
                  <a:ext uri="{FF2B5EF4-FFF2-40B4-BE49-F238E27FC236}">
                    <a16:creationId xmlns:a16="http://schemas.microsoft.com/office/drawing/2014/main" id="{7ECDD310-AF51-4249-8909-1287B68C2C37}"/>
                  </a:ext>
                </a:extLst>
              </p:cNvPr>
              <p:cNvSpPr>
                <a:spLocks noChangeArrowheads="1"/>
              </p:cNvSpPr>
              <p:nvPr/>
            </p:nvSpPr>
            <p:spPr bwMode="auto">
              <a:xfrm>
                <a:off x="340" y="2976"/>
                <a:ext cx="1315" cy="726"/>
              </a:xfrm>
              <a:prstGeom prst="rect">
                <a:avLst/>
              </a:prstGeom>
              <a:solidFill>
                <a:schemeClr val="bg1">
                  <a:alpha val="7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7445" name="Rectangle 8">
                <a:extLst>
                  <a:ext uri="{FF2B5EF4-FFF2-40B4-BE49-F238E27FC236}">
                    <a16:creationId xmlns:a16="http://schemas.microsoft.com/office/drawing/2014/main" id="{67583877-3555-4B32-8C78-2F0B091877C0}"/>
                  </a:ext>
                </a:extLst>
              </p:cNvPr>
              <p:cNvSpPr>
                <a:spLocks noChangeArrowheads="1"/>
              </p:cNvSpPr>
              <p:nvPr/>
            </p:nvSpPr>
            <p:spPr bwMode="auto">
              <a:xfrm>
                <a:off x="343" y="618"/>
                <a:ext cx="4809" cy="3130"/>
              </a:xfrm>
              <a:prstGeom prst="rect">
                <a:avLst/>
              </a:prstGeom>
              <a:solidFill>
                <a:schemeClr val="accent1">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a:t>#include "stdio.h"</a:t>
                </a:r>
              </a:p>
              <a:p>
                <a:pPr eaLnBrk="1" hangingPunct="1"/>
                <a:r>
                  <a:rPr lang="en-US" altLang="zh-CN" sz="2000"/>
                  <a:t>void swap(int *u,int *v);</a:t>
                </a:r>
              </a:p>
              <a:p>
                <a:pPr eaLnBrk="1" hangingPunct="1"/>
                <a:r>
                  <a:rPr lang="en-US" altLang="zh-CN" sz="2000"/>
                  <a:t>void main(void){</a:t>
                </a:r>
              </a:p>
              <a:p>
                <a:pPr eaLnBrk="1" hangingPunct="1"/>
                <a:r>
                  <a:rPr lang="en-US" altLang="zh-CN" sz="2000"/>
                  <a:t>   int x,y;</a:t>
                </a:r>
              </a:p>
              <a:p>
                <a:pPr eaLnBrk="1" hangingPunct="1"/>
                <a:r>
                  <a:rPr lang="en-US" altLang="zh-CN" sz="2000"/>
                  <a:t>   printf("input two integers for x and y please!\n");</a:t>
                </a:r>
              </a:p>
              <a:p>
                <a:pPr eaLnBrk="1" hangingPunct="1"/>
                <a:r>
                  <a:rPr lang="en-US" altLang="zh-CN" sz="2000"/>
                  <a:t>   scanf("%d%d",&amp;x,&amp;y);</a:t>
                </a:r>
              </a:p>
              <a:p>
                <a:pPr eaLnBrk="1" hangingPunct="1"/>
                <a:r>
                  <a:rPr lang="en-US" altLang="zh-CN" sz="2000"/>
                  <a:t>   printf("in function main, before swap,x=%d and y=%d\n",x,y);</a:t>
                </a:r>
              </a:p>
              <a:p>
                <a:pPr eaLnBrk="1" hangingPunct="1"/>
                <a:r>
                  <a:rPr lang="en-US" altLang="zh-CN" sz="2000"/>
                  <a:t>   swap(</a:t>
                </a:r>
                <a:r>
                  <a:rPr lang="en-US" altLang="zh-CN" sz="2000">
                    <a:solidFill>
                      <a:srgbClr val="FF0000"/>
                    </a:solidFill>
                  </a:rPr>
                  <a:t>&amp;</a:t>
                </a:r>
                <a:r>
                  <a:rPr lang="en-US" altLang="zh-CN" sz="2000" b="1">
                    <a:solidFill>
                      <a:srgbClr val="FF00FF"/>
                    </a:solidFill>
                  </a:rPr>
                  <a:t>x</a:t>
                </a:r>
                <a:r>
                  <a:rPr lang="en-US" altLang="zh-CN" sz="2000"/>
                  <a:t>,</a:t>
                </a:r>
                <a:r>
                  <a:rPr lang="en-US" altLang="zh-CN" sz="2000">
                    <a:solidFill>
                      <a:srgbClr val="FF0000"/>
                    </a:solidFill>
                  </a:rPr>
                  <a:t>&amp;</a:t>
                </a:r>
                <a:r>
                  <a:rPr lang="en-US" altLang="zh-CN" sz="2000" b="1">
                    <a:solidFill>
                      <a:srgbClr val="FF00FF"/>
                    </a:solidFill>
                  </a:rPr>
                  <a:t>y</a:t>
                </a:r>
                <a:r>
                  <a:rPr lang="en-US" altLang="zh-CN" sz="2000"/>
                  <a:t>);</a:t>
                </a:r>
              </a:p>
              <a:p>
                <a:pPr eaLnBrk="1" hangingPunct="1"/>
                <a:r>
                  <a:rPr lang="en-US" altLang="zh-CN" sz="2000"/>
                  <a:t>   printf("in function main, after swap,x=%d and y=%d\n",x,y);</a:t>
                </a:r>
              </a:p>
              <a:p>
                <a:pPr eaLnBrk="1" hangingPunct="1"/>
                <a:r>
                  <a:rPr lang="en-US" altLang="zh-CN" sz="2000"/>
                  <a:t>}</a:t>
                </a:r>
              </a:p>
              <a:p>
                <a:pPr eaLnBrk="1" hangingPunct="1"/>
                <a:r>
                  <a:rPr lang="en-US" altLang="zh-CN" sz="2000"/>
                  <a:t>void swap(</a:t>
                </a:r>
                <a:r>
                  <a:rPr lang="en-US" altLang="zh-CN" sz="2000" b="1">
                    <a:solidFill>
                      <a:srgbClr val="FF00FF"/>
                    </a:solidFill>
                  </a:rPr>
                  <a:t>int</a:t>
                </a:r>
                <a:r>
                  <a:rPr lang="en-US" altLang="zh-CN" sz="2000" b="1">
                    <a:solidFill>
                      <a:srgbClr val="FF3300"/>
                    </a:solidFill>
                  </a:rPr>
                  <a:t> </a:t>
                </a:r>
                <a:r>
                  <a:rPr lang="en-US" altLang="zh-CN" sz="2000" b="1">
                    <a:solidFill>
                      <a:srgbClr val="FF0000"/>
                    </a:solidFill>
                  </a:rPr>
                  <a:t>*</a:t>
                </a:r>
                <a:r>
                  <a:rPr lang="en-US" altLang="zh-CN" sz="2000" b="1">
                    <a:solidFill>
                      <a:srgbClr val="FF00FF"/>
                    </a:solidFill>
                  </a:rPr>
                  <a:t>u</a:t>
                </a:r>
                <a:r>
                  <a:rPr lang="en-US" altLang="zh-CN" sz="2000"/>
                  <a:t>,</a:t>
                </a:r>
                <a:r>
                  <a:rPr lang="en-US" altLang="zh-CN" sz="2000" b="1">
                    <a:solidFill>
                      <a:srgbClr val="FF00FF"/>
                    </a:solidFill>
                  </a:rPr>
                  <a:t>int</a:t>
                </a:r>
                <a:r>
                  <a:rPr lang="en-US" altLang="zh-CN" sz="2000" b="1">
                    <a:solidFill>
                      <a:srgbClr val="FF3300"/>
                    </a:solidFill>
                  </a:rPr>
                  <a:t> *</a:t>
                </a:r>
                <a:r>
                  <a:rPr lang="en-US" altLang="zh-CN" sz="2000" b="1">
                    <a:solidFill>
                      <a:srgbClr val="FF00FF"/>
                    </a:solidFill>
                  </a:rPr>
                  <a:t>v</a:t>
                </a:r>
                <a:r>
                  <a:rPr lang="en-US" altLang="zh-CN" sz="2000"/>
                  <a:t>){</a:t>
                </a:r>
              </a:p>
              <a:p>
                <a:pPr eaLnBrk="1" hangingPunct="1"/>
                <a:r>
                  <a:rPr lang="en-US" altLang="zh-CN" sz="2000"/>
                  <a:t>   int t;</a:t>
                </a:r>
              </a:p>
              <a:p>
                <a:pPr eaLnBrk="1" hangingPunct="1"/>
                <a:r>
                  <a:rPr lang="en-US" altLang="zh-CN" sz="2000"/>
                  <a:t>   printf("in function swap, before swap,u=%</a:t>
                </a:r>
                <a:r>
                  <a:rPr lang="en-US" altLang="zh-CN" sz="2000" b="1">
                    <a:solidFill>
                      <a:srgbClr val="006699"/>
                    </a:solidFill>
                  </a:rPr>
                  <a:t>p</a:t>
                </a:r>
                <a:r>
                  <a:rPr lang="en-US" altLang="zh-CN" sz="2000"/>
                  <a:t> and v=%</a:t>
                </a:r>
                <a:r>
                  <a:rPr lang="en-US" altLang="zh-CN" sz="2000" b="1">
                    <a:solidFill>
                      <a:srgbClr val="006699"/>
                    </a:solidFill>
                  </a:rPr>
                  <a:t>p</a:t>
                </a:r>
                <a:r>
                  <a:rPr lang="en-US" altLang="zh-CN" sz="2000"/>
                  <a:t>\n",u,v);</a:t>
                </a:r>
              </a:p>
              <a:p>
                <a:pPr eaLnBrk="1" hangingPunct="1"/>
                <a:r>
                  <a:rPr lang="en-US" altLang="zh-CN" sz="2000"/>
                  <a:t>   t=</a:t>
                </a:r>
                <a:r>
                  <a:rPr lang="en-US" altLang="zh-CN" sz="2000" b="1">
                    <a:solidFill>
                      <a:srgbClr val="FF0000"/>
                    </a:solidFill>
                  </a:rPr>
                  <a:t>*</a:t>
                </a:r>
                <a:r>
                  <a:rPr lang="en-US" altLang="zh-CN" sz="2000" b="1">
                    <a:solidFill>
                      <a:srgbClr val="FF00FF"/>
                    </a:solidFill>
                  </a:rPr>
                  <a:t>u</a:t>
                </a:r>
                <a:r>
                  <a:rPr lang="en-US" altLang="zh-CN" sz="2000"/>
                  <a:t>;</a:t>
                </a:r>
                <a:r>
                  <a:rPr lang="en-US" altLang="zh-CN" sz="2000" b="1">
                    <a:solidFill>
                      <a:srgbClr val="FF0000"/>
                    </a:solidFill>
                  </a:rPr>
                  <a:t>*</a:t>
                </a:r>
                <a:r>
                  <a:rPr lang="en-US" altLang="zh-CN" sz="2000" b="1">
                    <a:solidFill>
                      <a:srgbClr val="FF00FF"/>
                    </a:solidFill>
                  </a:rPr>
                  <a:t>u</a:t>
                </a:r>
                <a:r>
                  <a:rPr lang="en-US" altLang="zh-CN" sz="2000"/>
                  <a:t>=</a:t>
                </a:r>
                <a:r>
                  <a:rPr lang="en-US" altLang="zh-CN" sz="2000" b="1">
                    <a:solidFill>
                      <a:srgbClr val="FF0000"/>
                    </a:solidFill>
                  </a:rPr>
                  <a:t>*</a:t>
                </a:r>
                <a:r>
                  <a:rPr lang="en-US" altLang="zh-CN" sz="2000" b="1">
                    <a:solidFill>
                      <a:srgbClr val="FF00FF"/>
                    </a:solidFill>
                  </a:rPr>
                  <a:t>v</a:t>
                </a:r>
                <a:r>
                  <a:rPr lang="en-US" altLang="zh-CN" sz="2000"/>
                  <a:t>;</a:t>
                </a:r>
                <a:r>
                  <a:rPr lang="en-US" altLang="zh-CN" sz="2000" b="1">
                    <a:solidFill>
                      <a:srgbClr val="FF0000"/>
                    </a:solidFill>
                  </a:rPr>
                  <a:t>*</a:t>
                </a:r>
                <a:r>
                  <a:rPr lang="en-US" altLang="zh-CN" sz="2000" b="1">
                    <a:solidFill>
                      <a:srgbClr val="FF00FF"/>
                    </a:solidFill>
                  </a:rPr>
                  <a:t>v</a:t>
                </a:r>
                <a:r>
                  <a:rPr lang="en-US" altLang="zh-CN" sz="2000"/>
                  <a:t>=t;</a:t>
                </a:r>
              </a:p>
              <a:p>
                <a:pPr eaLnBrk="1" hangingPunct="1"/>
                <a:r>
                  <a:rPr lang="en-US" altLang="zh-CN" sz="2000"/>
                  <a:t>   printf("in function swap, after swap,u=%</a:t>
                </a:r>
                <a:r>
                  <a:rPr lang="en-US" altLang="zh-CN" sz="2000" b="1">
                    <a:solidFill>
                      <a:srgbClr val="006699"/>
                    </a:solidFill>
                  </a:rPr>
                  <a:t>p</a:t>
                </a:r>
                <a:r>
                  <a:rPr lang="en-US" altLang="zh-CN" sz="2000"/>
                  <a:t> and v=%d\</a:t>
                </a:r>
                <a:r>
                  <a:rPr lang="en-US" altLang="zh-CN" sz="2000" b="1">
                    <a:solidFill>
                      <a:srgbClr val="006699"/>
                    </a:solidFill>
                  </a:rPr>
                  <a:t>p</a:t>
                </a:r>
                <a:r>
                  <a:rPr lang="en-US" altLang="zh-CN" sz="2000"/>
                  <a:t>",u,v);</a:t>
                </a:r>
              </a:p>
              <a:p>
                <a:pPr eaLnBrk="1" hangingPunct="1"/>
                <a:r>
                  <a:rPr lang="en-US" altLang="zh-CN" sz="2000"/>
                  <a:t>}</a:t>
                </a:r>
              </a:p>
            </p:txBody>
          </p:sp>
        </p:grpSp>
        <p:sp>
          <p:nvSpPr>
            <p:cNvPr id="17443" name="Rectangle 9">
              <a:extLst>
                <a:ext uri="{FF2B5EF4-FFF2-40B4-BE49-F238E27FC236}">
                  <a16:creationId xmlns:a16="http://schemas.microsoft.com/office/drawing/2014/main" id="{5A618CCD-27A9-474D-AAF9-7D6F153C5170}"/>
                </a:ext>
              </a:extLst>
            </p:cNvPr>
            <p:cNvSpPr>
              <a:spLocks noChangeArrowheads="1"/>
            </p:cNvSpPr>
            <p:nvPr/>
          </p:nvSpPr>
          <p:spPr bwMode="auto">
            <a:xfrm>
              <a:off x="2082" y="754"/>
              <a:ext cx="3039" cy="77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sp>
        <p:nvSpPr>
          <p:cNvPr id="17413" name="Text Box 10">
            <a:extLst>
              <a:ext uri="{FF2B5EF4-FFF2-40B4-BE49-F238E27FC236}">
                <a16:creationId xmlns:a16="http://schemas.microsoft.com/office/drawing/2014/main" id="{CBAEAC4A-E8F7-4428-8919-DCB1032817AD}"/>
              </a:ext>
            </a:extLst>
          </p:cNvPr>
          <p:cNvSpPr txBox="1">
            <a:spLocks noChangeArrowheads="1"/>
          </p:cNvSpPr>
          <p:nvPr/>
        </p:nvSpPr>
        <p:spPr bwMode="auto">
          <a:xfrm>
            <a:off x="3648075" y="1012825"/>
            <a:ext cx="931863" cy="3651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endParaRPr lang="zh-CN" altLang="zh-CN" sz="1600"/>
          </a:p>
        </p:txBody>
      </p:sp>
      <p:sp>
        <p:nvSpPr>
          <p:cNvPr id="17414" name="Text Box 11">
            <a:extLst>
              <a:ext uri="{FF2B5EF4-FFF2-40B4-BE49-F238E27FC236}">
                <a16:creationId xmlns:a16="http://schemas.microsoft.com/office/drawing/2014/main" id="{287A74B1-10A3-4825-824B-15B9B8BF5654}"/>
              </a:ext>
            </a:extLst>
          </p:cNvPr>
          <p:cNvSpPr txBox="1">
            <a:spLocks noChangeArrowheads="1"/>
          </p:cNvSpPr>
          <p:nvPr/>
        </p:nvSpPr>
        <p:spPr bwMode="auto">
          <a:xfrm>
            <a:off x="3643313" y="1489075"/>
            <a:ext cx="936625" cy="3651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endParaRPr lang="zh-CN" altLang="zh-CN" sz="1600"/>
          </a:p>
        </p:txBody>
      </p:sp>
      <p:sp>
        <p:nvSpPr>
          <p:cNvPr id="132108" name="Text Box 12">
            <a:extLst>
              <a:ext uri="{FF2B5EF4-FFF2-40B4-BE49-F238E27FC236}">
                <a16:creationId xmlns:a16="http://schemas.microsoft.com/office/drawing/2014/main" id="{4C443B17-C4CA-44A3-927C-43E3D93D3682}"/>
              </a:ext>
            </a:extLst>
          </p:cNvPr>
          <p:cNvSpPr txBox="1">
            <a:spLocks noChangeArrowheads="1"/>
          </p:cNvSpPr>
          <p:nvPr/>
        </p:nvSpPr>
        <p:spPr bwMode="auto">
          <a:xfrm>
            <a:off x="3214688" y="981075"/>
            <a:ext cx="360362" cy="396875"/>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2000" b="1">
                <a:solidFill>
                  <a:srgbClr val="FF00FF"/>
                </a:solidFill>
                <a:effectLst>
                  <a:outerShdw blurRad="38100" dist="38100" dir="2700000" algn="tl">
                    <a:srgbClr val="C0C0C0"/>
                  </a:outerShdw>
                </a:effectLst>
              </a:rPr>
              <a:t>x</a:t>
            </a:r>
          </a:p>
        </p:txBody>
      </p:sp>
      <p:sp>
        <p:nvSpPr>
          <p:cNvPr id="132109" name="Text Box 13">
            <a:extLst>
              <a:ext uri="{FF2B5EF4-FFF2-40B4-BE49-F238E27FC236}">
                <a16:creationId xmlns:a16="http://schemas.microsoft.com/office/drawing/2014/main" id="{A8FDBC68-1602-4C5E-AD4A-1065010E54B7}"/>
              </a:ext>
            </a:extLst>
          </p:cNvPr>
          <p:cNvSpPr txBox="1">
            <a:spLocks noChangeArrowheads="1"/>
          </p:cNvSpPr>
          <p:nvPr/>
        </p:nvSpPr>
        <p:spPr bwMode="auto">
          <a:xfrm>
            <a:off x="3235325" y="1460500"/>
            <a:ext cx="360363" cy="396875"/>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2000" b="1">
                <a:solidFill>
                  <a:srgbClr val="FF00FF"/>
                </a:solidFill>
                <a:effectLst>
                  <a:outerShdw blurRad="38100" dist="38100" dir="2700000" algn="tl">
                    <a:srgbClr val="C0C0C0"/>
                  </a:outerShdw>
                </a:effectLst>
              </a:rPr>
              <a:t>y</a:t>
            </a:r>
          </a:p>
        </p:txBody>
      </p:sp>
      <p:sp>
        <p:nvSpPr>
          <p:cNvPr id="132110" name="Text Box 14">
            <a:extLst>
              <a:ext uri="{FF2B5EF4-FFF2-40B4-BE49-F238E27FC236}">
                <a16:creationId xmlns:a16="http://schemas.microsoft.com/office/drawing/2014/main" id="{61923A41-A1D5-45EA-BA28-2E280B9C44D3}"/>
              </a:ext>
            </a:extLst>
          </p:cNvPr>
          <p:cNvSpPr txBox="1">
            <a:spLocks noChangeArrowheads="1"/>
          </p:cNvSpPr>
          <p:nvPr/>
        </p:nvSpPr>
        <p:spPr bwMode="auto">
          <a:xfrm>
            <a:off x="4641850" y="563563"/>
            <a:ext cx="863600" cy="396875"/>
          </a:xfrm>
          <a:prstGeom prst="rect">
            <a:avLst/>
          </a:prstGeom>
          <a:noFill/>
          <a:ln w="9525">
            <a:noFill/>
            <a:miter lim="800000"/>
            <a:headEnd/>
            <a:tailEnd/>
          </a:ln>
          <a:effectLst/>
        </p:spPr>
        <p:txBody>
          <a:bodyPr>
            <a:spAutoFit/>
          </a:bodyPr>
          <a:lstStyle/>
          <a:p>
            <a:pPr>
              <a:spcBef>
                <a:spcPct val="50000"/>
              </a:spcBef>
              <a:defRPr/>
            </a:pPr>
            <a:r>
              <a:rPr lang="en-US" altLang="zh-CN" sz="2000" b="1">
                <a:solidFill>
                  <a:schemeClr val="tx2"/>
                </a:solidFill>
                <a:effectLst>
                  <a:outerShdw blurRad="38100" dist="38100" dir="2700000" algn="tl">
                    <a:srgbClr val="C0C0C0"/>
                  </a:outerShdw>
                </a:effectLst>
              </a:rPr>
              <a:t>swap</a:t>
            </a:r>
          </a:p>
        </p:txBody>
      </p:sp>
      <p:sp>
        <p:nvSpPr>
          <p:cNvPr id="17418" name="Text Box 15">
            <a:extLst>
              <a:ext uri="{FF2B5EF4-FFF2-40B4-BE49-F238E27FC236}">
                <a16:creationId xmlns:a16="http://schemas.microsoft.com/office/drawing/2014/main" id="{6B3F9390-7408-4198-8DB3-E651BE303FA5}"/>
              </a:ext>
            </a:extLst>
          </p:cNvPr>
          <p:cNvSpPr txBox="1">
            <a:spLocks noChangeArrowheads="1"/>
          </p:cNvSpPr>
          <p:nvPr/>
        </p:nvSpPr>
        <p:spPr bwMode="auto">
          <a:xfrm>
            <a:off x="5148263" y="989013"/>
            <a:ext cx="931862" cy="3651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endParaRPr lang="zh-CN" altLang="zh-CN" sz="1600"/>
          </a:p>
        </p:txBody>
      </p:sp>
      <p:sp>
        <p:nvSpPr>
          <p:cNvPr id="17419" name="Text Box 16">
            <a:extLst>
              <a:ext uri="{FF2B5EF4-FFF2-40B4-BE49-F238E27FC236}">
                <a16:creationId xmlns:a16="http://schemas.microsoft.com/office/drawing/2014/main" id="{BCA0E550-AA96-45B5-B133-B6944D3CCCDA}"/>
              </a:ext>
            </a:extLst>
          </p:cNvPr>
          <p:cNvSpPr txBox="1">
            <a:spLocks noChangeArrowheads="1"/>
          </p:cNvSpPr>
          <p:nvPr/>
        </p:nvSpPr>
        <p:spPr bwMode="auto">
          <a:xfrm>
            <a:off x="5143500" y="1465263"/>
            <a:ext cx="936625" cy="3651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endParaRPr lang="zh-CN" altLang="zh-CN" sz="1600"/>
          </a:p>
        </p:txBody>
      </p:sp>
      <p:sp>
        <p:nvSpPr>
          <p:cNvPr id="132113" name="Text Box 17">
            <a:extLst>
              <a:ext uri="{FF2B5EF4-FFF2-40B4-BE49-F238E27FC236}">
                <a16:creationId xmlns:a16="http://schemas.microsoft.com/office/drawing/2014/main" id="{C80D68D7-0F5F-4D02-BF93-8480F8BA2B9D}"/>
              </a:ext>
            </a:extLst>
          </p:cNvPr>
          <p:cNvSpPr txBox="1">
            <a:spLocks noChangeArrowheads="1"/>
          </p:cNvSpPr>
          <p:nvPr/>
        </p:nvSpPr>
        <p:spPr bwMode="auto">
          <a:xfrm>
            <a:off x="4714875" y="957263"/>
            <a:ext cx="360363" cy="396875"/>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2000" b="1">
                <a:solidFill>
                  <a:srgbClr val="FF00FF"/>
                </a:solidFill>
                <a:effectLst>
                  <a:outerShdw blurRad="38100" dist="38100" dir="2700000" algn="tl">
                    <a:srgbClr val="C0C0C0"/>
                  </a:outerShdw>
                </a:effectLst>
              </a:rPr>
              <a:t>u</a:t>
            </a:r>
          </a:p>
        </p:txBody>
      </p:sp>
      <p:sp>
        <p:nvSpPr>
          <p:cNvPr id="132114" name="Text Box 18">
            <a:extLst>
              <a:ext uri="{FF2B5EF4-FFF2-40B4-BE49-F238E27FC236}">
                <a16:creationId xmlns:a16="http://schemas.microsoft.com/office/drawing/2014/main" id="{904C5277-B0EB-4BD7-A897-170677D90D91}"/>
              </a:ext>
            </a:extLst>
          </p:cNvPr>
          <p:cNvSpPr txBox="1">
            <a:spLocks noChangeArrowheads="1"/>
          </p:cNvSpPr>
          <p:nvPr/>
        </p:nvSpPr>
        <p:spPr bwMode="auto">
          <a:xfrm>
            <a:off x="4735513" y="1436688"/>
            <a:ext cx="360362" cy="396875"/>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2000" b="1">
                <a:solidFill>
                  <a:srgbClr val="FF00FF"/>
                </a:solidFill>
                <a:effectLst>
                  <a:outerShdw blurRad="38100" dist="38100" dir="2700000" algn="tl">
                    <a:srgbClr val="C0C0C0"/>
                  </a:outerShdw>
                </a:effectLst>
              </a:rPr>
              <a:t>v</a:t>
            </a:r>
          </a:p>
        </p:txBody>
      </p:sp>
      <p:sp>
        <p:nvSpPr>
          <p:cNvPr id="17422" name="Text Box 19">
            <a:extLst>
              <a:ext uri="{FF2B5EF4-FFF2-40B4-BE49-F238E27FC236}">
                <a16:creationId xmlns:a16="http://schemas.microsoft.com/office/drawing/2014/main" id="{C710D30F-B7F7-401D-A9E0-6BE3100764EF}"/>
              </a:ext>
            </a:extLst>
          </p:cNvPr>
          <p:cNvSpPr txBox="1">
            <a:spLocks noChangeArrowheads="1"/>
          </p:cNvSpPr>
          <p:nvPr/>
        </p:nvSpPr>
        <p:spPr bwMode="auto">
          <a:xfrm>
            <a:off x="5148263" y="1976438"/>
            <a:ext cx="936625" cy="3651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endParaRPr lang="zh-CN" altLang="zh-CN" sz="1600"/>
          </a:p>
        </p:txBody>
      </p:sp>
      <p:sp>
        <p:nvSpPr>
          <p:cNvPr id="132116" name="Text Box 20">
            <a:extLst>
              <a:ext uri="{FF2B5EF4-FFF2-40B4-BE49-F238E27FC236}">
                <a16:creationId xmlns:a16="http://schemas.microsoft.com/office/drawing/2014/main" id="{58FF13E2-9453-418B-8EAD-14CA890D6C18}"/>
              </a:ext>
            </a:extLst>
          </p:cNvPr>
          <p:cNvSpPr txBox="1">
            <a:spLocks noChangeArrowheads="1"/>
          </p:cNvSpPr>
          <p:nvPr/>
        </p:nvSpPr>
        <p:spPr bwMode="auto">
          <a:xfrm>
            <a:off x="4740275" y="1947863"/>
            <a:ext cx="360363" cy="396875"/>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2000" b="1">
                <a:effectLst>
                  <a:outerShdw blurRad="38100" dist="38100" dir="2700000" algn="tl">
                    <a:srgbClr val="C0C0C0"/>
                  </a:outerShdw>
                </a:effectLst>
              </a:rPr>
              <a:t>t</a:t>
            </a:r>
          </a:p>
        </p:txBody>
      </p:sp>
      <p:pic>
        <p:nvPicPr>
          <p:cNvPr id="17424" name="Picture 21" descr="图片1">
            <a:extLst>
              <a:ext uri="{FF2B5EF4-FFF2-40B4-BE49-F238E27FC236}">
                <a16:creationId xmlns:a16="http://schemas.microsoft.com/office/drawing/2014/main" id="{3AF2A237-06F3-48F1-A94B-C7C07292AF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325" y="549275"/>
            <a:ext cx="2735263" cy="176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oup 22">
            <a:extLst>
              <a:ext uri="{FF2B5EF4-FFF2-40B4-BE49-F238E27FC236}">
                <a16:creationId xmlns:a16="http://schemas.microsoft.com/office/drawing/2014/main" id="{E1853ECC-6907-436B-9533-ECC83E0B7C31}"/>
              </a:ext>
            </a:extLst>
          </p:cNvPr>
          <p:cNvGrpSpPr>
            <a:grpSpLocks/>
          </p:cNvGrpSpPr>
          <p:nvPr/>
        </p:nvGrpSpPr>
        <p:grpSpPr bwMode="auto">
          <a:xfrm>
            <a:off x="3822700" y="989013"/>
            <a:ext cx="504825" cy="855662"/>
            <a:chOff x="2420" y="632"/>
            <a:chExt cx="318" cy="539"/>
          </a:xfrm>
        </p:grpSpPr>
        <p:sp>
          <p:nvSpPr>
            <p:cNvPr id="132119" name="Text Box 23">
              <a:extLst>
                <a:ext uri="{FF2B5EF4-FFF2-40B4-BE49-F238E27FC236}">
                  <a16:creationId xmlns:a16="http://schemas.microsoft.com/office/drawing/2014/main" id="{F8D13412-7C09-4C02-8F64-EE1DF8D4005C}"/>
                </a:ext>
              </a:extLst>
            </p:cNvPr>
            <p:cNvSpPr txBox="1">
              <a:spLocks noChangeArrowheads="1"/>
            </p:cNvSpPr>
            <p:nvPr/>
          </p:nvSpPr>
          <p:spPr bwMode="auto">
            <a:xfrm>
              <a:off x="2420" y="632"/>
              <a:ext cx="318" cy="231"/>
            </a:xfrm>
            <a:prstGeom prst="rect">
              <a:avLst/>
            </a:prstGeom>
            <a:noFill/>
            <a:ln w="9525">
              <a:noFill/>
              <a:miter lim="800000"/>
              <a:headEnd/>
              <a:tailEnd/>
            </a:ln>
            <a:effectLst/>
          </p:spPr>
          <p:txBody>
            <a:bodyPr>
              <a:spAutoFit/>
            </a:bodyPr>
            <a:lstStyle/>
            <a:p>
              <a:pPr algn="ctr">
                <a:spcBef>
                  <a:spcPct val="50000"/>
                </a:spcBef>
                <a:defRPr/>
              </a:pPr>
              <a:r>
                <a:rPr lang="en-US" altLang="zh-CN" sz="1800" b="1">
                  <a:solidFill>
                    <a:srgbClr val="0033CC"/>
                  </a:solidFill>
                  <a:effectLst>
                    <a:outerShdw blurRad="38100" dist="38100" dir="2700000" algn="tl">
                      <a:srgbClr val="C0C0C0"/>
                    </a:outerShdw>
                  </a:effectLst>
                </a:rPr>
                <a:t>10</a:t>
              </a:r>
            </a:p>
          </p:txBody>
        </p:sp>
        <p:sp>
          <p:nvSpPr>
            <p:cNvPr id="132120" name="Text Box 24">
              <a:extLst>
                <a:ext uri="{FF2B5EF4-FFF2-40B4-BE49-F238E27FC236}">
                  <a16:creationId xmlns:a16="http://schemas.microsoft.com/office/drawing/2014/main" id="{B8D19E15-4F3E-4BBD-BADD-DC95DFDB7E8D}"/>
                </a:ext>
              </a:extLst>
            </p:cNvPr>
            <p:cNvSpPr txBox="1">
              <a:spLocks noChangeArrowheads="1"/>
            </p:cNvSpPr>
            <p:nvPr/>
          </p:nvSpPr>
          <p:spPr bwMode="auto">
            <a:xfrm>
              <a:off x="2420" y="940"/>
              <a:ext cx="318" cy="231"/>
            </a:xfrm>
            <a:prstGeom prst="rect">
              <a:avLst/>
            </a:prstGeom>
            <a:noFill/>
            <a:ln w="9525">
              <a:noFill/>
              <a:miter lim="800000"/>
              <a:headEnd/>
              <a:tailEnd/>
            </a:ln>
            <a:effectLst/>
          </p:spPr>
          <p:txBody>
            <a:bodyPr>
              <a:spAutoFit/>
            </a:bodyPr>
            <a:lstStyle/>
            <a:p>
              <a:pPr algn="ctr">
                <a:spcBef>
                  <a:spcPct val="50000"/>
                </a:spcBef>
                <a:defRPr/>
              </a:pPr>
              <a:r>
                <a:rPr lang="en-US" altLang="zh-CN" sz="1800" b="1">
                  <a:solidFill>
                    <a:srgbClr val="0033CC"/>
                  </a:solidFill>
                  <a:effectLst>
                    <a:outerShdw blurRad="38100" dist="38100" dir="2700000" algn="tl">
                      <a:srgbClr val="C0C0C0"/>
                    </a:outerShdw>
                  </a:effectLst>
                </a:rPr>
                <a:t>20</a:t>
              </a:r>
            </a:p>
          </p:txBody>
        </p:sp>
      </p:grpSp>
      <p:sp>
        <p:nvSpPr>
          <p:cNvPr id="132121" name="AutoShape 25">
            <a:extLst>
              <a:ext uri="{FF2B5EF4-FFF2-40B4-BE49-F238E27FC236}">
                <a16:creationId xmlns:a16="http://schemas.microsoft.com/office/drawing/2014/main" id="{D0B3F643-288A-4750-8C0D-7BD861924DB5}"/>
              </a:ext>
            </a:extLst>
          </p:cNvPr>
          <p:cNvSpPr>
            <a:spLocks noChangeArrowheads="1"/>
          </p:cNvSpPr>
          <p:nvPr/>
        </p:nvSpPr>
        <p:spPr bwMode="auto">
          <a:xfrm>
            <a:off x="390525" y="2843213"/>
            <a:ext cx="431800" cy="215900"/>
          </a:xfrm>
          <a:prstGeom prst="rightArrow">
            <a:avLst>
              <a:gd name="adj1" fmla="val 50000"/>
              <a:gd name="adj2" fmla="val 50000"/>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32122" name="Text Box 26">
            <a:extLst>
              <a:ext uri="{FF2B5EF4-FFF2-40B4-BE49-F238E27FC236}">
                <a16:creationId xmlns:a16="http://schemas.microsoft.com/office/drawing/2014/main" id="{8DC74CF8-8F0B-485A-A3B4-AE0AA5765892}"/>
              </a:ext>
            </a:extLst>
          </p:cNvPr>
          <p:cNvSpPr txBox="1">
            <a:spLocks noChangeArrowheads="1"/>
          </p:cNvSpPr>
          <p:nvPr/>
        </p:nvSpPr>
        <p:spPr bwMode="auto">
          <a:xfrm>
            <a:off x="6281738" y="582613"/>
            <a:ext cx="1368425" cy="274637"/>
          </a:xfrm>
          <a:prstGeom prst="rect">
            <a:avLst/>
          </a:prstGeom>
          <a:noFill/>
          <a:ln w="9525">
            <a:noFill/>
            <a:miter lim="800000"/>
            <a:headEnd/>
            <a:tailEnd/>
          </a:ln>
          <a:effectLst/>
        </p:spPr>
        <p:txBody>
          <a:bodyPr>
            <a:spAutoFit/>
          </a:bodyPr>
          <a:lstStyle/>
          <a:p>
            <a:pPr>
              <a:spcBef>
                <a:spcPct val="50000"/>
              </a:spcBef>
              <a:defRPr/>
            </a:pPr>
            <a:r>
              <a:rPr lang="en-US" altLang="zh-CN" sz="1200" b="1">
                <a:solidFill>
                  <a:schemeClr val="bg1"/>
                </a:solidFill>
                <a:effectLst>
                  <a:outerShdw blurRad="38100" dist="38100" dir="2700000" algn="tl">
                    <a:srgbClr val="C0C0C0"/>
                  </a:outerShdw>
                </a:effectLst>
              </a:rPr>
              <a:t>10 20↙</a:t>
            </a:r>
          </a:p>
        </p:txBody>
      </p:sp>
      <p:sp>
        <p:nvSpPr>
          <p:cNvPr id="132123" name="Text Box 27">
            <a:extLst>
              <a:ext uri="{FF2B5EF4-FFF2-40B4-BE49-F238E27FC236}">
                <a16:creationId xmlns:a16="http://schemas.microsoft.com/office/drawing/2014/main" id="{5D1C3E60-4D31-4900-B952-8A547BBB9F8D}"/>
              </a:ext>
            </a:extLst>
          </p:cNvPr>
          <p:cNvSpPr txBox="1">
            <a:spLocks noChangeArrowheads="1"/>
          </p:cNvSpPr>
          <p:nvPr/>
        </p:nvSpPr>
        <p:spPr bwMode="auto">
          <a:xfrm>
            <a:off x="6291263" y="768350"/>
            <a:ext cx="2241550" cy="274638"/>
          </a:xfrm>
          <a:prstGeom prst="rect">
            <a:avLst/>
          </a:prstGeom>
          <a:noFill/>
          <a:ln w="9525">
            <a:noFill/>
            <a:miter lim="800000"/>
            <a:headEnd/>
            <a:tailEnd/>
          </a:ln>
          <a:effectLst/>
        </p:spPr>
        <p:txBody>
          <a:bodyPr>
            <a:spAutoFit/>
          </a:bodyPr>
          <a:lstStyle/>
          <a:p>
            <a:pPr>
              <a:spcBef>
                <a:spcPct val="50000"/>
              </a:spcBef>
              <a:defRPr/>
            </a:pPr>
            <a:r>
              <a:rPr lang="en-US" altLang="zh-CN" sz="1200" b="1">
                <a:solidFill>
                  <a:schemeClr val="bg1"/>
                </a:solidFill>
                <a:effectLst>
                  <a:outerShdw blurRad="38100" dist="38100" dir="2700000" algn="tl">
                    <a:srgbClr val="C0C0C0"/>
                  </a:outerShdw>
                </a:effectLst>
              </a:rPr>
              <a:t>      </a:t>
            </a:r>
            <a:r>
              <a:rPr lang="en-US" altLang="zh-CN" sz="1200" b="1">
                <a:solidFill>
                  <a:schemeClr val="bg1"/>
                </a:solidFill>
                <a:effectLst>
                  <a:outerShdw blurRad="38100" dist="38100" dir="2700000" algn="tl">
                    <a:srgbClr val="C0C0C0"/>
                  </a:outerShdw>
                </a:effectLst>
                <a:latin typeface="Times New Roman"/>
              </a:rPr>
              <a:t>…</a:t>
            </a:r>
            <a:r>
              <a:rPr lang="en-US" altLang="zh-CN" sz="1200" b="1">
                <a:solidFill>
                  <a:schemeClr val="bg1"/>
                </a:solidFill>
                <a:effectLst>
                  <a:outerShdw blurRad="38100" dist="38100" dir="2700000" algn="tl">
                    <a:srgbClr val="C0C0C0"/>
                  </a:outerShdw>
                </a:effectLst>
              </a:rPr>
              <a:t>         x=10 and y=20</a:t>
            </a:r>
          </a:p>
        </p:txBody>
      </p:sp>
      <p:grpSp>
        <p:nvGrpSpPr>
          <p:cNvPr id="5" name="Group 30">
            <a:extLst>
              <a:ext uri="{FF2B5EF4-FFF2-40B4-BE49-F238E27FC236}">
                <a16:creationId xmlns:a16="http://schemas.microsoft.com/office/drawing/2014/main" id="{9451D440-44AC-4658-9552-E03557F79A86}"/>
              </a:ext>
            </a:extLst>
          </p:cNvPr>
          <p:cNvGrpSpPr>
            <a:grpSpLocks/>
          </p:cNvGrpSpPr>
          <p:nvPr/>
        </p:nvGrpSpPr>
        <p:grpSpPr bwMode="auto">
          <a:xfrm>
            <a:off x="4591050" y="1144588"/>
            <a:ext cx="1017588" cy="546100"/>
            <a:chOff x="2892" y="721"/>
            <a:chExt cx="641" cy="344"/>
          </a:xfrm>
        </p:grpSpPr>
        <p:sp>
          <p:nvSpPr>
            <p:cNvPr id="17438" name="Line 28">
              <a:extLst>
                <a:ext uri="{FF2B5EF4-FFF2-40B4-BE49-F238E27FC236}">
                  <a16:creationId xmlns:a16="http://schemas.microsoft.com/office/drawing/2014/main" id="{5B3A57F7-A8B0-413F-A9A9-CBB388F321B9}"/>
                </a:ext>
              </a:extLst>
            </p:cNvPr>
            <p:cNvSpPr>
              <a:spLocks noChangeShapeType="1"/>
            </p:cNvSpPr>
            <p:nvPr/>
          </p:nvSpPr>
          <p:spPr bwMode="auto">
            <a:xfrm flipH="1">
              <a:off x="2892" y="721"/>
              <a:ext cx="635" cy="45"/>
            </a:xfrm>
            <a:prstGeom prst="line">
              <a:avLst/>
            </a:prstGeom>
            <a:noFill/>
            <a:ln w="19050">
              <a:solidFill>
                <a:srgbClr val="FF0000"/>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439" name="Line 29">
              <a:extLst>
                <a:ext uri="{FF2B5EF4-FFF2-40B4-BE49-F238E27FC236}">
                  <a16:creationId xmlns:a16="http://schemas.microsoft.com/office/drawing/2014/main" id="{154720E4-99A3-4BB3-8171-1423F2CB6BC6}"/>
                </a:ext>
              </a:extLst>
            </p:cNvPr>
            <p:cNvSpPr>
              <a:spLocks noChangeShapeType="1"/>
            </p:cNvSpPr>
            <p:nvPr/>
          </p:nvSpPr>
          <p:spPr bwMode="auto">
            <a:xfrm flipH="1">
              <a:off x="2898" y="1020"/>
              <a:ext cx="635" cy="45"/>
            </a:xfrm>
            <a:prstGeom prst="line">
              <a:avLst/>
            </a:prstGeom>
            <a:noFill/>
            <a:ln w="19050">
              <a:solidFill>
                <a:srgbClr val="FF0000"/>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132127" name="Text Box 31">
            <a:extLst>
              <a:ext uri="{FF2B5EF4-FFF2-40B4-BE49-F238E27FC236}">
                <a16:creationId xmlns:a16="http://schemas.microsoft.com/office/drawing/2014/main" id="{3BCA0F6D-6BF5-45E7-AED0-5575BB53D430}"/>
              </a:ext>
            </a:extLst>
          </p:cNvPr>
          <p:cNvSpPr txBox="1">
            <a:spLocks noChangeArrowheads="1"/>
          </p:cNvSpPr>
          <p:nvPr/>
        </p:nvSpPr>
        <p:spPr bwMode="auto">
          <a:xfrm>
            <a:off x="6284913" y="955675"/>
            <a:ext cx="2241550" cy="274638"/>
          </a:xfrm>
          <a:prstGeom prst="rect">
            <a:avLst/>
          </a:prstGeom>
          <a:noFill/>
          <a:ln w="9525">
            <a:noFill/>
            <a:miter lim="800000"/>
            <a:headEnd/>
            <a:tailEnd/>
          </a:ln>
          <a:effectLst/>
        </p:spPr>
        <p:txBody>
          <a:bodyPr>
            <a:spAutoFit/>
          </a:bodyPr>
          <a:lstStyle/>
          <a:p>
            <a:pPr>
              <a:spcBef>
                <a:spcPct val="50000"/>
              </a:spcBef>
              <a:defRPr/>
            </a:pPr>
            <a:r>
              <a:rPr lang="en-US" altLang="zh-CN" sz="1200" b="1">
                <a:solidFill>
                  <a:schemeClr val="bg1"/>
                </a:solidFill>
                <a:effectLst>
                  <a:outerShdw blurRad="38100" dist="38100" dir="2700000" algn="tl">
                    <a:srgbClr val="C0C0C0"/>
                  </a:outerShdw>
                </a:effectLst>
              </a:rPr>
              <a:t>      </a:t>
            </a:r>
            <a:r>
              <a:rPr lang="en-US" altLang="zh-CN" sz="1200" b="1">
                <a:solidFill>
                  <a:schemeClr val="bg1"/>
                </a:solidFill>
                <a:effectLst>
                  <a:outerShdw blurRad="38100" dist="38100" dir="2700000" algn="tl">
                    <a:srgbClr val="C0C0C0"/>
                  </a:outerShdw>
                </a:effectLst>
                <a:latin typeface="Times New Roman"/>
              </a:rPr>
              <a:t>…</a:t>
            </a:r>
            <a:r>
              <a:rPr lang="en-US" altLang="zh-CN" sz="1200" b="1">
                <a:solidFill>
                  <a:schemeClr val="bg1"/>
                </a:solidFill>
                <a:effectLst>
                  <a:outerShdw blurRad="38100" dist="38100" dir="2700000" algn="tl">
                    <a:srgbClr val="C0C0C0"/>
                  </a:outerShdw>
                </a:effectLst>
              </a:rPr>
              <a:t>         u=</a:t>
            </a:r>
            <a:r>
              <a:rPr lang="en-US" altLang="zh-CN" sz="1200" b="1">
                <a:solidFill>
                  <a:schemeClr val="bg1"/>
                </a:solidFill>
                <a:effectLst>
                  <a:outerShdw blurRad="38100" dist="38100" dir="2700000" algn="tl">
                    <a:srgbClr val="C0C0C0"/>
                  </a:outerShdw>
                </a:effectLst>
                <a:latin typeface="Times New Roman"/>
              </a:rPr>
              <a:t>…</a:t>
            </a:r>
            <a:r>
              <a:rPr lang="en-US" altLang="zh-CN" sz="1200" b="1">
                <a:solidFill>
                  <a:schemeClr val="bg1"/>
                </a:solidFill>
                <a:effectLst>
                  <a:outerShdw blurRad="38100" dist="38100" dir="2700000" algn="tl">
                    <a:srgbClr val="C0C0C0"/>
                  </a:outerShdw>
                </a:effectLst>
              </a:rPr>
              <a:t>  and v=</a:t>
            </a:r>
            <a:r>
              <a:rPr lang="en-US" altLang="zh-CN" sz="1200" b="1">
                <a:solidFill>
                  <a:schemeClr val="bg1"/>
                </a:solidFill>
                <a:effectLst>
                  <a:outerShdw blurRad="38100" dist="38100" dir="2700000" algn="tl">
                    <a:srgbClr val="C0C0C0"/>
                  </a:outerShdw>
                </a:effectLst>
                <a:latin typeface="Times New Roman"/>
              </a:rPr>
              <a:t>…</a:t>
            </a:r>
            <a:endParaRPr lang="en-US" altLang="zh-CN" sz="1200" b="1">
              <a:solidFill>
                <a:schemeClr val="bg1"/>
              </a:solidFill>
              <a:effectLst>
                <a:outerShdw blurRad="38100" dist="38100" dir="2700000" algn="tl">
                  <a:srgbClr val="C0C0C0"/>
                </a:outerShdw>
              </a:effectLst>
            </a:endParaRPr>
          </a:p>
        </p:txBody>
      </p:sp>
      <p:grpSp>
        <p:nvGrpSpPr>
          <p:cNvPr id="6" name="Group 38">
            <a:extLst>
              <a:ext uri="{FF2B5EF4-FFF2-40B4-BE49-F238E27FC236}">
                <a16:creationId xmlns:a16="http://schemas.microsoft.com/office/drawing/2014/main" id="{3E3E5188-8850-4116-8DF8-4D001BFAAB69}"/>
              </a:ext>
            </a:extLst>
          </p:cNvPr>
          <p:cNvGrpSpPr>
            <a:grpSpLocks/>
          </p:cNvGrpSpPr>
          <p:nvPr/>
        </p:nvGrpSpPr>
        <p:grpSpPr bwMode="auto">
          <a:xfrm>
            <a:off x="3817938" y="1012825"/>
            <a:ext cx="2020887" cy="1333500"/>
            <a:chOff x="2405" y="638"/>
            <a:chExt cx="1273" cy="840"/>
          </a:xfrm>
        </p:grpSpPr>
        <p:grpSp>
          <p:nvGrpSpPr>
            <p:cNvPr id="17434" name="Group 32">
              <a:extLst>
                <a:ext uri="{FF2B5EF4-FFF2-40B4-BE49-F238E27FC236}">
                  <a16:creationId xmlns:a16="http://schemas.microsoft.com/office/drawing/2014/main" id="{E6410C3F-3D83-403A-A4F7-0B760FD0501C}"/>
                </a:ext>
              </a:extLst>
            </p:cNvPr>
            <p:cNvGrpSpPr>
              <a:grpSpLocks/>
            </p:cNvGrpSpPr>
            <p:nvPr/>
          </p:nvGrpSpPr>
          <p:grpSpPr bwMode="auto">
            <a:xfrm>
              <a:off x="2405" y="638"/>
              <a:ext cx="318" cy="539"/>
              <a:chOff x="2420" y="632"/>
              <a:chExt cx="318" cy="539"/>
            </a:xfrm>
          </p:grpSpPr>
          <p:sp>
            <p:nvSpPr>
              <p:cNvPr id="132129" name="Text Box 33">
                <a:extLst>
                  <a:ext uri="{FF2B5EF4-FFF2-40B4-BE49-F238E27FC236}">
                    <a16:creationId xmlns:a16="http://schemas.microsoft.com/office/drawing/2014/main" id="{03E946AF-8BAE-49B5-806A-1C6E329F52FB}"/>
                  </a:ext>
                </a:extLst>
              </p:cNvPr>
              <p:cNvSpPr txBox="1">
                <a:spLocks noChangeArrowheads="1"/>
              </p:cNvSpPr>
              <p:nvPr/>
            </p:nvSpPr>
            <p:spPr bwMode="auto">
              <a:xfrm>
                <a:off x="2420" y="632"/>
                <a:ext cx="318" cy="231"/>
              </a:xfrm>
              <a:prstGeom prst="rect">
                <a:avLst/>
              </a:prstGeom>
              <a:solidFill>
                <a:schemeClr val="bg1"/>
              </a:solidFill>
              <a:ln w="9525">
                <a:noFill/>
                <a:miter lim="800000"/>
                <a:headEnd/>
                <a:tailEnd/>
              </a:ln>
              <a:effectLst/>
            </p:spPr>
            <p:txBody>
              <a:bodyPr>
                <a:spAutoFit/>
              </a:bodyPr>
              <a:lstStyle/>
              <a:p>
                <a:pPr algn="ctr">
                  <a:spcBef>
                    <a:spcPct val="50000"/>
                  </a:spcBef>
                  <a:defRPr/>
                </a:pPr>
                <a:r>
                  <a:rPr lang="en-US" altLang="zh-CN" sz="1800" b="1">
                    <a:solidFill>
                      <a:srgbClr val="0033CC"/>
                    </a:solidFill>
                    <a:effectLst>
                      <a:outerShdw blurRad="38100" dist="38100" dir="2700000" algn="tl">
                        <a:srgbClr val="C0C0C0"/>
                      </a:outerShdw>
                    </a:effectLst>
                  </a:rPr>
                  <a:t>20</a:t>
                </a:r>
              </a:p>
            </p:txBody>
          </p:sp>
          <p:sp>
            <p:nvSpPr>
              <p:cNvPr id="132130" name="Text Box 34">
                <a:extLst>
                  <a:ext uri="{FF2B5EF4-FFF2-40B4-BE49-F238E27FC236}">
                    <a16:creationId xmlns:a16="http://schemas.microsoft.com/office/drawing/2014/main" id="{1CC4A139-422E-4C37-8AC2-10B666759BD8}"/>
                  </a:ext>
                </a:extLst>
              </p:cNvPr>
              <p:cNvSpPr txBox="1">
                <a:spLocks noChangeArrowheads="1"/>
              </p:cNvSpPr>
              <p:nvPr/>
            </p:nvSpPr>
            <p:spPr bwMode="auto">
              <a:xfrm>
                <a:off x="2420" y="940"/>
                <a:ext cx="318" cy="231"/>
              </a:xfrm>
              <a:prstGeom prst="rect">
                <a:avLst/>
              </a:prstGeom>
              <a:solidFill>
                <a:schemeClr val="bg1"/>
              </a:solidFill>
              <a:ln w="9525">
                <a:noFill/>
                <a:miter lim="800000"/>
                <a:headEnd/>
                <a:tailEnd/>
              </a:ln>
              <a:effectLst/>
            </p:spPr>
            <p:txBody>
              <a:bodyPr>
                <a:spAutoFit/>
              </a:bodyPr>
              <a:lstStyle/>
              <a:p>
                <a:pPr algn="ctr">
                  <a:spcBef>
                    <a:spcPct val="50000"/>
                  </a:spcBef>
                  <a:defRPr/>
                </a:pPr>
                <a:r>
                  <a:rPr lang="en-US" altLang="zh-CN" sz="1800" b="1">
                    <a:solidFill>
                      <a:srgbClr val="0033CC"/>
                    </a:solidFill>
                    <a:effectLst>
                      <a:outerShdw blurRad="38100" dist="38100" dir="2700000" algn="tl">
                        <a:srgbClr val="C0C0C0"/>
                      </a:outerShdw>
                    </a:effectLst>
                  </a:rPr>
                  <a:t>10</a:t>
                </a:r>
              </a:p>
            </p:txBody>
          </p:sp>
        </p:grpSp>
        <p:sp>
          <p:nvSpPr>
            <p:cNvPr id="132133" name="Text Box 37">
              <a:extLst>
                <a:ext uri="{FF2B5EF4-FFF2-40B4-BE49-F238E27FC236}">
                  <a16:creationId xmlns:a16="http://schemas.microsoft.com/office/drawing/2014/main" id="{1C9E2533-D1DD-4E3C-AA1F-90044C90148D}"/>
                </a:ext>
              </a:extLst>
            </p:cNvPr>
            <p:cNvSpPr txBox="1">
              <a:spLocks noChangeArrowheads="1"/>
            </p:cNvSpPr>
            <p:nvPr/>
          </p:nvSpPr>
          <p:spPr bwMode="auto">
            <a:xfrm>
              <a:off x="3360" y="1247"/>
              <a:ext cx="318" cy="231"/>
            </a:xfrm>
            <a:prstGeom prst="rect">
              <a:avLst/>
            </a:prstGeom>
            <a:noFill/>
            <a:ln w="9525">
              <a:noFill/>
              <a:miter lim="800000"/>
              <a:headEnd/>
              <a:tailEnd/>
            </a:ln>
            <a:effectLst/>
          </p:spPr>
          <p:txBody>
            <a:bodyPr>
              <a:spAutoFit/>
            </a:bodyPr>
            <a:lstStyle/>
            <a:p>
              <a:pPr algn="ctr">
                <a:spcBef>
                  <a:spcPct val="50000"/>
                </a:spcBef>
                <a:defRPr/>
              </a:pPr>
              <a:r>
                <a:rPr lang="en-US" altLang="zh-CN" sz="1800" b="1">
                  <a:solidFill>
                    <a:srgbClr val="0033CC"/>
                  </a:solidFill>
                  <a:effectLst>
                    <a:outerShdw blurRad="38100" dist="38100" dir="2700000" algn="tl">
                      <a:srgbClr val="C0C0C0"/>
                    </a:outerShdw>
                  </a:effectLst>
                </a:rPr>
                <a:t>10</a:t>
              </a:r>
            </a:p>
          </p:txBody>
        </p:sp>
      </p:grpSp>
      <p:sp>
        <p:nvSpPr>
          <p:cNvPr id="132135" name="Text Box 39">
            <a:extLst>
              <a:ext uri="{FF2B5EF4-FFF2-40B4-BE49-F238E27FC236}">
                <a16:creationId xmlns:a16="http://schemas.microsoft.com/office/drawing/2014/main" id="{8F3D224E-B420-433D-A0B8-EC3CBA80FA5C}"/>
              </a:ext>
            </a:extLst>
          </p:cNvPr>
          <p:cNvSpPr txBox="1">
            <a:spLocks noChangeArrowheads="1"/>
          </p:cNvSpPr>
          <p:nvPr/>
        </p:nvSpPr>
        <p:spPr bwMode="auto">
          <a:xfrm>
            <a:off x="6300788" y="1143000"/>
            <a:ext cx="2241550" cy="274638"/>
          </a:xfrm>
          <a:prstGeom prst="rect">
            <a:avLst/>
          </a:prstGeom>
          <a:noFill/>
          <a:ln w="9525">
            <a:noFill/>
            <a:miter lim="800000"/>
            <a:headEnd/>
            <a:tailEnd/>
          </a:ln>
          <a:effectLst/>
        </p:spPr>
        <p:txBody>
          <a:bodyPr>
            <a:spAutoFit/>
          </a:bodyPr>
          <a:lstStyle/>
          <a:p>
            <a:pPr>
              <a:spcBef>
                <a:spcPct val="50000"/>
              </a:spcBef>
              <a:defRPr/>
            </a:pPr>
            <a:r>
              <a:rPr lang="en-US" altLang="zh-CN" sz="1200" b="1">
                <a:solidFill>
                  <a:schemeClr val="bg1"/>
                </a:solidFill>
                <a:effectLst>
                  <a:outerShdw blurRad="38100" dist="38100" dir="2700000" algn="tl">
                    <a:srgbClr val="C0C0C0"/>
                  </a:outerShdw>
                </a:effectLst>
              </a:rPr>
              <a:t>      </a:t>
            </a:r>
            <a:r>
              <a:rPr lang="en-US" altLang="zh-CN" sz="1200" b="1">
                <a:solidFill>
                  <a:schemeClr val="bg1"/>
                </a:solidFill>
                <a:effectLst>
                  <a:outerShdw blurRad="38100" dist="38100" dir="2700000" algn="tl">
                    <a:srgbClr val="C0C0C0"/>
                  </a:outerShdw>
                </a:effectLst>
                <a:latin typeface="Times New Roman"/>
              </a:rPr>
              <a:t>…</a:t>
            </a:r>
            <a:r>
              <a:rPr lang="en-US" altLang="zh-CN" sz="1200" b="1">
                <a:solidFill>
                  <a:schemeClr val="bg1"/>
                </a:solidFill>
                <a:effectLst>
                  <a:outerShdw blurRad="38100" dist="38100" dir="2700000" algn="tl">
                    <a:srgbClr val="C0C0C0"/>
                  </a:outerShdw>
                </a:effectLst>
              </a:rPr>
              <a:t>         u=</a:t>
            </a:r>
            <a:r>
              <a:rPr lang="en-US" altLang="zh-CN" sz="1200" b="1">
                <a:solidFill>
                  <a:schemeClr val="bg1"/>
                </a:solidFill>
                <a:effectLst>
                  <a:outerShdw blurRad="38100" dist="38100" dir="2700000" algn="tl">
                    <a:srgbClr val="C0C0C0"/>
                  </a:outerShdw>
                </a:effectLst>
                <a:latin typeface="Times New Roman"/>
              </a:rPr>
              <a:t>…</a:t>
            </a:r>
            <a:r>
              <a:rPr lang="en-US" altLang="zh-CN" sz="1200" b="1">
                <a:solidFill>
                  <a:schemeClr val="bg1"/>
                </a:solidFill>
                <a:effectLst>
                  <a:outerShdw blurRad="38100" dist="38100" dir="2700000" algn="tl">
                    <a:srgbClr val="C0C0C0"/>
                  </a:outerShdw>
                </a:effectLst>
              </a:rPr>
              <a:t>  and v=</a:t>
            </a:r>
            <a:r>
              <a:rPr lang="en-US" altLang="zh-CN" sz="1200" b="1">
                <a:solidFill>
                  <a:schemeClr val="bg1"/>
                </a:solidFill>
                <a:effectLst>
                  <a:outerShdw blurRad="38100" dist="38100" dir="2700000" algn="tl">
                    <a:srgbClr val="C0C0C0"/>
                  </a:outerShdw>
                </a:effectLst>
                <a:latin typeface="Times New Roman"/>
              </a:rPr>
              <a:t>…</a:t>
            </a:r>
            <a:endParaRPr lang="en-US" altLang="zh-CN" sz="1200" b="1">
              <a:solidFill>
                <a:schemeClr val="bg1"/>
              </a:solidFill>
              <a:effectLst>
                <a:outerShdw blurRad="38100" dist="38100" dir="2700000" algn="tl">
                  <a:srgbClr val="C0C0C0"/>
                </a:outerShdw>
              </a:effectLst>
            </a:endParaRPr>
          </a:p>
        </p:txBody>
      </p:sp>
      <p:sp>
        <p:nvSpPr>
          <p:cNvPr id="132136" name="Text Box 40">
            <a:extLst>
              <a:ext uri="{FF2B5EF4-FFF2-40B4-BE49-F238E27FC236}">
                <a16:creationId xmlns:a16="http://schemas.microsoft.com/office/drawing/2014/main" id="{C074999D-3E5C-431E-8C91-97F340BC7A31}"/>
              </a:ext>
            </a:extLst>
          </p:cNvPr>
          <p:cNvSpPr txBox="1">
            <a:spLocks noChangeArrowheads="1"/>
          </p:cNvSpPr>
          <p:nvPr/>
        </p:nvSpPr>
        <p:spPr bwMode="auto">
          <a:xfrm>
            <a:off x="6305550" y="1354138"/>
            <a:ext cx="2241550" cy="274637"/>
          </a:xfrm>
          <a:prstGeom prst="rect">
            <a:avLst/>
          </a:prstGeom>
          <a:noFill/>
          <a:ln w="9525">
            <a:noFill/>
            <a:miter lim="800000"/>
            <a:headEnd/>
            <a:tailEnd/>
          </a:ln>
          <a:effectLst/>
        </p:spPr>
        <p:txBody>
          <a:bodyPr>
            <a:spAutoFit/>
          </a:bodyPr>
          <a:lstStyle/>
          <a:p>
            <a:pPr>
              <a:spcBef>
                <a:spcPct val="50000"/>
              </a:spcBef>
              <a:defRPr/>
            </a:pPr>
            <a:r>
              <a:rPr lang="en-US" altLang="zh-CN" sz="1200" b="1">
                <a:solidFill>
                  <a:schemeClr val="bg1"/>
                </a:solidFill>
                <a:effectLst>
                  <a:outerShdw blurRad="38100" dist="38100" dir="2700000" algn="tl">
                    <a:srgbClr val="C0C0C0"/>
                  </a:outerShdw>
                </a:effectLst>
              </a:rPr>
              <a:t>      </a:t>
            </a:r>
            <a:r>
              <a:rPr lang="en-US" altLang="zh-CN" sz="1200" b="1">
                <a:solidFill>
                  <a:schemeClr val="bg1"/>
                </a:solidFill>
                <a:effectLst>
                  <a:outerShdw blurRad="38100" dist="38100" dir="2700000" algn="tl">
                    <a:srgbClr val="C0C0C0"/>
                  </a:outerShdw>
                </a:effectLst>
                <a:latin typeface="Times New Roman"/>
              </a:rPr>
              <a:t>…</a:t>
            </a:r>
            <a:r>
              <a:rPr lang="en-US" altLang="zh-CN" sz="1200" b="1">
                <a:solidFill>
                  <a:schemeClr val="bg1"/>
                </a:solidFill>
                <a:effectLst>
                  <a:outerShdw blurRad="38100" dist="38100" dir="2700000" algn="tl">
                    <a:srgbClr val="C0C0C0"/>
                  </a:outerShdw>
                </a:effectLst>
              </a:rPr>
              <a:t>         x=20 and y=10</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32121"/>
                                        </p:tgtEl>
                                        <p:attrNameLst>
                                          <p:attrName>style.visibility</p:attrName>
                                        </p:attrNameLst>
                                      </p:cBhvr>
                                      <p:to>
                                        <p:strVal val="visible"/>
                                      </p:to>
                                    </p:set>
                                    <p:anim calcmode="lin" valueType="num">
                                      <p:cBhvr>
                                        <p:cTn id="7" dur="1000" fill="hold"/>
                                        <p:tgtEl>
                                          <p:spTgt spid="132121"/>
                                        </p:tgtEl>
                                        <p:attrNameLst>
                                          <p:attrName>ppt_x</p:attrName>
                                        </p:attrNameLst>
                                      </p:cBhvr>
                                      <p:tavLst>
                                        <p:tav tm="0">
                                          <p:val>
                                            <p:strVal val="#ppt_x-.2"/>
                                          </p:val>
                                        </p:tav>
                                        <p:tav tm="100000">
                                          <p:val>
                                            <p:strVal val="#ppt_x"/>
                                          </p:val>
                                        </p:tav>
                                      </p:tavLst>
                                    </p:anim>
                                    <p:anim calcmode="lin" valueType="num">
                                      <p:cBhvr>
                                        <p:cTn id="8" dur="1000" fill="hold"/>
                                        <p:tgtEl>
                                          <p:spTgt spid="132121"/>
                                        </p:tgtEl>
                                        <p:attrNameLst>
                                          <p:attrName>ppt_y</p:attrName>
                                        </p:attrNameLst>
                                      </p:cBhvr>
                                      <p:tavLst>
                                        <p:tav tm="0">
                                          <p:val>
                                            <p:strVal val="#ppt_y"/>
                                          </p:val>
                                        </p:tav>
                                        <p:tav tm="100000">
                                          <p:val>
                                            <p:strVal val="#ppt_y"/>
                                          </p:val>
                                        </p:tav>
                                      </p:tavLst>
                                    </p:anim>
                                    <p:animEffect transition="in" filter="wipe(right)" prLst="gradientSize: 0.1">
                                      <p:cBhvr>
                                        <p:cTn id="9" dur="1000"/>
                                        <p:tgtEl>
                                          <p:spTgt spid="132121"/>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32122"/>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9" presetClass="entr" presetSubtype="1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p:cTn id="18" dur="5000" fill="hold"/>
                                        <p:tgtEl>
                                          <p:spTgt spid="4"/>
                                        </p:tgtEl>
                                        <p:attrNameLst>
                                          <p:attrName>ppt_w</p:attrName>
                                        </p:attrNameLst>
                                      </p:cBhvr>
                                      <p:tavLst>
                                        <p:tav tm="0" fmla="#ppt_w*sin(2.5*pi*$)">
                                          <p:val>
                                            <p:fltVal val="0"/>
                                          </p:val>
                                        </p:tav>
                                        <p:tav tm="100000">
                                          <p:val>
                                            <p:fltVal val="1"/>
                                          </p:val>
                                        </p:tav>
                                      </p:tavLst>
                                    </p:anim>
                                    <p:anim calcmode="lin" valueType="num">
                                      <p:cBhvr>
                                        <p:cTn id="19" dur="5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0" presetClass="path" presetSubtype="0" accel="50000" decel="50000" fill="hold" grpId="1" nodeType="clickEffect">
                                  <p:stCondLst>
                                    <p:cond delay="0"/>
                                  </p:stCondLst>
                                  <p:childTnLst>
                                    <p:animMotion origin="layout" path="M -8.33333E-7 7.03704E-6 L -8.33333E-7 0.04191 " pathEditMode="relative" ptsTypes="AA">
                                      <p:cBhvr>
                                        <p:cTn id="23" dur="2000" fill="hold"/>
                                        <p:tgtEl>
                                          <p:spTgt spid="132121"/>
                                        </p:tgtEl>
                                        <p:attrNameLst>
                                          <p:attrName>ppt_x</p:attrName>
                                          <p:attrName>ppt_y</p:attrName>
                                        </p:attrNameLst>
                                      </p:cBhvr>
                                    </p:animMotion>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32123"/>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0" presetClass="path" presetSubtype="0" accel="50000" decel="50000" fill="hold" grpId="2" nodeType="clickEffect">
                                  <p:stCondLst>
                                    <p:cond delay="0"/>
                                  </p:stCondLst>
                                  <p:childTnLst>
                                    <p:animMotion origin="layout" path="M -8.33333E-7 0.0419 L -0.00121 0.09421 " pathEditMode="relative" ptsTypes="AA">
                                      <p:cBhvr>
                                        <p:cTn id="31" dur="2000" fill="hold"/>
                                        <p:tgtEl>
                                          <p:spTgt spid="132121"/>
                                        </p:tgtEl>
                                        <p:attrNameLst>
                                          <p:attrName>ppt_x</p:attrName>
                                          <p:attrName>ppt_y</p:attrName>
                                        </p:attrNameLst>
                                      </p:cBhvr>
                                    </p:animMotion>
                                  </p:childTnLst>
                                </p:cTn>
                              </p:par>
                            </p:childTnLst>
                          </p:cTn>
                        </p:par>
                      </p:childTnLst>
                    </p:cTn>
                  </p:par>
                  <p:par>
                    <p:cTn id="32" fill="hold" nodeType="clickPar">
                      <p:stCondLst>
                        <p:cond delay="indefinite"/>
                      </p:stCondLst>
                      <p:childTnLst>
                        <p:par>
                          <p:cTn id="33" fill="hold" nodeType="withGroup">
                            <p:stCondLst>
                              <p:cond delay="0"/>
                            </p:stCondLst>
                            <p:childTnLst>
                              <p:par>
                                <p:cTn id="34" presetID="0" presetClass="path" presetSubtype="0" accel="50000" decel="50000" fill="hold" grpId="3" nodeType="clickEffect">
                                  <p:stCondLst>
                                    <p:cond delay="0"/>
                                  </p:stCondLst>
                                  <p:childTnLst>
                                    <p:animMotion origin="layout" path="M -0.00122 0.09421 L -0.02118 0.22037 " pathEditMode="relative" ptsTypes="AA">
                                      <p:cBhvr>
                                        <p:cTn id="35" dur="2000" fill="hold"/>
                                        <p:tgtEl>
                                          <p:spTgt spid="132121"/>
                                        </p:tgtEl>
                                        <p:attrNameLst>
                                          <p:attrName>ppt_x</p:attrName>
                                          <p:attrName>ppt_y</p:attrName>
                                        </p:attrNameLst>
                                      </p:cBhvr>
                                    </p:animMotion>
                                  </p:childTnLst>
                                </p:cTn>
                              </p:par>
                            </p:childTnLst>
                          </p:cTn>
                        </p:par>
                      </p:childTnLst>
                    </p:cTn>
                  </p:par>
                  <p:par>
                    <p:cTn id="36" fill="hold" nodeType="clickPar">
                      <p:stCondLst>
                        <p:cond delay="indefinite"/>
                      </p:stCondLst>
                      <p:childTnLst>
                        <p:par>
                          <p:cTn id="37" fill="hold" nodeType="withGroup">
                            <p:stCondLst>
                              <p:cond delay="0"/>
                            </p:stCondLst>
                            <p:childTnLst>
                              <p:par>
                                <p:cTn id="38" presetID="29" presetClass="entr" presetSubtype="0"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 calcmode="lin" valueType="num">
                                      <p:cBhvr>
                                        <p:cTn id="40" dur="1000" fill="hold"/>
                                        <p:tgtEl>
                                          <p:spTgt spid="5"/>
                                        </p:tgtEl>
                                        <p:attrNameLst>
                                          <p:attrName>ppt_x</p:attrName>
                                        </p:attrNameLst>
                                      </p:cBhvr>
                                      <p:tavLst>
                                        <p:tav tm="0">
                                          <p:val>
                                            <p:strVal val="#ppt_x-.2"/>
                                          </p:val>
                                        </p:tav>
                                        <p:tav tm="100000">
                                          <p:val>
                                            <p:strVal val="#ppt_x"/>
                                          </p:val>
                                        </p:tav>
                                      </p:tavLst>
                                    </p:anim>
                                    <p:anim calcmode="lin" valueType="num">
                                      <p:cBhvr>
                                        <p:cTn id="41"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42" dur="1000"/>
                                        <p:tgtEl>
                                          <p:spTgt spid="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0" presetClass="path" presetSubtype="0" accel="50000" decel="50000" fill="hold" grpId="4" nodeType="clickEffect">
                                  <p:stCondLst>
                                    <p:cond delay="0"/>
                                  </p:stCondLst>
                                  <p:childTnLst>
                                    <p:animMotion origin="layout" path="M -0.02118 0.22037 L 0.01163 0.31088 " pathEditMode="relative" ptsTypes="AA">
                                      <p:cBhvr>
                                        <p:cTn id="46" dur="2000" fill="hold"/>
                                        <p:tgtEl>
                                          <p:spTgt spid="132121"/>
                                        </p:tgtEl>
                                        <p:attrNameLst>
                                          <p:attrName>ppt_x</p:attrName>
                                          <p:attrName>ppt_y</p:attrName>
                                        </p:attrNameLst>
                                      </p:cBhvr>
                                    </p:animMotion>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2127"/>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0" presetClass="path" presetSubtype="0" accel="50000" decel="50000" fill="hold" grpId="5" nodeType="clickEffect">
                                  <p:stCondLst>
                                    <p:cond delay="0"/>
                                  </p:stCondLst>
                                  <p:childTnLst>
                                    <p:animMotion origin="layout" path="M 0.00955 0.31088 L 0.00972 0.35556 " pathEditMode="relative" rAng="0" ptsTypes="AA">
                                      <p:cBhvr>
                                        <p:cTn id="54" dur="2000" fill="hold"/>
                                        <p:tgtEl>
                                          <p:spTgt spid="132121"/>
                                        </p:tgtEl>
                                        <p:attrNameLst>
                                          <p:attrName>ppt_x</p:attrName>
                                          <p:attrName>ppt_y</p:attrName>
                                        </p:attrNameLst>
                                      </p:cBhvr>
                                      <p:rCtr x="0" y="2222"/>
                                    </p:animMotion>
                                  </p:childTnLst>
                                </p:cTn>
                              </p:par>
                            </p:childTnLst>
                          </p:cTn>
                        </p:par>
                      </p:childTnLst>
                    </p:cTn>
                  </p:par>
                  <p:par>
                    <p:cTn id="55" fill="hold" nodeType="clickPar">
                      <p:stCondLst>
                        <p:cond delay="indefinite"/>
                      </p:stCondLst>
                      <p:childTnLst>
                        <p:par>
                          <p:cTn id="56" fill="hold" nodeType="withGroup">
                            <p:stCondLst>
                              <p:cond delay="0"/>
                            </p:stCondLst>
                            <p:childTnLst>
                              <p:par>
                                <p:cTn id="57" presetID="19" presetClass="entr" presetSubtype="10" fill="hold" nodeType="clickEffect">
                                  <p:stCondLst>
                                    <p:cond delay="0"/>
                                  </p:stCondLst>
                                  <p:childTnLst>
                                    <p:set>
                                      <p:cBhvr>
                                        <p:cTn id="58" dur="1" fill="hold">
                                          <p:stCondLst>
                                            <p:cond delay="0"/>
                                          </p:stCondLst>
                                        </p:cTn>
                                        <p:tgtEl>
                                          <p:spTgt spid="6"/>
                                        </p:tgtEl>
                                        <p:attrNameLst>
                                          <p:attrName>style.visibility</p:attrName>
                                        </p:attrNameLst>
                                      </p:cBhvr>
                                      <p:to>
                                        <p:strVal val="visible"/>
                                      </p:to>
                                    </p:set>
                                    <p:anim calcmode="lin" valueType="num">
                                      <p:cBhvr>
                                        <p:cTn id="59" dur="5000" fill="hold"/>
                                        <p:tgtEl>
                                          <p:spTgt spid="6"/>
                                        </p:tgtEl>
                                        <p:attrNameLst>
                                          <p:attrName>ppt_w</p:attrName>
                                        </p:attrNameLst>
                                      </p:cBhvr>
                                      <p:tavLst>
                                        <p:tav tm="0" fmla="#ppt_w*sin(2.5*pi*$)">
                                          <p:val>
                                            <p:fltVal val="0"/>
                                          </p:val>
                                        </p:tav>
                                        <p:tav tm="100000">
                                          <p:val>
                                            <p:fltVal val="1"/>
                                          </p:val>
                                        </p:tav>
                                      </p:tavLst>
                                    </p:anim>
                                    <p:anim calcmode="lin" valueType="num">
                                      <p:cBhvr>
                                        <p:cTn id="60" dur="50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0" presetClass="path" presetSubtype="0" accel="50000" decel="50000" fill="hold" grpId="6" nodeType="clickEffect">
                                  <p:stCondLst>
                                    <p:cond delay="0"/>
                                  </p:stCondLst>
                                  <p:childTnLst>
                                    <p:animMotion origin="layout" path="M 0.00955 0.35232 L 0.00972 0.39792 " pathEditMode="relative" rAng="0" ptsTypes="AA">
                                      <p:cBhvr>
                                        <p:cTn id="64" dur="2000" fill="hold"/>
                                        <p:tgtEl>
                                          <p:spTgt spid="132121"/>
                                        </p:tgtEl>
                                        <p:attrNameLst>
                                          <p:attrName>ppt_x</p:attrName>
                                          <p:attrName>ppt_y</p:attrName>
                                        </p:attrNameLst>
                                      </p:cBhvr>
                                      <p:rCtr x="0" y="2269"/>
                                    </p:animMotion>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32135"/>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0" presetClass="path" presetSubtype="0" accel="50000" decel="50000" fill="hold" grpId="7" nodeType="clickEffect">
                                  <p:stCondLst>
                                    <p:cond delay="0"/>
                                  </p:stCondLst>
                                  <p:childTnLst>
                                    <p:animMotion origin="layout" path="M 0.00972 0.39514 L 0.01302 0.13357 " pathEditMode="relative" rAng="0" ptsTypes="AA">
                                      <p:cBhvr>
                                        <p:cTn id="72" dur="2000" fill="hold"/>
                                        <p:tgtEl>
                                          <p:spTgt spid="132121"/>
                                        </p:tgtEl>
                                        <p:attrNameLst>
                                          <p:attrName>ppt_x</p:attrName>
                                          <p:attrName>ppt_y</p:attrName>
                                        </p:attrNameLst>
                                      </p:cBhvr>
                                      <p:rCtr x="156" y="-13079"/>
                                    </p:animMotion>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32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21" grpId="0" animBg="1"/>
      <p:bldP spid="132121" grpId="1" animBg="1"/>
      <p:bldP spid="132121" grpId="2" animBg="1"/>
      <p:bldP spid="132121" grpId="3" animBg="1"/>
      <p:bldP spid="132121" grpId="4" animBg="1"/>
      <p:bldP spid="132121" grpId="5" animBg="1"/>
      <p:bldP spid="132121" grpId="6" animBg="1"/>
      <p:bldP spid="132121" grpId="7" animBg="1"/>
      <p:bldP spid="132122" grpId="0"/>
      <p:bldP spid="132123" grpId="0"/>
      <p:bldP spid="132127" grpId="0"/>
      <p:bldP spid="132135" grpId="0"/>
      <p:bldP spid="13213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1">
            <a:extLst>
              <a:ext uri="{FF2B5EF4-FFF2-40B4-BE49-F238E27FC236}">
                <a16:creationId xmlns:a16="http://schemas.microsoft.com/office/drawing/2014/main" id="{332CC87C-4241-4425-8126-B8DA1A327B7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5AEFFCEE-2A53-4A69-9489-F06C30F40EE2}" type="slidenum">
              <a:rPr kumimoji="0" lang="en-US" altLang="zh-CN" sz="1800">
                <a:solidFill>
                  <a:srgbClr val="009900"/>
                </a:solidFill>
              </a:rPr>
              <a:pPr eaLnBrk="1" hangingPunct="1"/>
              <a:t>16</a:t>
            </a:fld>
            <a:endParaRPr kumimoji="0" lang="en-US" altLang="zh-CN" sz="1800">
              <a:solidFill>
                <a:srgbClr val="009900"/>
              </a:solidFill>
            </a:endParaRPr>
          </a:p>
        </p:txBody>
      </p:sp>
      <p:sp>
        <p:nvSpPr>
          <p:cNvPr id="18435" name="Text Box 4">
            <a:extLst>
              <a:ext uri="{FF2B5EF4-FFF2-40B4-BE49-F238E27FC236}">
                <a16:creationId xmlns:a16="http://schemas.microsoft.com/office/drawing/2014/main" id="{9334AF76-0FB7-49E6-890B-413D2FB6E1AA}"/>
              </a:ext>
            </a:extLst>
          </p:cNvPr>
          <p:cNvSpPr txBox="1">
            <a:spLocks noChangeArrowheads="1"/>
          </p:cNvSpPr>
          <p:nvPr/>
        </p:nvSpPr>
        <p:spPr bwMode="auto">
          <a:xfrm>
            <a:off x="762000" y="476250"/>
            <a:ext cx="5033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b="1">
                <a:solidFill>
                  <a:srgbClr val="CC0099"/>
                </a:solidFill>
                <a:latin typeface="Times New Roman" panose="02020603050405020304" pitchFamily="18" charset="0"/>
                <a:ea typeface="黑体" panose="02010609060101010101" pitchFamily="49" charset="-122"/>
              </a:rPr>
              <a:t>8.3.2</a:t>
            </a:r>
            <a:r>
              <a:rPr lang="en-US" altLang="en-US" b="1">
                <a:solidFill>
                  <a:srgbClr val="CC0099"/>
                </a:solidFill>
                <a:latin typeface="Times New Roman" panose="02020603050405020304" pitchFamily="18" charset="0"/>
                <a:ea typeface="黑体" panose="02010609060101010101" pitchFamily="49" charset="-122"/>
              </a:rPr>
              <a:t> </a:t>
            </a:r>
            <a:r>
              <a:rPr lang="zh-CN" altLang="en-US" b="1">
                <a:solidFill>
                  <a:srgbClr val="CC0099"/>
                </a:solidFill>
                <a:latin typeface="Times New Roman" panose="02020603050405020304" pitchFamily="18" charset="0"/>
                <a:ea typeface="黑体" panose="02010609060101010101" pitchFamily="49" charset="-122"/>
              </a:rPr>
              <a:t>　指针作为参数的应用</a:t>
            </a:r>
          </a:p>
        </p:txBody>
      </p:sp>
      <p:sp>
        <p:nvSpPr>
          <p:cNvPr id="18436" name="Rectangle 5">
            <a:extLst>
              <a:ext uri="{FF2B5EF4-FFF2-40B4-BE49-F238E27FC236}">
                <a16:creationId xmlns:a16="http://schemas.microsoft.com/office/drawing/2014/main" id="{0201A394-E17E-473D-8ACC-2B8BB0FD2C1D}"/>
              </a:ext>
            </a:extLst>
          </p:cNvPr>
          <p:cNvSpPr>
            <a:spLocks noChangeArrowheads="1"/>
          </p:cNvSpPr>
          <p:nvPr/>
        </p:nvSpPr>
        <p:spPr bwMode="auto">
          <a:xfrm>
            <a:off x="684213" y="895350"/>
            <a:ext cx="7958137"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t>       </a:t>
            </a:r>
            <a:r>
              <a:rPr lang="zh-CN" altLang="en-US" sz="2000" b="1"/>
              <a:t>例</a:t>
            </a:r>
            <a:r>
              <a:rPr lang="en-US" altLang="zh-CN" sz="2000" b="1"/>
              <a:t>8.14  </a:t>
            </a:r>
            <a:r>
              <a:rPr lang="zh-CN" altLang="en-US" sz="2000" b="1"/>
              <a:t>将键盘输入的所有数字串逐个的转换为整数，并且依次存放于一个数组中。数字串前面可以加</a:t>
            </a:r>
            <a:r>
              <a:rPr lang="en-US" altLang="zh-CN" sz="2000" b="1"/>
              <a:t>+</a:t>
            </a:r>
            <a:r>
              <a:rPr lang="zh-CN" altLang="en-US" sz="2000" b="1"/>
              <a:t>、</a:t>
            </a:r>
            <a:r>
              <a:rPr lang="en-US" altLang="zh-CN" sz="2000" b="1"/>
              <a:t>-</a:t>
            </a:r>
            <a:r>
              <a:rPr lang="zh-CN" altLang="en-US" sz="2000" b="1"/>
              <a:t>号，各数字串之间至少用一个空格分开，用回车结束输入。</a:t>
            </a:r>
          </a:p>
        </p:txBody>
      </p:sp>
      <p:sp>
        <p:nvSpPr>
          <p:cNvPr id="18437" name="Rectangle 6">
            <a:extLst>
              <a:ext uri="{FF2B5EF4-FFF2-40B4-BE49-F238E27FC236}">
                <a16:creationId xmlns:a16="http://schemas.microsoft.com/office/drawing/2014/main" id="{DCE7D831-3F0A-4880-BC55-179B6D05D198}"/>
              </a:ext>
            </a:extLst>
          </p:cNvPr>
          <p:cNvSpPr>
            <a:spLocks noChangeArrowheads="1"/>
          </p:cNvSpPr>
          <p:nvPr/>
        </p:nvSpPr>
        <p:spPr bwMode="auto">
          <a:xfrm>
            <a:off x="1116013" y="1839913"/>
            <a:ext cx="7129462" cy="4300537"/>
          </a:xfrm>
          <a:prstGeom prst="rect">
            <a:avLst/>
          </a:prstGeom>
          <a:solidFill>
            <a:schemeClr val="bg1">
              <a:alpha val="89803"/>
            </a:schemeClr>
          </a:solidFill>
          <a:ln w="9525">
            <a:solidFill>
              <a:srgbClr val="969696"/>
            </a:solidFill>
            <a:prstDash val="sysDot"/>
            <a:miter lim="800000"/>
            <a:headEnd/>
            <a:tailEnd/>
          </a:ln>
        </p:spPr>
        <p:txBody>
          <a:bodyPr anchor="ct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200" b="1"/>
              <a:t>#include "stdio.h"</a:t>
            </a:r>
          </a:p>
          <a:p>
            <a:pPr eaLnBrk="1" hangingPunct="1"/>
            <a:r>
              <a:rPr lang="en-US" altLang="zh-CN" sz="1200" b="1"/>
              <a:t>#include "ctype.h"</a:t>
            </a:r>
          </a:p>
          <a:p>
            <a:pPr eaLnBrk="1" hangingPunct="1"/>
            <a:r>
              <a:rPr lang="en-US" altLang="zh-CN" sz="1200" b="1"/>
              <a:t>#define NUMBER 100</a:t>
            </a:r>
          </a:p>
          <a:p>
            <a:pPr eaLnBrk="1" hangingPunct="1"/>
            <a:r>
              <a:rPr lang="en-US" altLang="zh-CN" sz="1200" b="1"/>
              <a:t>int getint(int *pn){</a:t>
            </a:r>
          </a:p>
          <a:p>
            <a:pPr eaLnBrk="1" hangingPunct="1"/>
            <a:r>
              <a:rPr lang="en-US" altLang="zh-CN" sz="1200" b="1"/>
              <a:t>  int c,sign;</a:t>
            </a:r>
          </a:p>
          <a:p>
            <a:pPr eaLnBrk="1" hangingPunct="1"/>
            <a:r>
              <a:rPr lang="en-US" altLang="zh-CN" sz="1200" b="1"/>
              <a:t>  while(isspace(c=getchar())); </a:t>
            </a:r>
            <a:r>
              <a:rPr lang="en-US" altLang="zh-CN" sz="1200"/>
              <a:t>/* </a:t>
            </a:r>
            <a:r>
              <a:rPr lang="zh-CN" altLang="en-US" sz="1200"/>
              <a:t>跳过前导空格 *</a:t>
            </a:r>
            <a:r>
              <a:rPr lang="en-US" altLang="zh-CN" sz="1200"/>
              <a:t>/</a:t>
            </a:r>
          </a:p>
          <a:p>
            <a:pPr eaLnBrk="1" hangingPunct="1"/>
            <a:r>
              <a:rPr lang="en-US" altLang="zh-CN" sz="1200" b="1"/>
              <a:t>      if(!isdigit(c) &amp;&amp; c!=EOF &amp;&amp; c!= ˊ+ˊ &amp;&amp; c!= ˊ-ˊ) {printf("input error!\n"); return 0;}</a:t>
            </a:r>
          </a:p>
          <a:p>
            <a:pPr eaLnBrk="1" hangingPunct="1"/>
            <a:r>
              <a:rPr lang="en-US" altLang="zh-CN" sz="1200" b="1"/>
              <a:t>           </a:t>
            </a:r>
            <a:r>
              <a:rPr lang="en-US" altLang="zh-CN" sz="1200"/>
              <a:t>/* </a:t>
            </a:r>
            <a:r>
              <a:rPr lang="zh-CN" altLang="en-US" sz="1200"/>
              <a:t>若输入为非数字、非</a:t>
            </a:r>
            <a:r>
              <a:rPr lang="en-US" altLang="zh-CN" sz="1200"/>
              <a:t>EOF</a:t>
            </a:r>
            <a:r>
              <a:rPr lang="zh-CN" altLang="en-US" sz="1200"/>
              <a:t>、也不是</a:t>
            </a:r>
            <a:r>
              <a:rPr lang="en-US" altLang="zh-CN" sz="1200"/>
              <a:t>+</a:t>
            </a:r>
            <a:r>
              <a:rPr lang="zh-CN" altLang="en-US" sz="1200"/>
              <a:t>、</a:t>
            </a:r>
            <a:r>
              <a:rPr lang="en-US" altLang="zh-CN" sz="1200"/>
              <a:t>-</a:t>
            </a:r>
            <a:r>
              <a:rPr lang="zh-CN" altLang="en-US" sz="1200"/>
              <a:t>号，显示出错 *</a:t>
            </a:r>
            <a:r>
              <a:rPr lang="en-US" altLang="zh-CN" sz="1200"/>
              <a:t>/</a:t>
            </a:r>
          </a:p>
          <a:p>
            <a:pPr eaLnBrk="1" hangingPunct="1"/>
            <a:r>
              <a:rPr lang="en-US" altLang="zh-CN" sz="1200" b="1"/>
              <a:t>      sign = (c==ˊ-ˊ) ?-1:1;  </a:t>
            </a:r>
            <a:r>
              <a:rPr lang="en-US" altLang="zh-CN" sz="1200"/>
              <a:t>/* </a:t>
            </a:r>
            <a:r>
              <a:rPr lang="zh-CN" altLang="en-US" sz="1200"/>
              <a:t>处理符号 *</a:t>
            </a:r>
            <a:r>
              <a:rPr lang="en-US" altLang="zh-CN" sz="1200"/>
              <a:t>/</a:t>
            </a:r>
          </a:p>
          <a:p>
            <a:pPr eaLnBrk="1" hangingPunct="1"/>
            <a:r>
              <a:rPr lang="en-US" altLang="zh-CN" sz="1200" b="1"/>
              <a:t>      if(c=='+' || c=='-')  c=getchar();  </a:t>
            </a:r>
            <a:r>
              <a:rPr lang="en-US" altLang="zh-CN" sz="1200"/>
              <a:t>/* </a:t>
            </a:r>
            <a:r>
              <a:rPr lang="zh-CN" altLang="en-US" sz="1200"/>
              <a:t>跳过</a:t>
            </a:r>
            <a:r>
              <a:rPr lang="en-US" altLang="zh-CN" sz="1200"/>
              <a:t>+</a:t>
            </a:r>
            <a:r>
              <a:rPr lang="zh-CN" altLang="en-US" sz="1200"/>
              <a:t>、</a:t>
            </a:r>
            <a:r>
              <a:rPr lang="en-US" altLang="zh-CN" sz="1200"/>
              <a:t>-</a:t>
            </a:r>
            <a:r>
              <a:rPr lang="zh-CN" altLang="en-US" sz="1200"/>
              <a:t>号 *</a:t>
            </a:r>
            <a:r>
              <a:rPr lang="en-US" altLang="zh-CN" sz="1200"/>
              <a:t>/</a:t>
            </a:r>
          </a:p>
          <a:p>
            <a:pPr eaLnBrk="1" hangingPunct="1"/>
            <a:r>
              <a:rPr lang="en-US" altLang="zh-CN" sz="1200" b="1"/>
              <a:t>      for(*pn=0;isdigit(c);c=getchar())</a:t>
            </a:r>
          </a:p>
          <a:p>
            <a:pPr eaLnBrk="1" hangingPunct="1"/>
            <a:r>
              <a:rPr lang="en-US" altLang="zh-CN" sz="1200" b="1"/>
              <a:t>         *pn=10 * *pn+(c-ˊ0ˊ);  </a:t>
            </a:r>
            <a:r>
              <a:rPr lang="en-US" altLang="zh-CN" sz="1200"/>
              <a:t>/* </a:t>
            </a:r>
            <a:r>
              <a:rPr lang="zh-CN" altLang="en-US" sz="1200"/>
              <a:t>将数字串转换为对应整数 *</a:t>
            </a:r>
            <a:r>
              <a:rPr lang="en-US" altLang="zh-CN" sz="1200"/>
              <a:t>/</a:t>
            </a:r>
          </a:p>
          <a:p>
            <a:pPr eaLnBrk="1" hangingPunct="1"/>
            <a:r>
              <a:rPr lang="en-US" altLang="zh-CN" sz="1200" b="1"/>
              <a:t>         *pn *= sign;  </a:t>
            </a:r>
            <a:r>
              <a:rPr lang="en-US" altLang="zh-CN" sz="1200"/>
              <a:t>/* </a:t>
            </a:r>
            <a:r>
              <a:rPr lang="zh-CN" altLang="en-US" sz="1200"/>
              <a:t>处理整数的符号 *</a:t>
            </a:r>
            <a:r>
              <a:rPr lang="en-US" altLang="zh-CN" sz="1200"/>
              <a:t>/</a:t>
            </a:r>
            <a:r>
              <a:rPr lang="en-US" altLang="zh-CN" sz="1200" b="1"/>
              <a:t> return c;</a:t>
            </a:r>
          </a:p>
          <a:p>
            <a:pPr eaLnBrk="1" hangingPunct="1"/>
            <a:r>
              <a:rPr lang="en-US" altLang="zh-CN" sz="1200" b="1"/>
              <a:t>}</a:t>
            </a:r>
          </a:p>
          <a:p>
            <a:pPr eaLnBrk="1" hangingPunct="1"/>
            <a:r>
              <a:rPr lang="en-US" altLang="zh-CN" sz="1200" b="1"/>
              <a:t>void main(void){</a:t>
            </a:r>
          </a:p>
          <a:p>
            <a:pPr eaLnBrk="1" hangingPunct="1"/>
            <a:r>
              <a:rPr lang="en-US" altLang="zh-CN" sz="1200" b="1"/>
              <a:t>   int a[NUMBER],i,j,k;</a:t>
            </a:r>
          </a:p>
          <a:p>
            <a:pPr eaLnBrk="1" hangingPunct="1"/>
            <a:r>
              <a:rPr lang="en-US" altLang="zh-CN" sz="1200" b="1"/>
              <a:t>   printf("input integers ends with Enter\n");</a:t>
            </a:r>
          </a:p>
          <a:p>
            <a:pPr eaLnBrk="1" hangingPunct="1"/>
            <a:r>
              <a:rPr lang="en-US" altLang="zh-CN" sz="1200" b="1"/>
              <a:t>   for(i=0;i&lt; NUMBER &amp;&amp; (k=getint(&amp;a[i]))!= ˊ\nˊ;)</a:t>
            </a:r>
          </a:p>
          <a:p>
            <a:pPr eaLnBrk="1" hangingPunct="1"/>
            <a:r>
              <a:rPr lang="en-US" altLang="zh-CN" sz="1200" b="1"/>
              <a:t>   if(k) i++;</a:t>
            </a:r>
          </a:p>
          <a:p>
            <a:pPr eaLnBrk="1" hangingPunct="1"/>
            <a:r>
              <a:rPr lang="en-US" altLang="zh-CN" sz="1200" b="1"/>
              <a:t>   for(j=0;j&lt;=i;j++)</a:t>
            </a:r>
          </a:p>
          <a:p>
            <a:pPr eaLnBrk="1" hangingPunct="1"/>
            <a:r>
              <a:rPr lang="en-US" altLang="zh-CN" sz="1200" b="1"/>
              <a:t>      </a:t>
            </a:r>
            <a:r>
              <a:rPr lang="pt-BR" altLang="zh-CN" sz="1200" b="1"/>
              <a:t>printf("%8d",a[j]);</a:t>
            </a:r>
          </a:p>
          <a:p>
            <a:pPr eaLnBrk="1" hangingPunct="1"/>
            <a:r>
              <a:rPr lang="pt-BR" altLang="zh-CN" sz="1200" b="1"/>
              <a:t>      printf("\n");</a:t>
            </a:r>
          </a:p>
          <a:p>
            <a:pPr eaLnBrk="1" hangingPunct="1"/>
            <a:r>
              <a:rPr lang="pt-BR" altLang="zh-CN" sz="1200" b="1"/>
              <a:t>}</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1">
            <a:extLst>
              <a:ext uri="{FF2B5EF4-FFF2-40B4-BE49-F238E27FC236}">
                <a16:creationId xmlns:a16="http://schemas.microsoft.com/office/drawing/2014/main" id="{E5C1B935-D9EE-4C20-8F09-CBB944EBD92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560CADA5-A4AE-40B6-B1AD-9DDAD2096F61}" type="slidenum">
              <a:rPr kumimoji="0" lang="en-US" altLang="zh-CN" sz="1800">
                <a:solidFill>
                  <a:srgbClr val="009900"/>
                </a:solidFill>
              </a:rPr>
              <a:pPr eaLnBrk="1" hangingPunct="1"/>
              <a:t>17</a:t>
            </a:fld>
            <a:endParaRPr kumimoji="0" lang="en-US" altLang="zh-CN" sz="1800">
              <a:solidFill>
                <a:srgbClr val="009900"/>
              </a:solidFill>
            </a:endParaRPr>
          </a:p>
        </p:txBody>
      </p:sp>
      <p:sp>
        <p:nvSpPr>
          <p:cNvPr id="19459" name="Rectangle 30">
            <a:extLst>
              <a:ext uri="{FF2B5EF4-FFF2-40B4-BE49-F238E27FC236}">
                <a16:creationId xmlns:a16="http://schemas.microsoft.com/office/drawing/2014/main" id="{8E537927-B06F-4288-92AD-B42E49A6B502}"/>
              </a:ext>
            </a:extLst>
          </p:cNvPr>
          <p:cNvSpPr>
            <a:spLocks noChangeArrowheads="1"/>
          </p:cNvSpPr>
          <p:nvPr/>
        </p:nvSpPr>
        <p:spPr bwMode="auto">
          <a:xfrm>
            <a:off x="723900" y="476250"/>
            <a:ext cx="68722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800" b="1">
                <a:solidFill>
                  <a:srgbClr val="0000FF"/>
                </a:solidFill>
                <a:latin typeface="Times New Roman" panose="02020603050405020304" pitchFamily="18" charset="0"/>
                <a:ea typeface="黑体" panose="02010609060101010101" pitchFamily="49" charset="-122"/>
              </a:rPr>
              <a:t>8.4</a:t>
            </a:r>
            <a:r>
              <a:rPr lang="zh-CN" altLang="en-US" sz="2800" b="1">
                <a:solidFill>
                  <a:srgbClr val="0000FF"/>
                </a:solidFill>
                <a:latin typeface="Times New Roman" panose="02020603050405020304" pitchFamily="18" charset="0"/>
                <a:ea typeface="黑体" panose="02010609060101010101" pitchFamily="49" charset="-122"/>
              </a:rPr>
              <a:t>　数组的指针表示</a:t>
            </a:r>
          </a:p>
        </p:txBody>
      </p:sp>
      <p:sp>
        <p:nvSpPr>
          <p:cNvPr id="19460" name="Text Box 31">
            <a:extLst>
              <a:ext uri="{FF2B5EF4-FFF2-40B4-BE49-F238E27FC236}">
                <a16:creationId xmlns:a16="http://schemas.microsoft.com/office/drawing/2014/main" id="{E4A350DF-6C1D-45CC-9A31-815F3AE93DC6}"/>
              </a:ext>
            </a:extLst>
          </p:cNvPr>
          <p:cNvSpPr txBox="1">
            <a:spLocks noChangeArrowheads="1"/>
          </p:cNvSpPr>
          <p:nvPr/>
        </p:nvSpPr>
        <p:spPr bwMode="auto">
          <a:xfrm>
            <a:off x="762000" y="979488"/>
            <a:ext cx="5033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b="1">
                <a:solidFill>
                  <a:srgbClr val="CC0099"/>
                </a:solidFill>
                <a:latin typeface="Times New Roman" panose="02020603050405020304" pitchFamily="18" charset="0"/>
                <a:ea typeface="黑体" panose="02010609060101010101" pitchFamily="49" charset="-122"/>
              </a:rPr>
              <a:t>8.4.1</a:t>
            </a:r>
            <a:r>
              <a:rPr lang="en-US" altLang="en-US" b="1">
                <a:solidFill>
                  <a:srgbClr val="CC0099"/>
                </a:solidFill>
                <a:latin typeface="Times New Roman" panose="02020603050405020304" pitchFamily="18" charset="0"/>
                <a:ea typeface="黑体" panose="02010609060101010101" pitchFamily="49" charset="-122"/>
              </a:rPr>
              <a:t> </a:t>
            </a:r>
            <a:r>
              <a:rPr lang="zh-CN" altLang="en-US" b="1">
                <a:solidFill>
                  <a:srgbClr val="CC0099"/>
                </a:solidFill>
                <a:latin typeface="Times New Roman" panose="02020603050405020304" pitchFamily="18" charset="0"/>
                <a:ea typeface="黑体" panose="02010609060101010101" pitchFamily="49" charset="-122"/>
              </a:rPr>
              <a:t>　一维数组的指针表示 </a:t>
            </a:r>
          </a:p>
        </p:txBody>
      </p:sp>
      <p:sp>
        <p:nvSpPr>
          <p:cNvPr id="19461" name="Text Box 45">
            <a:extLst>
              <a:ext uri="{FF2B5EF4-FFF2-40B4-BE49-F238E27FC236}">
                <a16:creationId xmlns:a16="http://schemas.microsoft.com/office/drawing/2014/main" id="{EC18BE86-60F0-4922-B21E-E87AE3AEFD85}"/>
              </a:ext>
            </a:extLst>
          </p:cNvPr>
          <p:cNvSpPr txBox="1">
            <a:spLocks noChangeArrowheads="1"/>
          </p:cNvSpPr>
          <p:nvPr/>
        </p:nvSpPr>
        <p:spPr bwMode="auto">
          <a:xfrm flipH="1">
            <a:off x="8480425" y="5999163"/>
            <a:ext cx="5111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1000" u="sng">
                <a:hlinkClick r:id="rId2" action="ppaction://hlinksldjump"/>
              </a:rPr>
              <a:t>目录</a:t>
            </a:r>
            <a:endParaRPr lang="zh-CN" altLang="en-US" sz="1000" u="sng"/>
          </a:p>
        </p:txBody>
      </p:sp>
      <p:sp>
        <p:nvSpPr>
          <p:cNvPr id="94254" name="Text Box 46">
            <a:extLst>
              <a:ext uri="{FF2B5EF4-FFF2-40B4-BE49-F238E27FC236}">
                <a16:creationId xmlns:a16="http://schemas.microsoft.com/office/drawing/2014/main" id="{543BEBF8-1745-4786-A240-FE5C557E3AAF}"/>
              </a:ext>
            </a:extLst>
          </p:cNvPr>
          <p:cNvSpPr txBox="1">
            <a:spLocks noChangeArrowheads="1"/>
          </p:cNvSpPr>
          <p:nvPr/>
        </p:nvSpPr>
        <p:spPr bwMode="auto">
          <a:xfrm>
            <a:off x="828675" y="1484313"/>
            <a:ext cx="7704138" cy="396875"/>
          </a:xfrm>
          <a:prstGeom prst="rect">
            <a:avLst/>
          </a:prstGeom>
          <a:solidFill>
            <a:schemeClr val="accent1">
              <a:alpha val="10001"/>
            </a:schemeClr>
          </a:solidFill>
          <a:ln w="9525">
            <a:noFill/>
            <a:miter lim="800000"/>
            <a:headEnd/>
            <a:tailEnd/>
          </a:ln>
          <a:effectLst/>
        </p:spPr>
        <p:txBody>
          <a:bodyPr>
            <a:spAutoFit/>
          </a:bodyPr>
          <a:lstStyle/>
          <a:p>
            <a:pPr>
              <a:defRPr/>
            </a:pPr>
            <a:r>
              <a:rPr lang="en-US" altLang="zh-CN" sz="2000" b="1">
                <a:effectLst>
                  <a:outerShdw blurRad="38100" dist="38100" dir="2700000" algn="tl">
                    <a:srgbClr val="FFFFFF"/>
                  </a:outerShdw>
                </a:effectLst>
              </a:rPr>
              <a:t>       </a:t>
            </a:r>
            <a:r>
              <a:rPr lang="en-US" altLang="zh-CN" sz="2000" b="1">
                <a:solidFill>
                  <a:srgbClr val="FF00FF"/>
                </a:solidFill>
                <a:effectLst>
                  <a:outerShdw blurRad="38100" dist="38100" dir="2700000" algn="tl">
                    <a:srgbClr val="000000"/>
                  </a:outerShdw>
                </a:effectLst>
              </a:rPr>
              <a:t>int  </a:t>
            </a:r>
            <a:r>
              <a:rPr lang="en-US" altLang="zh-CN" sz="2000" b="1">
                <a:solidFill>
                  <a:schemeClr val="folHlink"/>
                </a:solidFill>
                <a:effectLst>
                  <a:outerShdw blurRad="38100" dist="38100" dir="2700000" algn="tl">
                    <a:srgbClr val="000000"/>
                  </a:outerShdw>
                </a:effectLst>
              </a:rPr>
              <a:t>a</a:t>
            </a:r>
            <a:r>
              <a:rPr lang="en-US" altLang="zh-CN" sz="2000" b="1">
                <a:solidFill>
                  <a:srgbClr val="FF00FF"/>
                </a:solidFill>
                <a:effectLst>
                  <a:outerShdw blurRad="38100" dist="38100" dir="2700000" algn="tl">
                    <a:srgbClr val="000000"/>
                  </a:outerShdw>
                </a:effectLst>
              </a:rPr>
              <a:t>[6] ,  *</a:t>
            </a:r>
            <a:r>
              <a:rPr lang="en-US" altLang="zh-CN" sz="2000" b="1">
                <a:solidFill>
                  <a:schemeClr val="folHlink"/>
                </a:solidFill>
                <a:effectLst>
                  <a:outerShdw blurRad="38100" dist="38100" dir="2700000" algn="tl">
                    <a:srgbClr val="000000"/>
                  </a:outerShdw>
                </a:effectLst>
              </a:rPr>
              <a:t>p</a:t>
            </a:r>
            <a:r>
              <a:rPr lang="en-US" altLang="zh-CN" sz="2000" b="1">
                <a:solidFill>
                  <a:srgbClr val="FF00FF"/>
                </a:solidFill>
                <a:effectLst>
                  <a:outerShdw blurRad="38100" dist="38100" dir="2700000" algn="tl">
                    <a:srgbClr val="000000"/>
                  </a:outerShdw>
                </a:effectLst>
              </a:rPr>
              <a:t> = </a:t>
            </a:r>
            <a:r>
              <a:rPr lang="en-US" altLang="zh-CN" sz="2000" b="1">
                <a:solidFill>
                  <a:schemeClr val="folHlink"/>
                </a:solidFill>
                <a:effectLst>
                  <a:outerShdw blurRad="38100" dist="38100" dir="2700000" algn="tl">
                    <a:srgbClr val="000000"/>
                  </a:outerShdw>
                </a:effectLst>
              </a:rPr>
              <a:t>a</a:t>
            </a:r>
            <a:r>
              <a:rPr lang="en-US" altLang="zh-CN" sz="2000" b="1">
                <a:solidFill>
                  <a:srgbClr val="FF00FF"/>
                </a:solidFill>
                <a:effectLst>
                  <a:outerShdw blurRad="38100" dist="38100" dir="2700000" algn="tl">
                    <a:srgbClr val="000000"/>
                  </a:outerShdw>
                </a:effectLst>
              </a:rPr>
              <a:t> ;  </a:t>
            </a:r>
            <a:r>
              <a:rPr lang="en-US" altLang="zh-CN" sz="2000" b="1">
                <a:solidFill>
                  <a:srgbClr val="00CC00"/>
                </a:solidFill>
                <a:effectLst>
                  <a:outerShdw blurRad="38100" dist="38100" dir="2700000" algn="tl">
                    <a:srgbClr val="000000"/>
                  </a:outerShdw>
                </a:effectLst>
              </a:rPr>
              <a:t>/* </a:t>
            </a:r>
            <a:r>
              <a:rPr lang="zh-CN" altLang="en-US" sz="2000" b="1">
                <a:solidFill>
                  <a:srgbClr val="00CC00"/>
                </a:solidFill>
                <a:effectLst>
                  <a:outerShdw blurRad="38100" dist="38100" dir="2700000" algn="tl">
                    <a:srgbClr val="000000"/>
                  </a:outerShdw>
                </a:effectLst>
              </a:rPr>
              <a:t>或</a:t>
            </a:r>
            <a:r>
              <a:rPr lang="zh-CN" altLang="en-US" sz="2000" b="1">
                <a:solidFill>
                  <a:schemeClr val="folHlink"/>
                </a:solidFill>
                <a:effectLst>
                  <a:outerShdw blurRad="38100" dist="38100" dir="2700000" algn="tl">
                    <a:srgbClr val="000000"/>
                  </a:outerShdw>
                </a:effectLst>
              </a:rPr>
              <a:t> </a:t>
            </a:r>
            <a:r>
              <a:rPr lang="en-US" altLang="zh-CN" sz="2000" b="1">
                <a:solidFill>
                  <a:srgbClr val="FF00FF"/>
                </a:solidFill>
                <a:effectLst>
                  <a:outerShdw blurRad="38100" dist="38100" dir="2700000" algn="tl">
                    <a:srgbClr val="000000"/>
                  </a:outerShdw>
                </a:effectLst>
              </a:rPr>
              <a:t>= &amp;</a:t>
            </a:r>
            <a:r>
              <a:rPr lang="en-US" altLang="zh-CN" sz="2000" b="1">
                <a:solidFill>
                  <a:schemeClr val="folHlink"/>
                </a:solidFill>
                <a:effectLst>
                  <a:outerShdw blurRad="38100" dist="38100" dir="2700000" algn="tl">
                    <a:srgbClr val="000000"/>
                  </a:outerShdw>
                </a:effectLst>
              </a:rPr>
              <a:t>a</a:t>
            </a:r>
            <a:r>
              <a:rPr lang="en-US" altLang="zh-CN" sz="2000" b="1">
                <a:solidFill>
                  <a:srgbClr val="FF00FF"/>
                </a:solidFill>
                <a:effectLst>
                  <a:outerShdw blurRad="38100" dist="38100" dir="2700000" algn="tl">
                    <a:srgbClr val="000000"/>
                  </a:outerShdw>
                </a:effectLst>
              </a:rPr>
              <a:t>[0]</a:t>
            </a:r>
            <a:r>
              <a:rPr lang="en-US" altLang="zh-CN" sz="2000" b="1">
                <a:solidFill>
                  <a:schemeClr val="folHlink"/>
                </a:solidFill>
                <a:effectLst>
                  <a:outerShdw blurRad="38100" dist="38100" dir="2700000" algn="tl">
                    <a:srgbClr val="000000"/>
                  </a:outerShdw>
                </a:effectLst>
              </a:rPr>
              <a:t> </a:t>
            </a:r>
            <a:r>
              <a:rPr lang="en-US" altLang="zh-CN" sz="2000" b="1">
                <a:solidFill>
                  <a:srgbClr val="00CC00"/>
                </a:solidFill>
                <a:effectLst>
                  <a:outerShdw blurRad="38100" dist="38100" dir="2700000" algn="tl">
                    <a:srgbClr val="000000"/>
                  </a:outerShdw>
                </a:effectLst>
              </a:rPr>
              <a:t>*/ </a:t>
            </a:r>
          </a:p>
        </p:txBody>
      </p:sp>
      <p:graphicFrame>
        <p:nvGraphicFramePr>
          <p:cNvPr id="94315" name="Group 107">
            <a:extLst>
              <a:ext uri="{FF2B5EF4-FFF2-40B4-BE49-F238E27FC236}">
                <a16:creationId xmlns:a16="http://schemas.microsoft.com/office/drawing/2014/main" id="{73F74A51-93B5-4AC8-A7B7-EF2448787A61}"/>
              </a:ext>
            </a:extLst>
          </p:cNvPr>
          <p:cNvGraphicFramePr>
            <a:graphicFrameLocks noGrp="1"/>
          </p:cNvGraphicFramePr>
          <p:nvPr/>
        </p:nvGraphicFramePr>
        <p:xfrm>
          <a:off x="1258888" y="2852738"/>
          <a:ext cx="7296150" cy="365125"/>
        </p:xfrm>
        <a:graphic>
          <a:graphicData uri="http://schemas.openxmlformats.org/drawingml/2006/table">
            <a:tbl>
              <a:tblPr/>
              <a:tblGrid>
                <a:gridCol w="1216025">
                  <a:extLst>
                    <a:ext uri="{9D8B030D-6E8A-4147-A177-3AD203B41FA5}">
                      <a16:colId xmlns:a16="http://schemas.microsoft.com/office/drawing/2014/main" val="20000"/>
                    </a:ext>
                  </a:extLst>
                </a:gridCol>
                <a:gridCol w="1216025">
                  <a:extLst>
                    <a:ext uri="{9D8B030D-6E8A-4147-A177-3AD203B41FA5}">
                      <a16:colId xmlns:a16="http://schemas.microsoft.com/office/drawing/2014/main" val="20001"/>
                    </a:ext>
                  </a:extLst>
                </a:gridCol>
                <a:gridCol w="1216025">
                  <a:extLst>
                    <a:ext uri="{9D8B030D-6E8A-4147-A177-3AD203B41FA5}">
                      <a16:colId xmlns:a16="http://schemas.microsoft.com/office/drawing/2014/main" val="20002"/>
                    </a:ext>
                  </a:extLst>
                </a:gridCol>
                <a:gridCol w="1216025">
                  <a:extLst>
                    <a:ext uri="{9D8B030D-6E8A-4147-A177-3AD203B41FA5}">
                      <a16:colId xmlns:a16="http://schemas.microsoft.com/office/drawing/2014/main" val="20003"/>
                    </a:ext>
                  </a:extLst>
                </a:gridCol>
                <a:gridCol w="1216025">
                  <a:extLst>
                    <a:ext uri="{9D8B030D-6E8A-4147-A177-3AD203B41FA5}">
                      <a16:colId xmlns:a16="http://schemas.microsoft.com/office/drawing/2014/main" val="20004"/>
                    </a:ext>
                  </a:extLst>
                </a:gridCol>
                <a:gridCol w="1216025">
                  <a:extLst>
                    <a:ext uri="{9D8B030D-6E8A-4147-A177-3AD203B41FA5}">
                      <a16:colId xmlns:a16="http://schemas.microsoft.com/office/drawing/2014/main" val="20005"/>
                    </a:ext>
                  </a:extLst>
                </a:gridCol>
              </a:tblGrid>
              <a:tr h="365125">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800" b="0" i="0" u="none" strike="noStrike" cap="none" normalizeH="0" baseline="0">
                          <a:ln>
                            <a:noFill/>
                          </a:ln>
                          <a:solidFill>
                            <a:schemeClr val="tx1"/>
                          </a:solidFill>
                          <a:effectLst/>
                          <a:latin typeface="Tahoma" pitchFamily="34" charset="0"/>
                          <a:ea typeface="宋体" pitchFamily="2" charset="-122"/>
                        </a:rPr>
                        <a:t>－</a:t>
                      </a:r>
                    </a:p>
                  </a:txBody>
                  <a:tcPr marT="45641" marB="45641" horzOverflow="overflow">
                    <a:lnL w="28575" cap="flat" cmpd="sng" algn="ctr">
                      <a:solidFill>
                        <a:srgbClr val="4D4D4D"/>
                      </a:solidFill>
                      <a:prstDash val="solid"/>
                      <a:miter lim="800000"/>
                      <a:headEnd type="none" w="med" len="med"/>
                      <a:tailEnd type="none" w="med" len="med"/>
                    </a:lnL>
                    <a:lnR w="12700"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0" i="0" u="none" strike="noStrike" cap="none" normalizeH="0" baseline="0">
                          <a:ln>
                            <a:noFill/>
                          </a:ln>
                          <a:solidFill>
                            <a:schemeClr val="tx1"/>
                          </a:solidFill>
                          <a:effectLst/>
                          <a:latin typeface="Tahoma" pitchFamily="34" charset="0"/>
                          <a:ea typeface="宋体" pitchFamily="2" charset="-122"/>
                        </a:rPr>
                        <a:t>－</a:t>
                      </a:r>
                    </a:p>
                  </a:txBody>
                  <a:tcPr marT="45641" marB="45641" horzOverflow="overflow">
                    <a:lnL w="12700" cap="flat" cmpd="sng" algn="ctr">
                      <a:solidFill>
                        <a:srgbClr val="4D4D4D"/>
                      </a:solidFill>
                      <a:prstDash val="solid"/>
                      <a:miter lim="800000"/>
                      <a:headEnd type="none" w="med" len="med"/>
                      <a:tailEnd type="none" w="med" len="med"/>
                    </a:lnL>
                    <a:lnR w="12700"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0" i="0" u="none" strike="noStrike" cap="none" normalizeH="0" baseline="0">
                          <a:ln>
                            <a:noFill/>
                          </a:ln>
                          <a:solidFill>
                            <a:schemeClr val="tx1"/>
                          </a:solidFill>
                          <a:effectLst/>
                          <a:latin typeface="Tahoma" pitchFamily="34" charset="0"/>
                          <a:ea typeface="宋体" pitchFamily="2" charset="-122"/>
                        </a:rPr>
                        <a:t>－</a:t>
                      </a:r>
                    </a:p>
                  </a:txBody>
                  <a:tcPr marT="45641" marB="45641" horzOverflow="overflow">
                    <a:lnL w="12700" cap="flat" cmpd="sng" algn="ctr">
                      <a:solidFill>
                        <a:srgbClr val="4D4D4D"/>
                      </a:solidFill>
                      <a:prstDash val="solid"/>
                      <a:miter lim="800000"/>
                      <a:headEnd type="none" w="med" len="med"/>
                      <a:tailEnd type="none" w="med" len="med"/>
                    </a:lnL>
                    <a:lnR w="12700"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0" i="0" u="none" strike="noStrike" cap="none" normalizeH="0" baseline="0">
                          <a:ln>
                            <a:noFill/>
                          </a:ln>
                          <a:solidFill>
                            <a:schemeClr val="tx1"/>
                          </a:solidFill>
                          <a:effectLst/>
                          <a:latin typeface="Tahoma" pitchFamily="34" charset="0"/>
                          <a:ea typeface="宋体" pitchFamily="2" charset="-122"/>
                        </a:rPr>
                        <a:t>－</a:t>
                      </a:r>
                    </a:p>
                  </a:txBody>
                  <a:tcPr marT="45641" marB="45641" horzOverflow="overflow">
                    <a:lnL w="12700" cap="flat" cmpd="sng" algn="ctr">
                      <a:solidFill>
                        <a:srgbClr val="4D4D4D"/>
                      </a:solidFill>
                      <a:prstDash val="solid"/>
                      <a:miter lim="800000"/>
                      <a:headEnd type="none" w="med" len="med"/>
                      <a:tailEnd type="none" w="med" len="med"/>
                    </a:lnL>
                    <a:lnR w="12700"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0" i="0" u="none" strike="noStrike" cap="none" normalizeH="0" baseline="0">
                          <a:ln>
                            <a:noFill/>
                          </a:ln>
                          <a:solidFill>
                            <a:schemeClr val="tx1"/>
                          </a:solidFill>
                          <a:effectLst/>
                          <a:latin typeface="Tahoma" pitchFamily="34" charset="0"/>
                          <a:ea typeface="宋体" pitchFamily="2" charset="-122"/>
                        </a:rPr>
                        <a:t>－</a:t>
                      </a:r>
                    </a:p>
                  </a:txBody>
                  <a:tcPr marT="45641" marB="45641" horzOverflow="overflow">
                    <a:lnL w="12700" cap="flat" cmpd="sng" algn="ctr">
                      <a:solidFill>
                        <a:srgbClr val="4D4D4D"/>
                      </a:solidFill>
                      <a:prstDash val="solid"/>
                      <a:miter lim="800000"/>
                      <a:headEnd type="none" w="med" len="med"/>
                      <a:tailEnd type="none" w="med" len="med"/>
                    </a:lnL>
                    <a:lnR w="12700"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0" i="0" u="none" strike="noStrike" cap="none" normalizeH="0" baseline="0">
                          <a:ln>
                            <a:noFill/>
                          </a:ln>
                          <a:solidFill>
                            <a:schemeClr val="tx1"/>
                          </a:solidFill>
                          <a:effectLst/>
                          <a:latin typeface="Tahoma" pitchFamily="34" charset="0"/>
                          <a:ea typeface="宋体" pitchFamily="2" charset="-122"/>
                        </a:rPr>
                        <a:t>－</a:t>
                      </a:r>
                    </a:p>
                  </a:txBody>
                  <a:tcPr marT="45641" marB="45641" horzOverflow="overflow">
                    <a:lnL w="12700" cap="flat" cmpd="sng" algn="ctr">
                      <a:solidFill>
                        <a:srgbClr val="4D4D4D"/>
                      </a:solidFill>
                      <a:prstDash val="solid"/>
                      <a:miter lim="800000"/>
                      <a:headEnd type="none" w="med" len="med"/>
                      <a:tailEnd type="none" w="med" len="med"/>
                    </a:lnL>
                    <a:lnR w="28575"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94313" name="Group 105">
            <a:extLst>
              <a:ext uri="{FF2B5EF4-FFF2-40B4-BE49-F238E27FC236}">
                <a16:creationId xmlns:a16="http://schemas.microsoft.com/office/drawing/2014/main" id="{BD25FDBF-3E07-423E-B810-38A98714AE26}"/>
              </a:ext>
            </a:extLst>
          </p:cNvPr>
          <p:cNvGraphicFramePr>
            <a:graphicFrameLocks noGrp="1"/>
          </p:cNvGraphicFramePr>
          <p:nvPr/>
        </p:nvGraphicFramePr>
        <p:xfrm>
          <a:off x="1249363" y="3170238"/>
          <a:ext cx="7296150" cy="365125"/>
        </p:xfrm>
        <a:graphic>
          <a:graphicData uri="http://schemas.openxmlformats.org/drawingml/2006/table">
            <a:tbl>
              <a:tblPr/>
              <a:tblGrid>
                <a:gridCol w="1216025">
                  <a:extLst>
                    <a:ext uri="{9D8B030D-6E8A-4147-A177-3AD203B41FA5}">
                      <a16:colId xmlns:a16="http://schemas.microsoft.com/office/drawing/2014/main" val="20000"/>
                    </a:ext>
                  </a:extLst>
                </a:gridCol>
                <a:gridCol w="1216025">
                  <a:extLst>
                    <a:ext uri="{9D8B030D-6E8A-4147-A177-3AD203B41FA5}">
                      <a16:colId xmlns:a16="http://schemas.microsoft.com/office/drawing/2014/main" val="20001"/>
                    </a:ext>
                  </a:extLst>
                </a:gridCol>
                <a:gridCol w="1216025">
                  <a:extLst>
                    <a:ext uri="{9D8B030D-6E8A-4147-A177-3AD203B41FA5}">
                      <a16:colId xmlns:a16="http://schemas.microsoft.com/office/drawing/2014/main" val="20002"/>
                    </a:ext>
                  </a:extLst>
                </a:gridCol>
                <a:gridCol w="1216025">
                  <a:extLst>
                    <a:ext uri="{9D8B030D-6E8A-4147-A177-3AD203B41FA5}">
                      <a16:colId xmlns:a16="http://schemas.microsoft.com/office/drawing/2014/main" val="20003"/>
                    </a:ext>
                  </a:extLst>
                </a:gridCol>
                <a:gridCol w="1216025">
                  <a:extLst>
                    <a:ext uri="{9D8B030D-6E8A-4147-A177-3AD203B41FA5}">
                      <a16:colId xmlns:a16="http://schemas.microsoft.com/office/drawing/2014/main" val="20004"/>
                    </a:ext>
                  </a:extLst>
                </a:gridCol>
                <a:gridCol w="1216025">
                  <a:extLst>
                    <a:ext uri="{9D8B030D-6E8A-4147-A177-3AD203B41FA5}">
                      <a16:colId xmlns:a16="http://schemas.microsoft.com/office/drawing/2014/main" val="20005"/>
                    </a:ext>
                  </a:extLst>
                </a:gridCol>
              </a:tblGrid>
              <a:tr h="365125">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a[0]</a:t>
                      </a:r>
                    </a:p>
                  </a:txBody>
                  <a:tcPr marT="45641" marB="45641"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a[1]</a:t>
                      </a:r>
                    </a:p>
                  </a:txBody>
                  <a:tcPr marT="45641" marB="4564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a[2]</a:t>
                      </a:r>
                    </a:p>
                  </a:txBody>
                  <a:tcPr marT="45641" marB="4564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a[3]</a:t>
                      </a:r>
                    </a:p>
                  </a:txBody>
                  <a:tcPr marT="45641" marB="4564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a[4]</a:t>
                      </a:r>
                    </a:p>
                  </a:txBody>
                  <a:tcPr marT="45641" marB="4564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a[5]</a:t>
                      </a:r>
                    </a:p>
                  </a:txBody>
                  <a:tcPr marT="45641" marB="45641"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94314" name="Text Box 106">
            <a:extLst>
              <a:ext uri="{FF2B5EF4-FFF2-40B4-BE49-F238E27FC236}">
                <a16:creationId xmlns:a16="http://schemas.microsoft.com/office/drawing/2014/main" id="{59E29BC7-82CA-4975-A345-E97D4B3DF2A6}"/>
              </a:ext>
            </a:extLst>
          </p:cNvPr>
          <p:cNvSpPr txBox="1">
            <a:spLocks noChangeArrowheads="1"/>
          </p:cNvSpPr>
          <p:nvPr/>
        </p:nvSpPr>
        <p:spPr bwMode="auto">
          <a:xfrm>
            <a:off x="900113" y="2713038"/>
            <a:ext cx="431800" cy="396875"/>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2000" b="1">
                <a:solidFill>
                  <a:schemeClr val="tx2"/>
                </a:solidFill>
                <a:effectLst>
                  <a:outerShdw blurRad="38100" dist="38100" dir="2700000" algn="tl">
                    <a:srgbClr val="C0C0C0"/>
                  </a:outerShdw>
                </a:effectLst>
              </a:rPr>
              <a:t>a</a:t>
            </a:r>
          </a:p>
        </p:txBody>
      </p:sp>
      <p:graphicFrame>
        <p:nvGraphicFramePr>
          <p:cNvPr id="94333" name="Group 125">
            <a:extLst>
              <a:ext uri="{FF2B5EF4-FFF2-40B4-BE49-F238E27FC236}">
                <a16:creationId xmlns:a16="http://schemas.microsoft.com/office/drawing/2014/main" id="{49127AE2-9DBB-4F0E-8375-A7CB27DDEDE8}"/>
              </a:ext>
            </a:extLst>
          </p:cNvPr>
          <p:cNvGraphicFramePr>
            <a:graphicFrameLocks noGrp="1"/>
          </p:cNvGraphicFramePr>
          <p:nvPr/>
        </p:nvGraphicFramePr>
        <p:xfrm>
          <a:off x="1268413" y="1955800"/>
          <a:ext cx="1216025" cy="365125"/>
        </p:xfrm>
        <a:graphic>
          <a:graphicData uri="http://schemas.openxmlformats.org/drawingml/2006/table">
            <a:tbl>
              <a:tblPr/>
              <a:tblGrid>
                <a:gridCol w="1216025">
                  <a:extLst>
                    <a:ext uri="{9D8B030D-6E8A-4147-A177-3AD203B41FA5}">
                      <a16:colId xmlns:a16="http://schemas.microsoft.com/office/drawing/2014/main" val="20000"/>
                    </a:ext>
                  </a:extLst>
                </a:gridCol>
              </a:tblGrid>
              <a:tr h="365125">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641" marB="45641" horzOverflow="overflow">
                    <a:lnL w="28575" cap="flat" cmpd="sng" algn="ctr">
                      <a:solidFill>
                        <a:srgbClr val="4D4D4D"/>
                      </a:solidFill>
                      <a:prstDash val="solid"/>
                      <a:miter lim="800000"/>
                      <a:headEnd type="none" w="med" len="med"/>
                      <a:tailEnd type="none" w="med" len="med"/>
                    </a:lnL>
                    <a:lnR w="28575"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94334" name="Text Box 126">
            <a:extLst>
              <a:ext uri="{FF2B5EF4-FFF2-40B4-BE49-F238E27FC236}">
                <a16:creationId xmlns:a16="http://schemas.microsoft.com/office/drawing/2014/main" id="{21C68EEF-023D-422C-A435-8E4D01D37AB0}"/>
              </a:ext>
            </a:extLst>
          </p:cNvPr>
          <p:cNvSpPr txBox="1">
            <a:spLocks noChangeArrowheads="1"/>
          </p:cNvSpPr>
          <p:nvPr/>
        </p:nvSpPr>
        <p:spPr bwMode="auto">
          <a:xfrm>
            <a:off x="890588" y="1844675"/>
            <a:ext cx="431800" cy="396875"/>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2000" b="1">
                <a:solidFill>
                  <a:schemeClr val="tx2"/>
                </a:solidFill>
                <a:effectLst>
                  <a:outerShdw blurRad="38100" dist="38100" dir="2700000" algn="tl">
                    <a:srgbClr val="C0C0C0"/>
                  </a:outerShdw>
                </a:effectLst>
              </a:rPr>
              <a:t>p</a:t>
            </a:r>
          </a:p>
        </p:txBody>
      </p:sp>
      <p:sp>
        <p:nvSpPr>
          <p:cNvPr id="94335" name="Line 127">
            <a:extLst>
              <a:ext uri="{FF2B5EF4-FFF2-40B4-BE49-F238E27FC236}">
                <a16:creationId xmlns:a16="http://schemas.microsoft.com/office/drawing/2014/main" id="{A15B1FE9-D641-4CFE-B7EC-0B20A4D71122}"/>
              </a:ext>
            </a:extLst>
          </p:cNvPr>
          <p:cNvSpPr>
            <a:spLocks noChangeShapeType="1"/>
          </p:cNvSpPr>
          <p:nvPr/>
        </p:nvSpPr>
        <p:spPr bwMode="auto">
          <a:xfrm flipH="1">
            <a:off x="1303338" y="2168525"/>
            <a:ext cx="514350" cy="655638"/>
          </a:xfrm>
          <a:prstGeom prst="line">
            <a:avLst/>
          </a:prstGeom>
          <a:noFill/>
          <a:ln w="28575">
            <a:solidFill>
              <a:srgbClr val="993300"/>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94336" name="Group 128">
            <a:extLst>
              <a:ext uri="{FF2B5EF4-FFF2-40B4-BE49-F238E27FC236}">
                <a16:creationId xmlns:a16="http://schemas.microsoft.com/office/drawing/2014/main" id="{2A9D9F1C-BB4A-41D6-BC6F-AC64B27DE03E}"/>
              </a:ext>
            </a:extLst>
          </p:cNvPr>
          <p:cNvGraphicFramePr>
            <a:graphicFrameLocks noGrp="1"/>
          </p:cNvGraphicFramePr>
          <p:nvPr/>
        </p:nvGraphicFramePr>
        <p:xfrm>
          <a:off x="1236663" y="3497263"/>
          <a:ext cx="7296150" cy="365125"/>
        </p:xfrm>
        <a:graphic>
          <a:graphicData uri="http://schemas.openxmlformats.org/drawingml/2006/table">
            <a:tbl>
              <a:tblPr/>
              <a:tblGrid>
                <a:gridCol w="1216025">
                  <a:extLst>
                    <a:ext uri="{9D8B030D-6E8A-4147-A177-3AD203B41FA5}">
                      <a16:colId xmlns:a16="http://schemas.microsoft.com/office/drawing/2014/main" val="20000"/>
                    </a:ext>
                  </a:extLst>
                </a:gridCol>
                <a:gridCol w="1216025">
                  <a:extLst>
                    <a:ext uri="{9D8B030D-6E8A-4147-A177-3AD203B41FA5}">
                      <a16:colId xmlns:a16="http://schemas.microsoft.com/office/drawing/2014/main" val="20001"/>
                    </a:ext>
                  </a:extLst>
                </a:gridCol>
                <a:gridCol w="1216025">
                  <a:extLst>
                    <a:ext uri="{9D8B030D-6E8A-4147-A177-3AD203B41FA5}">
                      <a16:colId xmlns:a16="http://schemas.microsoft.com/office/drawing/2014/main" val="20002"/>
                    </a:ext>
                  </a:extLst>
                </a:gridCol>
                <a:gridCol w="1216025">
                  <a:extLst>
                    <a:ext uri="{9D8B030D-6E8A-4147-A177-3AD203B41FA5}">
                      <a16:colId xmlns:a16="http://schemas.microsoft.com/office/drawing/2014/main" val="20003"/>
                    </a:ext>
                  </a:extLst>
                </a:gridCol>
                <a:gridCol w="1216025">
                  <a:extLst>
                    <a:ext uri="{9D8B030D-6E8A-4147-A177-3AD203B41FA5}">
                      <a16:colId xmlns:a16="http://schemas.microsoft.com/office/drawing/2014/main" val="20004"/>
                    </a:ext>
                  </a:extLst>
                </a:gridCol>
                <a:gridCol w="1216025">
                  <a:extLst>
                    <a:ext uri="{9D8B030D-6E8A-4147-A177-3AD203B41FA5}">
                      <a16:colId xmlns:a16="http://schemas.microsoft.com/office/drawing/2014/main" val="20005"/>
                    </a:ext>
                  </a:extLst>
                </a:gridCol>
              </a:tblGrid>
              <a:tr h="365125">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990000"/>
                          </a:solidFill>
                          <a:effectLst>
                            <a:outerShdw blurRad="38100" dist="38100" dir="2700000" algn="tl">
                              <a:srgbClr val="C0C0C0"/>
                            </a:outerShdw>
                          </a:effectLst>
                          <a:latin typeface="Tahoma" pitchFamily="34" charset="0"/>
                          <a:ea typeface="宋体" pitchFamily="2" charset="-122"/>
                        </a:rPr>
                        <a:t>a+0</a:t>
                      </a:r>
                    </a:p>
                  </a:txBody>
                  <a:tcPr marT="45641" marB="45641"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990000"/>
                          </a:solidFill>
                          <a:effectLst>
                            <a:outerShdw blurRad="38100" dist="38100" dir="2700000" algn="tl">
                              <a:srgbClr val="C0C0C0"/>
                            </a:outerShdw>
                          </a:effectLst>
                          <a:latin typeface="Tahoma" pitchFamily="34" charset="0"/>
                          <a:ea typeface="宋体" pitchFamily="2" charset="-122"/>
                        </a:rPr>
                        <a:t>a+1</a:t>
                      </a:r>
                    </a:p>
                  </a:txBody>
                  <a:tcPr marT="45641" marB="4564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990000"/>
                          </a:solidFill>
                          <a:effectLst>
                            <a:outerShdw blurRad="38100" dist="38100" dir="2700000" algn="tl">
                              <a:srgbClr val="C0C0C0"/>
                            </a:outerShdw>
                          </a:effectLst>
                          <a:latin typeface="Tahoma" pitchFamily="34" charset="0"/>
                          <a:ea typeface="宋体" pitchFamily="2" charset="-122"/>
                        </a:rPr>
                        <a:t>a+2</a:t>
                      </a:r>
                    </a:p>
                  </a:txBody>
                  <a:tcPr marT="45641" marB="4564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990000"/>
                          </a:solidFill>
                          <a:effectLst>
                            <a:outerShdw blurRad="38100" dist="38100" dir="2700000" algn="tl">
                              <a:srgbClr val="C0C0C0"/>
                            </a:outerShdw>
                          </a:effectLst>
                          <a:latin typeface="Tahoma" pitchFamily="34" charset="0"/>
                          <a:ea typeface="宋体" pitchFamily="2" charset="-122"/>
                        </a:rPr>
                        <a:t>a+3</a:t>
                      </a:r>
                    </a:p>
                  </a:txBody>
                  <a:tcPr marT="45641" marB="4564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990000"/>
                          </a:solidFill>
                          <a:effectLst>
                            <a:outerShdw blurRad="38100" dist="38100" dir="2700000" algn="tl">
                              <a:srgbClr val="C0C0C0"/>
                            </a:outerShdw>
                          </a:effectLst>
                          <a:latin typeface="Tahoma" pitchFamily="34" charset="0"/>
                          <a:ea typeface="宋体" pitchFamily="2" charset="-122"/>
                        </a:rPr>
                        <a:t>a+4</a:t>
                      </a:r>
                    </a:p>
                  </a:txBody>
                  <a:tcPr marT="45641" marB="4564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990000"/>
                          </a:solidFill>
                          <a:effectLst>
                            <a:outerShdw blurRad="38100" dist="38100" dir="2700000" algn="tl">
                              <a:srgbClr val="C0C0C0"/>
                            </a:outerShdw>
                          </a:effectLst>
                          <a:latin typeface="Tahoma" pitchFamily="34" charset="0"/>
                          <a:ea typeface="宋体" pitchFamily="2" charset="-122"/>
                        </a:rPr>
                        <a:t>a+5</a:t>
                      </a:r>
                    </a:p>
                  </a:txBody>
                  <a:tcPr marT="45641" marB="45641"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94406" name="Group 198">
            <a:extLst>
              <a:ext uri="{FF2B5EF4-FFF2-40B4-BE49-F238E27FC236}">
                <a16:creationId xmlns:a16="http://schemas.microsoft.com/office/drawing/2014/main" id="{643BF4C9-D371-4C01-A6DF-7CC3202ACB1E}"/>
              </a:ext>
            </a:extLst>
          </p:cNvPr>
          <p:cNvGraphicFramePr>
            <a:graphicFrameLocks noGrp="1"/>
          </p:cNvGraphicFramePr>
          <p:nvPr/>
        </p:nvGraphicFramePr>
        <p:xfrm>
          <a:off x="1258888" y="3851275"/>
          <a:ext cx="7296150" cy="365125"/>
        </p:xfrm>
        <a:graphic>
          <a:graphicData uri="http://schemas.openxmlformats.org/drawingml/2006/table">
            <a:tbl>
              <a:tblPr/>
              <a:tblGrid>
                <a:gridCol w="1216025">
                  <a:extLst>
                    <a:ext uri="{9D8B030D-6E8A-4147-A177-3AD203B41FA5}">
                      <a16:colId xmlns:a16="http://schemas.microsoft.com/office/drawing/2014/main" val="20000"/>
                    </a:ext>
                  </a:extLst>
                </a:gridCol>
                <a:gridCol w="1216025">
                  <a:extLst>
                    <a:ext uri="{9D8B030D-6E8A-4147-A177-3AD203B41FA5}">
                      <a16:colId xmlns:a16="http://schemas.microsoft.com/office/drawing/2014/main" val="20001"/>
                    </a:ext>
                  </a:extLst>
                </a:gridCol>
                <a:gridCol w="1216025">
                  <a:extLst>
                    <a:ext uri="{9D8B030D-6E8A-4147-A177-3AD203B41FA5}">
                      <a16:colId xmlns:a16="http://schemas.microsoft.com/office/drawing/2014/main" val="20002"/>
                    </a:ext>
                  </a:extLst>
                </a:gridCol>
                <a:gridCol w="1216025">
                  <a:extLst>
                    <a:ext uri="{9D8B030D-6E8A-4147-A177-3AD203B41FA5}">
                      <a16:colId xmlns:a16="http://schemas.microsoft.com/office/drawing/2014/main" val="20003"/>
                    </a:ext>
                  </a:extLst>
                </a:gridCol>
                <a:gridCol w="1216025">
                  <a:extLst>
                    <a:ext uri="{9D8B030D-6E8A-4147-A177-3AD203B41FA5}">
                      <a16:colId xmlns:a16="http://schemas.microsoft.com/office/drawing/2014/main" val="20004"/>
                    </a:ext>
                  </a:extLst>
                </a:gridCol>
                <a:gridCol w="1216025">
                  <a:extLst>
                    <a:ext uri="{9D8B030D-6E8A-4147-A177-3AD203B41FA5}">
                      <a16:colId xmlns:a16="http://schemas.microsoft.com/office/drawing/2014/main" val="20005"/>
                    </a:ext>
                  </a:extLst>
                </a:gridCol>
              </a:tblGrid>
              <a:tr h="365125">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a:t>
                      </a:r>
                      <a:r>
                        <a:rPr kumimoji="1" lang="en-US" altLang="zh-CN" sz="1800" b="1" i="0" u="none" strike="noStrike" cap="none" normalizeH="0" baseline="0">
                          <a:ln>
                            <a:noFill/>
                          </a:ln>
                          <a:solidFill>
                            <a:srgbClr val="990000"/>
                          </a:solidFill>
                          <a:effectLst>
                            <a:outerShdw blurRad="38100" dist="38100" dir="2700000" algn="tl">
                              <a:srgbClr val="C0C0C0"/>
                            </a:outerShdw>
                          </a:effectLst>
                          <a:latin typeface="Tahoma" pitchFamily="34" charset="0"/>
                          <a:ea typeface="宋体" pitchFamily="2" charset="-122"/>
                        </a:rPr>
                        <a:t>a+0</a:t>
                      </a: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a:t>
                      </a:r>
                    </a:p>
                  </a:txBody>
                  <a:tcPr marT="45641" marB="45641"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a:t>
                      </a:r>
                      <a:r>
                        <a:rPr kumimoji="1" lang="en-US" altLang="zh-CN" sz="1800" b="1" i="0" u="none" strike="noStrike" cap="none" normalizeH="0" baseline="0">
                          <a:ln>
                            <a:noFill/>
                          </a:ln>
                          <a:solidFill>
                            <a:srgbClr val="990000"/>
                          </a:solidFill>
                          <a:effectLst>
                            <a:outerShdw blurRad="38100" dist="38100" dir="2700000" algn="tl">
                              <a:srgbClr val="C0C0C0"/>
                            </a:outerShdw>
                          </a:effectLst>
                          <a:latin typeface="Tahoma" pitchFamily="34" charset="0"/>
                          <a:ea typeface="宋体" pitchFamily="2" charset="-122"/>
                        </a:rPr>
                        <a:t>a+1</a:t>
                      </a: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a:t>
                      </a:r>
                    </a:p>
                  </a:txBody>
                  <a:tcPr marT="45641" marB="4564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a:t>
                      </a:r>
                      <a:r>
                        <a:rPr kumimoji="1" lang="en-US" altLang="zh-CN" sz="1800" b="1" i="0" u="none" strike="noStrike" cap="none" normalizeH="0" baseline="0">
                          <a:ln>
                            <a:noFill/>
                          </a:ln>
                          <a:solidFill>
                            <a:srgbClr val="990000"/>
                          </a:solidFill>
                          <a:effectLst>
                            <a:outerShdw blurRad="38100" dist="38100" dir="2700000" algn="tl">
                              <a:srgbClr val="C0C0C0"/>
                            </a:outerShdw>
                          </a:effectLst>
                          <a:latin typeface="Tahoma" pitchFamily="34" charset="0"/>
                          <a:ea typeface="宋体" pitchFamily="2" charset="-122"/>
                        </a:rPr>
                        <a:t>a+2</a:t>
                      </a: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a:t>
                      </a:r>
                    </a:p>
                  </a:txBody>
                  <a:tcPr marT="45641" marB="4564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a:t>
                      </a:r>
                      <a:r>
                        <a:rPr kumimoji="1" lang="en-US" altLang="zh-CN" sz="1800" b="1" i="0" u="none" strike="noStrike" cap="none" normalizeH="0" baseline="0">
                          <a:ln>
                            <a:noFill/>
                          </a:ln>
                          <a:solidFill>
                            <a:srgbClr val="990000"/>
                          </a:solidFill>
                          <a:effectLst>
                            <a:outerShdw blurRad="38100" dist="38100" dir="2700000" algn="tl">
                              <a:srgbClr val="C0C0C0"/>
                            </a:outerShdw>
                          </a:effectLst>
                          <a:latin typeface="Tahoma" pitchFamily="34" charset="0"/>
                          <a:ea typeface="宋体" pitchFamily="2" charset="-122"/>
                        </a:rPr>
                        <a:t>a+3</a:t>
                      </a: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a:t>
                      </a:r>
                    </a:p>
                  </a:txBody>
                  <a:tcPr marT="45641" marB="4564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a:t>
                      </a:r>
                      <a:r>
                        <a:rPr kumimoji="1" lang="en-US" altLang="zh-CN" sz="1800" b="1" i="0" u="none" strike="noStrike" cap="none" normalizeH="0" baseline="0">
                          <a:ln>
                            <a:noFill/>
                          </a:ln>
                          <a:solidFill>
                            <a:srgbClr val="990000"/>
                          </a:solidFill>
                          <a:effectLst>
                            <a:outerShdw blurRad="38100" dist="38100" dir="2700000" algn="tl">
                              <a:srgbClr val="C0C0C0"/>
                            </a:outerShdw>
                          </a:effectLst>
                          <a:latin typeface="Tahoma" pitchFamily="34" charset="0"/>
                          <a:ea typeface="宋体" pitchFamily="2" charset="-122"/>
                        </a:rPr>
                        <a:t>a+4</a:t>
                      </a: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a:t>
                      </a:r>
                    </a:p>
                  </a:txBody>
                  <a:tcPr marT="45641" marB="4564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a:t>
                      </a:r>
                      <a:r>
                        <a:rPr kumimoji="1" lang="en-US" altLang="zh-CN" sz="1800" b="1" i="0" u="none" strike="noStrike" cap="none" normalizeH="0" baseline="0">
                          <a:ln>
                            <a:noFill/>
                          </a:ln>
                          <a:solidFill>
                            <a:srgbClr val="990000"/>
                          </a:solidFill>
                          <a:effectLst>
                            <a:outerShdw blurRad="38100" dist="38100" dir="2700000" algn="tl">
                              <a:srgbClr val="C0C0C0"/>
                            </a:outerShdw>
                          </a:effectLst>
                          <a:latin typeface="Tahoma" pitchFamily="34" charset="0"/>
                          <a:ea typeface="宋体" pitchFamily="2" charset="-122"/>
                        </a:rPr>
                        <a:t>a+5</a:t>
                      </a: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a:t>
                      </a:r>
                    </a:p>
                  </a:txBody>
                  <a:tcPr marT="45641" marB="45641"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pSp>
        <p:nvGrpSpPr>
          <p:cNvPr id="2" name="Group 197">
            <a:extLst>
              <a:ext uri="{FF2B5EF4-FFF2-40B4-BE49-F238E27FC236}">
                <a16:creationId xmlns:a16="http://schemas.microsoft.com/office/drawing/2014/main" id="{EA784566-98E1-499B-9DDD-5613E66732B2}"/>
              </a:ext>
            </a:extLst>
          </p:cNvPr>
          <p:cNvGrpSpPr>
            <a:grpSpLocks/>
          </p:cNvGrpSpPr>
          <p:nvPr/>
        </p:nvGrpSpPr>
        <p:grpSpPr bwMode="auto">
          <a:xfrm>
            <a:off x="1277938" y="3251200"/>
            <a:ext cx="6361112" cy="425450"/>
            <a:chOff x="805" y="2048"/>
            <a:chExt cx="4007" cy="268"/>
          </a:xfrm>
        </p:grpSpPr>
        <p:sp>
          <p:nvSpPr>
            <p:cNvPr id="19589" name="Line 170">
              <a:extLst>
                <a:ext uri="{FF2B5EF4-FFF2-40B4-BE49-F238E27FC236}">
                  <a16:creationId xmlns:a16="http://schemas.microsoft.com/office/drawing/2014/main" id="{AAAF7038-8456-4E57-8102-E11515E79AA2}"/>
                </a:ext>
              </a:extLst>
            </p:cNvPr>
            <p:cNvSpPr>
              <a:spLocks noChangeShapeType="1"/>
            </p:cNvSpPr>
            <p:nvPr/>
          </p:nvSpPr>
          <p:spPr bwMode="auto">
            <a:xfrm flipH="1" flipV="1">
              <a:off x="805" y="2054"/>
              <a:ext cx="165" cy="262"/>
            </a:xfrm>
            <a:prstGeom prst="line">
              <a:avLst/>
            </a:prstGeom>
            <a:noFill/>
            <a:ln w="28575">
              <a:solidFill>
                <a:srgbClr val="993300"/>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590" name="Line 192">
              <a:extLst>
                <a:ext uri="{FF2B5EF4-FFF2-40B4-BE49-F238E27FC236}">
                  <a16:creationId xmlns:a16="http://schemas.microsoft.com/office/drawing/2014/main" id="{1683A08C-D4FD-4B25-9F5C-D56C4C723408}"/>
                </a:ext>
              </a:extLst>
            </p:cNvPr>
            <p:cNvSpPr>
              <a:spLocks noChangeShapeType="1"/>
            </p:cNvSpPr>
            <p:nvPr/>
          </p:nvSpPr>
          <p:spPr bwMode="auto">
            <a:xfrm flipH="1" flipV="1">
              <a:off x="1575" y="2048"/>
              <a:ext cx="165" cy="262"/>
            </a:xfrm>
            <a:prstGeom prst="line">
              <a:avLst/>
            </a:prstGeom>
            <a:noFill/>
            <a:ln w="28575">
              <a:solidFill>
                <a:srgbClr val="993300"/>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591" name="Line 193">
              <a:extLst>
                <a:ext uri="{FF2B5EF4-FFF2-40B4-BE49-F238E27FC236}">
                  <a16:creationId xmlns:a16="http://schemas.microsoft.com/office/drawing/2014/main" id="{6818DD75-2192-4E6E-B8A8-77D18DD59061}"/>
                </a:ext>
              </a:extLst>
            </p:cNvPr>
            <p:cNvSpPr>
              <a:spLocks noChangeShapeType="1"/>
            </p:cNvSpPr>
            <p:nvPr/>
          </p:nvSpPr>
          <p:spPr bwMode="auto">
            <a:xfrm flipH="1" flipV="1">
              <a:off x="2334" y="2051"/>
              <a:ext cx="165" cy="262"/>
            </a:xfrm>
            <a:prstGeom prst="line">
              <a:avLst/>
            </a:prstGeom>
            <a:noFill/>
            <a:ln w="28575">
              <a:solidFill>
                <a:srgbClr val="993300"/>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592" name="Line 194">
              <a:extLst>
                <a:ext uri="{FF2B5EF4-FFF2-40B4-BE49-F238E27FC236}">
                  <a16:creationId xmlns:a16="http://schemas.microsoft.com/office/drawing/2014/main" id="{78D7FC3A-7246-469A-B9FA-77DABF2763D4}"/>
                </a:ext>
              </a:extLst>
            </p:cNvPr>
            <p:cNvSpPr>
              <a:spLocks noChangeShapeType="1"/>
            </p:cNvSpPr>
            <p:nvPr/>
          </p:nvSpPr>
          <p:spPr bwMode="auto">
            <a:xfrm flipH="1" flipV="1">
              <a:off x="3108" y="2051"/>
              <a:ext cx="165" cy="262"/>
            </a:xfrm>
            <a:prstGeom prst="line">
              <a:avLst/>
            </a:prstGeom>
            <a:noFill/>
            <a:ln w="28575">
              <a:solidFill>
                <a:srgbClr val="993300"/>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593" name="Line 195">
              <a:extLst>
                <a:ext uri="{FF2B5EF4-FFF2-40B4-BE49-F238E27FC236}">
                  <a16:creationId xmlns:a16="http://schemas.microsoft.com/office/drawing/2014/main" id="{60607A3E-81A0-430D-8C35-75EC465D896A}"/>
                </a:ext>
              </a:extLst>
            </p:cNvPr>
            <p:cNvSpPr>
              <a:spLocks noChangeShapeType="1"/>
            </p:cNvSpPr>
            <p:nvPr/>
          </p:nvSpPr>
          <p:spPr bwMode="auto">
            <a:xfrm flipH="1" flipV="1">
              <a:off x="3867" y="2048"/>
              <a:ext cx="165" cy="262"/>
            </a:xfrm>
            <a:prstGeom prst="line">
              <a:avLst/>
            </a:prstGeom>
            <a:noFill/>
            <a:ln w="28575">
              <a:solidFill>
                <a:srgbClr val="993300"/>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594" name="Line 196">
              <a:extLst>
                <a:ext uri="{FF2B5EF4-FFF2-40B4-BE49-F238E27FC236}">
                  <a16:creationId xmlns:a16="http://schemas.microsoft.com/office/drawing/2014/main" id="{C7C881A6-B330-4377-BD5F-84185521E3CA}"/>
                </a:ext>
              </a:extLst>
            </p:cNvPr>
            <p:cNvSpPr>
              <a:spLocks noChangeShapeType="1"/>
            </p:cNvSpPr>
            <p:nvPr/>
          </p:nvSpPr>
          <p:spPr bwMode="auto">
            <a:xfrm flipH="1" flipV="1">
              <a:off x="4647" y="2054"/>
              <a:ext cx="165" cy="262"/>
            </a:xfrm>
            <a:prstGeom prst="line">
              <a:avLst/>
            </a:prstGeom>
            <a:noFill/>
            <a:ln w="28575">
              <a:solidFill>
                <a:srgbClr val="993300"/>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 name="Group 206">
            <a:extLst>
              <a:ext uri="{FF2B5EF4-FFF2-40B4-BE49-F238E27FC236}">
                <a16:creationId xmlns:a16="http://schemas.microsoft.com/office/drawing/2014/main" id="{AF05AED9-9C1B-446E-8AEC-18E4F63F613D}"/>
              </a:ext>
            </a:extLst>
          </p:cNvPr>
          <p:cNvGrpSpPr>
            <a:grpSpLocks/>
          </p:cNvGrpSpPr>
          <p:nvPr/>
        </p:nvGrpSpPr>
        <p:grpSpPr bwMode="auto">
          <a:xfrm>
            <a:off x="1239838" y="3357563"/>
            <a:ext cx="6527800" cy="669925"/>
            <a:chOff x="728" y="2115"/>
            <a:chExt cx="4112" cy="422"/>
          </a:xfrm>
        </p:grpSpPr>
        <p:sp>
          <p:nvSpPr>
            <p:cNvPr id="19582" name="Arc 203">
              <a:extLst>
                <a:ext uri="{FF2B5EF4-FFF2-40B4-BE49-F238E27FC236}">
                  <a16:creationId xmlns:a16="http://schemas.microsoft.com/office/drawing/2014/main" id="{03CFDC95-67A6-4D79-9219-D10C8834EFA4}"/>
                </a:ext>
              </a:extLst>
            </p:cNvPr>
            <p:cNvSpPr>
              <a:spLocks/>
            </p:cNvSpPr>
            <p:nvPr/>
          </p:nvSpPr>
          <p:spPr bwMode="auto">
            <a:xfrm flipH="1">
              <a:off x="3787" y="2115"/>
              <a:ext cx="273" cy="413"/>
            </a:xfrm>
            <a:custGeom>
              <a:avLst/>
              <a:gdLst>
                <a:gd name="T0" fmla="*/ 0 w 21600"/>
                <a:gd name="T1" fmla="*/ 0 h 40353"/>
                <a:gd name="T2" fmla="*/ 0 w 21600"/>
                <a:gd name="T3" fmla="*/ 0 h 40353"/>
                <a:gd name="T4" fmla="*/ 0 w 21600"/>
                <a:gd name="T5" fmla="*/ 0 h 40353"/>
                <a:gd name="T6" fmla="*/ 0 60000 65536"/>
                <a:gd name="T7" fmla="*/ 0 60000 65536"/>
                <a:gd name="T8" fmla="*/ 0 60000 65536"/>
                <a:gd name="T9" fmla="*/ 0 w 21600"/>
                <a:gd name="T10" fmla="*/ 0 h 40353"/>
                <a:gd name="T11" fmla="*/ 21600 w 21600"/>
                <a:gd name="T12" fmla="*/ 40353 h 40353"/>
              </a:gdLst>
              <a:ahLst/>
              <a:cxnLst>
                <a:cxn ang="T6">
                  <a:pos x="T0" y="T1"/>
                </a:cxn>
                <a:cxn ang="T7">
                  <a:pos x="T2" y="T3"/>
                </a:cxn>
                <a:cxn ang="T8">
                  <a:pos x="T4" y="T5"/>
                </a:cxn>
              </a:cxnLst>
              <a:rect l="T9" t="T10" r="T11" b="T12"/>
              <a:pathLst>
                <a:path w="21600" h="40353" fill="none" extrusionOk="0">
                  <a:moveTo>
                    <a:pt x="3840" y="0"/>
                  </a:moveTo>
                  <a:cubicBezTo>
                    <a:pt x="14122" y="1858"/>
                    <a:pt x="21600" y="10808"/>
                    <a:pt x="21600" y="21256"/>
                  </a:cubicBezTo>
                  <a:cubicBezTo>
                    <a:pt x="21600" y="29262"/>
                    <a:pt x="17171" y="36611"/>
                    <a:pt x="10092" y="40352"/>
                  </a:cubicBezTo>
                </a:path>
                <a:path w="21600" h="40353" stroke="0" extrusionOk="0">
                  <a:moveTo>
                    <a:pt x="3840" y="0"/>
                  </a:moveTo>
                  <a:cubicBezTo>
                    <a:pt x="14122" y="1858"/>
                    <a:pt x="21600" y="10808"/>
                    <a:pt x="21600" y="21256"/>
                  </a:cubicBezTo>
                  <a:cubicBezTo>
                    <a:pt x="21600" y="29262"/>
                    <a:pt x="17171" y="36611"/>
                    <a:pt x="10092" y="40352"/>
                  </a:cubicBezTo>
                  <a:lnTo>
                    <a:pt x="0" y="21256"/>
                  </a:lnTo>
                  <a:close/>
                </a:path>
              </a:pathLst>
            </a:custGeom>
            <a:noFill/>
            <a:ln w="19050">
              <a:solidFill>
                <a:srgbClr val="000080"/>
              </a:solidFill>
              <a:prstDash val="sysDot"/>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19583" name="Group 205">
              <a:extLst>
                <a:ext uri="{FF2B5EF4-FFF2-40B4-BE49-F238E27FC236}">
                  <a16:creationId xmlns:a16="http://schemas.microsoft.com/office/drawing/2014/main" id="{0C8685E8-7A6C-44FA-944D-0C35C8F03133}"/>
                </a:ext>
              </a:extLst>
            </p:cNvPr>
            <p:cNvGrpSpPr>
              <a:grpSpLocks/>
            </p:cNvGrpSpPr>
            <p:nvPr/>
          </p:nvGrpSpPr>
          <p:grpSpPr bwMode="auto">
            <a:xfrm>
              <a:off x="728" y="2115"/>
              <a:ext cx="4112" cy="422"/>
              <a:chOff x="736" y="2119"/>
              <a:chExt cx="4112" cy="422"/>
            </a:xfrm>
          </p:grpSpPr>
          <p:sp>
            <p:nvSpPr>
              <p:cNvPr id="19584" name="Arc 199">
                <a:extLst>
                  <a:ext uri="{FF2B5EF4-FFF2-40B4-BE49-F238E27FC236}">
                    <a16:creationId xmlns:a16="http://schemas.microsoft.com/office/drawing/2014/main" id="{7E99AF7C-2EB4-44CE-9FB3-713AE8E25E84}"/>
                  </a:ext>
                </a:extLst>
              </p:cNvPr>
              <p:cNvSpPr>
                <a:spLocks/>
              </p:cNvSpPr>
              <p:nvPr/>
            </p:nvSpPr>
            <p:spPr bwMode="auto">
              <a:xfrm flipH="1">
                <a:off x="736" y="2128"/>
                <a:ext cx="273" cy="413"/>
              </a:xfrm>
              <a:custGeom>
                <a:avLst/>
                <a:gdLst>
                  <a:gd name="T0" fmla="*/ 0 w 21600"/>
                  <a:gd name="T1" fmla="*/ 0 h 40353"/>
                  <a:gd name="T2" fmla="*/ 0 w 21600"/>
                  <a:gd name="T3" fmla="*/ 0 h 40353"/>
                  <a:gd name="T4" fmla="*/ 0 w 21600"/>
                  <a:gd name="T5" fmla="*/ 0 h 40353"/>
                  <a:gd name="T6" fmla="*/ 0 60000 65536"/>
                  <a:gd name="T7" fmla="*/ 0 60000 65536"/>
                  <a:gd name="T8" fmla="*/ 0 60000 65536"/>
                  <a:gd name="T9" fmla="*/ 0 w 21600"/>
                  <a:gd name="T10" fmla="*/ 0 h 40353"/>
                  <a:gd name="T11" fmla="*/ 21600 w 21600"/>
                  <a:gd name="T12" fmla="*/ 40353 h 40353"/>
                </a:gdLst>
                <a:ahLst/>
                <a:cxnLst>
                  <a:cxn ang="T6">
                    <a:pos x="T0" y="T1"/>
                  </a:cxn>
                  <a:cxn ang="T7">
                    <a:pos x="T2" y="T3"/>
                  </a:cxn>
                  <a:cxn ang="T8">
                    <a:pos x="T4" y="T5"/>
                  </a:cxn>
                </a:cxnLst>
                <a:rect l="T9" t="T10" r="T11" b="T12"/>
                <a:pathLst>
                  <a:path w="21600" h="40353" fill="none" extrusionOk="0">
                    <a:moveTo>
                      <a:pt x="3840" y="0"/>
                    </a:moveTo>
                    <a:cubicBezTo>
                      <a:pt x="14122" y="1858"/>
                      <a:pt x="21600" y="10808"/>
                      <a:pt x="21600" y="21256"/>
                    </a:cubicBezTo>
                    <a:cubicBezTo>
                      <a:pt x="21600" y="29262"/>
                      <a:pt x="17171" y="36611"/>
                      <a:pt x="10092" y="40352"/>
                    </a:cubicBezTo>
                  </a:path>
                  <a:path w="21600" h="40353" stroke="0" extrusionOk="0">
                    <a:moveTo>
                      <a:pt x="3840" y="0"/>
                    </a:moveTo>
                    <a:cubicBezTo>
                      <a:pt x="14122" y="1858"/>
                      <a:pt x="21600" y="10808"/>
                      <a:pt x="21600" y="21256"/>
                    </a:cubicBezTo>
                    <a:cubicBezTo>
                      <a:pt x="21600" y="29262"/>
                      <a:pt x="17171" y="36611"/>
                      <a:pt x="10092" y="40352"/>
                    </a:cubicBezTo>
                    <a:lnTo>
                      <a:pt x="0" y="21256"/>
                    </a:lnTo>
                    <a:close/>
                  </a:path>
                </a:pathLst>
              </a:custGeom>
              <a:noFill/>
              <a:ln w="19050">
                <a:solidFill>
                  <a:srgbClr val="000080"/>
                </a:solidFill>
                <a:prstDash val="sysDot"/>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585" name="Arc 200">
                <a:extLst>
                  <a:ext uri="{FF2B5EF4-FFF2-40B4-BE49-F238E27FC236}">
                    <a16:creationId xmlns:a16="http://schemas.microsoft.com/office/drawing/2014/main" id="{E735CB58-A3D2-4C8E-B191-78C10345CD35}"/>
                  </a:ext>
                </a:extLst>
              </p:cNvPr>
              <p:cNvSpPr>
                <a:spLocks/>
              </p:cNvSpPr>
              <p:nvPr/>
            </p:nvSpPr>
            <p:spPr bwMode="auto">
              <a:xfrm flipH="1">
                <a:off x="1512" y="2119"/>
                <a:ext cx="273" cy="413"/>
              </a:xfrm>
              <a:custGeom>
                <a:avLst/>
                <a:gdLst>
                  <a:gd name="T0" fmla="*/ 0 w 21600"/>
                  <a:gd name="T1" fmla="*/ 0 h 40353"/>
                  <a:gd name="T2" fmla="*/ 0 w 21600"/>
                  <a:gd name="T3" fmla="*/ 0 h 40353"/>
                  <a:gd name="T4" fmla="*/ 0 w 21600"/>
                  <a:gd name="T5" fmla="*/ 0 h 40353"/>
                  <a:gd name="T6" fmla="*/ 0 60000 65536"/>
                  <a:gd name="T7" fmla="*/ 0 60000 65536"/>
                  <a:gd name="T8" fmla="*/ 0 60000 65536"/>
                  <a:gd name="T9" fmla="*/ 0 w 21600"/>
                  <a:gd name="T10" fmla="*/ 0 h 40353"/>
                  <a:gd name="T11" fmla="*/ 21600 w 21600"/>
                  <a:gd name="T12" fmla="*/ 40353 h 40353"/>
                </a:gdLst>
                <a:ahLst/>
                <a:cxnLst>
                  <a:cxn ang="T6">
                    <a:pos x="T0" y="T1"/>
                  </a:cxn>
                  <a:cxn ang="T7">
                    <a:pos x="T2" y="T3"/>
                  </a:cxn>
                  <a:cxn ang="T8">
                    <a:pos x="T4" y="T5"/>
                  </a:cxn>
                </a:cxnLst>
                <a:rect l="T9" t="T10" r="T11" b="T12"/>
                <a:pathLst>
                  <a:path w="21600" h="40353" fill="none" extrusionOk="0">
                    <a:moveTo>
                      <a:pt x="3840" y="0"/>
                    </a:moveTo>
                    <a:cubicBezTo>
                      <a:pt x="14122" y="1858"/>
                      <a:pt x="21600" y="10808"/>
                      <a:pt x="21600" y="21256"/>
                    </a:cubicBezTo>
                    <a:cubicBezTo>
                      <a:pt x="21600" y="29262"/>
                      <a:pt x="17171" y="36611"/>
                      <a:pt x="10092" y="40352"/>
                    </a:cubicBezTo>
                  </a:path>
                  <a:path w="21600" h="40353" stroke="0" extrusionOk="0">
                    <a:moveTo>
                      <a:pt x="3840" y="0"/>
                    </a:moveTo>
                    <a:cubicBezTo>
                      <a:pt x="14122" y="1858"/>
                      <a:pt x="21600" y="10808"/>
                      <a:pt x="21600" y="21256"/>
                    </a:cubicBezTo>
                    <a:cubicBezTo>
                      <a:pt x="21600" y="29262"/>
                      <a:pt x="17171" y="36611"/>
                      <a:pt x="10092" y="40352"/>
                    </a:cubicBezTo>
                    <a:lnTo>
                      <a:pt x="0" y="21256"/>
                    </a:lnTo>
                    <a:close/>
                  </a:path>
                </a:pathLst>
              </a:custGeom>
              <a:noFill/>
              <a:ln w="19050">
                <a:solidFill>
                  <a:srgbClr val="000080"/>
                </a:solidFill>
                <a:prstDash val="sysDot"/>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586" name="Arc 201">
                <a:extLst>
                  <a:ext uri="{FF2B5EF4-FFF2-40B4-BE49-F238E27FC236}">
                    <a16:creationId xmlns:a16="http://schemas.microsoft.com/office/drawing/2014/main" id="{939E6005-8E2F-47CE-95D5-68D4823BB7C6}"/>
                  </a:ext>
                </a:extLst>
              </p:cNvPr>
              <p:cNvSpPr>
                <a:spLocks/>
              </p:cNvSpPr>
              <p:nvPr/>
            </p:nvSpPr>
            <p:spPr bwMode="auto">
              <a:xfrm flipH="1">
                <a:off x="2262" y="2121"/>
                <a:ext cx="273" cy="413"/>
              </a:xfrm>
              <a:custGeom>
                <a:avLst/>
                <a:gdLst>
                  <a:gd name="T0" fmla="*/ 0 w 21600"/>
                  <a:gd name="T1" fmla="*/ 0 h 40353"/>
                  <a:gd name="T2" fmla="*/ 0 w 21600"/>
                  <a:gd name="T3" fmla="*/ 0 h 40353"/>
                  <a:gd name="T4" fmla="*/ 0 w 21600"/>
                  <a:gd name="T5" fmla="*/ 0 h 40353"/>
                  <a:gd name="T6" fmla="*/ 0 60000 65536"/>
                  <a:gd name="T7" fmla="*/ 0 60000 65536"/>
                  <a:gd name="T8" fmla="*/ 0 60000 65536"/>
                  <a:gd name="T9" fmla="*/ 0 w 21600"/>
                  <a:gd name="T10" fmla="*/ 0 h 40353"/>
                  <a:gd name="T11" fmla="*/ 21600 w 21600"/>
                  <a:gd name="T12" fmla="*/ 40353 h 40353"/>
                </a:gdLst>
                <a:ahLst/>
                <a:cxnLst>
                  <a:cxn ang="T6">
                    <a:pos x="T0" y="T1"/>
                  </a:cxn>
                  <a:cxn ang="T7">
                    <a:pos x="T2" y="T3"/>
                  </a:cxn>
                  <a:cxn ang="T8">
                    <a:pos x="T4" y="T5"/>
                  </a:cxn>
                </a:cxnLst>
                <a:rect l="T9" t="T10" r="T11" b="T12"/>
                <a:pathLst>
                  <a:path w="21600" h="40353" fill="none" extrusionOk="0">
                    <a:moveTo>
                      <a:pt x="3840" y="0"/>
                    </a:moveTo>
                    <a:cubicBezTo>
                      <a:pt x="14122" y="1858"/>
                      <a:pt x="21600" y="10808"/>
                      <a:pt x="21600" y="21256"/>
                    </a:cubicBezTo>
                    <a:cubicBezTo>
                      <a:pt x="21600" y="29262"/>
                      <a:pt x="17171" y="36611"/>
                      <a:pt x="10092" y="40352"/>
                    </a:cubicBezTo>
                  </a:path>
                  <a:path w="21600" h="40353" stroke="0" extrusionOk="0">
                    <a:moveTo>
                      <a:pt x="3840" y="0"/>
                    </a:moveTo>
                    <a:cubicBezTo>
                      <a:pt x="14122" y="1858"/>
                      <a:pt x="21600" y="10808"/>
                      <a:pt x="21600" y="21256"/>
                    </a:cubicBezTo>
                    <a:cubicBezTo>
                      <a:pt x="21600" y="29262"/>
                      <a:pt x="17171" y="36611"/>
                      <a:pt x="10092" y="40352"/>
                    </a:cubicBezTo>
                    <a:lnTo>
                      <a:pt x="0" y="21256"/>
                    </a:lnTo>
                    <a:close/>
                  </a:path>
                </a:pathLst>
              </a:custGeom>
              <a:noFill/>
              <a:ln w="19050">
                <a:solidFill>
                  <a:srgbClr val="000080"/>
                </a:solidFill>
                <a:prstDash val="sysDot"/>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587" name="Arc 202">
                <a:extLst>
                  <a:ext uri="{FF2B5EF4-FFF2-40B4-BE49-F238E27FC236}">
                    <a16:creationId xmlns:a16="http://schemas.microsoft.com/office/drawing/2014/main" id="{AA56CF58-D43D-4FF2-B864-CED807804A11}"/>
                  </a:ext>
                </a:extLst>
              </p:cNvPr>
              <p:cNvSpPr>
                <a:spLocks/>
              </p:cNvSpPr>
              <p:nvPr/>
            </p:nvSpPr>
            <p:spPr bwMode="auto">
              <a:xfrm flipH="1">
                <a:off x="3031" y="2121"/>
                <a:ext cx="273" cy="413"/>
              </a:xfrm>
              <a:custGeom>
                <a:avLst/>
                <a:gdLst>
                  <a:gd name="T0" fmla="*/ 0 w 21600"/>
                  <a:gd name="T1" fmla="*/ 0 h 40353"/>
                  <a:gd name="T2" fmla="*/ 0 w 21600"/>
                  <a:gd name="T3" fmla="*/ 0 h 40353"/>
                  <a:gd name="T4" fmla="*/ 0 w 21600"/>
                  <a:gd name="T5" fmla="*/ 0 h 40353"/>
                  <a:gd name="T6" fmla="*/ 0 60000 65536"/>
                  <a:gd name="T7" fmla="*/ 0 60000 65536"/>
                  <a:gd name="T8" fmla="*/ 0 60000 65536"/>
                  <a:gd name="T9" fmla="*/ 0 w 21600"/>
                  <a:gd name="T10" fmla="*/ 0 h 40353"/>
                  <a:gd name="T11" fmla="*/ 21600 w 21600"/>
                  <a:gd name="T12" fmla="*/ 40353 h 40353"/>
                </a:gdLst>
                <a:ahLst/>
                <a:cxnLst>
                  <a:cxn ang="T6">
                    <a:pos x="T0" y="T1"/>
                  </a:cxn>
                  <a:cxn ang="T7">
                    <a:pos x="T2" y="T3"/>
                  </a:cxn>
                  <a:cxn ang="T8">
                    <a:pos x="T4" y="T5"/>
                  </a:cxn>
                </a:cxnLst>
                <a:rect l="T9" t="T10" r="T11" b="T12"/>
                <a:pathLst>
                  <a:path w="21600" h="40353" fill="none" extrusionOk="0">
                    <a:moveTo>
                      <a:pt x="3840" y="0"/>
                    </a:moveTo>
                    <a:cubicBezTo>
                      <a:pt x="14122" y="1858"/>
                      <a:pt x="21600" y="10808"/>
                      <a:pt x="21600" y="21256"/>
                    </a:cubicBezTo>
                    <a:cubicBezTo>
                      <a:pt x="21600" y="29262"/>
                      <a:pt x="17171" y="36611"/>
                      <a:pt x="10092" y="40352"/>
                    </a:cubicBezTo>
                  </a:path>
                  <a:path w="21600" h="40353" stroke="0" extrusionOk="0">
                    <a:moveTo>
                      <a:pt x="3840" y="0"/>
                    </a:moveTo>
                    <a:cubicBezTo>
                      <a:pt x="14122" y="1858"/>
                      <a:pt x="21600" y="10808"/>
                      <a:pt x="21600" y="21256"/>
                    </a:cubicBezTo>
                    <a:cubicBezTo>
                      <a:pt x="21600" y="29262"/>
                      <a:pt x="17171" y="36611"/>
                      <a:pt x="10092" y="40352"/>
                    </a:cubicBezTo>
                    <a:lnTo>
                      <a:pt x="0" y="21256"/>
                    </a:lnTo>
                    <a:close/>
                  </a:path>
                </a:pathLst>
              </a:custGeom>
              <a:noFill/>
              <a:ln w="19050">
                <a:solidFill>
                  <a:srgbClr val="000080"/>
                </a:solidFill>
                <a:prstDash val="sysDot"/>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588" name="Arc 204">
                <a:extLst>
                  <a:ext uri="{FF2B5EF4-FFF2-40B4-BE49-F238E27FC236}">
                    <a16:creationId xmlns:a16="http://schemas.microsoft.com/office/drawing/2014/main" id="{D067C9DA-7AB8-4354-8BBF-00266811412F}"/>
                  </a:ext>
                </a:extLst>
              </p:cNvPr>
              <p:cNvSpPr>
                <a:spLocks/>
              </p:cNvSpPr>
              <p:nvPr/>
            </p:nvSpPr>
            <p:spPr bwMode="auto">
              <a:xfrm flipH="1">
                <a:off x="4575" y="2122"/>
                <a:ext cx="273" cy="413"/>
              </a:xfrm>
              <a:custGeom>
                <a:avLst/>
                <a:gdLst>
                  <a:gd name="T0" fmla="*/ 0 w 21600"/>
                  <a:gd name="T1" fmla="*/ 0 h 40353"/>
                  <a:gd name="T2" fmla="*/ 0 w 21600"/>
                  <a:gd name="T3" fmla="*/ 0 h 40353"/>
                  <a:gd name="T4" fmla="*/ 0 w 21600"/>
                  <a:gd name="T5" fmla="*/ 0 h 40353"/>
                  <a:gd name="T6" fmla="*/ 0 60000 65536"/>
                  <a:gd name="T7" fmla="*/ 0 60000 65536"/>
                  <a:gd name="T8" fmla="*/ 0 60000 65536"/>
                  <a:gd name="T9" fmla="*/ 0 w 21600"/>
                  <a:gd name="T10" fmla="*/ 0 h 40353"/>
                  <a:gd name="T11" fmla="*/ 21600 w 21600"/>
                  <a:gd name="T12" fmla="*/ 40353 h 40353"/>
                </a:gdLst>
                <a:ahLst/>
                <a:cxnLst>
                  <a:cxn ang="T6">
                    <a:pos x="T0" y="T1"/>
                  </a:cxn>
                  <a:cxn ang="T7">
                    <a:pos x="T2" y="T3"/>
                  </a:cxn>
                  <a:cxn ang="T8">
                    <a:pos x="T4" y="T5"/>
                  </a:cxn>
                </a:cxnLst>
                <a:rect l="T9" t="T10" r="T11" b="T12"/>
                <a:pathLst>
                  <a:path w="21600" h="40353" fill="none" extrusionOk="0">
                    <a:moveTo>
                      <a:pt x="3840" y="0"/>
                    </a:moveTo>
                    <a:cubicBezTo>
                      <a:pt x="14122" y="1858"/>
                      <a:pt x="21600" y="10808"/>
                      <a:pt x="21600" y="21256"/>
                    </a:cubicBezTo>
                    <a:cubicBezTo>
                      <a:pt x="21600" y="29262"/>
                      <a:pt x="17171" y="36611"/>
                      <a:pt x="10092" y="40352"/>
                    </a:cubicBezTo>
                  </a:path>
                  <a:path w="21600" h="40353" stroke="0" extrusionOk="0">
                    <a:moveTo>
                      <a:pt x="3840" y="0"/>
                    </a:moveTo>
                    <a:cubicBezTo>
                      <a:pt x="14122" y="1858"/>
                      <a:pt x="21600" y="10808"/>
                      <a:pt x="21600" y="21256"/>
                    </a:cubicBezTo>
                    <a:cubicBezTo>
                      <a:pt x="21600" y="29262"/>
                      <a:pt x="17171" y="36611"/>
                      <a:pt x="10092" y="40352"/>
                    </a:cubicBezTo>
                    <a:lnTo>
                      <a:pt x="0" y="21256"/>
                    </a:lnTo>
                    <a:close/>
                  </a:path>
                </a:pathLst>
              </a:custGeom>
              <a:noFill/>
              <a:ln w="19050">
                <a:solidFill>
                  <a:srgbClr val="000080"/>
                </a:solidFill>
                <a:prstDash val="sysDot"/>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graphicFrame>
        <p:nvGraphicFramePr>
          <p:cNvPr id="94436" name="Group 228">
            <a:extLst>
              <a:ext uri="{FF2B5EF4-FFF2-40B4-BE49-F238E27FC236}">
                <a16:creationId xmlns:a16="http://schemas.microsoft.com/office/drawing/2014/main" id="{84E05D5C-23B0-4102-AD46-AE1979301EE0}"/>
              </a:ext>
            </a:extLst>
          </p:cNvPr>
          <p:cNvGraphicFramePr>
            <a:graphicFrameLocks noGrp="1"/>
          </p:cNvGraphicFramePr>
          <p:nvPr/>
        </p:nvGraphicFramePr>
        <p:xfrm>
          <a:off x="1268413" y="4230688"/>
          <a:ext cx="7296150" cy="365125"/>
        </p:xfrm>
        <a:graphic>
          <a:graphicData uri="http://schemas.openxmlformats.org/drawingml/2006/table">
            <a:tbl>
              <a:tblPr/>
              <a:tblGrid>
                <a:gridCol w="1216025">
                  <a:extLst>
                    <a:ext uri="{9D8B030D-6E8A-4147-A177-3AD203B41FA5}">
                      <a16:colId xmlns:a16="http://schemas.microsoft.com/office/drawing/2014/main" val="20000"/>
                    </a:ext>
                  </a:extLst>
                </a:gridCol>
                <a:gridCol w="1216025">
                  <a:extLst>
                    <a:ext uri="{9D8B030D-6E8A-4147-A177-3AD203B41FA5}">
                      <a16:colId xmlns:a16="http://schemas.microsoft.com/office/drawing/2014/main" val="20001"/>
                    </a:ext>
                  </a:extLst>
                </a:gridCol>
                <a:gridCol w="1216025">
                  <a:extLst>
                    <a:ext uri="{9D8B030D-6E8A-4147-A177-3AD203B41FA5}">
                      <a16:colId xmlns:a16="http://schemas.microsoft.com/office/drawing/2014/main" val="20002"/>
                    </a:ext>
                  </a:extLst>
                </a:gridCol>
                <a:gridCol w="1216025">
                  <a:extLst>
                    <a:ext uri="{9D8B030D-6E8A-4147-A177-3AD203B41FA5}">
                      <a16:colId xmlns:a16="http://schemas.microsoft.com/office/drawing/2014/main" val="20003"/>
                    </a:ext>
                  </a:extLst>
                </a:gridCol>
                <a:gridCol w="1216025">
                  <a:extLst>
                    <a:ext uri="{9D8B030D-6E8A-4147-A177-3AD203B41FA5}">
                      <a16:colId xmlns:a16="http://schemas.microsoft.com/office/drawing/2014/main" val="20004"/>
                    </a:ext>
                  </a:extLst>
                </a:gridCol>
                <a:gridCol w="1216025">
                  <a:extLst>
                    <a:ext uri="{9D8B030D-6E8A-4147-A177-3AD203B41FA5}">
                      <a16:colId xmlns:a16="http://schemas.microsoft.com/office/drawing/2014/main" val="20005"/>
                    </a:ext>
                  </a:extLst>
                </a:gridCol>
              </a:tblGrid>
              <a:tr h="365125">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990000"/>
                          </a:solidFill>
                          <a:effectLst>
                            <a:outerShdw blurRad="38100" dist="38100" dir="2700000" algn="tl">
                              <a:srgbClr val="C0C0C0"/>
                            </a:outerShdw>
                          </a:effectLst>
                          <a:latin typeface="Tahoma" pitchFamily="34" charset="0"/>
                          <a:ea typeface="宋体" pitchFamily="2" charset="-122"/>
                        </a:rPr>
                        <a:t>p+0</a:t>
                      </a:r>
                    </a:p>
                  </a:txBody>
                  <a:tcPr marT="45641" marB="45641"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990000"/>
                          </a:solidFill>
                          <a:effectLst>
                            <a:outerShdw blurRad="38100" dist="38100" dir="2700000" algn="tl">
                              <a:srgbClr val="C0C0C0"/>
                            </a:outerShdw>
                          </a:effectLst>
                          <a:latin typeface="Tahoma" pitchFamily="34" charset="0"/>
                          <a:ea typeface="宋体" pitchFamily="2" charset="-122"/>
                        </a:rPr>
                        <a:t>p+1</a:t>
                      </a:r>
                    </a:p>
                  </a:txBody>
                  <a:tcPr marT="45641" marB="4564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990000"/>
                          </a:solidFill>
                          <a:effectLst>
                            <a:outerShdw blurRad="38100" dist="38100" dir="2700000" algn="tl">
                              <a:srgbClr val="C0C0C0"/>
                            </a:outerShdw>
                          </a:effectLst>
                          <a:latin typeface="Tahoma" pitchFamily="34" charset="0"/>
                          <a:ea typeface="宋体" pitchFamily="2" charset="-122"/>
                        </a:rPr>
                        <a:t>p+2</a:t>
                      </a:r>
                    </a:p>
                  </a:txBody>
                  <a:tcPr marT="45641" marB="4564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990000"/>
                          </a:solidFill>
                          <a:effectLst>
                            <a:outerShdw blurRad="38100" dist="38100" dir="2700000" algn="tl">
                              <a:srgbClr val="C0C0C0"/>
                            </a:outerShdw>
                          </a:effectLst>
                          <a:latin typeface="Tahoma" pitchFamily="34" charset="0"/>
                          <a:ea typeface="宋体" pitchFamily="2" charset="-122"/>
                        </a:rPr>
                        <a:t>p+3</a:t>
                      </a:r>
                    </a:p>
                  </a:txBody>
                  <a:tcPr marT="45641" marB="4564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990000"/>
                          </a:solidFill>
                          <a:effectLst>
                            <a:outerShdw blurRad="38100" dist="38100" dir="2700000" algn="tl">
                              <a:srgbClr val="C0C0C0"/>
                            </a:outerShdw>
                          </a:effectLst>
                          <a:latin typeface="Tahoma" pitchFamily="34" charset="0"/>
                          <a:ea typeface="宋体" pitchFamily="2" charset="-122"/>
                        </a:rPr>
                        <a:t>p+4</a:t>
                      </a:r>
                    </a:p>
                  </a:txBody>
                  <a:tcPr marT="45641" marB="4564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990000"/>
                          </a:solidFill>
                          <a:effectLst>
                            <a:outerShdw blurRad="38100" dist="38100" dir="2700000" algn="tl">
                              <a:srgbClr val="C0C0C0"/>
                            </a:outerShdw>
                          </a:effectLst>
                          <a:latin typeface="Tahoma" pitchFamily="34" charset="0"/>
                          <a:ea typeface="宋体" pitchFamily="2" charset="-122"/>
                        </a:rPr>
                        <a:t>p+5</a:t>
                      </a:r>
                    </a:p>
                  </a:txBody>
                  <a:tcPr marT="45641" marB="45641"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pSp>
        <p:nvGrpSpPr>
          <p:cNvPr id="5" name="Group 242">
            <a:extLst>
              <a:ext uri="{FF2B5EF4-FFF2-40B4-BE49-F238E27FC236}">
                <a16:creationId xmlns:a16="http://schemas.microsoft.com/office/drawing/2014/main" id="{CE73E8B0-90AD-442E-A9B3-A040F72D8153}"/>
              </a:ext>
            </a:extLst>
          </p:cNvPr>
          <p:cNvGrpSpPr>
            <a:grpSpLocks/>
          </p:cNvGrpSpPr>
          <p:nvPr/>
        </p:nvGrpSpPr>
        <p:grpSpPr bwMode="auto">
          <a:xfrm>
            <a:off x="1306513" y="3716338"/>
            <a:ext cx="6465887" cy="742950"/>
            <a:chOff x="805" y="2333"/>
            <a:chExt cx="4073" cy="468"/>
          </a:xfrm>
        </p:grpSpPr>
        <p:sp>
          <p:nvSpPr>
            <p:cNvPr id="19576" name="Arc 232">
              <a:extLst>
                <a:ext uri="{FF2B5EF4-FFF2-40B4-BE49-F238E27FC236}">
                  <a16:creationId xmlns:a16="http://schemas.microsoft.com/office/drawing/2014/main" id="{63E9FA84-CB16-49C3-B1B2-C7CC783B87E5}"/>
                </a:ext>
              </a:extLst>
            </p:cNvPr>
            <p:cNvSpPr>
              <a:spLocks/>
            </p:cNvSpPr>
            <p:nvPr/>
          </p:nvSpPr>
          <p:spPr bwMode="auto">
            <a:xfrm flipH="1">
              <a:off x="805" y="2347"/>
              <a:ext cx="239" cy="454"/>
            </a:xfrm>
            <a:custGeom>
              <a:avLst/>
              <a:gdLst>
                <a:gd name="T0" fmla="*/ 0 w 21600"/>
                <a:gd name="T1" fmla="*/ 0 h 39968"/>
                <a:gd name="T2" fmla="*/ 0 w 21600"/>
                <a:gd name="T3" fmla="*/ 0 h 39968"/>
                <a:gd name="T4" fmla="*/ 0 w 21600"/>
                <a:gd name="T5" fmla="*/ 0 h 39968"/>
                <a:gd name="T6" fmla="*/ 0 60000 65536"/>
                <a:gd name="T7" fmla="*/ 0 60000 65536"/>
                <a:gd name="T8" fmla="*/ 0 60000 65536"/>
                <a:gd name="T9" fmla="*/ 0 w 21600"/>
                <a:gd name="T10" fmla="*/ 0 h 39968"/>
                <a:gd name="T11" fmla="*/ 21600 w 21600"/>
                <a:gd name="T12" fmla="*/ 39968 h 39968"/>
              </a:gdLst>
              <a:ahLst/>
              <a:cxnLst>
                <a:cxn ang="T6">
                  <a:pos x="T0" y="T1"/>
                </a:cxn>
                <a:cxn ang="T7">
                  <a:pos x="T2" y="T3"/>
                </a:cxn>
                <a:cxn ang="T8">
                  <a:pos x="T4" y="T5"/>
                </a:cxn>
              </a:cxnLst>
              <a:rect l="T9" t="T10" r="T11" b="T12"/>
              <a:pathLst>
                <a:path w="21600" h="39968" fill="none" extrusionOk="0">
                  <a:moveTo>
                    <a:pt x="10694" y="0"/>
                  </a:moveTo>
                  <a:cubicBezTo>
                    <a:pt x="17437" y="3842"/>
                    <a:pt x="21600" y="11006"/>
                    <a:pt x="21600" y="18767"/>
                  </a:cubicBezTo>
                  <a:cubicBezTo>
                    <a:pt x="21600" y="29103"/>
                    <a:pt x="14277" y="37990"/>
                    <a:pt x="4132" y="39968"/>
                  </a:cubicBezTo>
                </a:path>
                <a:path w="21600" h="39968" stroke="0" extrusionOk="0">
                  <a:moveTo>
                    <a:pt x="10694" y="0"/>
                  </a:moveTo>
                  <a:cubicBezTo>
                    <a:pt x="17437" y="3842"/>
                    <a:pt x="21600" y="11006"/>
                    <a:pt x="21600" y="18767"/>
                  </a:cubicBezTo>
                  <a:cubicBezTo>
                    <a:pt x="21600" y="29103"/>
                    <a:pt x="14277" y="37990"/>
                    <a:pt x="4132" y="39968"/>
                  </a:cubicBezTo>
                  <a:lnTo>
                    <a:pt x="0" y="18767"/>
                  </a:lnTo>
                  <a:close/>
                </a:path>
              </a:pathLst>
            </a:custGeom>
            <a:noFill/>
            <a:ln w="19050">
              <a:solidFill>
                <a:srgbClr val="993300"/>
              </a:solidFill>
              <a:prstDash val="sysDot"/>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577" name="Arc 237">
              <a:extLst>
                <a:ext uri="{FF2B5EF4-FFF2-40B4-BE49-F238E27FC236}">
                  <a16:creationId xmlns:a16="http://schemas.microsoft.com/office/drawing/2014/main" id="{32372A5D-4025-4DD5-9051-E5AF445318C7}"/>
                </a:ext>
              </a:extLst>
            </p:cNvPr>
            <p:cNvSpPr>
              <a:spLocks/>
            </p:cNvSpPr>
            <p:nvPr/>
          </p:nvSpPr>
          <p:spPr bwMode="auto">
            <a:xfrm flipH="1">
              <a:off x="1570" y="2333"/>
              <a:ext cx="239" cy="454"/>
            </a:xfrm>
            <a:custGeom>
              <a:avLst/>
              <a:gdLst>
                <a:gd name="T0" fmla="*/ 0 w 21600"/>
                <a:gd name="T1" fmla="*/ 0 h 39968"/>
                <a:gd name="T2" fmla="*/ 0 w 21600"/>
                <a:gd name="T3" fmla="*/ 0 h 39968"/>
                <a:gd name="T4" fmla="*/ 0 w 21600"/>
                <a:gd name="T5" fmla="*/ 0 h 39968"/>
                <a:gd name="T6" fmla="*/ 0 60000 65536"/>
                <a:gd name="T7" fmla="*/ 0 60000 65536"/>
                <a:gd name="T8" fmla="*/ 0 60000 65536"/>
                <a:gd name="T9" fmla="*/ 0 w 21600"/>
                <a:gd name="T10" fmla="*/ 0 h 39968"/>
                <a:gd name="T11" fmla="*/ 21600 w 21600"/>
                <a:gd name="T12" fmla="*/ 39968 h 39968"/>
              </a:gdLst>
              <a:ahLst/>
              <a:cxnLst>
                <a:cxn ang="T6">
                  <a:pos x="T0" y="T1"/>
                </a:cxn>
                <a:cxn ang="T7">
                  <a:pos x="T2" y="T3"/>
                </a:cxn>
                <a:cxn ang="T8">
                  <a:pos x="T4" y="T5"/>
                </a:cxn>
              </a:cxnLst>
              <a:rect l="T9" t="T10" r="T11" b="T12"/>
              <a:pathLst>
                <a:path w="21600" h="39968" fill="none" extrusionOk="0">
                  <a:moveTo>
                    <a:pt x="10694" y="0"/>
                  </a:moveTo>
                  <a:cubicBezTo>
                    <a:pt x="17437" y="3842"/>
                    <a:pt x="21600" y="11006"/>
                    <a:pt x="21600" y="18767"/>
                  </a:cubicBezTo>
                  <a:cubicBezTo>
                    <a:pt x="21600" y="29103"/>
                    <a:pt x="14277" y="37990"/>
                    <a:pt x="4132" y="39968"/>
                  </a:cubicBezTo>
                </a:path>
                <a:path w="21600" h="39968" stroke="0" extrusionOk="0">
                  <a:moveTo>
                    <a:pt x="10694" y="0"/>
                  </a:moveTo>
                  <a:cubicBezTo>
                    <a:pt x="17437" y="3842"/>
                    <a:pt x="21600" y="11006"/>
                    <a:pt x="21600" y="18767"/>
                  </a:cubicBezTo>
                  <a:cubicBezTo>
                    <a:pt x="21600" y="29103"/>
                    <a:pt x="14277" y="37990"/>
                    <a:pt x="4132" y="39968"/>
                  </a:cubicBezTo>
                  <a:lnTo>
                    <a:pt x="0" y="18767"/>
                  </a:lnTo>
                  <a:close/>
                </a:path>
              </a:pathLst>
            </a:custGeom>
            <a:noFill/>
            <a:ln w="19050">
              <a:solidFill>
                <a:srgbClr val="993300"/>
              </a:solidFill>
              <a:prstDash val="sysDot"/>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578" name="Arc 238">
              <a:extLst>
                <a:ext uri="{FF2B5EF4-FFF2-40B4-BE49-F238E27FC236}">
                  <a16:creationId xmlns:a16="http://schemas.microsoft.com/office/drawing/2014/main" id="{CA198E1B-6E27-4F45-8416-CA24D741632C}"/>
                </a:ext>
              </a:extLst>
            </p:cNvPr>
            <p:cNvSpPr>
              <a:spLocks/>
            </p:cNvSpPr>
            <p:nvPr/>
          </p:nvSpPr>
          <p:spPr bwMode="auto">
            <a:xfrm flipH="1">
              <a:off x="2345" y="2347"/>
              <a:ext cx="239" cy="454"/>
            </a:xfrm>
            <a:custGeom>
              <a:avLst/>
              <a:gdLst>
                <a:gd name="T0" fmla="*/ 0 w 21600"/>
                <a:gd name="T1" fmla="*/ 0 h 39968"/>
                <a:gd name="T2" fmla="*/ 0 w 21600"/>
                <a:gd name="T3" fmla="*/ 0 h 39968"/>
                <a:gd name="T4" fmla="*/ 0 w 21600"/>
                <a:gd name="T5" fmla="*/ 0 h 39968"/>
                <a:gd name="T6" fmla="*/ 0 60000 65536"/>
                <a:gd name="T7" fmla="*/ 0 60000 65536"/>
                <a:gd name="T8" fmla="*/ 0 60000 65536"/>
                <a:gd name="T9" fmla="*/ 0 w 21600"/>
                <a:gd name="T10" fmla="*/ 0 h 39968"/>
                <a:gd name="T11" fmla="*/ 21600 w 21600"/>
                <a:gd name="T12" fmla="*/ 39968 h 39968"/>
              </a:gdLst>
              <a:ahLst/>
              <a:cxnLst>
                <a:cxn ang="T6">
                  <a:pos x="T0" y="T1"/>
                </a:cxn>
                <a:cxn ang="T7">
                  <a:pos x="T2" y="T3"/>
                </a:cxn>
                <a:cxn ang="T8">
                  <a:pos x="T4" y="T5"/>
                </a:cxn>
              </a:cxnLst>
              <a:rect l="T9" t="T10" r="T11" b="T12"/>
              <a:pathLst>
                <a:path w="21600" h="39968" fill="none" extrusionOk="0">
                  <a:moveTo>
                    <a:pt x="10694" y="0"/>
                  </a:moveTo>
                  <a:cubicBezTo>
                    <a:pt x="17437" y="3842"/>
                    <a:pt x="21600" y="11006"/>
                    <a:pt x="21600" y="18767"/>
                  </a:cubicBezTo>
                  <a:cubicBezTo>
                    <a:pt x="21600" y="29103"/>
                    <a:pt x="14277" y="37990"/>
                    <a:pt x="4132" y="39968"/>
                  </a:cubicBezTo>
                </a:path>
                <a:path w="21600" h="39968" stroke="0" extrusionOk="0">
                  <a:moveTo>
                    <a:pt x="10694" y="0"/>
                  </a:moveTo>
                  <a:cubicBezTo>
                    <a:pt x="17437" y="3842"/>
                    <a:pt x="21600" y="11006"/>
                    <a:pt x="21600" y="18767"/>
                  </a:cubicBezTo>
                  <a:cubicBezTo>
                    <a:pt x="21600" y="29103"/>
                    <a:pt x="14277" y="37990"/>
                    <a:pt x="4132" y="39968"/>
                  </a:cubicBezTo>
                  <a:lnTo>
                    <a:pt x="0" y="18767"/>
                  </a:lnTo>
                  <a:close/>
                </a:path>
              </a:pathLst>
            </a:custGeom>
            <a:noFill/>
            <a:ln w="19050">
              <a:solidFill>
                <a:srgbClr val="993300"/>
              </a:solidFill>
              <a:prstDash val="sysDot"/>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579" name="Arc 239">
              <a:extLst>
                <a:ext uri="{FF2B5EF4-FFF2-40B4-BE49-F238E27FC236}">
                  <a16:creationId xmlns:a16="http://schemas.microsoft.com/office/drawing/2014/main" id="{4BB45F09-8AB2-4473-A820-2F81430BF163}"/>
                </a:ext>
              </a:extLst>
            </p:cNvPr>
            <p:cNvSpPr>
              <a:spLocks/>
            </p:cNvSpPr>
            <p:nvPr/>
          </p:nvSpPr>
          <p:spPr bwMode="auto">
            <a:xfrm flipH="1">
              <a:off x="3115" y="2341"/>
              <a:ext cx="239" cy="454"/>
            </a:xfrm>
            <a:custGeom>
              <a:avLst/>
              <a:gdLst>
                <a:gd name="T0" fmla="*/ 0 w 21600"/>
                <a:gd name="T1" fmla="*/ 0 h 39968"/>
                <a:gd name="T2" fmla="*/ 0 w 21600"/>
                <a:gd name="T3" fmla="*/ 0 h 39968"/>
                <a:gd name="T4" fmla="*/ 0 w 21600"/>
                <a:gd name="T5" fmla="*/ 0 h 39968"/>
                <a:gd name="T6" fmla="*/ 0 60000 65536"/>
                <a:gd name="T7" fmla="*/ 0 60000 65536"/>
                <a:gd name="T8" fmla="*/ 0 60000 65536"/>
                <a:gd name="T9" fmla="*/ 0 w 21600"/>
                <a:gd name="T10" fmla="*/ 0 h 39968"/>
                <a:gd name="T11" fmla="*/ 21600 w 21600"/>
                <a:gd name="T12" fmla="*/ 39968 h 39968"/>
              </a:gdLst>
              <a:ahLst/>
              <a:cxnLst>
                <a:cxn ang="T6">
                  <a:pos x="T0" y="T1"/>
                </a:cxn>
                <a:cxn ang="T7">
                  <a:pos x="T2" y="T3"/>
                </a:cxn>
                <a:cxn ang="T8">
                  <a:pos x="T4" y="T5"/>
                </a:cxn>
              </a:cxnLst>
              <a:rect l="T9" t="T10" r="T11" b="T12"/>
              <a:pathLst>
                <a:path w="21600" h="39968" fill="none" extrusionOk="0">
                  <a:moveTo>
                    <a:pt x="10694" y="0"/>
                  </a:moveTo>
                  <a:cubicBezTo>
                    <a:pt x="17437" y="3842"/>
                    <a:pt x="21600" y="11006"/>
                    <a:pt x="21600" y="18767"/>
                  </a:cubicBezTo>
                  <a:cubicBezTo>
                    <a:pt x="21600" y="29103"/>
                    <a:pt x="14277" y="37990"/>
                    <a:pt x="4132" y="39968"/>
                  </a:cubicBezTo>
                </a:path>
                <a:path w="21600" h="39968" stroke="0" extrusionOk="0">
                  <a:moveTo>
                    <a:pt x="10694" y="0"/>
                  </a:moveTo>
                  <a:cubicBezTo>
                    <a:pt x="17437" y="3842"/>
                    <a:pt x="21600" y="11006"/>
                    <a:pt x="21600" y="18767"/>
                  </a:cubicBezTo>
                  <a:cubicBezTo>
                    <a:pt x="21600" y="29103"/>
                    <a:pt x="14277" y="37990"/>
                    <a:pt x="4132" y="39968"/>
                  </a:cubicBezTo>
                  <a:lnTo>
                    <a:pt x="0" y="18767"/>
                  </a:lnTo>
                  <a:close/>
                </a:path>
              </a:pathLst>
            </a:custGeom>
            <a:noFill/>
            <a:ln w="19050">
              <a:solidFill>
                <a:srgbClr val="993300"/>
              </a:solidFill>
              <a:prstDash val="sysDot"/>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580" name="Arc 240">
              <a:extLst>
                <a:ext uri="{FF2B5EF4-FFF2-40B4-BE49-F238E27FC236}">
                  <a16:creationId xmlns:a16="http://schemas.microsoft.com/office/drawing/2014/main" id="{2A8E9A61-69D3-4F8A-83CB-E761685218A2}"/>
                </a:ext>
              </a:extLst>
            </p:cNvPr>
            <p:cNvSpPr>
              <a:spLocks/>
            </p:cNvSpPr>
            <p:nvPr/>
          </p:nvSpPr>
          <p:spPr bwMode="auto">
            <a:xfrm flipH="1">
              <a:off x="3866" y="2344"/>
              <a:ext cx="239" cy="454"/>
            </a:xfrm>
            <a:custGeom>
              <a:avLst/>
              <a:gdLst>
                <a:gd name="T0" fmla="*/ 0 w 21600"/>
                <a:gd name="T1" fmla="*/ 0 h 39968"/>
                <a:gd name="T2" fmla="*/ 0 w 21600"/>
                <a:gd name="T3" fmla="*/ 0 h 39968"/>
                <a:gd name="T4" fmla="*/ 0 w 21600"/>
                <a:gd name="T5" fmla="*/ 0 h 39968"/>
                <a:gd name="T6" fmla="*/ 0 60000 65536"/>
                <a:gd name="T7" fmla="*/ 0 60000 65536"/>
                <a:gd name="T8" fmla="*/ 0 60000 65536"/>
                <a:gd name="T9" fmla="*/ 0 w 21600"/>
                <a:gd name="T10" fmla="*/ 0 h 39968"/>
                <a:gd name="T11" fmla="*/ 21600 w 21600"/>
                <a:gd name="T12" fmla="*/ 39968 h 39968"/>
              </a:gdLst>
              <a:ahLst/>
              <a:cxnLst>
                <a:cxn ang="T6">
                  <a:pos x="T0" y="T1"/>
                </a:cxn>
                <a:cxn ang="T7">
                  <a:pos x="T2" y="T3"/>
                </a:cxn>
                <a:cxn ang="T8">
                  <a:pos x="T4" y="T5"/>
                </a:cxn>
              </a:cxnLst>
              <a:rect l="T9" t="T10" r="T11" b="T12"/>
              <a:pathLst>
                <a:path w="21600" h="39968" fill="none" extrusionOk="0">
                  <a:moveTo>
                    <a:pt x="10694" y="0"/>
                  </a:moveTo>
                  <a:cubicBezTo>
                    <a:pt x="17437" y="3842"/>
                    <a:pt x="21600" y="11006"/>
                    <a:pt x="21600" y="18767"/>
                  </a:cubicBezTo>
                  <a:cubicBezTo>
                    <a:pt x="21600" y="29103"/>
                    <a:pt x="14277" y="37990"/>
                    <a:pt x="4132" y="39968"/>
                  </a:cubicBezTo>
                </a:path>
                <a:path w="21600" h="39968" stroke="0" extrusionOk="0">
                  <a:moveTo>
                    <a:pt x="10694" y="0"/>
                  </a:moveTo>
                  <a:cubicBezTo>
                    <a:pt x="17437" y="3842"/>
                    <a:pt x="21600" y="11006"/>
                    <a:pt x="21600" y="18767"/>
                  </a:cubicBezTo>
                  <a:cubicBezTo>
                    <a:pt x="21600" y="29103"/>
                    <a:pt x="14277" y="37990"/>
                    <a:pt x="4132" y="39968"/>
                  </a:cubicBezTo>
                  <a:lnTo>
                    <a:pt x="0" y="18767"/>
                  </a:lnTo>
                  <a:close/>
                </a:path>
              </a:pathLst>
            </a:custGeom>
            <a:noFill/>
            <a:ln w="19050">
              <a:solidFill>
                <a:srgbClr val="993300"/>
              </a:solidFill>
              <a:prstDash val="sysDot"/>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581" name="Arc 241">
              <a:extLst>
                <a:ext uri="{FF2B5EF4-FFF2-40B4-BE49-F238E27FC236}">
                  <a16:creationId xmlns:a16="http://schemas.microsoft.com/office/drawing/2014/main" id="{9C0690E4-8D29-497A-B253-B4A60FBF3B77}"/>
                </a:ext>
              </a:extLst>
            </p:cNvPr>
            <p:cNvSpPr>
              <a:spLocks/>
            </p:cNvSpPr>
            <p:nvPr/>
          </p:nvSpPr>
          <p:spPr bwMode="auto">
            <a:xfrm flipH="1">
              <a:off x="4639" y="2347"/>
              <a:ext cx="239" cy="454"/>
            </a:xfrm>
            <a:custGeom>
              <a:avLst/>
              <a:gdLst>
                <a:gd name="T0" fmla="*/ 0 w 21600"/>
                <a:gd name="T1" fmla="*/ 0 h 39968"/>
                <a:gd name="T2" fmla="*/ 0 w 21600"/>
                <a:gd name="T3" fmla="*/ 0 h 39968"/>
                <a:gd name="T4" fmla="*/ 0 w 21600"/>
                <a:gd name="T5" fmla="*/ 0 h 39968"/>
                <a:gd name="T6" fmla="*/ 0 60000 65536"/>
                <a:gd name="T7" fmla="*/ 0 60000 65536"/>
                <a:gd name="T8" fmla="*/ 0 60000 65536"/>
                <a:gd name="T9" fmla="*/ 0 w 21600"/>
                <a:gd name="T10" fmla="*/ 0 h 39968"/>
                <a:gd name="T11" fmla="*/ 21600 w 21600"/>
                <a:gd name="T12" fmla="*/ 39968 h 39968"/>
              </a:gdLst>
              <a:ahLst/>
              <a:cxnLst>
                <a:cxn ang="T6">
                  <a:pos x="T0" y="T1"/>
                </a:cxn>
                <a:cxn ang="T7">
                  <a:pos x="T2" y="T3"/>
                </a:cxn>
                <a:cxn ang="T8">
                  <a:pos x="T4" y="T5"/>
                </a:cxn>
              </a:cxnLst>
              <a:rect l="T9" t="T10" r="T11" b="T12"/>
              <a:pathLst>
                <a:path w="21600" h="39968" fill="none" extrusionOk="0">
                  <a:moveTo>
                    <a:pt x="10694" y="0"/>
                  </a:moveTo>
                  <a:cubicBezTo>
                    <a:pt x="17437" y="3842"/>
                    <a:pt x="21600" y="11006"/>
                    <a:pt x="21600" y="18767"/>
                  </a:cubicBezTo>
                  <a:cubicBezTo>
                    <a:pt x="21600" y="29103"/>
                    <a:pt x="14277" y="37990"/>
                    <a:pt x="4132" y="39968"/>
                  </a:cubicBezTo>
                </a:path>
                <a:path w="21600" h="39968" stroke="0" extrusionOk="0">
                  <a:moveTo>
                    <a:pt x="10694" y="0"/>
                  </a:moveTo>
                  <a:cubicBezTo>
                    <a:pt x="17437" y="3842"/>
                    <a:pt x="21600" y="11006"/>
                    <a:pt x="21600" y="18767"/>
                  </a:cubicBezTo>
                  <a:cubicBezTo>
                    <a:pt x="21600" y="29103"/>
                    <a:pt x="14277" y="37990"/>
                    <a:pt x="4132" y="39968"/>
                  </a:cubicBezTo>
                  <a:lnTo>
                    <a:pt x="0" y="18767"/>
                  </a:lnTo>
                  <a:close/>
                </a:path>
              </a:pathLst>
            </a:custGeom>
            <a:noFill/>
            <a:ln w="19050">
              <a:solidFill>
                <a:srgbClr val="993300"/>
              </a:solidFill>
              <a:prstDash val="sysDot"/>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aphicFrame>
        <p:nvGraphicFramePr>
          <p:cNvPr id="94451" name="Group 243">
            <a:extLst>
              <a:ext uri="{FF2B5EF4-FFF2-40B4-BE49-F238E27FC236}">
                <a16:creationId xmlns:a16="http://schemas.microsoft.com/office/drawing/2014/main" id="{922D369A-F7B3-48D7-8113-0AA98C71B833}"/>
              </a:ext>
            </a:extLst>
          </p:cNvPr>
          <p:cNvGraphicFramePr>
            <a:graphicFrameLocks noGrp="1"/>
          </p:cNvGraphicFramePr>
          <p:nvPr/>
        </p:nvGraphicFramePr>
        <p:xfrm>
          <a:off x="1258888" y="4619625"/>
          <a:ext cx="7296150" cy="365125"/>
        </p:xfrm>
        <a:graphic>
          <a:graphicData uri="http://schemas.openxmlformats.org/drawingml/2006/table">
            <a:tbl>
              <a:tblPr/>
              <a:tblGrid>
                <a:gridCol w="1216025">
                  <a:extLst>
                    <a:ext uri="{9D8B030D-6E8A-4147-A177-3AD203B41FA5}">
                      <a16:colId xmlns:a16="http://schemas.microsoft.com/office/drawing/2014/main" val="20000"/>
                    </a:ext>
                  </a:extLst>
                </a:gridCol>
                <a:gridCol w="1216025">
                  <a:extLst>
                    <a:ext uri="{9D8B030D-6E8A-4147-A177-3AD203B41FA5}">
                      <a16:colId xmlns:a16="http://schemas.microsoft.com/office/drawing/2014/main" val="20001"/>
                    </a:ext>
                  </a:extLst>
                </a:gridCol>
                <a:gridCol w="1216025">
                  <a:extLst>
                    <a:ext uri="{9D8B030D-6E8A-4147-A177-3AD203B41FA5}">
                      <a16:colId xmlns:a16="http://schemas.microsoft.com/office/drawing/2014/main" val="20002"/>
                    </a:ext>
                  </a:extLst>
                </a:gridCol>
                <a:gridCol w="1216025">
                  <a:extLst>
                    <a:ext uri="{9D8B030D-6E8A-4147-A177-3AD203B41FA5}">
                      <a16:colId xmlns:a16="http://schemas.microsoft.com/office/drawing/2014/main" val="20003"/>
                    </a:ext>
                  </a:extLst>
                </a:gridCol>
                <a:gridCol w="1216025">
                  <a:extLst>
                    <a:ext uri="{9D8B030D-6E8A-4147-A177-3AD203B41FA5}">
                      <a16:colId xmlns:a16="http://schemas.microsoft.com/office/drawing/2014/main" val="20004"/>
                    </a:ext>
                  </a:extLst>
                </a:gridCol>
                <a:gridCol w="1216025">
                  <a:extLst>
                    <a:ext uri="{9D8B030D-6E8A-4147-A177-3AD203B41FA5}">
                      <a16:colId xmlns:a16="http://schemas.microsoft.com/office/drawing/2014/main" val="20005"/>
                    </a:ext>
                  </a:extLst>
                </a:gridCol>
              </a:tblGrid>
              <a:tr h="365125">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a:t>
                      </a:r>
                      <a:r>
                        <a:rPr kumimoji="1" lang="en-US" altLang="zh-CN" sz="1800" b="1" i="0" u="none" strike="noStrike" cap="none" normalizeH="0" baseline="0">
                          <a:ln>
                            <a:noFill/>
                          </a:ln>
                          <a:solidFill>
                            <a:srgbClr val="990000"/>
                          </a:solidFill>
                          <a:effectLst>
                            <a:outerShdw blurRad="38100" dist="38100" dir="2700000" algn="tl">
                              <a:srgbClr val="C0C0C0"/>
                            </a:outerShdw>
                          </a:effectLst>
                          <a:latin typeface="Tahoma" pitchFamily="34" charset="0"/>
                          <a:ea typeface="宋体" pitchFamily="2" charset="-122"/>
                        </a:rPr>
                        <a:t>p+0</a:t>
                      </a: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a:t>
                      </a:r>
                    </a:p>
                  </a:txBody>
                  <a:tcPr marT="45641" marB="45641"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a:t>
                      </a:r>
                      <a:r>
                        <a:rPr kumimoji="1" lang="en-US" altLang="zh-CN" sz="1800" b="1" i="0" u="none" strike="noStrike" cap="none" normalizeH="0" baseline="0">
                          <a:ln>
                            <a:noFill/>
                          </a:ln>
                          <a:solidFill>
                            <a:srgbClr val="990000"/>
                          </a:solidFill>
                          <a:effectLst>
                            <a:outerShdw blurRad="38100" dist="38100" dir="2700000" algn="tl">
                              <a:srgbClr val="C0C0C0"/>
                            </a:outerShdw>
                          </a:effectLst>
                          <a:latin typeface="Tahoma" pitchFamily="34" charset="0"/>
                          <a:ea typeface="宋体" pitchFamily="2" charset="-122"/>
                        </a:rPr>
                        <a:t>p+1</a:t>
                      </a: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a:t>
                      </a:r>
                    </a:p>
                  </a:txBody>
                  <a:tcPr marT="45641" marB="4564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a:t>
                      </a:r>
                      <a:r>
                        <a:rPr kumimoji="1" lang="en-US" altLang="zh-CN" sz="1800" b="1" i="0" u="none" strike="noStrike" cap="none" normalizeH="0" baseline="0">
                          <a:ln>
                            <a:noFill/>
                          </a:ln>
                          <a:solidFill>
                            <a:srgbClr val="990000"/>
                          </a:solidFill>
                          <a:effectLst>
                            <a:outerShdw blurRad="38100" dist="38100" dir="2700000" algn="tl">
                              <a:srgbClr val="C0C0C0"/>
                            </a:outerShdw>
                          </a:effectLst>
                          <a:latin typeface="Tahoma" pitchFamily="34" charset="0"/>
                          <a:ea typeface="宋体" pitchFamily="2" charset="-122"/>
                        </a:rPr>
                        <a:t>p+2</a:t>
                      </a: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a:t>
                      </a:r>
                    </a:p>
                  </a:txBody>
                  <a:tcPr marT="45641" marB="4564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a:t>
                      </a:r>
                      <a:r>
                        <a:rPr kumimoji="1" lang="en-US" altLang="zh-CN" sz="1800" b="1" i="0" u="none" strike="noStrike" cap="none" normalizeH="0" baseline="0">
                          <a:ln>
                            <a:noFill/>
                          </a:ln>
                          <a:solidFill>
                            <a:srgbClr val="990000"/>
                          </a:solidFill>
                          <a:effectLst>
                            <a:outerShdw blurRad="38100" dist="38100" dir="2700000" algn="tl">
                              <a:srgbClr val="C0C0C0"/>
                            </a:outerShdw>
                          </a:effectLst>
                          <a:latin typeface="Tahoma" pitchFamily="34" charset="0"/>
                          <a:ea typeface="宋体" pitchFamily="2" charset="-122"/>
                        </a:rPr>
                        <a:t>p+3</a:t>
                      </a: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a:t>
                      </a:r>
                    </a:p>
                  </a:txBody>
                  <a:tcPr marT="45641" marB="4564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a:t>
                      </a:r>
                      <a:r>
                        <a:rPr kumimoji="1" lang="en-US" altLang="zh-CN" sz="1800" b="1" i="0" u="none" strike="noStrike" cap="none" normalizeH="0" baseline="0">
                          <a:ln>
                            <a:noFill/>
                          </a:ln>
                          <a:solidFill>
                            <a:srgbClr val="990000"/>
                          </a:solidFill>
                          <a:effectLst>
                            <a:outerShdw blurRad="38100" dist="38100" dir="2700000" algn="tl">
                              <a:srgbClr val="C0C0C0"/>
                            </a:outerShdw>
                          </a:effectLst>
                          <a:latin typeface="Tahoma" pitchFamily="34" charset="0"/>
                          <a:ea typeface="宋体" pitchFamily="2" charset="-122"/>
                        </a:rPr>
                        <a:t>p+4</a:t>
                      </a: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a:t>
                      </a:r>
                    </a:p>
                  </a:txBody>
                  <a:tcPr marT="45641" marB="4564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a:t>
                      </a:r>
                      <a:r>
                        <a:rPr kumimoji="1" lang="en-US" altLang="zh-CN" sz="1800" b="1" i="0" u="none" strike="noStrike" cap="none" normalizeH="0" baseline="0">
                          <a:ln>
                            <a:noFill/>
                          </a:ln>
                          <a:solidFill>
                            <a:srgbClr val="990000"/>
                          </a:solidFill>
                          <a:effectLst>
                            <a:outerShdw blurRad="38100" dist="38100" dir="2700000" algn="tl">
                              <a:srgbClr val="C0C0C0"/>
                            </a:outerShdw>
                          </a:effectLst>
                          <a:latin typeface="Tahoma" pitchFamily="34" charset="0"/>
                          <a:ea typeface="宋体" pitchFamily="2" charset="-122"/>
                        </a:rPr>
                        <a:t>p+5</a:t>
                      </a: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a:t>
                      </a:r>
                    </a:p>
                  </a:txBody>
                  <a:tcPr marT="45641" marB="45641"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pSp>
        <p:nvGrpSpPr>
          <p:cNvPr id="6" name="Group 264">
            <a:extLst>
              <a:ext uri="{FF2B5EF4-FFF2-40B4-BE49-F238E27FC236}">
                <a16:creationId xmlns:a16="http://schemas.microsoft.com/office/drawing/2014/main" id="{7EE72585-8992-4B60-9980-975A8AB80183}"/>
              </a:ext>
            </a:extLst>
          </p:cNvPr>
          <p:cNvGrpSpPr>
            <a:grpSpLocks/>
          </p:cNvGrpSpPr>
          <p:nvPr/>
        </p:nvGrpSpPr>
        <p:grpSpPr bwMode="auto">
          <a:xfrm>
            <a:off x="1187450" y="4092575"/>
            <a:ext cx="6527800" cy="669925"/>
            <a:chOff x="728" y="2115"/>
            <a:chExt cx="4112" cy="422"/>
          </a:xfrm>
        </p:grpSpPr>
        <p:sp>
          <p:nvSpPr>
            <p:cNvPr id="19569" name="Arc 265">
              <a:extLst>
                <a:ext uri="{FF2B5EF4-FFF2-40B4-BE49-F238E27FC236}">
                  <a16:creationId xmlns:a16="http://schemas.microsoft.com/office/drawing/2014/main" id="{35C009B1-B1C3-4FB2-9D34-96A40CE679A0}"/>
                </a:ext>
              </a:extLst>
            </p:cNvPr>
            <p:cNvSpPr>
              <a:spLocks/>
            </p:cNvSpPr>
            <p:nvPr/>
          </p:nvSpPr>
          <p:spPr bwMode="auto">
            <a:xfrm flipH="1">
              <a:off x="3787" y="2115"/>
              <a:ext cx="273" cy="413"/>
            </a:xfrm>
            <a:custGeom>
              <a:avLst/>
              <a:gdLst>
                <a:gd name="T0" fmla="*/ 0 w 21600"/>
                <a:gd name="T1" fmla="*/ 0 h 40353"/>
                <a:gd name="T2" fmla="*/ 0 w 21600"/>
                <a:gd name="T3" fmla="*/ 0 h 40353"/>
                <a:gd name="T4" fmla="*/ 0 w 21600"/>
                <a:gd name="T5" fmla="*/ 0 h 40353"/>
                <a:gd name="T6" fmla="*/ 0 60000 65536"/>
                <a:gd name="T7" fmla="*/ 0 60000 65536"/>
                <a:gd name="T8" fmla="*/ 0 60000 65536"/>
                <a:gd name="T9" fmla="*/ 0 w 21600"/>
                <a:gd name="T10" fmla="*/ 0 h 40353"/>
                <a:gd name="T11" fmla="*/ 21600 w 21600"/>
                <a:gd name="T12" fmla="*/ 40353 h 40353"/>
              </a:gdLst>
              <a:ahLst/>
              <a:cxnLst>
                <a:cxn ang="T6">
                  <a:pos x="T0" y="T1"/>
                </a:cxn>
                <a:cxn ang="T7">
                  <a:pos x="T2" y="T3"/>
                </a:cxn>
                <a:cxn ang="T8">
                  <a:pos x="T4" y="T5"/>
                </a:cxn>
              </a:cxnLst>
              <a:rect l="T9" t="T10" r="T11" b="T12"/>
              <a:pathLst>
                <a:path w="21600" h="40353" fill="none" extrusionOk="0">
                  <a:moveTo>
                    <a:pt x="3840" y="0"/>
                  </a:moveTo>
                  <a:cubicBezTo>
                    <a:pt x="14122" y="1858"/>
                    <a:pt x="21600" y="10808"/>
                    <a:pt x="21600" y="21256"/>
                  </a:cubicBezTo>
                  <a:cubicBezTo>
                    <a:pt x="21600" y="29262"/>
                    <a:pt x="17171" y="36611"/>
                    <a:pt x="10092" y="40352"/>
                  </a:cubicBezTo>
                </a:path>
                <a:path w="21600" h="40353" stroke="0" extrusionOk="0">
                  <a:moveTo>
                    <a:pt x="3840" y="0"/>
                  </a:moveTo>
                  <a:cubicBezTo>
                    <a:pt x="14122" y="1858"/>
                    <a:pt x="21600" y="10808"/>
                    <a:pt x="21600" y="21256"/>
                  </a:cubicBezTo>
                  <a:cubicBezTo>
                    <a:pt x="21600" y="29262"/>
                    <a:pt x="17171" y="36611"/>
                    <a:pt x="10092" y="40352"/>
                  </a:cubicBezTo>
                  <a:lnTo>
                    <a:pt x="0" y="21256"/>
                  </a:lnTo>
                  <a:close/>
                </a:path>
              </a:pathLst>
            </a:custGeom>
            <a:noFill/>
            <a:ln w="19050">
              <a:solidFill>
                <a:srgbClr val="000080"/>
              </a:solidFill>
              <a:prstDash val="sysDot"/>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19570" name="Group 266">
              <a:extLst>
                <a:ext uri="{FF2B5EF4-FFF2-40B4-BE49-F238E27FC236}">
                  <a16:creationId xmlns:a16="http://schemas.microsoft.com/office/drawing/2014/main" id="{7D45A6B8-76EE-498B-9B2C-6F40AA1078CC}"/>
                </a:ext>
              </a:extLst>
            </p:cNvPr>
            <p:cNvGrpSpPr>
              <a:grpSpLocks/>
            </p:cNvGrpSpPr>
            <p:nvPr/>
          </p:nvGrpSpPr>
          <p:grpSpPr bwMode="auto">
            <a:xfrm>
              <a:off x="728" y="2115"/>
              <a:ext cx="4112" cy="422"/>
              <a:chOff x="736" y="2119"/>
              <a:chExt cx="4112" cy="422"/>
            </a:xfrm>
          </p:grpSpPr>
          <p:sp>
            <p:nvSpPr>
              <p:cNvPr id="19571" name="Arc 267">
                <a:extLst>
                  <a:ext uri="{FF2B5EF4-FFF2-40B4-BE49-F238E27FC236}">
                    <a16:creationId xmlns:a16="http://schemas.microsoft.com/office/drawing/2014/main" id="{20A6A8DC-50D4-48A9-8ABF-3CA228D6327D}"/>
                  </a:ext>
                </a:extLst>
              </p:cNvPr>
              <p:cNvSpPr>
                <a:spLocks/>
              </p:cNvSpPr>
              <p:nvPr/>
            </p:nvSpPr>
            <p:spPr bwMode="auto">
              <a:xfrm flipH="1">
                <a:off x="736" y="2128"/>
                <a:ext cx="273" cy="413"/>
              </a:xfrm>
              <a:custGeom>
                <a:avLst/>
                <a:gdLst>
                  <a:gd name="T0" fmla="*/ 0 w 21600"/>
                  <a:gd name="T1" fmla="*/ 0 h 40353"/>
                  <a:gd name="T2" fmla="*/ 0 w 21600"/>
                  <a:gd name="T3" fmla="*/ 0 h 40353"/>
                  <a:gd name="T4" fmla="*/ 0 w 21600"/>
                  <a:gd name="T5" fmla="*/ 0 h 40353"/>
                  <a:gd name="T6" fmla="*/ 0 60000 65536"/>
                  <a:gd name="T7" fmla="*/ 0 60000 65536"/>
                  <a:gd name="T8" fmla="*/ 0 60000 65536"/>
                  <a:gd name="T9" fmla="*/ 0 w 21600"/>
                  <a:gd name="T10" fmla="*/ 0 h 40353"/>
                  <a:gd name="T11" fmla="*/ 21600 w 21600"/>
                  <a:gd name="T12" fmla="*/ 40353 h 40353"/>
                </a:gdLst>
                <a:ahLst/>
                <a:cxnLst>
                  <a:cxn ang="T6">
                    <a:pos x="T0" y="T1"/>
                  </a:cxn>
                  <a:cxn ang="T7">
                    <a:pos x="T2" y="T3"/>
                  </a:cxn>
                  <a:cxn ang="T8">
                    <a:pos x="T4" y="T5"/>
                  </a:cxn>
                </a:cxnLst>
                <a:rect l="T9" t="T10" r="T11" b="T12"/>
                <a:pathLst>
                  <a:path w="21600" h="40353" fill="none" extrusionOk="0">
                    <a:moveTo>
                      <a:pt x="3840" y="0"/>
                    </a:moveTo>
                    <a:cubicBezTo>
                      <a:pt x="14122" y="1858"/>
                      <a:pt x="21600" y="10808"/>
                      <a:pt x="21600" y="21256"/>
                    </a:cubicBezTo>
                    <a:cubicBezTo>
                      <a:pt x="21600" y="29262"/>
                      <a:pt x="17171" y="36611"/>
                      <a:pt x="10092" y="40352"/>
                    </a:cubicBezTo>
                  </a:path>
                  <a:path w="21600" h="40353" stroke="0" extrusionOk="0">
                    <a:moveTo>
                      <a:pt x="3840" y="0"/>
                    </a:moveTo>
                    <a:cubicBezTo>
                      <a:pt x="14122" y="1858"/>
                      <a:pt x="21600" y="10808"/>
                      <a:pt x="21600" y="21256"/>
                    </a:cubicBezTo>
                    <a:cubicBezTo>
                      <a:pt x="21600" y="29262"/>
                      <a:pt x="17171" y="36611"/>
                      <a:pt x="10092" y="40352"/>
                    </a:cubicBezTo>
                    <a:lnTo>
                      <a:pt x="0" y="21256"/>
                    </a:lnTo>
                    <a:close/>
                  </a:path>
                </a:pathLst>
              </a:custGeom>
              <a:noFill/>
              <a:ln w="19050">
                <a:solidFill>
                  <a:srgbClr val="000080"/>
                </a:solidFill>
                <a:prstDash val="sysDot"/>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572" name="Arc 268">
                <a:extLst>
                  <a:ext uri="{FF2B5EF4-FFF2-40B4-BE49-F238E27FC236}">
                    <a16:creationId xmlns:a16="http://schemas.microsoft.com/office/drawing/2014/main" id="{3984B28A-27C2-429D-97BF-21CFCB92CCC0}"/>
                  </a:ext>
                </a:extLst>
              </p:cNvPr>
              <p:cNvSpPr>
                <a:spLocks/>
              </p:cNvSpPr>
              <p:nvPr/>
            </p:nvSpPr>
            <p:spPr bwMode="auto">
              <a:xfrm flipH="1">
                <a:off x="1512" y="2119"/>
                <a:ext cx="273" cy="413"/>
              </a:xfrm>
              <a:custGeom>
                <a:avLst/>
                <a:gdLst>
                  <a:gd name="T0" fmla="*/ 0 w 21600"/>
                  <a:gd name="T1" fmla="*/ 0 h 40353"/>
                  <a:gd name="T2" fmla="*/ 0 w 21600"/>
                  <a:gd name="T3" fmla="*/ 0 h 40353"/>
                  <a:gd name="T4" fmla="*/ 0 w 21600"/>
                  <a:gd name="T5" fmla="*/ 0 h 40353"/>
                  <a:gd name="T6" fmla="*/ 0 60000 65536"/>
                  <a:gd name="T7" fmla="*/ 0 60000 65536"/>
                  <a:gd name="T8" fmla="*/ 0 60000 65536"/>
                  <a:gd name="T9" fmla="*/ 0 w 21600"/>
                  <a:gd name="T10" fmla="*/ 0 h 40353"/>
                  <a:gd name="T11" fmla="*/ 21600 w 21600"/>
                  <a:gd name="T12" fmla="*/ 40353 h 40353"/>
                </a:gdLst>
                <a:ahLst/>
                <a:cxnLst>
                  <a:cxn ang="T6">
                    <a:pos x="T0" y="T1"/>
                  </a:cxn>
                  <a:cxn ang="T7">
                    <a:pos x="T2" y="T3"/>
                  </a:cxn>
                  <a:cxn ang="T8">
                    <a:pos x="T4" y="T5"/>
                  </a:cxn>
                </a:cxnLst>
                <a:rect l="T9" t="T10" r="T11" b="T12"/>
                <a:pathLst>
                  <a:path w="21600" h="40353" fill="none" extrusionOk="0">
                    <a:moveTo>
                      <a:pt x="3840" y="0"/>
                    </a:moveTo>
                    <a:cubicBezTo>
                      <a:pt x="14122" y="1858"/>
                      <a:pt x="21600" y="10808"/>
                      <a:pt x="21600" y="21256"/>
                    </a:cubicBezTo>
                    <a:cubicBezTo>
                      <a:pt x="21600" y="29262"/>
                      <a:pt x="17171" y="36611"/>
                      <a:pt x="10092" y="40352"/>
                    </a:cubicBezTo>
                  </a:path>
                  <a:path w="21600" h="40353" stroke="0" extrusionOk="0">
                    <a:moveTo>
                      <a:pt x="3840" y="0"/>
                    </a:moveTo>
                    <a:cubicBezTo>
                      <a:pt x="14122" y="1858"/>
                      <a:pt x="21600" y="10808"/>
                      <a:pt x="21600" y="21256"/>
                    </a:cubicBezTo>
                    <a:cubicBezTo>
                      <a:pt x="21600" y="29262"/>
                      <a:pt x="17171" y="36611"/>
                      <a:pt x="10092" y="40352"/>
                    </a:cubicBezTo>
                    <a:lnTo>
                      <a:pt x="0" y="21256"/>
                    </a:lnTo>
                    <a:close/>
                  </a:path>
                </a:pathLst>
              </a:custGeom>
              <a:noFill/>
              <a:ln w="19050">
                <a:solidFill>
                  <a:srgbClr val="000080"/>
                </a:solidFill>
                <a:prstDash val="sysDot"/>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573" name="Arc 269">
                <a:extLst>
                  <a:ext uri="{FF2B5EF4-FFF2-40B4-BE49-F238E27FC236}">
                    <a16:creationId xmlns:a16="http://schemas.microsoft.com/office/drawing/2014/main" id="{D8CAC673-6EC4-48CE-92BF-A59616CEF4CB}"/>
                  </a:ext>
                </a:extLst>
              </p:cNvPr>
              <p:cNvSpPr>
                <a:spLocks/>
              </p:cNvSpPr>
              <p:nvPr/>
            </p:nvSpPr>
            <p:spPr bwMode="auto">
              <a:xfrm flipH="1">
                <a:off x="2262" y="2121"/>
                <a:ext cx="273" cy="413"/>
              </a:xfrm>
              <a:custGeom>
                <a:avLst/>
                <a:gdLst>
                  <a:gd name="T0" fmla="*/ 0 w 21600"/>
                  <a:gd name="T1" fmla="*/ 0 h 40353"/>
                  <a:gd name="T2" fmla="*/ 0 w 21600"/>
                  <a:gd name="T3" fmla="*/ 0 h 40353"/>
                  <a:gd name="T4" fmla="*/ 0 w 21600"/>
                  <a:gd name="T5" fmla="*/ 0 h 40353"/>
                  <a:gd name="T6" fmla="*/ 0 60000 65536"/>
                  <a:gd name="T7" fmla="*/ 0 60000 65536"/>
                  <a:gd name="T8" fmla="*/ 0 60000 65536"/>
                  <a:gd name="T9" fmla="*/ 0 w 21600"/>
                  <a:gd name="T10" fmla="*/ 0 h 40353"/>
                  <a:gd name="T11" fmla="*/ 21600 w 21600"/>
                  <a:gd name="T12" fmla="*/ 40353 h 40353"/>
                </a:gdLst>
                <a:ahLst/>
                <a:cxnLst>
                  <a:cxn ang="T6">
                    <a:pos x="T0" y="T1"/>
                  </a:cxn>
                  <a:cxn ang="T7">
                    <a:pos x="T2" y="T3"/>
                  </a:cxn>
                  <a:cxn ang="T8">
                    <a:pos x="T4" y="T5"/>
                  </a:cxn>
                </a:cxnLst>
                <a:rect l="T9" t="T10" r="T11" b="T12"/>
                <a:pathLst>
                  <a:path w="21600" h="40353" fill="none" extrusionOk="0">
                    <a:moveTo>
                      <a:pt x="3840" y="0"/>
                    </a:moveTo>
                    <a:cubicBezTo>
                      <a:pt x="14122" y="1858"/>
                      <a:pt x="21600" y="10808"/>
                      <a:pt x="21600" y="21256"/>
                    </a:cubicBezTo>
                    <a:cubicBezTo>
                      <a:pt x="21600" y="29262"/>
                      <a:pt x="17171" y="36611"/>
                      <a:pt x="10092" y="40352"/>
                    </a:cubicBezTo>
                  </a:path>
                  <a:path w="21600" h="40353" stroke="0" extrusionOk="0">
                    <a:moveTo>
                      <a:pt x="3840" y="0"/>
                    </a:moveTo>
                    <a:cubicBezTo>
                      <a:pt x="14122" y="1858"/>
                      <a:pt x="21600" y="10808"/>
                      <a:pt x="21600" y="21256"/>
                    </a:cubicBezTo>
                    <a:cubicBezTo>
                      <a:pt x="21600" y="29262"/>
                      <a:pt x="17171" y="36611"/>
                      <a:pt x="10092" y="40352"/>
                    </a:cubicBezTo>
                    <a:lnTo>
                      <a:pt x="0" y="21256"/>
                    </a:lnTo>
                    <a:close/>
                  </a:path>
                </a:pathLst>
              </a:custGeom>
              <a:noFill/>
              <a:ln w="19050">
                <a:solidFill>
                  <a:srgbClr val="000080"/>
                </a:solidFill>
                <a:prstDash val="sysDot"/>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574" name="Arc 270">
                <a:extLst>
                  <a:ext uri="{FF2B5EF4-FFF2-40B4-BE49-F238E27FC236}">
                    <a16:creationId xmlns:a16="http://schemas.microsoft.com/office/drawing/2014/main" id="{651D9B1B-754B-4B90-9F73-DD2D35AD36C5}"/>
                  </a:ext>
                </a:extLst>
              </p:cNvPr>
              <p:cNvSpPr>
                <a:spLocks/>
              </p:cNvSpPr>
              <p:nvPr/>
            </p:nvSpPr>
            <p:spPr bwMode="auto">
              <a:xfrm flipH="1">
                <a:off x="3031" y="2121"/>
                <a:ext cx="273" cy="413"/>
              </a:xfrm>
              <a:custGeom>
                <a:avLst/>
                <a:gdLst>
                  <a:gd name="T0" fmla="*/ 0 w 21600"/>
                  <a:gd name="T1" fmla="*/ 0 h 40353"/>
                  <a:gd name="T2" fmla="*/ 0 w 21600"/>
                  <a:gd name="T3" fmla="*/ 0 h 40353"/>
                  <a:gd name="T4" fmla="*/ 0 w 21600"/>
                  <a:gd name="T5" fmla="*/ 0 h 40353"/>
                  <a:gd name="T6" fmla="*/ 0 60000 65536"/>
                  <a:gd name="T7" fmla="*/ 0 60000 65536"/>
                  <a:gd name="T8" fmla="*/ 0 60000 65536"/>
                  <a:gd name="T9" fmla="*/ 0 w 21600"/>
                  <a:gd name="T10" fmla="*/ 0 h 40353"/>
                  <a:gd name="T11" fmla="*/ 21600 w 21600"/>
                  <a:gd name="T12" fmla="*/ 40353 h 40353"/>
                </a:gdLst>
                <a:ahLst/>
                <a:cxnLst>
                  <a:cxn ang="T6">
                    <a:pos x="T0" y="T1"/>
                  </a:cxn>
                  <a:cxn ang="T7">
                    <a:pos x="T2" y="T3"/>
                  </a:cxn>
                  <a:cxn ang="T8">
                    <a:pos x="T4" y="T5"/>
                  </a:cxn>
                </a:cxnLst>
                <a:rect l="T9" t="T10" r="T11" b="T12"/>
                <a:pathLst>
                  <a:path w="21600" h="40353" fill="none" extrusionOk="0">
                    <a:moveTo>
                      <a:pt x="3840" y="0"/>
                    </a:moveTo>
                    <a:cubicBezTo>
                      <a:pt x="14122" y="1858"/>
                      <a:pt x="21600" y="10808"/>
                      <a:pt x="21600" y="21256"/>
                    </a:cubicBezTo>
                    <a:cubicBezTo>
                      <a:pt x="21600" y="29262"/>
                      <a:pt x="17171" y="36611"/>
                      <a:pt x="10092" y="40352"/>
                    </a:cubicBezTo>
                  </a:path>
                  <a:path w="21600" h="40353" stroke="0" extrusionOk="0">
                    <a:moveTo>
                      <a:pt x="3840" y="0"/>
                    </a:moveTo>
                    <a:cubicBezTo>
                      <a:pt x="14122" y="1858"/>
                      <a:pt x="21600" y="10808"/>
                      <a:pt x="21600" y="21256"/>
                    </a:cubicBezTo>
                    <a:cubicBezTo>
                      <a:pt x="21600" y="29262"/>
                      <a:pt x="17171" y="36611"/>
                      <a:pt x="10092" y="40352"/>
                    </a:cubicBezTo>
                    <a:lnTo>
                      <a:pt x="0" y="21256"/>
                    </a:lnTo>
                    <a:close/>
                  </a:path>
                </a:pathLst>
              </a:custGeom>
              <a:noFill/>
              <a:ln w="19050">
                <a:solidFill>
                  <a:srgbClr val="000080"/>
                </a:solidFill>
                <a:prstDash val="sysDot"/>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575" name="Arc 271">
                <a:extLst>
                  <a:ext uri="{FF2B5EF4-FFF2-40B4-BE49-F238E27FC236}">
                    <a16:creationId xmlns:a16="http://schemas.microsoft.com/office/drawing/2014/main" id="{44D589C9-28F1-49B2-8E32-199A785FBACC}"/>
                  </a:ext>
                </a:extLst>
              </p:cNvPr>
              <p:cNvSpPr>
                <a:spLocks/>
              </p:cNvSpPr>
              <p:nvPr/>
            </p:nvSpPr>
            <p:spPr bwMode="auto">
              <a:xfrm flipH="1">
                <a:off x="4575" y="2122"/>
                <a:ext cx="273" cy="413"/>
              </a:xfrm>
              <a:custGeom>
                <a:avLst/>
                <a:gdLst>
                  <a:gd name="T0" fmla="*/ 0 w 21600"/>
                  <a:gd name="T1" fmla="*/ 0 h 40353"/>
                  <a:gd name="T2" fmla="*/ 0 w 21600"/>
                  <a:gd name="T3" fmla="*/ 0 h 40353"/>
                  <a:gd name="T4" fmla="*/ 0 w 21600"/>
                  <a:gd name="T5" fmla="*/ 0 h 40353"/>
                  <a:gd name="T6" fmla="*/ 0 60000 65536"/>
                  <a:gd name="T7" fmla="*/ 0 60000 65536"/>
                  <a:gd name="T8" fmla="*/ 0 60000 65536"/>
                  <a:gd name="T9" fmla="*/ 0 w 21600"/>
                  <a:gd name="T10" fmla="*/ 0 h 40353"/>
                  <a:gd name="T11" fmla="*/ 21600 w 21600"/>
                  <a:gd name="T12" fmla="*/ 40353 h 40353"/>
                </a:gdLst>
                <a:ahLst/>
                <a:cxnLst>
                  <a:cxn ang="T6">
                    <a:pos x="T0" y="T1"/>
                  </a:cxn>
                  <a:cxn ang="T7">
                    <a:pos x="T2" y="T3"/>
                  </a:cxn>
                  <a:cxn ang="T8">
                    <a:pos x="T4" y="T5"/>
                  </a:cxn>
                </a:cxnLst>
                <a:rect l="T9" t="T10" r="T11" b="T12"/>
                <a:pathLst>
                  <a:path w="21600" h="40353" fill="none" extrusionOk="0">
                    <a:moveTo>
                      <a:pt x="3840" y="0"/>
                    </a:moveTo>
                    <a:cubicBezTo>
                      <a:pt x="14122" y="1858"/>
                      <a:pt x="21600" y="10808"/>
                      <a:pt x="21600" y="21256"/>
                    </a:cubicBezTo>
                    <a:cubicBezTo>
                      <a:pt x="21600" y="29262"/>
                      <a:pt x="17171" y="36611"/>
                      <a:pt x="10092" y="40352"/>
                    </a:cubicBezTo>
                  </a:path>
                  <a:path w="21600" h="40353" stroke="0" extrusionOk="0">
                    <a:moveTo>
                      <a:pt x="3840" y="0"/>
                    </a:moveTo>
                    <a:cubicBezTo>
                      <a:pt x="14122" y="1858"/>
                      <a:pt x="21600" y="10808"/>
                      <a:pt x="21600" y="21256"/>
                    </a:cubicBezTo>
                    <a:cubicBezTo>
                      <a:pt x="21600" y="29262"/>
                      <a:pt x="17171" y="36611"/>
                      <a:pt x="10092" y="40352"/>
                    </a:cubicBezTo>
                    <a:lnTo>
                      <a:pt x="0" y="21256"/>
                    </a:lnTo>
                    <a:close/>
                  </a:path>
                </a:pathLst>
              </a:custGeom>
              <a:noFill/>
              <a:ln w="19050">
                <a:solidFill>
                  <a:srgbClr val="000080"/>
                </a:solidFill>
                <a:prstDash val="sysDot"/>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graphicFrame>
        <p:nvGraphicFramePr>
          <p:cNvPr id="94480" name="Group 272">
            <a:extLst>
              <a:ext uri="{FF2B5EF4-FFF2-40B4-BE49-F238E27FC236}">
                <a16:creationId xmlns:a16="http://schemas.microsoft.com/office/drawing/2014/main" id="{F78A15B3-E2B4-48E6-8851-76DB61CE87CB}"/>
              </a:ext>
            </a:extLst>
          </p:cNvPr>
          <p:cNvGraphicFramePr>
            <a:graphicFrameLocks noGrp="1"/>
          </p:cNvGraphicFramePr>
          <p:nvPr/>
        </p:nvGraphicFramePr>
        <p:xfrm>
          <a:off x="1236663" y="4999038"/>
          <a:ext cx="7296150" cy="365125"/>
        </p:xfrm>
        <a:graphic>
          <a:graphicData uri="http://schemas.openxmlformats.org/drawingml/2006/table">
            <a:tbl>
              <a:tblPr/>
              <a:tblGrid>
                <a:gridCol w="1216025">
                  <a:extLst>
                    <a:ext uri="{9D8B030D-6E8A-4147-A177-3AD203B41FA5}">
                      <a16:colId xmlns:a16="http://schemas.microsoft.com/office/drawing/2014/main" val="20000"/>
                    </a:ext>
                  </a:extLst>
                </a:gridCol>
                <a:gridCol w="1216025">
                  <a:extLst>
                    <a:ext uri="{9D8B030D-6E8A-4147-A177-3AD203B41FA5}">
                      <a16:colId xmlns:a16="http://schemas.microsoft.com/office/drawing/2014/main" val="20001"/>
                    </a:ext>
                  </a:extLst>
                </a:gridCol>
                <a:gridCol w="1216025">
                  <a:extLst>
                    <a:ext uri="{9D8B030D-6E8A-4147-A177-3AD203B41FA5}">
                      <a16:colId xmlns:a16="http://schemas.microsoft.com/office/drawing/2014/main" val="20002"/>
                    </a:ext>
                  </a:extLst>
                </a:gridCol>
                <a:gridCol w="1216025">
                  <a:extLst>
                    <a:ext uri="{9D8B030D-6E8A-4147-A177-3AD203B41FA5}">
                      <a16:colId xmlns:a16="http://schemas.microsoft.com/office/drawing/2014/main" val="20003"/>
                    </a:ext>
                  </a:extLst>
                </a:gridCol>
                <a:gridCol w="1216025">
                  <a:extLst>
                    <a:ext uri="{9D8B030D-6E8A-4147-A177-3AD203B41FA5}">
                      <a16:colId xmlns:a16="http://schemas.microsoft.com/office/drawing/2014/main" val="20004"/>
                    </a:ext>
                  </a:extLst>
                </a:gridCol>
                <a:gridCol w="1216025">
                  <a:extLst>
                    <a:ext uri="{9D8B030D-6E8A-4147-A177-3AD203B41FA5}">
                      <a16:colId xmlns:a16="http://schemas.microsoft.com/office/drawing/2014/main" val="20005"/>
                    </a:ext>
                  </a:extLst>
                </a:gridCol>
              </a:tblGrid>
              <a:tr h="365125">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p[0]</a:t>
                      </a:r>
                    </a:p>
                  </a:txBody>
                  <a:tcPr marT="45641" marB="45641"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p[1]</a:t>
                      </a:r>
                    </a:p>
                  </a:txBody>
                  <a:tcPr marT="45641" marB="4564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p[2]</a:t>
                      </a:r>
                    </a:p>
                  </a:txBody>
                  <a:tcPr marT="45641" marB="4564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p[3]</a:t>
                      </a:r>
                    </a:p>
                  </a:txBody>
                  <a:tcPr marT="45641" marB="4564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p[4]</a:t>
                      </a:r>
                    </a:p>
                  </a:txBody>
                  <a:tcPr marT="45641" marB="4564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p[5]</a:t>
                      </a:r>
                    </a:p>
                  </a:txBody>
                  <a:tcPr marT="45641" marB="45641"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pSp>
        <p:nvGrpSpPr>
          <p:cNvPr id="8" name="Group 293">
            <a:extLst>
              <a:ext uri="{FF2B5EF4-FFF2-40B4-BE49-F238E27FC236}">
                <a16:creationId xmlns:a16="http://schemas.microsoft.com/office/drawing/2014/main" id="{1819E14A-B3A7-48EE-A451-105B80C478E8}"/>
              </a:ext>
            </a:extLst>
          </p:cNvPr>
          <p:cNvGrpSpPr>
            <a:grpSpLocks/>
          </p:cNvGrpSpPr>
          <p:nvPr/>
        </p:nvGrpSpPr>
        <p:grpSpPr bwMode="auto">
          <a:xfrm rot="10800000" flipH="1">
            <a:off x="1187450" y="4797425"/>
            <a:ext cx="6527800" cy="431800"/>
            <a:chOff x="728" y="2115"/>
            <a:chExt cx="4112" cy="422"/>
          </a:xfrm>
        </p:grpSpPr>
        <p:sp>
          <p:nvSpPr>
            <p:cNvPr id="19562" name="Arc 294">
              <a:extLst>
                <a:ext uri="{FF2B5EF4-FFF2-40B4-BE49-F238E27FC236}">
                  <a16:creationId xmlns:a16="http://schemas.microsoft.com/office/drawing/2014/main" id="{830CE7E3-6A7F-4002-8D59-F12C0F3860B8}"/>
                </a:ext>
              </a:extLst>
            </p:cNvPr>
            <p:cNvSpPr>
              <a:spLocks/>
            </p:cNvSpPr>
            <p:nvPr/>
          </p:nvSpPr>
          <p:spPr bwMode="auto">
            <a:xfrm flipH="1">
              <a:off x="3787" y="2115"/>
              <a:ext cx="273" cy="413"/>
            </a:xfrm>
            <a:custGeom>
              <a:avLst/>
              <a:gdLst>
                <a:gd name="T0" fmla="*/ 0 w 21600"/>
                <a:gd name="T1" fmla="*/ 0 h 40353"/>
                <a:gd name="T2" fmla="*/ 0 w 21600"/>
                <a:gd name="T3" fmla="*/ 0 h 40353"/>
                <a:gd name="T4" fmla="*/ 0 w 21600"/>
                <a:gd name="T5" fmla="*/ 0 h 40353"/>
                <a:gd name="T6" fmla="*/ 0 60000 65536"/>
                <a:gd name="T7" fmla="*/ 0 60000 65536"/>
                <a:gd name="T8" fmla="*/ 0 60000 65536"/>
                <a:gd name="T9" fmla="*/ 0 w 21600"/>
                <a:gd name="T10" fmla="*/ 0 h 40353"/>
                <a:gd name="T11" fmla="*/ 21600 w 21600"/>
                <a:gd name="T12" fmla="*/ 40353 h 40353"/>
              </a:gdLst>
              <a:ahLst/>
              <a:cxnLst>
                <a:cxn ang="T6">
                  <a:pos x="T0" y="T1"/>
                </a:cxn>
                <a:cxn ang="T7">
                  <a:pos x="T2" y="T3"/>
                </a:cxn>
                <a:cxn ang="T8">
                  <a:pos x="T4" y="T5"/>
                </a:cxn>
              </a:cxnLst>
              <a:rect l="T9" t="T10" r="T11" b="T12"/>
              <a:pathLst>
                <a:path w="21600" h="40353" fill="none" extrusionOk="0">
                  <a:moveTo>
                    <a:pt x="3840" y="0"/>
                  </a:moveTo>
                  <a:cubicBezTo>
                    <a:pt x="14122" y="1858"/>
                    <a:pt x="21600" y="10808"/>
                    <a:pt x="21600" y="21256"/>
                  </a:cubicBezTo>
                  <a:cubicBezTo>
                    <a:pt x="21600" y="29262"/>
                    <a:pt x="17171" y="36611"/>
                    <a:pt x="10092" y="40352"/>
                  </a:cubicBezTo>
                </a:path>
                <a:path w="21600" h="40353" stroke="0" extrusionOk="0">
                  <a:moveTo>
                    <a:pt x="3840" y="0"/>
                  </a:moveTo>
                  <a:cubicBezTo>
                    <a:pt x="14122" y="1858"/>
                    <a:pt x="21600" y="10808"/>
                    <a:pt x="21600" y="21256"/>
                  </a:cubicBezTo>
                  <a:cubicBezTo>
                    <a:pt x="21600" y="29262"/>
                    <a:pt x="17171" y="36611"/>
                    <a:pt x="10092" y="40352"/>
                  </a:cubicBezTo>
                  <a:lnTo>
                    <a:pt x="0" y="21256"/>
                  </a:lnTo>
                  <a:close/>
                </a:path>
              </a:pathLst>
            </a:custGeom>
            <a:noFill/>
            <a:ln w="19050">
              <a:solidFill>
                <a:srgbClr val="000080"/>
              </a:solidFill>
              <a:prstDash val="sysDot"/>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19563" name="Group 295">
              <a:extLst>
                <a:ext uri="{FF2B5EF4-FFF2-40B4-BE49-F238E27FC236}">
                  <a16:creationId xmlns:a16="http://schemas.microsoft.com/office/drawing/2014/main" id="{4BB3F232-D2B0-4C83-BADD-DD79DB6C1114}"/>
                </a:ext>
              </a:extLst>
            </p:cNvPr>
            <p:cNvGrpSpPr>
              <a:grpSpLocks/>
            </p:cNvGrpSpPr>
            <p:nvPr/>
          </p:nvGrpSpPr>
          <p:grpSpPr bwMode="auto">
            <a:xfrm>
              <a:off x="728" y="2115"/>
              <a:ext cx="4112" cy="422"/>
              <a:chOff x="736" y="2119"/>
              <a:chExt cx="4112" cy="422"/>
            </a:xfrm>
          </p:grpSpPr>
          <p:sp>
            <p:nvSpPr>
              <p:cNvPr id="19564" name="Arc 296">
                <a:extLst>
                  <a:ext uri="{FF2B5EF4-FFF2-40B4-BE49-F238E27FC236}">
                    <a16:creationId xmlns:a16="http://schemas.microsoft.com/office/drawing/2014/main" id="{0B669584-8F9F-428C-A406-8C9B3E60AE11}"/>
                  </a:ext>
                </a:extLst>
              </p:cNvPr>
              <p:cNvSpPr>
                <a:spLocks/>
              </p:cNvSpPr>
              <p:nvPr/>
            </p:nvSpPr>
            <p:spPr bwMode="auto">
              <a:xfrm flipH="1">
                <a:off x="736" y="2128"/>
                <a:ext cx="273" cy="413"/>
              </a:xfrm>
              <a:custGeom>
                <a:avLst/>
                <a:gdLst>
                  <a:gd name="T0" fmla="*/ 0 w 21600"/>
                  <a:gd name="T1" fmla="*/ 0 h 40353"/>
                  <a:gd name="T2" fmla="*/ 0 w 21600"/>
                  <a:gd name="T3" fmla="*/ 0 h 40353"/>
                  <a:gd name="T4" fmla="*/ 0 w 21600"/>
                  <a:gd name="T5" fmla="*/ 0 h 40353"/>
                  <a:gd name="T6" fmla="*/ 0 60000 65536"/>
                  <a:gd name="T7" fmla="*/ 0 60000 65536"/>
                  <a:gd name="T8" fmla="*/ 0 60000 65536"/>
                  <a:gd name="T9" fmla="*/ 0 w 21600"/>
                  <a:gd name="T10" fmla="*/ 0 h 40353"/>
                  <a:gd name="T11" fmla="*/ 21600 w 21600"/>
                  <a:gd name="T12" fmla="*/ 40353 h 40353"/>
                </a:gdLst>
                <a:ahLst/>
                <a:cxnLst>
                  <a:cxn ang="T6">
                    <a:pos x="T0" y="T1"/>
                  </a:cxn>
                  <a:cxn ang="T7">
                    <a:pos x="T2" y="T3"/>
                  </a:cxn>
                  <a:cxn ang="T8">
                    <a:pos x="T4" y="T5"/>
                  </a:cxn>
                </a:cxnLst>
                <a:rect l="T9" t="T10" r="T11" b="T12"/>
                <a:pathLst>
                  <a:path w="21600" h="40353" fill="none" extrusionOk="0">
                    <a:moveTo>
                      <a:pt x="3840" y="0"/>
                    </a:moveTo>
                    <a:cubicBezTo>
                      <a:pt x="14122" y="1858"/>
                      <a:pt x="21600" y="10808"/>
                      <a:pt x="21600" y="21256"/>
                    </a:cubicBezTo>
                    <a:cubicBezTo>
                      <a:pt x="21600" y="29262"/>
                      <a:pt x="17171" y="36611"/>
                      <a:pt x="10092" y="40352"/>
                    </a:cubicBezTo>
                  </a:path>
                  <a:path w="21600" h="40353" stroke="0" extrusionOk="0">
                    <a:moveTo>
                      <a:pt x="3840" y="0"/>
                    </a:moveTo>
                    <a:cubicBezTo>
                      <a:pt x="14122" y="1858"/>
                      <a:pt x="21600" y="10808"/>
                      <a:pt x="21600" y="21256"/>
                    </a:cubicBezTo>
                    <a:cubicBezTo>
                      <a:pt x="21600" y="29262"/>
                      <a:pt x="17171" y="36611"/>
                      <a:pt x="10092" y="40352"/>
                    </a:cubicBezTo>
                    <a:lnTo>
                      <a:pt x="0" y="21256"/>
                    </a:lnTo>
                    <a:close/>
                  </a:path>
                </a:pathLst>
              </a:custGeom>
              <a:noFill/>
              <a:ln w="19050">
                <a:solidFill>
                  <a:srgbClr val="000080"/>
                </a:solidFill>
                <a:prstDash val="sysDot"/>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565" name="Arc 297">
                <a:extLst>
                  <a:ext uri="{FF2B5EF4-FFF2-40B4-BE49-F238E27FC236}">
                    <a16:creationId xmlns:a16="http://schemas.microsoft.com/office/drawing/2014/main" id="{7EC050CC-0530-4F29-999F-F59686041047}"/>
                  </a:ext>
                </a:extLst>
              </p:cNvPr>
              <p:cNvSpPr>
                <a:spLocks/>
              </p:cNvSpPr>
              <p:nvPr/>
            </p:nvSpPr>
            <p:spPr bwMode="auto">
              <a:xfrm flipH="1">
                <a:off x="1512" y="2119"/>
                <a:ext cx="273" cy="413"/>
              </a:xfrm>
              <a:custGeom>
                <a:avLst/>
                <a:gdLst>
                  <a:gd name="T0" fmla="*/ 0 w 21600"/>
                  <a:gd name="T1" fmla="*/ 0 h 40353"/>
                  <a:gd name="T2" fmla="*/ 0 w 21600"/>
                  <a:gd name="T3" fmla="*/ 0 h 40353"/>
                  <a:gd name="T4" fmla="*/ 0 w 21600"/>
                  <a:gd name="T5" fmla="*/ 0 h 40353"/>
                  <a:gd name="T6" fmla="*/ 0 60000 65536"/>
                  <a:gd name="T7" fmla="*/ 0 60000 65536"/>
                  <a:gd name="T8" fmla="*/ 0 60000 65536"/>
                  <a:gd name="T9" fmla="*/ 0 w 21600"/>
                  <a:gd name="T10" fmla="*/ 0 h 40353"/>
                  <a:gd name="T11" fmla="*/ 21600 w 21600"/>
                  <a:gd name="T12" fmla="*/ 40353 h 40353"/>
                </a:gdLst>
                <a:ahLst/>
                <a:cxnLst>
                  <a:cxn ang="T6">
                    <a:pos x="T0" y="T1"/>
                  </a:cxn>
                  <a:cxn ang="T7">
                    <a:pos x="T2" y="T3"/>
                  </a:cxn>
                  <a:cxn ang="T8">
                    <a:pos x="T4" y="T5"/>
                  </a:cxn>
                </a:cxnLst>
                <a:rect l="T9" t="T10" r="T11" b="T12"/>
                <a:pathLst>
                  <a:path w="21600" h="40353" fill="none" extrusionOk="0">
                    <a:moveTo>
                      <a:pt x="3840" y="0"/>
                    </a:moveTo>
                    <a:cubicBezTo>
                      <a:pt x="14122" y="1858"/>
                      <a:pt x="21600" y="10808"/>
                      <a:pt x="21600" y="21256"/>
                    </a:cubicBezTo>
                    <a:cubicBezTo>
                      <a:pt x="21600" y="29262"/>
                      <a:pt x="17171" y="36611"/>
                      <a:pt x="10092" y="40352"/>
                    </a:cubicBezTo>
                  </a:path>
                  <a:path w="21600" h="40353" stroke="0" extrusionOk="0">
                    <a:moveTo>
                      <a:pt x="3840" y="0"/>
                    </a:moveTo>
                    <a:cubicBezTo>
                      <a:pt x="14122" y="1858"/>
                      <a:pt x="21600" y="10808"/>
                      <a:pt x="21600" y="21256"/>
                    </a:cubicBezTo>
                    <a:cubicBezTo>
                      <a:pt x="21600" y="29262"/>
                      <a:pt x="17171" y="36611"/>
                      <a:pt x="10092" y="40352"/>
                    </a:cubicBezTo>
                    <a:lnTo>
                      <a:pt x="0" y="21256"/>
                    </a:lnTo>
                    <a:close/>
                  </a:path>
                </a:pathLst>
              </a:custGeom>
              <a:noFill/>
              <a:ln w="19050">
                <a:solidFill>
                  <a:srgbClr val="000080"/>
                </a:solidFill>
                <a:prstDash val="sysDot"/>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566" name="Arc 298">
                <a:extLst>
                  <a:ext uri="{FF2B5EF4-FFF2-40B4-BE49-F238E27FC236}">
                    <a16:creationId xmlns:a16="http://schemas.microsoft.com/office/drawing/2014/main" id="{F0A89F15-F873-4DFB-BA15-5FEA2ACCF430}"/>
                  </a:ext>
                </a:extLst>
              </p:cNvPr>
              <p:cNvSpPr>
                <a:spLocks/>
              </p:cNvSpPr>
              <p:nvPr/>
            </p:nvSpPr>
            <p:spPr bwMode="auto">
              <a:xfrm flipH="1">
                <a:off x="2262" y="2121"/>
                <a:ext cx="273" cy="413"/>
              </a:xfrm>
              <a:custGeom>
                <a:avLst/>
                <a:gdLst>
                  <a:gd name="T0" fmla="*/ 0 w 21600"/>
                  <a:gd name="T1" fmla="*/ 0 h 40353"/>
                  <a:gd name="T2" fmla="*/ 0 w 21600"/>
                  <a:gd name="T3" fmla="*/ 0 h 40353"/>
                  <a:gd name="T4" fmla="*/ 0 w 21600"/>
                  <a:gd name="T5" fmla="*/ 0 h 40353"/>
                  <a:gd name="T6" fmla="*/ 0 60000 65536"/>
                  <a:gd name="T7" fmla="*/ 0 60000 65536"/>
                  <a:gd name="T8" fmla="*/ 0 60000 65536"/>
                  <a:gd name="T9" fmla="*/ 0 w 21600"/>
                  <a:gd name="T10" fmla="*/ 0 h 40353"/>
                  <a:gd name="T11" fmla="*/ 21600 w 21600"/>
                  <a:gd name="T12" fmla="*/ 40353 h 40353"/>
                </a:gdLst>
                <a:ahLst/>
                <a:cxnLst>
                  <a:cxn ang="T6">
                    <a:pos x="T0" y="T1"/>
                  </a:cxn>
                  <a:cxn ang="T7">
                    <a:pos x="T2" y="T3"/>
                  </a:cxn>
                  <a:cxn ang="T8">
                    <a:pos x="T4" y="T5"/>
                  </a:cxn>
                </a:cxnLst>
                <a:rect l="T9" t="T10" r="T11" b="T12"/>
                <a:pathLst>
                  <a:path w="21600" h="40353" fill="none" extrusionOk="0">
                    <a:moveTo>
                      <a:pt x="3840" y="0"/>
                    </a:moveTo>
                    <a:cubicBezTo>
                      <a:pt x="14122" y="1858"/>
                      <a:pt x="21600" y="10808"/>
                      <a:pt x="21600" y="21256"/>
                    </a:cubicBezTo>
                    <a:cubicBezTo>
                      <a:pt x="21600" y="29262"/>
                      <a:pt x="17171" y="36611"/>
                      <a:pt x="10092" y="40352"/>
                    </a:cubicBezTo>
                  </a:path>
                  <a:path w="21600" h="40353" stroke="0" extrusionOk="0">
                    <a:moveTo>
                      <a:pt x="3840" y="0"/>
                    </a:moveTo>
                    <a:cubicBezTo>
                      <a:pt x="14122" y="1858"/>
                      <a:pt x="21600" y="10808"/>
                      <a:pt x="21600" y="21256"/>
                    </a:cubicBezTo>
                    <a:cubicBezTo>
                      <a:pt x="21600" y="29262"/>
                      <a:pt x="17171" y="36611"/>
                      <a:pt x="10092" y="40352"/>
                    </a:cubicBezTo>
                    <a:lnTo>
                      <a:pt x="0" y="21256"/>
                    </a:lnTo>
                    <a:close/>
                  </a:path>
                </a:pathLst>
              </a:custGeom>
              <a:noFill/>
              <a:ln w="19050">
                <a:solidFill>
                  <a:srgbClr val="000080"/>
                </a:solidFill>
                <a:prstDash val="sysDot"/>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567" name="Arc 299">
                <a:extLst>
                  <a:ext uri="{FF2B5EF4-FFF2-40B4-BE49-F238E27FC236}">
                    <a16:creationId xmlns:a16="http://schemas.microsoft.com/office/drawing/2014/main" id="{6857232A-22E1-485E-B252-C4861CF3B8F8}"/>
                  </a:ext>
                </a:extLst>
              </p:cNvPr>
              <p:cNvSpPr>
                <a:spLocks/>
              </p:cNvSpPr>
              <p:nvPr/>
            </p:nvSpPr>
            <p:spPr bwMode="auto">
              <a:xfrm flipH="1">
                <a:off x="3031" y="2121"/>
                <a:ext cx="273" cy="413"/>
              </a:xfrm>
              <a:custGeom>
                <a:avLst/>
                <a:gdLst>
                  <a:gd name="T0" fmla="*/ 0 w 21600"/>
                  <a:gd name="T1" fmla="*/ 0 h 40353"/>
                  <a:gd name="T2" fmla="*/ 0 w 21600"/>
                  <a:gd name="T3" fmla="*/ 0 h 40353"/>
                  <a:gd name="T4" fmla="*/ 0 w 21600"/>
                  <a:gd name="T5" fmla="*/ 0 h 40353"/>
                  <a:gd name="T6" fmla="*/ 0 60000 65536"/>
                  <a:gd name="T7" fmla="*/ 0 60000 65536"/>
                  <a:gd name="T8" fmla="*/ 0 60000 65536"/>
                  <a:gd name="T9" fmla="*/ 0 w 21600"/>
                  <a:gd name="T10" fmla="*/ 0 h 40353"/>
                  <a:gd name="T11" fmla="*/ 21600 w 21600"/>
                  <a:gd name="T12" fmla="*/ 40353 h 40353"/>
                </a:gdLst>
                <a:ahLst/>
                <a:cxnLst>
                  <a:cxn ang="T6">
                    <a:pos x="T0" y="T1"/>
                  </a:cxn>
                  <a:cxn ang="T7">
                    <a:pos x="T2" y="T3"/>
                  </a:cxn>
                  <a:cxn ang="T8">
                    <a:pos x="T4" y="T5"/>
                  </a:cxn>
                </a:cxnLst>
                <a:rect l="T9" t="T10" r="T11" b="T12"/>
                <a:pathLst>
                  <a:path w="21600" h="40353" fill="none" extrusionOk="0">
                    <a:moveTo>
                      <a:pt x="3840" y="0"/>
                    </a:moveTo>
                    <a:cubicBezTo>
                      <a:pt x="14122" y="1858"/>
                      <a:pt x="21600" y="10808"/>
                      <a:pt x="21600" y="21256"/>
                    </a:cubicBezTo>
                    <a:cubicBezTo>
                      <a:pt x="21600" y="29262"/>
                      <a:pt x="17171" y="36611"/>
                      <a:pt x="10092" y="40352"/>
                    </a:cubicBezTo>
                  </a:path>
                  <a:path w="21600" h="40353" stroke="0" extrusionOk="0">
                    <a:moveTo>
                      <a:pt x="3840" y="0"/>
                    </a:moveTo>
                    <a:cubicBezTo>
                      <a:pt x="14122" y="1858"/>
                      <a:pt x="21600" y="10808"/>
                      <a:pt x="21600" y="21256"/>
                    </a:cubicBezTo>
                    <a:cubicBezTo>
                      <a:pt x="21600" y="29262"/>
                      <a:pt x="17171" y="36611"/>
                      <a:pt x="10092" y="40352"/>
                    </a:cubicBezTo>
                    <a:lnTo>
                      <a:pt x="0" y="21256"/>
                    </a:lnTo>
                    <a:close/>
                  </a:path>
                </a:pathLst>
              </a:custGeom>
              <a:noFill/>
              <a:ln w="19050">
                <a:solidFill>
                  <a:srgbClr val="000080"/>
                </a:solidFill>
                <a:prstDash val="sysDot"/>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568" name="Arc 300">
                <a:extLst>
                  <a:ext uri="{FF2B5EF4-FFF2-40B4-BE49-F238E27FC236}">
                    <a16:creationId xmlns:a16="http://schemas.microsoft.com/office/drawing/2014/main" id="{40B0065F-B6DA-48BF-B1A4-4492BAD4D1E8}"/>
                  </a:ext>
                </a:extLst>
              </p:cNvPr>
              <p:cNvSpPr>
                <a:spLocks/>
              </p:cNvSpPr>
              <p:nvPr/>
            </p:nvSpPr>
            <p:spPr bwMode="auto">
              <a:xfrm flipH="1">
                <a:off x="4575" y="2122"/>
                <a:ext cx="273" cy="413"/>
              </a:xfrm>
              <a:custGeom>
                <a:avLst/>
                <a:gdLst>
                  <a:gd name="T0" fmla="*/ 0 w 21600"/>
                  <a:gd name="T1" fmla="*/ 0 h 40353"/>
                  <a:gd name="T2" fmla="*/ 0 w 21600"/>
                  <a:gd name="T3" fmla="*/ 0 h 40353"/>
                  <a:gd name="T4" fmla="*/ 0 w 21600"/>
                  <a:gd name="T5" fmla="*/ 0 h 40353"/>
                  <a:gd name="T6" fmla="*/ 0 60000 65536"/>
                  <a:gd name="T7" fmla="*/ 0 60000 65536"/>
                  <a:gd name="T8" fmla="*/ 0 60000 65536"/>
                  <a:gd name="T9" fmla="*/ 0 w 21600"/>
                  <a:gd name="T10" fmla="*/ 0 h 40353"/>
                  <a:gd name="T11" fmla="*/ 21600 w 21600"/>
                  <a:gd name="T12" fmla="*/ 40353 h 40353"/>
                </a:gdLst>
                <a:ahLst/>
                <a:cxnLst>
                  <a:cxn ang="T6">
                    <a:pos x="T0" y="T1"/>
                  </a:cxn>
                  <a:cxn ang="T7">
                    <a:pos x="T2" y="T3"/>
                  </a:cxn>
                  <a:cxn ang="T8">
                    <a:pos x="T4" y="T5"/>
                  </a:cxn>
                </a:cxnLst>
                <a:rect l="T9" t="T10" r="T11" b="T12"/>
                <a:pathLst>
                  <a:path w="21600" h="40353" fill="none" extrusionOk="0">
                    <a:moveTo>
                      <a:pt x="3840" y="0"/>
                    </a:moveTo>
                    <a:cubicBezTo>
                      <a:pt x="14122" y="1858"/>
                      <a:pt x="21600" y="10808"/>
                      <a:pt x="21600" y="21256"/>
                    </a:cubicBezTo>
                    <a:cubicBezTo>
                      <a:pt x="21600" y="29262"/>
                      <a:pt x="17171" y="36611"/>
                      <a:pt x="10092" y="40352"/>
                    </a:cubicBezTo>
                  </a:path>
                  <a:path w="21600" h="40353" stroke="0" extrusionOk="0">
                    <a:moveTo>
                      <a:pt x="3840" y="0"/>
                    </a:moveTo>
                    <a:cubicBezTo>
                      <a:pt x="14122" y="1858"/>
                      <a:pt x="21600" y="10808"/>
                      <a:pt x="21600" y="21256"/>
                    </a:cubicBezTo>
                    <a:cubicBezTo>
                      <a:pt x="21600" y="29262"/>
                      <a:pt x="17171" y="36611"/>
                      <a:pt x="10092" y="40352"/>
                    </a:cubicBezTo>
                    <a:lnTo>
                      <a:pt x="0" y="21256"/>
                    </a:lnTo>
                    <a:close/>
                  </a:path>
                </a:pathLst>
              </a:custGeom>
              <a:noFill/>
              <a:ln w="19050">
                <a:solidFill>
                  <a:srgbClr val="000080"/>
                </a:solidFill>
                <a:prstDash val="sysDot"/>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sp>
        <p:nvSpPr>
          <p:cNvPr id="94509" name="Text Box 301">
            <a:extLst>
              <a:ext uri="{FF2B5EF4-FFF2-40B4-BE49-F238E27FC236}">
                <a16:creationId xmlns:a16="http://schemas.microsoft.com/office/drawing/2014/main" id="{3E417BDF-2B2B-4914-8EB9-A002FEC39545}"/>
              </a:ext>
            </a:extLst>
          </p:cNvPr>
          <p:cNvSpPr txBox="1">
            <a:spLocks noChangeArrowheads="1"/>
          </p:cNvSpPr>
          <p:nvPr/>
        </p:nvSpPr>
        <p:spPr bwMode="auto">
          <a:xfrm>
            <a:off x="2195513" y="5402263"/>
            <a:ext cx="6264275" cy="396875"/>
          </a:xfrm>
          <a:prstGeom prst="rect">
            <a:avLst/>
          </a:prstGeom>
          <a:solidFill>
            <a:schemeClr val="accent1">
              <a:alpha val="10001"/>
            </a:schemeClr>
          </a:solidFill>
          <a:ln w="9525">
            <a:noFill/>
            <a:miter lim="800000"/>
            <a:headEnd/>
            <a:tailEnd/>
          </a:ln>
          <a:effectLst/>
        </p:spPr>
        <p:txBody>
          <a:bodyPr>
            <a:spAutoFit/>
          </a:bodyPr>
          <a:lstStyle/>
          <a:p>
            <a:pPr>
              <a:defRPr/>
            </a:pPr>
            <a:r>
              <a:rPr lang="en-US" altLang="zh-CN" sz="2000" b="1">
                <a:solidFill>
                  <a:schemeClr val="folHlink"/>
                </a:solidFill>
                <a:effectLst>
                  <a:outerShdw blurRad="38100" dist="38100" dir="2700000" algn="tl">
                    <a:srgbClr val="000000"/>
                  </a:outerShdw>
                </a:effectLst>
              </a:rPr>
              <a:t>     *(</a:t>
            </a:r>
            <a:r>
              <a:rPr lang="en-US" altLang="zh-CN" sz="2000" b="1">
                <a:solidFill>
                  <a:srgbClr val="990000"/>
                </a:solidFill>
                <a:effectLst>
                  <a:outerShdw blurRad="38100" dist="38100" dir="2700000" algn="tl">
                    <a:srgbClr val="000000"/>
                  </a:outerShdw>
                </a:effectLst>
              </a:rPr>
              <a:t>++p</a:t>
            </a:r>
            <a:r>
              <a:rPr lang="en-US" altLang="zh-CN" sz="2000" b="1">
                <a:solidFill>
                  <a:schemeClr val="folHlink"/>
                </a:solidFill>
                <a:effectLst>
                  <a:outerShdw blurRad="38100" dist="38100" dir="2700000" algn="tl">
                    <a:srgbClr val="000000"/>
                  </a:outerShdw>
                </a:effectLst>
              </a:rPr>
              <a:t>)</a:t>
            </a:r>
            <a:r>
              <a:rPr lang="en-US" altLang="zh-CN" sz="2000" b="1">
                <a:solidFill>
                  <a:srgbClr val="FF00FF"/>
                </a:solidFill>
                <a:effectLst>
                  <a:outerShdw blurRad="38100" dist="38100" dir="2700000" algn="tl">
                    <a:srgbClr val="000000"/>
                  </a:outerShdw>
                </a:effectLst>
              </a:rPr>
              <a:t>=</a:t>
            </a:r>
            <a:r>
              <a:rPr lang="en-US" altLang="zh-CN" sz="2000" b="1">
                <a:solidFill>
                  <a:srgbClr val="FF3300"/>
                </a:solidFill>
                <a:effectLst>
                  <a:outerShdw blurRad="38100" dist="38100" dir="2700000" algn="tl">
                    <a:srgbClr val="000000"/>
                  </a:outerShdw>
                </a:effectLst>
              </a:rPr>
              <a:t>0</a:t>
            </a:r>
            <a:r>
              <a:rPr lang="en-US" altLang="zh-CN" sz="2000" b="1">
                <a:solidFill>
                  <a:srgbClr val="FF00FF"/>
                </a:solidFill>
                <a:effectLst>
                  <a:outerShdw blurRad="38100" dist="38100" dir="2700000" algn="tl">
                    <a:srgbClr val="000000"/>
                  </a:outerShdw>
                </a:effectLst>
              </a:rPr>
              <a:t>;</a:t>
            </a:r>
          </a:p>
        </p:txBody>
      </p:sp>
      <p:sp>
        <p:nvSpPr>
          <p:cNvPr id="94513" name="Arc 305">
            <a:extLst>
              <a:ext uri="{FF2B5EF4-FFF2-40B4-BE49-F238E27FC236}">
                <a16:creationId xmlns:a16="http://schemas.microsoft.com/office/drawing/2014/main" id="{A3609E0F-5D1D-4419-9177-AB06363795F7}"/>
              </a:ext>
            </a:extLst>
          </p:cNvPr>
          <p:cNvSpPr>
            <a:spLocks/>
          </p:cNvSpPr>
          <p:nvPr/>
        </p:nvSpPr>
        <p:spPr bwMode="auto">
          <a:xfrm rot="10800000">
            <a:off x="2411413" y="5229225"/>
            <a:ext cx="414337" cy="277813"/>
          </a:xfrm>
          <a:custGeom>
            <a:avLst/>
            <a:gdLst>
              <a:gd name="T0" fmla="*/ 2147483647 w 21600"/>
              <a:gd name="T1" fmla="*/ 0 h 38301"/>
              <a:gd name="T2" fmla="*/ 2147483647 w 21600"/>
              <a:gd name="T3" fmla="*/ 2147483647 h 38301"/>
              <a:gd name="T4" fmla="*/ 0 w 21600"/>
              <a:gd name="T5" fmla="*/ 2147483647 h 38301"/>
              <a:gd name="T6" fmla="*/ 0 60000 65536"/>
              <a:gd name="T7" fmla="*/ 0 60000 65536"/>
              <a:gd name="T8" fmla="*/ 0 60000 65536"/>
              <a:gd name="T9" fmla="*/ 0 w 21600"/>
              <a:gd name="T10" fmla="*/ 0 h 38301"/>
              <a:gd name="T11" fmla="*/ 21600 w 21600"/>
              <a:gd name="T12" fmla="*/ 38301 h 38301"/>
            </a:gdLst>
            <a:ahLst/>
            <a:cxnLst>
              <a:cxn ang="T6">
                <a:pos x="T0" y="T1"/>
              </a:cxn>
              <a:cxn ang="T7">
                <a:pos x="T2" y="T3"/>
              </a:cxn>
              <a:cxn ang="T8">
                <a:pos x="T4" y="T5"/>
              </a:cxn>
            </a:cxnLst>
            <a:rect l="T9" t="T10" r="T11" b="T12"/>
            <a:pathLst>
              <a:path w="21600" h="38301" fill="none" extrusionOk="0">
                <a:moveTo>
                  <a:pt x="9887" y="-1"/>
                </a:moveTo>
                <a:cubicBezTo>
                  <a:pt x="17079" y="3702"/>
                  <a:pt x="21600" y="11114"/>
                  <a:pt x="21600" y="19204"/>
                </a:cubicBezTo>
                <a:cubicBezTo>
                  <a:pt x="21600" y="27210"/>
                  <a:pt x="17171" y="34559"/>
                  <a:pt x="10092" y="38300"/>
                </a:cubicBezTo>
              </a:path>
              <a:path w="21600" h="38301" stroke="0" extrusionOk="0">
                <a:moveTo>
                  <a:pt x="9887" y="-1"/>
                </a:moveTo>
                <a:cubicBezTo>
                  <a:pt x="17079" y="3702"/>
                  <a:pt x="21600" y="11114"/>
                  <a:pt x="21600" y="19204"/>
                </a:cubicBezTo>
                <a:cubicBezTo>
                  <a:pt x="21600" y="27210"/>
                  <a:pt x="17171" y="34559"/>
                  <a:pt x="10092" y="38300"/>
                </a:cubicBezTo>
                <a:lnTo>
                  <a:pt x="0" y="19204"/>
                </a:lnTo>
                <a:close/>
              </a:path>
            </a:pathLst>
          </a:custGeom>
          <a:noFill/>
          <a:ln w="19050">
            <a:solidFill>
              <a:srgbClr val="000080"/>
            </a:solidFill>
            <a:prstDash val="sysDot"/>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4518" name="Text Box 310">
            <a:extLst>
              <a:ext uri="{FF2B5EF4-FFF2-40B4-BE49-F238E27FC236}">
                <a16:creationId xmlns:a16="http://schemas.microsoft.com/office/drawing/2014/main" id="{FF5A6B0F-BAC2-4969-A41F-828004655007}"/>
              </a:ext>
            </a:extLst>
          </p:cNvPr>
          <p:cNvSpPr txBox="1">
            <a:spLocks noChangeArrowheads="1"/>
          </p:cNvSpPr>
          <p:nvPr/>
        </p:nvSpPr>
        <p:spPr bwMode="auto">
          <a:xfrm>
            <a:off x="3717925" y="5402263"/>
            <a:ext cx="431800" cy="396875"/>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2000" b="1">
                <a:solidFill>
                  <a:srgbClr val="FF3300"/>
                </a:solidFill>
                <a:effectLst>
                  <a:outerShdw blurRad="38100" dist="38100" dir="2700000" algn="tl">
                    <a:srgbClr val="C0C0C0"/>
                  </a:outerShdw>
                </a:effectLst>
              </a:rPr>
              <a:t>0</a:t>
            </a:r>
          </a:p>
        </p:txBody>
      </p:sp>
      <p:sp>
        <p:nvSpPr>
          <p:cNvPr id="94519" name="Line 311">
            <a:extLst>
              <a:ext uri="{FF2B5EF4-FFF2-40B4-BE49-F238E27FC236}">
                <a16:creationId xmlns:a16="http://schemas.microsoft.com/office/drawing/2014/main" id="{29B9D7CB-DF88-4A99-B285-D0FCC1E1FBB9}"/>
              </a:ext>
            </a:extLst>
          </p:cNvPr>
          <p:cNvSpPr>
            <a:spLocks noChangeShapeType="1"/>
          </p:cNvSpPr>
          <p:nvPr/>
        </p:nvSpPr>
        <p:spPr bwMode="auto">
          <a:xfrm>
            <a:off x="1857375" y="2143125"/>
            <a:ext cx="655638" cy="685800"/>
          </a:xfrm>
          <a:prstGeom prst="line">
            <a:avLst/>
          </a:prstGeom>
          <a:noFill/>
          <a:ln w="28575">
            <a:solidFill>
              <a:srgbClr val="993300"/>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94570" name="Group 362">
            <a:extLst>
              <a:ext uri="{FF2B5EF4-FFF2-40B4-BE49-F238E27FC236}">
                <a16:creationId xmlns:a16="http://schemas.microsoft.com/office/drawing/2014/main" id="{8DD19A5F-E180-467E-A40D-79B2F8B6F126}"/>
              </a:ext>
            </a:extLst>
          </p:cNvPr>
          <p:cNvGraphicFramePr>
            <a:graphicFrameLocks noGrp="1"/>
          </p:cNvGraphicFramePr>
          <p:nvPr/>
        </p:nvGraphicFramePr>
        <p:xfrm>
          <a:off x="1279525" y="5805488"/>
          <a:ext cx="7296150" cy="365125"/>
        </p:xfrm>
        <a:graphic>
          <a:graphicData uri="http://schemas.openxmlformats.org/drawingml/2006/table">
            <a:tbl>
              <a:tblPr/>
              <a:tblGrid>
                <a:gridCol w="1216025">
                  <a:extLst>
                    <a:ext uri="{9D8B030D-6E8A-4147-A177-3AD203B41FA5}">
                      <a16:colId xmlns:a16="http://schemas.microsoft.com/office/drawing/2014/main" val="20000"/>
                    </a:ext>
                  </a:extLst>
                </a:gridCol>
                <a:gridCol w="1216025">
                  <a:extLst>
                    <a:ext uri="{9D8B030D-6E8A-4147-A177-3AD203B41FA5}">
                      <a16:colId xmlns:a16="http://schemas.microsoft.com/office/drawing/2014/main" val="20001"/>
                    </a:ext>
                  </a:extLst>
                </a:gridCol>
                <a:gridCol w="1216025">
                  <a:extLst>
                    <a:ext uri="{9D8B030D-6E8A-4147-A177-3AD203B41FA5}">
                      <a16:colId xmlns:a16="http://schemas.microsoft.com/office/drawing/2014/main" val="20002"/>
                    </a:ext>
                  </a:extLst>
                </a:gridCol>
                <a:gridCol w="1216025">
                  <a:extLst>
                    <a:ext uri="{9D8B030D-6E8A-4147-A177-3AD203B41FA5}">
                      <a16:colId xmlns:a16="http://schemas.microsoft.com/office/drawing/2014/main" val="20003"/>
                    </a:ext>
                  </a:extLst>
                </a:gridCol>
                <a:gridCol w="1216025">
                  <a:extLst>
                    <a:ext uri="{9D8B030D-6E8A-4147-A177-3AD203B41FA5}">
                      <a16:colId xmlns:a16="http://schemas.microsoft.com/office/drawing/2014/main" val="20004"/>
                    </a:ext>
                  </a:extLst>
                </a:gridCol>
                <a:gridCol w="1216025">
                  <a:extLst>
                    <a:ext uri="{9D8B030D-6E8A-4147-A177-3AD203B41FA5}">
                      <a16:colId xmlns:a16="http://schemas.microsoft.com/office/drawing/2014/main" val="20005"/>
                    </a:ext>
                  </a:extLst>
                </a:gridCol>
              </a:tblGrid>
              <a:tr h="365125">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a:t>
                      </a:r>
                      <a:r>
                        <a:rPr kumimoji="1" lang="en-US" altLang="zh-CN" sz="1800" b="1" i="0" u="none" strike="noStrike" cap="none" normalizeH="0" baseline="0">
                          <a:ln>
                            <a:noFill/>
                          </a:ln>
                          <a:solidFill>
                            <a:srgbClr val="990000"/>
                          </a:solidFill>
                          <a:effectLst>
                            <a:outerShdw blurRad="38100" dist="38100" dir="2700000" algn="tl">
                              <a:srgbClr val="C0C0C0"/>
                            </a:outerShdw>
                          </a:effectLst>
                          <a:latin typeface="Tahoma" pitchFamily="34" charset="0"/>
                          <a:ea typeface="宋体" pitchFamily="2" charset="-122"/>
                        </a:rPr>
                        <a:t>p</a:t>
                      </a:r>
                      <a:r>
                        <a:rPr kumimoji="1" lang="en-US" altLang="zh-CN" sz="900" b="1" i="0" u="none" strike="noStrike" cap="none" normalizeH="0" baseline="0">
                          <a:ln>
                            <a:noFill/>
                          </a:ln>
                          <a:solidFill>
                            <a:srgbClr val="990000"/>
                          </a:solidFill>
                          <a:effectLst>
                            <a:outerShdw blurRad="38100" dist="38100" dir="2700000" algn="tl">
                              <a:srgbClr val="C0C0C0"/>
                            </a:outerShdw>
                          </a:effectLst>
                          <a:latin typeface="Tahoma" pitchFamily="34" charset="0"/>
                          <a:ea typeface="宋体" pitchFamily="2" charset="-122"/>
                        </a:rPr>
                        <a:t> </a:t>
                      </a:r>
                      <a:r>
                        <a:rPr kumimoji="1" lang="en-US" altLang="zh-CN" sz="1800" b="1" i="0" u="none" strike="noStrike" cap="none" normalizeH="0" baseline="0">
                          <a:ln>
                            <a:noFill/>
                          </a:ln>
                          <a:solidFill>
                            <a:srgbClr val="990000"/>
                          </a:solidFill>
                          <a:effectLst>
                            <a:outerShdw blurRad="38100" dist="38100" dir="2700000" algn="tl">
                              <a:srgbClr val="C0C0C0"/>
                            </a:outerShdw>
                          </a:effectLst>
                          <a:latin typeface="Tahoma" pitchFamily="34" charset="0"/>
                          <a:ea typeface="宋体" pitchFamily="2" charset="-122"/>
                        </a:rPr>
                        <a:t>-</a:t>
                      </a:r>
                      <a:r>
                        <a:rPr kumimoji="1" lang="en-US" altLang="zh-CN" sz="900" b="1" i="0" u="none" strike="noStrike" cap="none" normalizeH="0" baseline="0">
                          <a:ln>
                            <a:noFill/>
                          </a:ln>
                          <a:solidFill>
                            <a:srgbClr val="990000"/>
                          </a:solidFill>
                          <a:effectLst>
                            <a:outerShdw blurRad="38100" dist="38100" dir="2700000" algn="tl">
                              <a:srgbClr val="C0C0C0"/>
                            </a:outerShdw>
                          </a:effectLst>
                          <a:latin typeface="Tahoma" pitchFamily="34" charset="0"/>
                          <a:ea typeface="宋体" pitchFamily="2" charset="-122"/>
                        </a:rPr>
                        <a:t> </a:t>
                      </a:r>
                      <a:r>
                        <a:rPr kumimoji="1" lang="en-US" altLang="zh-CN" sz="1800" b="1" i="0" u="none" strike="noStrike" cap="none" normalizeH="0" baseline="0">
                          <a:ln>
                            <a:noFill/>
                          </a:ln>
                          <a:solidFill>
                            <a:srgbClr val="990000"/>
                          </a:solidFill>
                          <a:effectLst>
                            <a:outerShdw blurRad="38100" dist="38100" dir="2700000" algn="tl">
                              <a:srgbClr val="C0C0C0"/>
                            </a:outerShdw>
                          </a:effectLst>
                          <a:latin typeface="Tahoma" pitchFamily="34" charset="0"/>
                          <a:ea typeface="宋体" pitchFamily="2" charset="-122"/>
                        </a:rPr>
                        <a:t>1</a:t>
                      </a: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a:t>
                      </a:r>
                    </a:p>
                  </a:txBody>
                  <a:tcPr marT="45641" marB="45641"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a:t>
                      </a:r>
                      <a:r>
                        <a:rPr kumimoji="1" lang="en-US" altLang="zh-CN" sz="1800" b="1" i="0" u="none" strike="noStrike" cap="none" normalizeH="0" baseline="0">
                          <a:ln>
                            <a:noFill/>
                          </a:ln>
                          <a:solidFill>
                            <a:srgbClr val="990000"/>
                          </a:solidFill>
                          <a:effectLst>
                            <a:outerShdw blurRad="38100" dist="38100" dir="2700000" algn="tl">
                              <a:srgbClr val="C0C0C0"/>
                            </a:outerShdw>
                          </a:effectLst>
                          <a:latin typeface="Tahoma" pitchFamily="34" charset="0"/>
                          <a:ea typeface="宋体" pitchFamily="2" charset="-122"/>
                        </a:rPr>
                        <a:t>p+0</a:t>
                      </a: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a:t>
                      </a:r>
                    </a:p>
                  </a:txBody>
                  <a:tcPr marT="45641" marB="4564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a:t>
                      </a:r>
                      <a:r>
                        <a:rPr kumimoji="1" lang="en-US" altLang="zh-CN" sz="1800" b="1" i="0" u="none" strike="noStrike" cap="none" normalizeH="0" baseline="0">
                          <a:ln>
                            <a:noFill/>
                          </a:ln>
                          <a:solidFill>
                            <a:srgbClr val="990000"/>
                          </a:solidFill>
                          <a:effectLst>
                            <a:outerShdw blurRad="38100" dist="38100" dir="2700000" algn="tl">
                              <a:srgbClr val="C0C0C0"/>
                            </a:outerShdw>
                          </a:effectLst>
                          <a:latin typeface="Tahoma" pitchFamily="34" charset="0"/>
                          <a:ea typeface="宋体" pitchFamily="2" charset="-122"/>
                        </a:rPr>
                        <a:t>p+1</a:t>
                      </a: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a:t>
                      </a:r>
                    </a:p>
                  </a:txBody>
                  <a:tcPr marT="45641" marB="4564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a:t>
                      </a:r>
                      <a:r>
                        <a:rPr kumimoji="1" lang="en-US" altLang="zh-CN" sz="1800" b="1" i="0" u="none" strike="noStrike" cap="none" normalizeH="0" baseline="0">
                          <a:ln>
                            <a:noFill/>
                          </a:ln>
                          <a:solidFill>
                            <a:srgbClr val="990000"/>
                          </a:solidFill>
                          <a:effectLst>
                            <a:outerShdw blurRad="38100" dist="38100" dir="2700000" algn="tl">
                              <a:srgbClr val="C0C0C0"/>
                            </a:outerShdw>
                          </a:effectLst>
                          <a:latin typeface="Tahoma" pitchFamily="34" charset="0"/>
                          <a:ea typeface="宋体" pitchFamily="2" charset="-122"/>
                        </a:rPr>
                        <a:t>p+2</a:t>
                      </a: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a:t>
                      </a:r>
                    </a:p>
                  </a:txBody>
                  <a:tcPr marT="45641" marB="4564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a:t>
                      </a:r>
                      <a:r>
                        <a:rPr kumimoji="1" lang="en-US" altLang="zh-CN" sz="1800" b="1" i="0" u="none" strike="noStrike" cap="none" normalizeH="0" baseline="0">
                          <a:ln>
                            <a:noFill/>
                          </a:ln>
                          <a:solidFill>
                            <a:srgbClr val="990000"/>
                          </a:solidFill>
                          <a:effectLst>
                            <a:outerShdw blurRad="38100" dist="38100" dir="2700000" algn="tl">
                              <a:srgbClr val="C0C0C0"/>
                            </a:outerShdw>
                          </a:effectLst>
                          <a:latin typeface="Tahoma" pitchFamily="34" charset="0"/>
                          <a:ea typeface="宋体" pitchFamily="2" charset="-122"/>
                        </a:rPr>
                        <a:t>p+3</a:t>
                      </a: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a:t>
                      </a:r>
                    </a:p>
                  </a:txBody>
                  <a:tcPr marT="45641" marB="4564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a:t>
                      </a:r>
                      <a:r>
                        <a:rPr kumimoji="1" lang="en-US" altLang="zh-CN" sz="1800" b="1" i="0" u="none" strike="noStrike" cap="none" normalizeH="0" baseline="0">
                          <a:ln>
                            <a:noFill/>
                          </a:ln>
                          <a:solidFill>
                            <a:srgbClr val="990000"/>
                          </a:solidFill>
                          <a:effectLst>
                            <a:outerShdw blurRad="38100" dist="38100" dir="2700000" algn="tl">
                              <a:srgbClr val="C0C0C0"/>
                            </a:outerShdw>
                          </a:effectLst>
                          <a:latin typeface="Tahoma" pitchFamily="34" charset="0"/>
                          <a:ea typeface="宋体" pitchFamily="2" charset="-122"/>
                        </a:rPr>
                        <a:t>p+4</a:t>
                      </a: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a:t>
                      </a:r>
                    </a:p>
                  </a:txBody>
                  <a:tcPr marT="45641" marB="45641"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pSp>
        <p:nvGrpSpPr>
          <p:cNvPr id="10" name="Group 370">
            <a:extLst>
              <a:ext uri="{FF2B5EF4-FFF2-40B4-BE49-F238E27FC236}">
                <a16:creationId xmlns:a16="http://schemas.microsoft.com/office/drawing/2014/main" id="{DC6AA19D-A7C4-43C2-B11B-B7676DAA54B9}"/>
              </a:ext>
            </a:extLst>
          </p:cNvPr>
          <p:cNvGrpSpPr>
            <a:grpSpLocks/>
          </p:cNvGrpSpPr>
          <p:nvPr/>
        </p:nvGrpSpPr>
        <p:grpSpPr bwMode="auto">
          <a:xfrm>
            <a:off x="1131888" y="5157788"/>
            <a:ext cx="6503987" cy="790575"/>
            <a:chOff x="713" y="3249"/>
            <a:chExt cx="4097" cy="498"/>
          </a:xfrm>
        </p:grpSpPr>
        <p:grpSp>
          <p:nvGrpSpPr>
            <p:cNvPr id="19555" name="Group 342">
              <a:extLst>
                <a:ext uri="{FF2B5EF4-FFF2-40B4-BE49-F238E27FC236}">
                  <a16:creationId xmlns:a16="http://schemas.microsoft.com/office/drawing/2014/main" id="{9367CC9E-B545-4CB6-B803-3670DB377FC6}"/>
                </a:ext>
              </a:extLst>
            </p:cNvPr>
            <p:cNvGrpSpPr>
              <a:grpSpLocks/>
            </p:cNvGrpSpPr>
            <p:nvPr/>
          </p:nvGrpSpPr>
          <p:grpSpPr bwMode="auto">
            <a:xfrm>
              <a:off x="1474" y="3249"/>
              <a:ext cx="3336" cy="492"/>
              <a:chOff x="1478" y="3708"/>
              <a:chExt cx="3336" cy="492"/>
            </a:xfrm>
          </p:grpSpPr>
          <p:sp>
            <p:nvSpPr>
              <p:cNvPr id="19557" name="Arc 335">
                <a:extLst>
                  <a:ext uri="{FF2B5EF4-FFF2-40B4-BE49-F238E27FC236}">
                    <a16:creationId xmlns:a16="http://schemas.microsoft.com/office/drawing/2014/main" id="{E3F0ACD8-F816-4CEF-B080-76C33E1D8944}"/>
                  </a:ext>
                </a:extLst>
              </p:cNvPr>
              <p:cNvSpPr>
                <a:spLocks/>
              </p:cNvSpPr>
              <p:nvPr/>
            </p:nvSpPr>
            <p:spPr bwMode="auto">
              <a:xfrm rot="10800000">
                <a:off x="3764" y="3711"/>
                <a:ext cx="273" cy="489"/>
              </a:xfrm>
              <a:custGeom>
                <a:avLst/>
                <a:gdLst>
                  <a:gd name="T0" fmla="*/ 0 w 21600"/>
                  <a:gd name="T1" fmla="*/ 0 h 40353"/>
                  <a:gd name="T2" fmla="*/ 0 w 21600"/>
                  <a:gd name="T3" fmla="*/ 0 h 40353"/>
                  <a:gd name="T4" fmla="*/ 0 w 21600"/>
                  <a:gd name="T5" fmla="*/ 0 h 40353"/>
                  <a:gd name="T6" fmla="*/ 0 60000 65536"/>
                  <a:gd name="T7" fmla="*/ 0 60000 65536"/>
                  <a:gd name="T8" fmla="*/ 0 60000 65536"/>
                  <a:gd name="T9" fmla="*/ 0 w 21600"/>
                  <a:gd name="T10" fmla="*/ 0 h 40353"/>
                  <a:gd name="T11" fmla="*/ 21600 w 21600"/>
                  <a:gd name="T12" fmla="*/ 40353 h 40353"/>
                </a:gdLst>
                <a:ahLst/>
                <a:cxnLst>
                  <a:cxn ang="T6">
                    <a:pos x="T0" y="T1"/>
                  </a:cxn>
                  <a:cxn ang="T7">
                    <a:pos x="T2" y="T3"/>
                  </a:cxn>
                  <a:cxn ang="T8">
                    <a:pos x="T4" y="T5"/>
                  </a:cxn>
                </a:cxnLst>
                <a:rect l="T9" t="T10" r="T11" b="T12"/>
                <a:pathLst>
                  <a:path w="21600" h="40353" fill="none" extrusionOk="0">
                    <a:moveTo>
                      <a:pt x="3840" y="0"/>
                    </a:moveTo>
                    <a:cubicBezTo>
                      <a:pt x="14122" y="1858"/>
                      <a:pt x="21600" y="10808"/>
                      <a:pt x="21600" y="21256"/>
                    </a:cubicBezTo>
                    <a:cubicBezTo>
                      <a:pt x="21600" y="29262"/>
                      <a:pt x="17171" y="36611"/>
                      <a:pt x="10092" y="40352"/>
                    </a:cubicBezTo>
                  </a:path>
                  <a:path w="21600" h="40353" stroke="0" extrusionOk="0">
                    <a:moveTo>
                      <a:pt x="3840" y="0"/>
                    </a:moveTo>
                    <a:cubicBezTo>
                      <a:pt x="14122" y="1858"/>
                      <a:pt x="21600" y="10808"/>
                      <a:pt x="21600" y="21256"/>
                    </a:cubicBezTo>
                    <a:cubicBezTo>
                      <a:pt x="21600" y="29262"/>
                      <a:pt x="17171" y="36611"/>
                      <a:pt x="10092" y="40352"/>
                    </a:cubicBezTo>
                    <a:lnTo>
                      <a:pt x="0" y="21256"/>
                    </a:lnTo>
                    <a:close/>
                  </a:path>
                </a:pathLst>
              </a:custGeom>
              <a:noFill/>
              <a:ln w="19050">
                <a:solidFill>
                  <a:srgbClr val="000080"/>
                </a:solidFill>
                <a:prstDash val="sysDot"/>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558" name="Arc 338">
                <a:extLst>
                  <a:ext uri="{FF2B5EF4-FFF2-40B4-BE49-F238E27FC236}">
                    <a16:creationId xmlns:a16="http://schemas.microsoft.com/office/drawing/2014/main" id="{9D7710E9-6226-4FB3-AA8D-B7C1E41D96B1}"/>
                  </a:ext>
                </a:extLst>
              </p:cNvPr>
              <p:cNvSpPr>
                <a:spLocks/>
              </p:cNvSpPr>
              <p:nvPr/>
            </p:nvSpPr>
            <p:spPr bwMode="auto">
              <a:xfrm rot="10800000">
                <a:off x="1478" y="3711"/>
                <a:ext cx="273" cy="489"/>
              </a:xfrm>
              <a:custGeom>
                <a:avLst/>
                <a:gdLst>
                  <a:gd name="T0" fmla="*/ 0 w 21600"/>
                  <a:gd name="T1" fmla="*/ 0 h 40353"/>
                  <a:gd name="T2" fmla="*/ 0 w 21600"/>
                  <a:gd name="T3" fmla="*/ 0 h 40353"/>
                  <a:gd name="T4" fmla="*/ 0 w 21600"/>
                  <a:gd name="T5" fmla="*/ 0 h 40353"/>
                  <a:gd name="T6" fmla="*/ 0 60000 65536"/>
                  <a:gd name="T7" fmla="*/ 0 60000 65536"/>
                  <a:gd name="T8" fmla="*/ 0 60000 65536"/>
                  <a:gd name="T9" fmla="*/ 0 w 21600"/>
                  <a:gd name="T10" fmla="*/ 0 h 40353"/>
                  <a:gd name="T11" fmla="*/ 21600 w 21600"/>
                  <a:gd name="T12" fmla="*/ 40353 h 40353"/>
                </a:gdLst>
                <a:ahLst/>
                <a:cxnLst>
                  <a:cxn ang="T6">
                    <a:pos x="T0" y="T1"/>
                  </a:cxn>
                  <a:cxn ang="T7">
                    <a:pos x="T2" y="T3"/>
                  </a:cxn>
                  <a:cxn ang="T8">
                    <a:pos x="T4" y="T5"/>
                  </a:cxn>
                </a:cxnLst>
                <a:rect l="T9" t="T10" r="T11" b="T12"/>
                <a:pathLst>
                  <a:path w="21600" h="40353" fill="none" extrusionOk="0">
                    <a:moveTo>
                      <a:pt x="3840" y="0"/>
                    </a:moveTo>
                    <a:cubicBezTo>
                      <a:pt x="14122" y="1858"/>
                      <a:pt x="21600" y="10808"/>
                      <a:pt x="21600" y="21256"/>
                    </a:cubicBezTo>
                    <a:cubicBezTo>
                      <a:pt x="21600" y="29262"/>
                      <a:pt x="17171" y="36611"/>
                      <a:pt x="10092" y="40352"/>
                    </a:cubicBezTo>
                  </a:path>
                  <a:path w="21600" h="40353" stroke="0" extrusionOk="0">
                    <a:moveTo>
                      <a:pt x="3840" y="0"/>
                    </a:moveTo>
                    <a:cubicBezTo>
                      <a:pt x="14122" y="1858"/>
                      <a:pt x="21600" y="10808"/>
                      <a:pt x="21600" y="21256"/>
                    </a:cubicBezTo>
                    <a:cubicBezTo>
                      <a:pt x="21600" y="29262"/>
                      <a:pt x="17171" y="36611"/>
                      <a:pt x="10092" y="40352"/>
                    </a:cubicBezTo>
                    <a:lnTo>
                      <a:pt x="0" y="21256"/>
                    </a:lnTo>
                    <a:close/>
                  </a:path>
                </a:pathLst>
              </a:custGeom>
              <a:noFill/>
              <a:ln w="19050">
                <a:solidFill>
                  <a:srgbClr val="000080"/>
                </a:solidFill>
                <a:prstDash val="sysDot"/>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559" name="Arc 339">
                <a:extLst>
                  <a:ext uri="{FF2B5EF4-FFF2-40B4-BE49-F238E27FC236}">
                    <a16:creationId xmlns:a16="http://schemas.microsoft.com/office/drawing/2014/main" id="{8910B4F6-5C6E-44A4-836B-9DD1DD584F82}"/>
                  </a:ext>
                </a:extLst>
              </p:cNvPr>
              <p:cNvSpPr>
                <a:spLocks/>
              </p:cNvSpPr>
              <p:nvPr/>
            </p:nvSpPr>
            <p:spPr bwMode="auto">
              <a:xfrm rot="10800000">
                <a:off x="2228" y="3709"/>
                <a:ext cx="273" cy="490"/>
              </a:xfrm>
              <a:custGeom>
                <a:avLst/>
                <a:gdLst>
                  <a:gd name="T0" fmla="*/ 0 w 21600"/>
                  <a:gd name="T1" fmla="*/ 0 h 40353"/>
                  <a:gd name="T2" fmla="*/ 0 w 21600"/>
                  <a:gd name="T3" fmla="*/ 0 h 40353"/>
                  <a:gd name="T4" fmla="*/ 0 w 21600"/>
                  <a:gd name="T5" fmla="*/ 0 h 40353"/>
                  <a:gd name="T6" fmla="*/ 0 60000 65536"/>
                  <a:gd name="T7" fmla="*/ 0 60000 65536"/>
                  <a:gd name="T8" fmla="*/ 0 60000 65536"/>
                  <a:gd name="T9" fmla="*/ 0 w 21600"/>
                  <a:gd name="T10" fmla="*/ 0 h 40353"/>
                  <a:gd name="T11" fmla="*/ 21600 w 21600"/>
                  <a:gd name="T12" fmla="*/ 40353 h 40353"/>
                </a:gdLst>
                <a:ahLst/>
                <a:cxnLst>
                  <a:cxn ang="T6">
                    <a:pos x="T0" y="T1"/>
                  </a:cxn>
                  <a:cxn ang="T7">
                    <a:pos x="T2" y="T3"/>
                  </a:cxn>
                  <a:cxn ang="T8">
                    <a:pos x="T4" y="T5"/>
                  </a:cxn>
                </a:cxnLst>
                <a:rect l="T9" t="T10" r="T11" b="T12"/>
                <a:pathLst>
                  <a:path w="21600" h="40353" fill="none" extrusionOk="0">
                    <a:moveTo>
                      <a:pt x="3840" y="0"/>
                    </a:moveTo>
                    <a:cubicBezTo>
                      <a:pt x="14122" y="1858"/>
                      <a:pt x="21600" y="10808"/>
                      <a:pt x="21600" y="21256"/>
                    </a:cubicBezTo>
                    <a:cubicBezTo>
                      <a:pt x="21600" y="29262"/>
                      <a:pt x="17171" y="36611"/>
                      <a:pt x="10092" y="40352"/>
                    </a:cubicBezTo>
                  </a:path>
                  <a:path w="21600" h="40353" stroke="0" extrusionOk="0">
                    <a:moveTo>
                      <a:pt x="3840" y="0"/>
                    </a:moveTo>
                    <a:cubicBezTo>
                      <a:pt x="14122" y="1858"/>
                      <a:pt x="21600" y="10808"/>
                      <a:pt x="21600" y="21256"/>
                    </a:cubicBezTo>
                    <a:cubicBezTo>
                      <a:pt x="21600" y="29262"/>
                      <a:pt x="17171" y="36611"/>
                      <a:pt x="10092" y="40352"/>
                    </a:cubicBezTo>
                    <a:lnTo>
                      <a:pt x="0" y="21256"/>
                    </a:lnTo>
                    <a:close/>
                  </a:path>
                </a:pathLst>
              </a:custGeom>
              <a:noFill/>
              <a:ln w="19050">
                <a:solidFill>
                  <a:srgbClr val="000080"/>
                </a:solidFill>
                <a:prstDash val="sysDot"/>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560" name="Arc 340">
                <a:extLst>
                  <a:ext uri="{FF2B5EF4-FFF2-40B4-BE49-F238E27FC236}">
                    <a16:creationId xmlns:a16="http://schemas.microsoft.com/office/drawing/2014/main" id="{F4039B4B-DADA-47CE-A43C-A0C7ED7014B4}"/>
                  </a:ext>
                </a:extLst>
              </p:cNvPr>
              <p:cNvSpPr>
                <a:spLocks/>
              </p:cNvSpPr>
              <p:nvPr/>
            </p:nvSpPr>
            <p:spPr bwMode="auto">
              <a:xfrm rot="10800000">
                <a:off x="2997" y="3709"/>
                <a:ext cx="273" cy="490"/>
              </a:xfrm>
              <a:custGeom>
                <a:avLst/>
                <a:gdLst>
                  <a:gd name="T0" fmla="*/ 0 w 21600"/>
                  <a:gd name="T1" fmla="*/ 0 h 40353"/>
                  <a:gd name="T2" fmla="*/ 0 w 21600"/>
                  <a:gd name="T3" fmla="*/ 0 h 40353"/>
                  <a:gd name="T4" fmla="*/ 0 w 21600"/>
                  <a:gd name="T5" fmla="*/ 0 h 40353"/>
                  <a:gd name="T6" fmla="*/ 0 60000 65536"/>
                  <a:gd name="T7" fmla="*/ 0 60000 65536"/>
                  <a:gd name="T8" fmla="*/ 0 60000 65536"/>
                  <a:gd name="T9" fmla="*/ 0 w 21600"/>
                  <a:gd name="T10" fmla="*/ 0 h 40353"/>
                  <a:gd name="T11" fmla="*/ 21600 w 21600"/>
                  <a:gd name="T12" fmla="*/ 40353 h 40353"/>
                </a:gdLst>
                <a:ahLst/>
                <a:cxnLst>
                  <a:cxn ang="T6">
                    <a:pos x="T0" y="T1"/>
                  </a:cxn>
                  <a:cxn ang="T7">
                    <a:pos x="T2" y="T3"/>
                  </a:cxn>
                  <a:cxn ang="T8">
                    <a:pos x="T4" y="T5"/>
                  </a:cxn>
                </a:cxnLst>
                <a:rect l="T9" t="T10" r="T11" b="T12"/>
                <a:pathLst>
                  <a:path w="21600" h="40353" fill="none" extrusionOk="0">
                    <a:moveTo>
                      <a:pt x="3840" y="0"/>
                    </a:moveTo>
                    <a:cubicBezTo>
                      <a:pt x="14122" y="1858"/>
                      <a:pt x="21600" y="10808"/>
                      <a:pt x="21600" y="21256"/>
                    </a:cubicBezTo>
                    <a:cubicBezTo>
                      <a:pt x="21600" y="29262"/>
                      <a:pt x="17171" y="36611"/>
                      <a:pt x="10092" y="40352"/>
                    </a:cubicBezTo>
                  </a:path>
                  <a:path w="21600" h="40353" stroke="0" extrusionOk="0">
                    <a:moveTo>
                      <a:pt x="3840" y="0"/>
                    </a:moveTo>
                    <a:cubicBezTo>
                      <a:pt x="14122" y="1858"/>
                      <a:pt x="21600" y="10808"/>
                      <a:pt x="21600" y="21256"/>
                    </a:cubicBezTo>
                    <a:cubicBezTo>
                      <a:pt x="21600" y="29262"/>
                      <a:pt x="17171" y="36611"/>
                      <a:pt x="10092" y="40352"/>
                    </a:cubicBezTo>
                    <a:lnTo>
                      <a:pt x="0" y="21256"/>
                    </a:lnTo>
                    <a:close/>
                  </a:path>
                </a:pathLst>
              </a:custGeom>
              <a:noFill/>
              <a:ln w="19050">
                <a:solidFill>
                  <a:srgbClr val="000080"/>
                </a:solidFill>
                <a:prstDash val="sysDot"/>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561" name="Arc 341">
                <a:extLst>
                  <a:ext uri="{FF2B5EF4-FFF2-40B4-BE49-F238E27FC236}">
                    <a16:creationId xmlns:a16="http://schemas.microsoft.com/office/drawing/2014/main" id="{D6F7E7B9-142E-4787-8C39-6F957CD174CD}"/>
                  </a:ext>
                </a:extLst>
              </p:cNvPr>
              <p:cNvSpPr>
                <a:spLocks/>
              </p:cNvSpPr>
              <p:nvPr/>
            </p:nvSpPr>
            <p:spPr bwMode="auto">
              <a:xfrm rot="10800000">
                <a:off x="4541" y="3708"/>
                <a:ext cx="273" cy="489"/>
              </a:xfrm>
              <a:custGeom>
                <a:avLst/>
                <a:gdLst>
                  <a:gd name="T0" fmla="*/ 0 w 21600"/>
                  <a:gd name="T1" fmla="*/ 0 h 40353"/>
                  <a:gd name="T2" fmla="*/ 0 w 21600"/>
                  <a:gd name="T3" fmla="*/ 0 h 40353"/>
                  <a:gd name="T4" fmla="*/ 0 w 21600"/>
                  <a:gd name="T5" fmla="*/ 0 h 40353"/>
                  <a:gd name="T6" fmla="*/ 0 60000 65536"/>
                  <a:gd name="T7" fmla="*/ 0 60000 65536"/>
                  <a:gd name="T8" fmla="*/ 0 60000 65536"/>
                  <a:gd name="T9" fmla="*/ 0 w 21600"/>
                  <a:gd name="T10" fmla="*/ 0 h 40353"/>
                  <a:gd name="T11" fmla="*/ 21600 w 21600"/>
                  <a:gd name="T12" fmla="*/ 40353 h 40353"/>
                </a:gdLst>
                <a:ahLst/>
                <a:cxnLst>
                  <a:cxn ang="T6">
                    <a:pos x="T0" y="T1"/>
                  </a:cxn>
                  <a:cxn ang="T7">
                    <a:pos x="T2" y="T3"/>
                  </a:cxn>
                  <a:cxn ang="T8">
                    <a:pos x="T4" y="T5"/>
                  </a:cxn>
                </a:cxnLst>
                <a:rect l="T9" t="T10" r="T11" b="T12"/>
                <a:pathLst>
                  <a:path w="21600" h="40353" fill="none" extrusionOk="0">
                    <a:moveTo>
                      <a:pt x="3840" y="0"/>
                    </a:moveTo>
                    <a:cubicBezTo>
                      <a:pt x="14122" y="1858"/>
                      <a:pt x="21600" y="10808"/>
                      <a:pt x="21600" y="21256"/>
                    </a:cubicBezTo>
                    <a:cubicBezTo>
                      <a:pt x="21600" y="29262"/>
                      <a:pt x="17171" y="36611"/>
                      <a:pt x="10092" y="40352"/>
                    </a:cubicBezTo>
                  </a:path>
                  <a:path w="21600" h="40353" stroke="0" extrusionOk="0">
                    <a:moveTo>
                      <a:pt x="3840" y="0"/>
                    </a:moveTo>
                    <a:cubicBezTo>
                      <a:pt x="14122" y="1858"/>
                      <a:pt x="21600" y="10808"/>
                      <a:pt x="21600" y="21256"/>
                    </a:cubicBezTo>
                    <a:cubicBezTo>
                      <a:pt x="21600" y="29262"/>
                      <a:pt x="17171" y="36611"/>
                      <a:pt x="10092" y="40352"/>
                    </a:cubicBezTo>
                    <a:lnTo>
                      <a:pt x="0" y="21256"/>
                    </a:lnTo>
                    <a:close/>
                  </a:path>
                </a:pathLst>
              </a:custGeom>
              <a:noFill/>
              <a:ln w="19050">
                <a:solidFill>
                  <a:srgbClr val="000080"/>
                </a:solidFill>
                <a:prstDash val="sysDot"/>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19556" name="Arc 369">
              <a:extLst>
                <a:ext uri="{FF2B5EF4-FFF2-40B4-BE49-F238E27FC236}">
                  <a16:creationId xmlns:a16="http://schemas.microsoft.com/office/drawing/2014/main" id="{19758DB5-229E-48D1-8684-CD5A3939B12E}"/>
                </a:ext>
              </a:extLst>
            </p:cNvPr>
            <p:cNvSpPr>
              <a:spLocks/>
            </p:cNvSpPr>
            <p:nvPr/>
          </p:nvSpPr>
          <p:spPr bwMode="auto">
            <a:xfrm rot="10800000">
              <a:off x="713" y="3258"/>
              <a:ext cx="273" cy="489"/>
            </a:xfrm>
            <a:custGeom>
              <a:avLst/>
              <a:gdLst>
                <a:gd name="T0" fmla="*/ 0 w 21600"/>
                <a:gd name="T1" fmla="*/ 0 h 40353"/>
                <a:gd name="T2" fmla="*/ 0 w 21600"/>
                <a:gd name="T3" fmla="*/ 0 h 40353"/>
                <a:gd name="T4" fmla="*/ 0 w 21600"/>
                <a:gd name="T5" fmla="*/ 0 h 40353"/>
                <a:gd name="T6" fmla="*/ 0 60000 65536"/>
                <a:gd name="T7" fmla="*/ 0 60000 65536"/>
                <a:gd name="T8" fmla="*/ 0 60000 65536"/>
                <a:gd name="T9" fmla="*/ 0 w 21600"/>
                <a:gd name="T10" fmla="*/ 0 h 40353"/>
                <a:gd name="T11" fmla="*/ 21600 w 21600"/>
                <a:gd name="T12" fmla="*/ 40353 h 40353"/>
              </a:gdLst>
              <a:ahLst/>
              <a:cxnLst>
                <a:cxn ang="T6">
                  <a:pos x="T0" y="T1"/>
                </a:cxn>
                <a:cxn ang="T7">
                  <a:pos x="T2" y="T3"/>
                </a:cxn>
                <a:cxn ang="T8">
                  <a:pos x="T4" y="T5"/>
                </a:cxn>
              </a:cxnLst>
              <a:rect l="T9" t="T10" r="T11" b="T12"/>
              <a:pathLst>
                <a:path w="21600" h="40353" fill="none" extrusionOk="0">
                  <a:moveTo>
                    <a:pt x="3840" y="0"/>
                  </a:moveTo>
                  <a:cubicBezTo>
                    <a:pt x="14122" y="1858"/>
                    <a:pt x="21600" y="10808"/>
                    <a:pt x="21600" y="21256"/>
                  </a:cubicBezTo>
                  <a:cubicBezTo>
                    <a:pt x="21600" y="29262"/>
                    <a:pt x="17171" y="36611"/>
                    <a:pt x="10092" y="40352"/>
                  </a:cubicBezTo>
                </a:path>
                <a:path w="21600" h="40353" stroke="0" extrusionOk="0">
                  <a:moveTo>
                    <a:pt x="3840" y="0"/>
                  </a:moveTo>
                  <a:cubicBezTo>
                    <a:pt x="14122" y="1858"/>
                    <a:pt x="21600" y="10808"/>
                    <a:pt x="21600" y="21256"/>
                  </a:cubicBezTo>
                  <a:cubicBezTo>
                    <a:pt x="21600" y="29262"/>
                    <a:pt x="17171" y="36611"/>
                    <a:pt x="10092" y="40352"/>
                  </a:cubicBezTo>
                  <a:lnTo>
                    <a:pt x="0" y="21256"/>
                  </a:lnTo>
                  <a:close/>
                </a:path>
              </a:pathLst>
            </a:custGeom>
            <a:noFill/>
            <a:ln w="19050">
              <a:solidFill>
                <a:srgbClr val="000080"/>
              </a:solidFill>
              <a:prstDash val="sysDot"/>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aphicFrame>
        <p:nvGraphicFramePr>
          <p:cNvPr id="94587" name="Group 379">
            <a:extLst>
              <a:ext uri="{FF2B5EF4-FFF2-40B4-BE49-F238E27FC236}">
                <a16:creationId xmlns:a16="http://schemas.microsoft.com/office/drawing/2014/main" id="{0340FEC6-A88B-4308-B9D7-18525B40B709}"/>
              </a:ext>
            </a:extLst>
          </p:cNvPr>
          <p:cNvGraphicFramePr>
            <a:graphicFrameLocks noGrp="1"/>
          </p:cNvGraphicFramePr>
          <p:nvPr/>
        </p:nvGraphicFramePr>
        <p:xfrm>
          <a:off x="1255713" y="2449513"/>
          <a:ext cx="7296150" cy="365125"/>
        </p:xfrm>
        <a:graphic>
          <a:graphicData uri="http://schemas.openxmlformats.org/drawingml/2006/table">
            <a:tbl>
              <a:tblPr/>
              <a:tblGrid>
                <a:gridCol w="1216025">
                  <a:extLst>
                    <a:ext uri="{9D8B030D-6E8A-4147-A177-3AD203B41FA5}">
                      <a16:colId xmlns:a16="http://schemas.microsoft.com/office/drawing/2014/main" val="20000"/>
                    </a:ext>
                  </a:extLst>
                </a:gridCol>
                <a:gridCol w="1216025">
                  <a:extLst>
                    <a:ext uri="{9D8B030D-6E8A-4147-A177-3AD203B41FA5}">
                      <a16:colId xmlns:a16="http://schemas.microsoft.com/office/drawing/2014/main" val="20001"/>
                    </a:ext>
                  </a:extLst>
                </a:gridCol>
                <a:gridCol w="1216025">
                  <a:extLst>
                    <a:ext uri="{9D8B030D-6E8A-4147-A177-3AD203B41FA5}">
                      <a16:colId xmlns:a16="http://schemas.microsoft.com/office/drawing/2014/main" val="20002"/>
                    </a:ext>
                  </a:extLst>
                </a:gridCol>
                <a:gridCol w="1216025">
                  <a:extLst>
                    <a:ext uri="{9D8B030D-6E8A-4147-A177-3AD203B41FA5}">
                      <a16:colId xmlns:a16="http://schemas.microsoft.com/office/drawing/2014/main" val="20003"/>
                    </a:ext>
                  </a:extLst>
                </a:gridCol>
                <a:gridCol w="1216025">
                  <a:extLst>
                    <a:ext uri="{9D8B030D-6E8A-4147-A177-3AD203B41FA5}">
                      <a16:colId xmlns:a16="http://schemas.microsoft.com/office/drawing/2014/main" val="20004"/>
                    </a:ext>
                  </a:extLst>
                </a:gridCol>
                <a:gridCol w="1216025">
                  <a:extLst>
                    <a:ext uri="{9D8B030D-6E8A-4147-A177-3AD203B41FA5}">
                      <a16:colId xmlns:a16="http://schemas.microsoft.com/office/drawing/2014/main" val="20005"/>
                    </a:ext>
                  </a:extLst>
                </a:gridCol>
              </a:tblGrid>
              <a:tr h="365125">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a:t>
                      </a:r>
                      <a:r>
                        <a:rPr kumimoji="1" lang="en-US" altLang="zh-CN" sz="1800" b="1" i="0" u="none" strike="noStrike" cap="none" normalizeH="0" baseline="0">
                          <a:ln>
                            <a:noFill/>
                          </a:ln>
                          <a:solidFill>
                            <a:srgbClr val="990000"/>
                          </a:solidFill>
                          <a:effectLst>
                            <a:outerShdw blurRad="38100" dist="38100" dir="2700000" algn="tl">
                              <a:srgbClr val="C0C0C0"/>
                            </a:outerShdw>
                          </a:effectLst>
                          <a:latin typeface="Tahoma" pitchFamily="34" charset="0"/>
                          <a:ea typeface="宋体" pitchFamily="2" charset="-122"/>
                        </a:rPr>
                        <a:t>p+1</a:t>
                      </a: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)[-2]</a:t>
                      </a:r>
                    </a:p>
                  </a:txBody>
                  <a:tcPr marT="45641" marB="45641" horzOverflow="overflow">
                    <a:lnL cap="flat">
                      <a:noFill/>
                    </a:lnL>
                    <a:lnR>
                      <a:noFill/>
                    </a:lnR>
                    <a:lnT cap="flat">
                      <a:noFill/>
                    </a:lnT>
                    <a:lnB cap="flat">
                      <a:noFill/>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a:t>
                      </a:r>
                      <a:r>
                        <a:rPr kumimoji="1" lang="en-US" altLang="zh-CN" sz="1800" b="1" i="0" u="none" strike="noStrike" cap="none" normalizeH="0" baseline="0">
                          <a:ln>
                            <a:noFill/>
                          </a:ln>
                          <a:solidFill>
                            <a:srgbClr val="990000"/>
                          </a:solidFill>
                          <a:effectLst>
                            <a:outerShdw blurRad="38100" dist="38100" dir="2700000" algn="tl">
                              <a:srgbClr val="C0C0C0"/>
                            </a:outerShdw>
                          </a:effectLst>
                          <a:latin typeface="Tahoma" pitchFamily="34" charset="0"/>
                          <a:ea typeface="宋体" pitchFamily="2" charset="-122"/>
                        </a:rPr>
                        <a:t>p+1</a:t>
                      </a: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)[-1]</a:t>
                      </a:r>
                    </a:p>
                  </a:txBody>
                  <a:tcPr marT="45641" marB="4564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a:t>
                      </a:r>
                      <a:r>
                        <a:rPr kumimoji="1" lang="en-US" altLang="zh-CN" sz="1800" b="1" i="0" u="none" strike="noStrike" cap="none" normalizeH="0" baseline="0">
                          <a:ln>
                            <a:noFill/>
                          </a:ln>
                          <a:solidFill>
                            <a:srgbClr val="990000"/>
                          </a:solidFill>
                          <a:effectLst>
                            <a:outerShdw blurRad="38100" dist="38100" dir="2700000" algn="tl">
                              <a:srgbClr val="C0C0C0"/>
                            </a:outerShdw>
                          </a:effectLst>
                          <a:latin typeface="Tahoma" pitchFamily="34" charset="0"/>
                          <a:ea typeface="宋体" pitchFamily="2" charset="-122"/>
                        </a:rPr>
                        <a:t>p+1</a:t>
                      </a: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)[0]</a:t>
                      </a:r>
                    </a:p>
                  </a:txBody>
                  <a:tcPr marT="45641" marB="4564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a:t>
                      </a:r>
                      <a:r>
                        <a:rPr kumimoji="1" lang="en-US" altLang="zh-CN" sz="1800" b="1" i="0" u="none" strike="noStrike" cap="none" normalizeH="0" baseline="0">
                          <a:ln>
                            <a:noFill/>
                          </a:ln>
                          <a:solidFill>
                            <a:srgbClr val="990000"/>
                          </a:solidFill>
                          <a:effectLst>
                            <a:outerShdw blurRad="38100" dist="38100" dir="2700000" algn="tl">
                              <a:srgbClr val="C0C0C0"/>
                            </a:outerShdw>
                          </a:effectLst>
                          <a:latin typeface="Tahoma" pitchFamily="34" charset="0"/>
                          <a:ea typeface="宋体" pitchFamily="2" charset="-122"/>
                        </a:rPr>
                        <a:t>p+1</a:t>
                      </a: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)[1]</a:t>
                      </a:r>
                    </a:p>
                  </a:txBody>
                  <a:tcPr marT="45641" marB="4564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a:t>
                      </a:r>
                      <a:r>
                        <a:rPr kumimoji="1" lang="en-US" altLang="zh-CN" sz="1800" b="1" i="0" u="none" strike="noStrike" cap="none" normalizeH="0" baseline="0">
                          <a:ln>
                            <a:noFill/>
                          </a:ln>
                          <a:solidFill>
                            <a:srgbClr val="990000"/>
                          </a:solidFill>
                          <a:effectLst>
                            <a:outerShdw blurRad="38100" dist="38100" dir="2700000" algn="tl">
                              <a:srgbClr val="C0C0C0"/>
                            </a:outerShdw>
                          </a:effectLst>
                          <a:latin typeface="Tahoma" pitchFamily="34" charset="0"/>
                          <a:ea typeface="宋体" pitchFamily="2" charset="-122"/>
                        </a:rPr>
                        <a:t>p+1</a:t>
                      </a: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)[2]</a:t>
                      </a:r>
                    </a:p>
                  </a:txBody>
                  <a:tcPr marT="45641" marB="4564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a:t>
                      </a:r>
                      <a:r>
                        <a:rPr kumimoji="1" lang="en-US" altLang="zh-CN" sz="1800" b="1" i="0" u="none" strike="noStrike" cap="none" normalizeH="0" baseline="0">
                          <a:ln>
                            <a:noFill/>
                          </a:ln>
                          <a:solidFill>
                            <a:srgbClr val="990000"/>
                          </a:solidFill>
                          <a:effectLst>
                            <a:outerShdw blurRad="38100" dist="38100" dir="2700000" algn="tl">
                              <a:srgbClr val="C0C0C0"/>
                            </a:outerShdw>
                          </a:effectLst>
                          <a:latin typeface="Tahoma" pitchFamily="34" charset="0"/>
                          <a:ea typeface="宋体" pitchFamily="2" charset="-122"/>
                        </a:rPr>
                        <a:t>p+1</a:t>
                      </a: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)[3]</a:t>
                      </a:r>
                    </a:p>
                  </a:txBody>
                  <a:tcPr marT="45641" marB="45641"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94585" name="AutoShape 377">
            <a:extLst>
              <a:ext uri="{FF2B5EF4-FFF2-40B4-BE49-F238E27FC236}">
                <a16:creationId xmlns:a16="http://schemas.microsoft.com/office/drawing/2014/main" id="{C393070F-997D-40D9-B458-75D30631F43E}"/>
              </a:ext>
            </a:extLst>
          </p:cNvPr>
          <p:cNvSpPr>
            <a:spLocks noChangeArrowheads="1"/>
          </p:cNvSpPr>
          <p:nvPr/>
        </p:nvSpPr>
        <p:spPr bwMode="auto">
          <a:xfrm>
            <a:off x="5076825" y="620713"/>
            <a:ext cx="3671888" cy="792162"/>
          </a:xfrm>
          <a:prstGeom prst="wedgeRoundRectCallout">
            <a:avLst>
              <a:gd name="adj1" fmla="val -90426"/>
              <a:gd name="adj2" fmla="val 78657"/>
              <a:gd name="adj3" fmla="val 16667"/>
            </a:avLst>
          </a:prstGeom>
          <a:noFill/>
          <a:ln w="9525">
            <a:solidFill>
              <a:srgbClr val="008080"/>
            </a:solidFill>
            <a:miter lim="800000"/>
            <a:headEnd/>
            <a:tailEnd/>
          </a:ln>
          <a:effectLst/>
        </p:spPr>
        <p:txBody>
          <a:bodyPr/>
          <a:lstStyle/>
          <a:p>
            <a:pPr>
              <a:defRPr/>
            </a:pPr>
            <a:r>
              <a:rPr lang="en-US" altLang="zh-CN" sz="1800" b="1">
                <a:effectLst>
                  <a:outerShdw blurRad="38100" dist="38100" dir="2700000" algn="tl">
                    <a:srgbClr val="C0C0C0"/>
                  </a:outerShdw>
                </a:effectLst>
              </a:rPr>
              <a:t>       </a:t>
            </a:r>
            <a:r>
              <a:rPr lang="zh-CN" altLang="en-US" sz="1800" b="1">
                <a:effectLst>
                  <a:outerShdw blurRad="38100" dist="38100" dir="2700000" algn="tl">
                    <a:srgbClr val="C0C0C0"/>
                  </a:outerShdw>
                </a:effectLst>
              </a:rPr>
              <a:t>数组名是常量地址，其类型是数组元素类型指针。</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94585"/>
                                        </p:tgtEl>
                                        <p:attrNameLst>
                                          <p:attrName>style.visibility</p:attrName>
                                        </p:attrNameLst>
                                      </p:cBhvr>
                                      <p:to>
                                        <p:strVal val="visible"/>
                                      </p:to>
                                    </p:set>
                                    <p:anim calcmode="lin" valueType="num">
                                      <p:cBhvr>
                                        <p:cTn id="7" dur="1000" fill="hold"/>
                                        <p:tgtEl>
                                          <p:spTgt spid="94585"/>
                                        </p:tgtEl>
                                        <p:attrNameLst>
                                          <p:attrName>ppt_x</p:attrName>
                                        </p:attrNameLst>
                                      </p:cBhvr>
                                      <p:tavLst>
                                        <p:tav tm="0">
                                          <p:val>
                                            <p:strVal val="#ppt_x-.2"/>
                                          </p:val>
                                        </p:tav>
                                        <p:tav tm="100000">
                                          <p:val>
                                            <p:strVal val="#ppt_x"/>
                                          </p:val>
                                        </p:tav>
                                      </p:tavLst>
                                    </p:anim>
                                    <p:anim calcmode="lin" valueType="num">
                                      <p:cBhvr>
                                        <p:cTn id="8" dur="1000" fill="hold"/>
                                        <p:tgtEl>
                                          <p:spTgt spid="94585"/>
                                        </p:tgtEl>
                                        <p:attrNameLst>
                                          <p:attrName>ppt_y</p:attrName>
                                        </p:attrNameLst>
                                      </p:cBhvr>
                                      <p:tavLst>
                                        <p:tav tm="0">
                                          <p:val>
                                            <p:strVal val="#ppt_y"/>
                                          </p:val>
                                        </p:tav>
                                        <p:tav tm="100000">
                                          <p:val>
                                            <p:strVal val="#ppt_y"/>
                                          </p:val>
                                        </p:tav>
                                      </p:tavLst>
                                    </p:anim>
                                    <p:animEffect transition="in" filter="wipe(right)" prLst="gradientSize: 0.1">
                                      <p:cBhvr>
                                        <p:cTn id="9" dur="1000"/>
                                        <p:tgtEl>
                                          <p:spTgt spid="94585"/>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94315"/>
                                        </p:tgtEl>
                                        <p:attrNameLst>
                                          <p:attrName>style.visibility</p:attrName>
                                        </p:attrNameLst>
                                      </p:cBhvr>
                                      <p:to>
                                        <p:strVal val="visible"/>
                                      </p:to>
                                    </p:set>
                                    <p:anim calcmode="lin" valueType="num">
                                      <p:cBhvr>
                                        <p:cTn id="14" dur="1000" fill="hold"/>
                                        <p:tgtEl>
                                          <p:spTgt spid="94315"/>
                                        </p:tgtEl>
                                        <p:attrNameLst>
                                          <p:attrName>ppt_x</p:attrName>
                                        </p:attrNameLst>
                                      </p:cBhvr>
                                      <p:tavLst>
                                        <p:tav tm="0">
                                          <p:val>
                                            <p:strVal val="#ppt_x-.2"/>
                                          </p:val>
                                        </p:tav>
                                        <p:tav tm="100000">
                                          <p:val>
                                            <p:strVal val="#ppt_x"/>
                                          </p:val>
                                        </p:tav>
                                      </p:tavLst>
                                    </p:anim>
                                    <p:anim calcmode="lin" valueType="num">
                                      <p:cBhvr>
                                        <p:cTn id="15" dur="1000" fill="hold"/>
                                        <p:tgtEl>
                                          <p:spTgt spid="94315"/>
                                        </p:tgtEl>
                                        <p:attrNameLst>
                                          <p:attrName>ppt_y</p:attrName>
                                        </p:attrNameLst>
                                      </p:cBhvr>
                                      <p:tavLst>
                                        <p:tav tm="0">
                                          <p:val>
                                            <p:strVal val="#ppt_y"/>
                                          </p:val>
                                        </p:tav>
                                        <p:tav tm="100000">
                                          <p:val>
                                            <p:strVal val="#ppt_y"/>
                                          </p:val>
                                        </p:tav>
                                      </p:tavLst>
                                    </p:anim>
                                    <p:animEffect transition="in" filter="wipe(right)" prLst="gradientSize: 0.1">
                                      <p:cBhvr>
                                        <p:cTn id="16" dur="1000"/>
                                        <p:tgtEl>
                                          <p:spTgt spid="94315"/>
                                        </p:tgtEl>
                                      </p:cBhvr>
                                    </p:animEffect>
                                  </p:childTnLst>
                                </p:cTn>
                              </p:par>
                              <p:par>
                                <p:cTn id="17" presetID="29" presetClass="entr" presetSubtype="0" fill="hold" nodeType="withEffect">
                                  <p:stCondLst>
                                    <p:cond delay="0"/>
                                  </p:stCondLst>
                                  <p:childTnLst>
                                    <p:set>
                                      <p:cBhvr>
                                        <p:cTn id="18" dur="1" fill="hold">
                                          <p:stCondLst>
                                            <p:cond delay="0"/>
                                          </p:stCondLst>
                                        </p:cTn>
                                        <p:tgtEl>
                                          <p:spTgt spid="94313"/>
                                        </p:tgtEl>
                                        <p:attrNameLst>
                                          <p:attrName>style.visibility</p:attrName>
                                        </p:attrNameLst>
                                      </p:cBhvr>
                                      <p:to>
                                        <p:strVal val="visible"/>
                                      </p:to>
                                    </p:set>
                                    <p:anim calcmode="lin" valueType="num">
                                      <p:cBhvr>
                                        <p:cTn id="19" dur="1000" fill="hold"/>
                                        <p:tgtEl>
                                          <p:spTgt spid="94313"/>
                                        </p:tgtEl>
                                        <p:attrNameLst>
                                          <p:attrName>ppt_x</p:attrName>
                                        </p:attrNameLst>
                                      </p:cBhvr>
                                      <p:tavLst>
                                        <p:tav tm="0">
                                          <p:val>
                                            <p:strVal val="#ppt_x-.2"/>
                                          </p:val>
                                        </p:tav>
                                        <p:tav tm="100000">
                                          <p:val>
                                            <p:strVal val="#ppt_x"/>
                                          </p:val>
                                        </p:tav>
                                      </p:tavLst>
                                    </p:anim>
                                    <p:anim calcmode="lin" valueType="num">
                                      <p:cBhvr>
                                        <p:cTn id="20" dur="1000" fill="hold"/>
                                        <p:tgtEl>
                                          <p:spTgt spid="94313"/>
                                        </p:tgtEl>
                                        <p:attrNameLst>
                                          <p:attrName>ppt_y</p:attrName>
                                        </p:attrNameLst>
                                      </p:cBhvr>
                                      <p:tavLst>
                                        <p:tav tm="0">
                                          <p:val>
                                            <p:strVal val="#ppt_y"/>
                                          </p:val>
                                        </p:tav>
                                        <p:tav tm="100000">
                                          <p:val>
                                            <p:strVal val="#ppt_y"/>
                                          </p:val>
                                        </p:tav>
                                      </p:tavLst>
                                    </p:anim>
                                    <p:animEffect transition="in" filter="wipe(right)" prLst="gradientSize: 0.1">
                                      <p:cBhvr>
                                        <p:cTn id="21" dur="1000"/>
                                        <p:tgtEl>
                                          <p:spTgt spid="94313"/>
                                        </p:tgtEl>
                                      </p:cBhvr>
                                    </p:animEffect>
                                  </p:childTnLst>
                                </p:cTn>
                              </p:par>
                              <p:par>
                                <p:cTn id="22" presetID="29" presetClass="entr" presetSubtype="0" fill="hold" grpId="0" nodeType="withEffect">
                                  <p:stCondLst>
                                    <p:cond delay="0"/>
                                  </p:stCondLst>
                                  <p:childTnLst>
                                    <p:set>
                                      <p:cBhvr>
                                        <p:cTn id="23" dur="1" fill="hold">
                                          <p:stCondLst>
                                            <p:cond delay="0"/>
                                          </p:stCondLst>
                                        </p:cTn>
                                        <p:tgtEl>
                                          <p:spTgt spid="94314"/>
                                        </p:tgtEl>
                                        <p:attrNameLst>
                                          <p:attrName>style.visibility</p:attrName>
                                        </p:attrNameLst>
                                      </p:cBhvr>
                                      <p:to>
                                        <p:strVal val="visible"/>
                                      </p:to>
                                    </p:set>
                                    <p:anim calcmode="lin" valueType="num">
                                      <p:cBhvr>
                                        <p:cTn id="24" dur="1000" fill="hold"/>
                                        <p:tgtEl>
                                          <p:spTgt spid="94314"/>
                                        </p:tgtEl>
                                        <p:attrNameLst>
                                          <p:attrName>ppt_x</p:attrName>
                                        </p:attrNameLst>
                                      </p:cBhvr>
                                      <p:tavLst>
                                        <p:tav tm="0">
                                          <p:val>
                                            <p:strVal val="#ppt_x-.2"/>
                                          </p:val>
                                        </p:tav>
                                        <p:tav tm="100000">
                                          <p:val>
                                            <p:strVal val="#ppt_x"/>
                                          </p:val>
                                        </p:tav>
                                      </p:tavLst>
                                    </p:anim>
                                    <p:anim calcmode="lin" valueType="num">
                                      <p:cBhvr>
                                        <p:cTn id="25" dur="1000" fill="hold"/>
                                        <p:tgtEl>
                                          <p:spTgt spid="94314"/>
                                        </p:tgtEl>
                                        <p:attrNameLst>
                                          <p:attrName>ppt_y</p:attrName>
                                        </p:attrNameLst>
                                      </p:cBhvr>
                                      <p:tavLst>
                                        <p:tav tm="0">
                                          <p:val>
                                            <p:strVal val="#ppt_y"/>
                                          </p:val>
                                        </p:tav>
                                        <p:tav tm="100000">
                                          <p:val>
                                            <p:strVal val="#ppt_y"/>
                                          </p:val>
                                        </p:tav>
                                      </p:tavLst>
                                    </p:anim>
                                    <p:animEffect transition="in" filter="wipe(right)" prLst="gradientSize: 0.1">
                                      <p:cBhvr>
                                        <p:cTn id="26" dur="1000"/>
                                        <p:tgtEl>
                                          <p:spTgt spid="9431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9" presetClass="entr" presetSubtype="0" fill="hold" nodeType="clickEffect">
                                  <p:stCondLst>
                                    <p:cond delay="0"/>
                                  </p:stCondLst>
                                  <p:childTnLst>
                                    <p:set>
                                      <p:cBhvr>
                                        <p:cTn id="30" dur="1" fill="hold">
                                          <p:stCondLst>
                                            <p:cond delay="0"/>
                                          </p:stCondLst>
                                        </p:cTn>
                                        <p:tgtEl>
                                          <p:spTgt spid="94333"/>
                                        </p:tgtEl>
                                        <p:attrNameLst>
                                          <p:attrName>style.visibility</p:attrName>
                                        </p:attrNameLst>
                                      </p:cBhvr>
                                      <p:to>
                                        <p:strVal val="visible"/>
                                      </p:to>
                                    </p:set>
                                    <p:anim calcmode="lin" valueType="num">
                                      <p:cBhvr>
                                        <p:cTn id="31" dur="1000" fill="hold"/>
                                        <p:tgtEl>
                                          <p:spTgt spid="94333"/>
                                        </p:tgtEl>
                                        <p:attrNameLst>
                                          <p:attrName>ppt_x</p:attrName>
                                        </p:attrNameLst>
                                      </p:cBhvr>
                                      <p:tavLst>
                                        <p:tav tm="0">
                                          <p:val>
                                            <p:strVal val="#ppt_x-.2"/>
                                          </p:val>
                                        </p:tav>
                                        <p:tav tm="100000">
                                          <p:val>
                                            <p:strVal val="#ppt_x"/>
                                          </p:val>
                                        </p:tav>
                                      </p:tavLst>
                                    </p:anim>
                                    <p:anim calcmode="lin" valueType="num">
                                      <p:cBhvr>
                                        <p:cTn id="32" dur="1000" fill="hold"/>
                                        <p:tgtEl>
                                          <p:spTgt spid="94333"/>
                                        </p:tgtEl>
                                        <p:attrNameLst>
                                          <p:attrName>ppt_y</p:attrName>
                                        </p:attrNameLst>
                                      </p:cBhvr>
                                      <p:tavLst>
                                        <p:tav tm="0">
                                          <p:val>
                                            <p:strVal val="#ppt_y"/>
                                          </p:val>
                                        </p:tav>
                                        <p:tav tm="100000">
                                          <p:val>
                                            <p:strVal val="#ppt_y"/>
                                          </p:val>
                                        </p:tav>
                                      </p:tavLst>
                                    </p:anim>
                                    <p:animEffect transition="in" filter="wipe(right)" prLst="gradientSize: 0.1">
                                      <p:cBhvr>
                                        <p:cTn id="33" dur="1000"/>
                                        <p:tgtEl>
                                          <p:spTgt spid="94333"/>
                                        </p:tgtEl>
                                      </p:cBhvr>
                                    </p:animEffect>
                                  </p:childTnLst>
                                </p:cTn>
                              </p:par>
                              <p:par>
                                <p:cTn id="34" presetID="29" presetClass="entr" presetSubtype="0" fill="hold" grpId="0" nodeType="withEffect">
                                  <p:stCondLst>
                                    <p:cond delay="0"/>
                                  </p:stCondLst>
                                  <p:childTnLst>
                                    <p:set>
                                      <p:cBhvr>
                                        <p:cTn id="35" dur="1" fill="hold">
                                          <p:stCondLst>
                                            <p:cond delay="0"/>
                                          </p:stCondLst>
                                        </p:cTn>
                                        <p:tgtEl>
                                          <p:spTgt spid="94334"/>
                                        </p:tgtEl>
                                        <p:attrNameLst>
                                          <p:attrName>style.visibility</p:attrName>
                                        </p:attrNameLst>
                                      </p:cBhvr>
                                      <p:to>
                                        <p:strVal val="visible"/>
                                      </p:to>
                                    </p:set>
                                    <p:anim calcmode="lin" valueType="num">
                                      <p:cBhvr>
                                        <p:cTn id="36" dur="1000" fill="hold"/>
                                        <p:tgtEl>
                                          <p:spTgt spid="94334"/>
                                        </p:tgtEl>
                                        <p:attrNameLst>
                                          <p:attrName>ppt_x</p:attrName>
                                        </p:attrNameLst>
                                      </p:cBhvr>
                                      <p:tavLst>
                                        <p:tav tm="0">
                                          <p:val>
                                            <p:strVal val="#ppt_x-.2"/>
                                          </p:val>
                                        </p:tav>
                                        <p:tav tm="100000">
                                          <p:val>
                                            <p:strVal val="#ppt_x"/>
                                          </p:val>
                                        </p:tav>
                                      </p:tavLst>
                                    </p:anim>
                                    <p:anim calcmode="lin" valueType="num">
                                      <p:cBhvr>
                                        <p:cTn id="37" dur="1000" fill="hold"/>
                                        <p:tgtEl>
                                          <p:spTgt spid="94334"/>
                                        </p:tgtEl>
                                        <p:attrNameLst>
                                          <p:attrName>ppt_y</p:attrName>
                                        </p:attrNameLst>
                                      </p:cBhvr>
                                      <p:tavLst>
                                        <p:tav tm="0">
                                          <p:val>
                                            <p:strVal val="#ppt_y"/>
                                          </p:val>
                                        </p:tav>
                                        <p:tav tm="100000">
                                          <p:val>
                                            <p:strVal val="#ppt_y"/>
                                          </p:val>
                                        </p:tav>
                                      </p:tavLst>
                                    </p:anim>
                                    <p:animEffect transition="in" filter="wipe(right)" prLst="gradientSize: 0.1">
                                      <p:cBhvr>
                                        <p:cTn id="38" dur="1000"/>
                                        <p:tgtEl>
                                          <p:spTgt spid="94334"/>
                                        </p:tgtEl>
                                      </p:cBhvr>
                                    </p:animEffect>
                                  </p:childTnLst>
                                </p:cTn>
                              </p:par>
                              <p:par>
                                <p:cTn id="39" presetID="29" presetClass="entr" presetSubtype="0" fill="hold" nodeType="withEffect">
                                  <p:stCondLst>
                                    <p:cond delay="0"/>
                                  </p:stCondLst>
                                  <p:childTnLst>
                                    <p:set>
                                      <p:cBhvr>
                                        <p:cTn id="40" dur="1" fill="hold">
                                          <p:stCondLst>
                                            <p:cond delay="0"/>
                                          </p:stCondLst>
                                        </p:cTn>
                                        <p:tgtEl>
                                          <p:spTgt spid="94335"/>
                                        </p:tgtEl>
                                        <p:attrNameLst>
                                          <p:attrName>style.visibility</p:attrName>
                                        </p:attrNameLst>
                                      </p:cBhvr>
                                      <p:to>
                                        <p:strVal val="visible"/>
                                      </p:to>
                                    </p:set>
                                    <p:anim calcmode="lin" valueType="num">
                                      <p:cBhvr>
                                        <p:cTn id="41" dur="1000" fill="hold"/>
                                        <p:tgtEl>
                                          <p:spTgt spid="94335"/>
                                        </p:tgtEl>
                                        <p:attrNameLst>
                                          <p:attrName>ppt_x</p:attrName>
                                        </p:attrNameLst>
                                      </p:cBhvr>
                                      <p:tavLst>
                                        <p:tav tm="0">
                                          <p:val>
                                            <p:strVal val="#ppt_x-.2"/>
                                          </p:val>
                                        </p:tav>
                                        <p:tav tm="100000">
                                          <p:val>
                                            <p:strVal val="#ppt_x"/>
                                          </p:val>
                                        </p:tav>
                                      </p:tavLst>
                                    </p:anim>
                                    <p:anim calcmode="lin" valueType="num">
                                      <p:cBhvr>
                                        <p:cTn id="42" dur="1000" fill="hold"/>
                                        <p:tgtEl>
                                          <p:spTgt spid="94335"/>
                                        </p:tgtEl>
                                        <p:attrNameLst>
                                          <p:attrName>ppt_y</p:attrName>
                                        </p:attrNameLst>
                                      </p:cBhvr>
                                      <p:tavLst>
                                        <p:tav tm="0">
                                          <p:val>
                                            <p:strVal val="#ppt_y"/>
                                          </p:val>
                                        </p:tav>
                                        <p:tav tm="100000">
                                          <p:val>
                                            <p:strVal val="#ppt_y"/>
                                          </p:val>
                                        </p:tav>
                                      </p:tavLst>
                                    </p:anim>
                                    <p:animEffect transition="in" filter="wipe(right)" prLst="gradientSize: 0.1">
                                      <p:cBhvr>
                                        <p:cTn id="43" dur="1000"/>
                                        <p:tgtEl>
                                          <p:spTgt spid="94335"/>
                                        </p:tgtEl>
                                      </p:cBhvr>
                                    </p:animEffect>
                                  </p:childTnLst>
                                </p:cTn>
                              </p:par>
                              <p:par>
                                <p:cTn id="44" presetID="29" presetClass="entr" presetSubtype="0" fill="hold" nodeType="withEffect">
                                  <p:stCondLst>
                                    <p:cond delay="0"/>
                                  </p:stCondLst>
                                  <p:childTnLst>
                                    <p:set>
                                      <p:cBhvr>
                                        <p:cTn id="45" dur="1" fill="hold">
                                          <p:stCondLst>
                                            <p:cond delay="0"/>
                                          </p:stCondLst>
                                        </p:cTn>
                                        <p:tgtEl>
                                          <p:spTgt spid="94336"/>
                                        </p:tgtEl>
                                        <p:attrNameLst>
                                          <p:attrName>style.visibility</p:attrName>
                                        </p:attrNameLst>
                                      </p:cBhvr>
                                      <p:to>
                                        <p:strVal val="visible"/>
                                      </p:to>
                                    </p:set>
                                    <p:anim calcmode="lin" valueType="num">
                                      <p:cBhvr>
                                        <p:cTn id="46" dur="1000" fill="hold"/>
                                        <p:tgtEl>
                                          <p:spTgt spid="94336"/>
                                        </p:tgtEl>
                                        <p:attrNameLst>
                                          <p:attrName>ppt_x</p:attrName>
                                        </p:attrNameLst>
                                      </p:cBhvr>
                                      <p:tavLst>
                                        <p:tav tm="0">
                                          <p:val>
                                            <p:strVal val="#ppt_x-.2"/>
                                          </p:val>
                                        </p:tav>
                                        <p:tav tm="100000">
                                          <p:val>
                                            <p:strVal val="#ppt_x"/>
                                          </p:val>
                                        </p:tav>
                                      </p:tavLst>
                                    </p:anim>
                                    <p:anim calcmode="lin" valueType="num">
                                      <p:cBhvr>
                                        <p:cTn id="47" dur="1000" fill="hold"/>
                                        <p:tgtEl>
                                          <p:spTgt spid="94336"/>
                                        </p:tgtEl>
                                        <p:attrNameLst>
                                          <p:attrName>ppt_y</p:attrName>
                                        </p:attrNameLst>
                                      </p:cBhvr>
                                      <p:tavLst>
                                        <p:tav tm="0">
                                          <p:val>
                                            <p:strVal val="#ppt_y"/>
                                          </p:val>
                                        </p:tav>
                                        <p:tav tm="100000">
                                          <p:val>
                                            <p:strVal val="#ppt_y"/>
                                          </p:val>
                                        </p:tav>
                                      </p:tavLst>
                                    </p:anim>
                                    <p:animEffect transition="in" filter="wipe(right)" prLst="gradientSize: 0.1">
                                      <p:cBhvr>
                                        <p:cTn id="48" dur="1000"/>
                                        <p:tgtEl>
                                          <p:spTgt spid="94336"/>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9" presetClass="entr" presetSubtype="0" fill="hold" nodeType="clickEffect">
                                  <p:stCondLst>
                                    <p:cond delay="0"/>
                                  </p:stCondLst>
                                  <p:childTnLst>
                                    <p:set>
                                      <p:cBhvr>
                                        <p:cTn id="52" dur="1" fill="hold">
                                          <p:stCondLst>
                                            <p:cond delay="0"/>
                                          </p:stCondLst>
                                        </p:cTn>
                                        <p:tgtEl>
                                          <p:spTgt spid="2"/>
                                        </p:tgtEl>
                                        <p:attrNameLst>
                                          <p:attrName>style.visibility</p:attrName>
                                        </p:attrNameLst>
                                      </p:cBhvr>
                                      <p:to>
                                        <p:strVal val="visible"/>
                                      </p:to>
                                    </p:set>
                                    <p:anim calcmode="lin" valueType="num">
                                      <p:cBhvr>
                                        <p:cTn id="53" dur="1000" fill="hold"/>
                                        <p:tgtEl>
                                          <p:spTgt spid="2"/>
                                        </p:tgtEl>
                                        <p:attrNameLst>
                                          <p:attrName>ppt_x</p:attrName>
                                        </p:attrNameLst>
                                      </p:cBhvr>
                                      <p:tavLst>
                                        <p:tav tm="0">
                                          <p:val>
                                            <p:strVal val="#ppt_x-.2"/>
                                          </p:val>
                                        </p:tav>
                                        <p:tav tm="100000">
                                          <p:val>
                                            <p:strVal val="#ppt_x"/>
                                          </p:val>
                                        </p:tav>
                                      </p:tavLst>
                                    </p:anim>
                                    <p:anim calcmode="lin" valueType="num">
                                      <p:cBhvr>
                                        <p:cTn id="54"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55" dur="1000"/>
                                        <p:tgtEl>
                                          <p:spTgt spid="2"/>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9" presetClass="entr" presetSubtype="0" fill="hold" nodeType="clickEffect">
                                  <p:stCondLst>
                                    <p:cond delay="0"/>
                                  </p:stCondLst>
                                  <p:childTnLst>
                                    <p:set>
                                      <p:cBhvr>
                                        <p:cTn id="59" dur="1" fill="hold">
                                          <p:stCondLst>
                                            <p:cond delay="0"/>
                                          </p:stCondLst>
                                        </p:cTn>
                                        <p:tgtEl>
                                          <p:spTgt spid="94406"/>
                                        </p:tgtEl>
                                        <p:attrNameLst>
                                          <p:attrName>style.visibility</p:attrName>
                                        </p:attrNameLst>
                                      </p:cBhvr>
                                      <p:to>
                                        <p:strVal val="visible"/>
                                      </p:to>
                                    </p:set>
                                    <p:anim calcmode="lin" valueType="num">
                                      <p:cBhvr>
                                        <p:cTn id="60" dur="1000" fill="hold"/>
                                        <p:tgtEl>
                                          <p:spTgt spid="94406"/>
                                        </p:tgtEl>
                                        <p:attrNameLst>
                                          <p:attrName>ppt_x</p:attrName>
                                        </p:attrNameLst>
                                      </p:cBhvr>
                                      <p:tavLst>
                                        <p:tav tm="0">
                                          <p:val>
                                            <p:strVal val="#ppt_x-.2"/>
                                          </p:val>
                                        </p:tav>
                                        <p:tav tm="100000">
                                          <p:val>
                                            <p:strVal val="#ppt_x"/>
                                          </p:val>
                                        </p:tav>
                                      </p:tavLst>
                                    </p:anim>
                                    <p:anim calcmode="lin" valueType="num">
                                      <p:cBhvr>
                                        <p:cTn id="61" dur="1000" fill="hold"/>
                                        <p:tgtEl>
                                          <p:spTgt spid="94406"/>
                                        </p:tgtEl>
                                        <p:attrNameLst>
                                          <p:attrName>ppt_y</p:attrName>
                                        </p:attrNameLst>
                                      </p:cBhvr>
                                      <p:tavLst>
                                        <p:tav tm="0">
                                          <p:val>
                                            <p:strVal val="#ppt_y"/>
                                          </p:val>
                                        </p:tav>
                                        <p:tav tm="100000">
                                          <p:val>
                                            <p:strVal val="#ppt_y"/>
                                          </p:val>
                                        </p:tav>
                                      </p:tavLst>
                                    </p:anim>
                                    <p:animEffect transition="in" filter="wipe(right)" prLst="gradientSize: 0.1">
                                      <p:cBhvr>
                                        <p:cTn id="62" dur="1000"/>
                                        <p:tgtEl>
                                          <p:spTgt spid="94406"/>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9" presetClass="entr" presetSubtype="0" fill="hold" nodeType="clickEffect">
                                  <p:stCondLst>
                                    <p:cond delay="0"/>
                                  </p:stCondLst>
                                  <p:childTnLst>
                                    <p:set>
                                      <p:cBhvr>
                                        <p:cTn id="66" dur="1" fill="hold">
                                          <p:stCondLst>
                                            <p:cond delay="0"/>
                                          </p:stCondLst>
                                        </p:cTn>
                                        <p:tgtEl>
                                          <p:spTgt spid="3"/>
                                        </p:tgtEl>
                                        <p:attrNameLst>
                                          <p:attrName>style.visibility</p:attrName>
                                        </p:attrNameLst>
                                      </p:cBhvr>
                                      <p:to>
                                        <p:strVal val="visible"/>
                                      </p:to>
                                    </p:set>
                                    <p:anim calcmode="lin" valueType="num">
                                      <p:cBhvr>
                                        <p:cTn id="67" dur="1000" fill="hold"/>
                                        <p:tgtEl>
                                          <p:spTgt spid="3"/>
                                        </p:tgtEl>
                                        <p:attrNameLst>
                                          <p:attrName>ppt_x</p:attrName>
                                        </p:attrNameLst>
                                      </p:cBhvr>
                                      <p:tavLst>
                                        <p:tav tm="0">
                                          <p:val>
                                            <p:strVal val="#ppt_x-.2"/>
                                          </p:val>
                                        </p:tav>
                                        <p:tav tm="100000">
                                          <p:val>
                                            <p:strVal val="#ppt_x"/>
                                          </p:val>
                                        </p:tav>
                                      </p:tavLst>
                                    </p:anim>
                                    <p:anim calcmode="lin" valueType="num">
                                      <p:cBhvr>
                                        <p:cTn id="68"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69" dur="1000"/>
                                        <p:tgtEl>
                                          <p:spTgt spid="3"/>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9" presetClass="entr" presetSubtype="0" fill="hold" nodeType="clickEffect">
                                  <p:stCondLst>
                                    <p:cond delay="0"/>
                                  </p:stCondLst>
                                  <p:childTnLst>
                                    <p:set>
                                      <p:cBhvr>
                                        <p:cTn id="73" dur="1" fill="hold">
                                          <p:stCondLst>
                                            <p:cond delay="0"/>
                                          </p:stCondLst>
                                        </p:cTn>
                                        <p:tgtEl>
                                          <p:spTgt spid="94436"/>
                                        </p:tgtEl>
                                        <p:attrNameLst>
                                          <p:attrName>style.visibility</p:attrName>
                                        </p:attrNameLst>
                                      </p:cBhvr>
                                      <p:to>
                                        <p:strVal val="visible"/>
                                      </p:to>
                                    </p:set>
                                    <p:anim calcmode="lin" valueType="num">
                                      <p:cBhvr>
                                        <p:cTn id="74" dur="1000" fill="hold"/>
                                        <p:tgtEl>
                                          <p:spTgt spid="94436"/>
                                        </p:tgtEl>
                                        <p:attrNameLst>
                                          <p:attrName>ppt_x</p:attrName>
                                        </p:attrNameLst>
                                      </p:cBhvr>
                                      <p:tavLst>
                                        <p:tav tm="0">
                                          <p:val>
                                            <p:strVal val="#ppt_x-.2"/>
                                          </p:val>
                                        </p:tav>
                                        <p:tav tm="100000">
                                          <p:val>
                                            <p:strVal val="#ppt_x"/>
                                          </p:val>
                                        </p:tav>
                                      </p:tavLst>
                                    </p:anim>
                                    <p:anim calcmode="lin" valueType="num">
                                      <p:cBhvr>
                                        <p:cTn id="75" dur="1000" fill="hold"/>
                                        <p:tgtEl>
                                          <p:spTgt spid="94436"/>
                                        </p:tgtEl>
                                        <p:attrNameLst>
                                          <p:attrName>ppt_y</p:attrName>
                                        </p:attrNameLst>
                                      </p:cBhvr>
                                      <p:tavLst>
                                        <p:tav tm="0">
                                          <p:val>
                                            <p:strVal val="#ppt_y"/>
                                          </p:val>
                                        </p:tav>
                                        <p:tav tm="100000">
                                          <p:val>
                                            <p:strVal val="#ppt_y"/>
                                          </p:val>
                                        </p:tav>
                                      </p:tavLst>
                                    </p:anim>
                                    <p:animEffect transition="in" filter="wipe(right)" prLst="gradientSize: 0.1">
                                      <p:cBhvr>
                                        <p:cTn id="76" dur="1000"/>
                                        <p:tgtEl>
                                          <p:spTgt spid="94436"/>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9" presetClass="entr" presetSubtype="0" fill="hold" nodeType="clickEffect">
                                  <p:stCondLst>
                                    <p:cond delay="0"/>
                                  </p:stCondLst>
                                  <p:childTnLst>
                                    <p:set>
                                      <p:cBhvr>
                                        <p:cTn id="80" dur="1" fill="hold">
                                          <p:stCondLst>
                                            <p:cond delay="0"/>
                                          </p:stCondLst>
                                        </p:cTn>
                                        <p:tgtEl>
                                          <p:spTgt spid="5"/>
                                        </p:tgtEl>
                                        <p:attrNameLst>
                                          <p:attrName>style.visibility</p:attrName>
                                        </p:attrNameLst>
                                      </p:cBhvr>
                                      <p:to>
                                        <p:strVal val="visible"/>
                                      </p:to>
                                    </p:set>
                                    <p:anim calcmode="lin" valueType="num">
                                      <p:cBhvr>
                                        <p:cTn id="81" dur="1000" fill="hold"/>
                                        <p:tgtEl>
                                          <p:spTgt spid="5"/>
                                        </p:tgtEl>
                                        <p:attrNameLst>
                                          <p:attrName>ppt_x</p:attrName>
                                        </p:attrNameLst>
                                      </p:cBhvr>
                                      <p:tavLst>
                                        <p:tav tm="0">
                                          <p:val>
                                            <p:strVal val="#ppt_x-.2"/>
                                          </p:val>
                                        </p:tav>
                                        <p:tav tm="100000">
                                          <p:val>
                                            <p:strVal val="#ppt_x"/>
                                          </p:val>
                                        </p:tav>
                                      </p:tavLst>
                                    </p:anim>
                                    <p:anim calcmode="lin" valueType="num">
                                      <p:cBhvr>
                                        <p:cTn id="82"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83" dur="1000"/>
                                        <p:tgtEl>
                                          <p:spTgt spid="5"/>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9" presetClass="entr" presetSubtype="0" fill="hold" nodeType="clickEffect">
                                  <p:stCondLst>
                                    <p:cond delay="0"/>
                                  </p:stCondLst>
                                  <p:childTnLst>
                                    <p:set>
                                      <p:cBhvr>
                                        <p:cTn id="87" dur="1" fill="hold">
                                          <p:stCondLst>
                                            <p:cond delay="0"/>
                                          </p:stCondLst>
                                        </p:cTn>
                                        <p:tgtEl>
                                          <p:spTgt spid="94451"/>
                                        </p:tgtEl>
                                        <p:attrNameLst>
                                          <p:attrName>style.visibility</p:attrName>
                                        </p:attrNameLst>
                                      </p:cBhvr>
                                      <p:to>
                                        <p:strVal val="visible"/>
                                      </p:to>
                                    </p:set>
                                    <p:anim calcmode="lin" valueType="num">
                                      <p:cBhvr>
                                        <p:cTn id="88" dur="1000" fill="hold"/>
                                        <p:tgtEl>
                                          <p:spTgt spid="94451"/>
                                        </p:tgtEl>
                                        <p:attrNameLst>
                                          <p:attrName>ppt_x</p:attrName>
                                        </p:attrNameLst>
                                      </p:cBhvr>
                                      <p:tavLst>
                                        <p:tav tm="0">
                                          <p:val>
                                            <p:strVal val="#ppt_x-.2"/>
                                          </p:val>
                                        </p:tav>
                                        <p:tav tm="100000">
                                          <p:val>
                                            <p:strVal val="#ppt_x"/>
                                          </p:val>
                                        </p:tav>
                                      </p:tavLst>
                                    </p:anim>
                                    <p:anim calcmode="lin" valueType="num">
                                      <p:cBhvr>
                                        <p:cTn id="89" dur="1000" fill="hold"/>
                                        <p:tgtEl>
                                          <p:spTgt spid="94451"/>
                                        </p:tgtEl>
                                        <p:attrNameLst>
                                          <p:attrName>ppt_y</p:attrName>
                                        </p:attrNameLst>
                                      </p:cBhvr>
                                      <p:tavLst>
                                        <p:tav tm="0">
                                          <p:val>
                                            <p:strVal val="#ppt_y"/>
                                          </p:val>
                                        </p:tav>
                                        <p:tav tm="100000">
                                          <p:val>
                                            <p:strVal val="#ppt_y"/>
                                          </p:val>
                                        </p:tav>
                                      </p:tavLst>
                                    </p:anim>
                                    <p:animEffect transition="in" filter="wipe(right)" prLst="gradientSize: 0.1">
                                      <p:cBhvr>
                                        <p:cTn id="90" dur="1000"/>
                                        <p:tgtEl>
                                          <p:spTgt spid="94451"/>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29" presetClass="entr" presetSubtype="0" fill="hold" nodeType="clickEffect">
                                  <p:stCondLst>
                                    <p:cond delay="0"/>
                                  </p:stCondLst>
                                  <p:childTnLst>
                                    <p:set>
                                      <p:cBhvr>
                                        <p:cTn id="94" dur="1" fill="hold">
                                          <p:stCondLst>
                                            <p:cond delay="0"/>
                                          </p:stCondLst>
                                        </p:cTn>
                                        <p:tgtEl>
                                          <p:spTgt spid="6"/>
                                        </p:tgtEl>
                                        <p:attrNameLst>
                                          <p:attrName>style.visibility</p:attrName>
                                        </p:attrNameLst>
                                      </p:cBhvr>
                                      <p:to>
                                        <p:strVal val="visible"/>
                                      </p:to>
                                    </p:set>
                                    <p:anim calcmode="lin" valueType="num">
                                      <p:cBhvr>
                                        <p:cTn id="95" dur="1000" fill="hold"/>
                                        <p:tgtEl>
                                          <p:spTgt spid="6"/>
                                        </p:tgtEl>
                                        <p:attrNameLst>
                                          <p:attrName>ppt_x</p:attrName>
                                        </p:attrNameLst>
                                      </p:cBhvr>
                                      <p:tavLst>
                                        <p:tav tm="0">
                                          <p:val>
                                            <p:strVal val="#ppt_x-.2"/>
                                          </p:val>
                                        </p:tav>
                                        <p:tav tm="100000">
                                          <p:val>
                                            <p:strVal val="#ppt_x"/>
                                          </p:val>
                                        </p:tav>
                                      </p:tavLst>
                                    </p:anim>
                                    <p:anim calcmode="lin" valueType="num">
                                      <p:cBhvr>
                                        <p:cTn id="96"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97" dur="1000"/>
                                        <p:tgtEl>
                                          <p:spTgt spid="6"/>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9" presetClass="entr" presetSubtype="0" fill="hold" nodeType="clickEffect">
                                  <p:stCondLst>
                                    <p:cond delay="0"/>
                                  </p:stCondLst>
                                  <p:childTnLst>
                                    <p:set>
                                      <p:cBhvr>
                                        <p:cTn id="101" dur="1" fill="hold">
                                          <p:stCondLst>
                                            <p:cond delay="0"/>
                                          </p:stCondLst>
                                        </p:cTn>
                                        <p:tgtEl>
                                          <p:spTgt spid="94480"/>
                                        </p:tgtEl>
                                        <p:attrNameLst>
                                          <p:attrName>style.visibility</p:attrName>
                                        </p:attrNameLst>
                                      </p:cBhvr>
                                      <p:to>
                                        <p:strVal val="visible"/>
                                      </p:to>
                                    </p:set>
                                    <p:anim calcmode="lin" valueType="num">
                                      <p:cBhvr>
                                        <p:cTn id="102" dur="1000" fill="hold"/>
                                        <p:tgtEl>
                                          <p:spTgt spid="94480"/>
                                        </p:tgtEl>
                                        <p:attrNameLst>
                                          <p:attrName>ppt_x</p:attrName>
                                        </p:attrNameLst>
                                      </p:cBhvr>
                                      <p:tavLst>
                                        <p:tav tm="0">
                                          <p:val>
                                            <p:strVal val="#ppt_x-.2"/>
                                          </p:val>
                                        </p:tav>
                                        <p:tav tm="100000">
                                          <p:val>
                                            <p:strVal val="#ppt_x"/>
                                          </p:val>
                                        </p:tav>
                                      </p:tavLst>
                                    </p:anim>
                                    <p:anim calcmode="lin" valueType="num">
                                      <p:cBhvr>
                                        <p:cTn id="103" dur="1000" fill="hold"/>
                                        <p:tgtEl>
                                          <p:spTgt spid="94480"/>
                                        </p:tgtEl>
                                        <p:attrNameLst>
                                          <p:attrName>ppt_y</p:attrName>
                                        </p:attrNameLst>
                                      </p:cBhvr>
                                      <p:tavLst>
                                        <p:tav tm="0">
                                          <p:val>
                                            <p:strVal val="#ppt_y"/>
                                          </p:val>
                                        </p:tav>
                                        <p:tav tm="100000">
                                          <p:val>
                                            <p:strVal val="#ppt_y"/>
                                          </p:val>
                                        </p:tav>
                                      </p:tavLst>
                                    </p:anim>
                                    <p:animEffect transition="in" filter="wipe(right)" prLst="gradientSize: 0.1">
                                      <p:cBhvr>
                                        <p:cTn id="104" dur="1000"/>
                                        <p:tgtEl>
                                          <p:spTgt spid="94480"/>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9" presetClass="entr" presetSubtype="0" fill="hold" nodeType="clickEffect">
                                  <p:stCondLst>
                                    <p:cond delay="0"/>
                                  </p:stCondLst>
                                  <p:childTnLst>
                                    <p:set>
                                      <p:cBhvr>
                                        <p:cTn id="108" dur="1" fill="hold">
                                          <p:stCondLst>
                                            <p:cond delay="0"/>
                                          </p:stCondLst>
                                        </p:cTn>
                                        <p:tgtEl>
                                          <p:spTgt spid="8"/>
                                        </p:tgtEl>
                                        <p:attrNameLst>
                                          <p:attrName>style.visibility</p:attrName>
                                        </p:attrNameLst>
                                      </p:cBhvr>
                                      <p:to>
                                        <p:strVal val="visible"/>
                                      </p:to>
                                    </p:set>
                                    <p:anim calcmode="lin" valueType="num">
                                      <p:cBhvr>
                                        <p:cTn id="109" dur="1000" fill="hold"/>
                                        <p:tgtEl>
                                          <p:spTgt spid="8"/>
                                        </p:tgtEl>
                                        <p:attrNameLst>
                                          <p:attrName>ppt_x</p:attrName>
                                        </p:attrNameLst>
                                      </p:cBhvr>
                                      <p:tavLst>
                                        <p:tav tm="0">
                                          <p:val>
                                            <p:strVal val="#ppt_x-.2"/>
                                          </p:val>
                                        </p:tav>
                                        <p:tav tm="100000">
                                          <p:val>
                                            <p:strVal val="#ppt_x"/>
                                          </p:val>
                                        </p:tav>
                                      </p:tavLst>
                                    </p:anim>
                                    <p:anim calcmode="lin" valueType="num">
                                      <p:cBhvr>
                                        <p:cTn id="110" dur="1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111" dur="1000"/>
                                        <p:tgtEl>
                                          <p:spTgt spid="8"/>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29" presetClass="entr" presetSubtype="0" fill="hold" grpId="1" nodeType="clickEffect">
                                  <p:stCondLst>
                                    <p:cond delay="0"/>
                                  </p:stCondLst>
                                  <p:childTnLst>
                                    <p:set>
                                      <p:cBhvr>
                                        <p:cTn id="115" dur="1" fill="hold">
                                          <p:stCondLst>
                                            <p:cond delay="0"/>
                                          </p:stCondLst>
                                        </p:cTn>
                                        <p:tgtEl>
                                          <p:spTgt spid="94518"/>
                                        </p:tgtEl>
                                        <p:attrNameLst>
                                          <p:attrName>style.visibility</p:attrName>
                                        </p:attrNameLst>
                                      </p:cBhvr>
                                      <p:to>
                                        <p:strVal val="visible"/>
                                      </p:to>
                                    </p:set>
                                    <p:anim calcmode="lin" valueType="num">
                                      <p:cBhvr>
                                        <p:cTn id="116" dur="1000" fill="hold"/>
                                        <p:tgtEl>
                                          <p:spTgt spid="94518"/>
                                        </p:tgtEl>
                                        <p:attrNameLst>
                                          <p:attrName>ppt_x</p:attrName>
                                        </p:attrNameLst>
                                      </p:cBhvr>
                                      <p:tavLst>
                                        <p:tav tm="0">
                                          <p:val>
                                            <p:strVal val="#ppt_x-.2"/>
                                          </p:val>
                                        </p:tav>
                                        <p:tav tm="100000">
                                          <p:val>
                                            <p:strVal val="#ppt_x"/>
                                          </p:val>
                                        </p:tav>
                                      </p:tavLst>
                                    </p:anim>
                                    <p:anim calcmode="lin" valueType="num">
                                      <p:cBhvr>
                                        <p:cTn id="117" dur="1000" fill="hold"/>
                                        <p:tgtEl>
                                          <p:spTgt spid="94518"/>
                                        </p:tgtEl>
                                        <p:attrNameLst>
                                          <p:attrName>ppt_y</p:attrName>
                                        </p:attrNameLst>
                                      </p:cBhvr>
                                      <p:tavLst>
                                        <p:tav tm="0">
                                          <p:val>
                                            <p:strVal val="#ppt_y"/>
                                          </p:val>
                                        </p:tav>
                                        <p:tav tm="100000">
                                          <p:val>
                                            <p:strVal val="#ppt_y"/>
                                          </p:val>
                                        </p:tav>
                                      </p:tavLst>
                                    </p:anim>
                                    <p:animEffect transition="in" filter="wipe(right)" prLst="gradientSize: 0.1">
                                      <p:cBhvr>
                                        <p:cTn id="118" dur="1000"/>
                                        <p:tgtEl>
                                          <p:spTgt spid="94518"/>
                                        </p:tgtEl>
                                      </p:cBhvr>
                                    </p:animEffect>
                                  </p:childTnLst>
                                </p:cTn>
                              </p:par>
                              <p:par>
                                <p:cTn id="119" presetID="29" presetClass="entr" presetSubtype="0" fill="hold" grpId="0" nodeType="withEffect">
                                  <p:stCondLst>
                                    <p:cond delay="0"/>
                                  </p:stCondLst>
                                  <p:childTnLst>
                                    <p:set>
                                      <p:cBhvr>
                                        <p:cTn id="120" dur="1" fill="hold">
                                          <p:stCondLst>
                                            <p:cond delay="0"/>
                                          </p:stCondLst>
                                        </p:cTn>
                                        <p:tgtEl>
                                          <p:spTgt spid="94509"/>
                                        </p:tgtEl>
                                        <p:attrNameLst>
                                          <p:attrName>style.visibility</p:attrName>
                                        </p:attrNameLst>
                                      </p:cBhvr>
                                      <p:to>
                                        <p:strVal val="visible"/>
                                      </p:to>
                                    </p:set>
                                    <p:anim calcmode="lin" valueType="num">
                                      <p:cBhvr>
                                        <p:cTn id="121" dur="1000" fill="hold"/>
                                        <p:tgtEl>
                                          <p:spTgt spid="94509"/>
                                        </p:tgtEl>
                                        <p:attrNameLst>
                                          <p:attrName>ppt_x</p:attrName>
                                        </p:attrNameLst>
                                      </p:cBhvr>
                                      <p:tavLst>
                                        <p:tav tm="0">
                                          <p:val>
                                            <p:strVal val="#ppt_x-.2"/>
                                          </p:val>
                                        </p:tav>
                                        <p:tav tm="100000">
                                          <p:val>
                                            <p:strVal val="#ppt_x"/>
                                          </p:val>
                                        </p:tav>
                                      </p:tavLst>
                                    </p:anim>
                                    <p:anim calcmode="lin" valueType="num">
                                      <p:cBhvr>
                                        <p:cTn id="122" dur="1000" fill="hold"/>
                                        <p:tgtEl>
                                          <p:spTgt spid="94509"/>
                                        </p:tgtEl>
                                        <p:attrNameLst>
                                          <p:attrName>ppt_y</p:attrName>
                                        </p:attrNameLst>
                                      </p:cBhvr>
                                      <p:tavLst>
                                        <p:tav tm="0">
                                          <p:val>
                                            <p:strVal val="#ppt_y"/>
                                          </p:val>
                                        </p:tav>
                                        <p:tav tm="100000">
                                          <p:val>
                                            <p:strVal val="#ppt_y"/>
                                          </p:val>
                                        </p:tav>
                                      </p:tavLst>
                                    </p:anim>
                                    <p:animEffect transition="in" filter="wipe(right)" prLst="gradientSize: 0.1">
                                      <p:cBhvr>
                                        <p:cTn id="123" dur="1000"/>
                                        <p:tgtEl>
                                          <p:spTgt spid="94509"/>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29" presetClass="entr" presetSubtype="0" fill="hold" nodeType="clickEffect">
                                  <p:stCondLst>
                                    <p:cond delay="0"/>
                                  </p:stCondLst>
                                  <p:childTnLst>
                                    <p:set>
                                      <p:cBhvr>
                                        <p:cTn id="127" dur="1" fill="hold">
                                          <p:stCondLst>
                                            <p:cond delay="0"/>
                                          </p:stCondLst>
                                        </p:cTn>
                                        <p:tgtEl>
                                          <p:spTgt spid="94513"/>
                                        </p:tgtEl>
                                        <p:attrNameLst>
                                          <p:attrName>style.visibility</p:attrName>
                                        </p:attrNameLst>
                                      </p:cBhvr>
                                      <p:to>
                                        <p:strVal val="visible"/>
                                      </p:to>
                                    </p:set>
                                    <p:anim calcmode="lin" valueType="num">
                                      <p:cBhvr>
                                        <p:cTn id="128" dur="1000" fill="hold"/>
                                        <p:tgtEl>
                                          <p:spTgt spid="94513"/>
                                        </p:tgtEl>
                                        <p:attrNameLst>
                                          <p:attrName>ppt_x</p:attrName>
                                        </p:attrNameLst>
                                      </p:cBhvr>
                                      <p:tavLst>
                                        <p:tav tm="0">
                                          <p:val>
                                            <p:strVal val="#ppt_x-.2"/>
                                          </p:val>
                                        </p:tav>
                                        <p:tav tm="100000">
                                          <p:val>
                                            <p:strVal val="#ppt_x"/>
                                          </p:val>
                                        </p:tav>
                                      </p:tavLst>
                                    </p:anim>
                                    <p:anim calcmode="lin" valueType="num">
                                      <p:cBhvr>
                                        <p:cTn id="129" dur="1000" fill="hold"/>
                                        <p:tgtEl>
                                          <p:spTgt spid="94513"/>
                                        </p:tgtEl>
                                        <p:attrNameLst>
                                          <p:attrName>ppt_y</p:attrName>
                                        </p:attrNameLst>
                                      </p:cBhvr>
                                      <p:tavLst>
                                        <p:tav tm="0">
                                          <p:val>
                                            <p:strVal val="#ppt_y"/>
                                          </p:val>
                                        </p:tav>
                                        <p:tav tm="100000">
                                          <p:val>
                                            <p:strVal val="#ppt_y"/>
                                          </p:val>
                                        </p:tav>
                                      </p:tavLst>
                                    </p:anim>
                                    <p:animEffect transition="in" filter="wipe(right)" prLst="gradientSize: 0.1">
                                      <p:cBhvr>
                                        <p:cTn id="130" dur="1000"/>
                                        <p:tgtEl>
                                          <p:spTgt spid="94513"/>
                                        </p:tgtEl>
                                      </p:cBhvr>
                                    </p:animEffec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0" presetClass="path" presetSubtype="0" accel="50000" decel="50000" fill="hold" grpId="0" nodeType="clickEffect">
                                  <p:stCondLst>
                                    <p:cond delay="0"/>
                                  </p:stCondLst>
                                  <p:childTnLst>
                                    <p:animMotion origin="layout" path="M 1.66667E-6 3.33333E-6 L -0.09358 -0.37061 " pathEditMode="relative" rAng="0" ptsTypes="AA">
                                      <p:cBhvr>
                                        <p:cTn id="134" dur="2000" fill="hold"/>
                                        <p:tgtEl>
                                          <p:spTgt spid="94518"/>
                                        </p:tgtEl>
                                        <p:attrNameLst>
                                          <p:attrName>ppt_x</p:attrName>
                                          <p:attrName>ppt_y</p:attrName>
                                        </p:attrNameLst>
                                      </p:cBhvr>
                                      <p:rCtr x="-4688" y="-18542"/>
                                    </p:animMotion>
                                  </p:childTnLst>
                                </p:cTn>
                              </p:par>
                            </p:childTnLst>
                          </p:cTn>
                        </p:par>
                      </p:childTnLst>
                    </p:cTn>
                  </p:par>
                  <p:par>
                    <p:cTn id="135" fill="hold" nodeType="clickPar">
                      <p:stCondLst>
                        <p:cond delay="indefinite"/>
                      </p:stCondLst>
                      <p:childTnLst>
                        <p:par>
                          <p:cTn id="136" fill="hold" nodeType="withGroup">
                            <p:stCondLst>
                              <p:cond delay="0"/>
                            </p:stCondLst>
                            <p:childTnLst>
                              <p:par>
                                <p:cTn id="137" presetID="8" presetClass="exit" presetSubtype="16" fill="hold" nodeType="clickEffect">
                                  <p:stCondLst>
                                    <p:cond delay="0"/>
                                  </p:stCondLst>
                                  <p:childTnLst>
                                    <p:animEffect transition="out" filter="diamond(in)">
                                      <p:cBhvr>
                                        <p:cTn id="138" dur="2000"/>
                                        <p:tgtEl>
                                          <p:spTgt spid="94335"/>
                                        </p:tgtEl>
                                      </p:cBhvr>
                                    </p:animEffect>
                                    <p:set>
                                      <p:cBhvr>
                                        <p:cTn id="139" dur="1" fill="hold">
                                          <p:stCondLst>
                                            <p:cond delay="1999"/>
                                          </p:stCondLst>
                                        </p:cTn>
                                        <p:tgtEl>
                                          <p:spTgt spid="94335"/>
                                        </p:tgtEl>
                                        <p:attrNameLst>
                                          <p:attrName>style.visibility</p:attrName>
                                        </p:attrNameLst>
                                      </p:cBhvr>
                                      <p:to>
                                        <p:strVal val="hidden"/>
                                      </p:to>
                                    </p:set>
                                  </p:childTnLst>
                                </p:cTn>
                              </p:par>
                              <p:par>
                                <p:cTn id="140" presetID="29" presetClass="entr" presetSubtype="0" fill="hold" nodeType="withEffect">
                                  <p:stCondLst>
                                    <p:cond delay="0"/>
                                  </p:stCondLst>
                                  <p:childTnLst>
                                    <p:set>
                                      <p:cBhvr>
                                        <p:cTn id="141" dur="1" fill="hold">
                                          <p:stCondLst>
                                            <p:cond delay="0"/>
                                          </p:stCondLst>
                                        </p:cTn>
                                        <p:tgtEl>
                                          <p:spTgt spid="94519"/>
                                        </p:tgtEl>
                                        <p:attrNameLst>
                                          <p:attrName>style.visibility</p:attrName>
                                        </p:attrNameLst>
                                      </p:cBhvr>
                                      <p:to>
                                        <p:strVal val="visible"/>
                                      </p:to>
                                    </p:set>
                                    <p:anim calcmode="lin" valueType="num">
                                      <p:cBhvr>
                                        <p:cTn id="142" dur="1000" fill="hold"/>
                                        <p:tgtEl>
                                          <p:spTgt spid="94519"/>
                                        </p:tgtEl>
                                        <p:attrNameLst>
                                          <p:attrName>ppt_x</p:attrName>
                                        </p:attrNameLst>
                                      </p:cBhvr>
                                      <p:tavLst>
                                        <p:tav tm="0">
                                          <p:val>
                                            <p:strVal val="#ppt_x-.2"/>
                                          </p:val>
                                        </p:tav>
                                        <p:tav tm="100000">
                                          <p:val>
                                            <p:strVal val="#ppt_x"/>
                                          </p:val>
                                        </p:tav>
                                      </p:tavLst>
                                    </p:anim>
                                    <p:anim calcmode="lin" valueType="num">
                                      <p:cBhvr>
                                        <p:cTn id="143" dur="1000" fill="hold"/>
                                        <p:tgtEl>
                                          <p:spTgt spid="94519"/>
                                        </p:tgtEl>
                                        <p:attrNameLst>
                                          <p:attrName>ppt_y</p:attrName>
                                        </p:attrNameLst>
                                      </p:cBhvr>
                                      <p:tavLst>
                                        <p:tav tm="0">
                                          <p:val>
                                            <p:strVal val="#ppt_y"/>
                                          </p:val>
                                        </p:tav>
                                        <p:tav tm="100000">
                                          <p:val>
                                            <p:strVal val="#ppt_y"/>
                                          </p:val>
                                        </p:tav>
                                      </p:tavLst>
                                    </p:anim>
                                    <p:animEffect transition="in" filter="wipe(right)" prLst="gradientSize: 0.1">
                                      <p:cBhvr>
                                        <p:cTn id="144" dur="1000"/>
                                        <p:tgtEl>
                                          <p:spTgt spid="94519"/>
                                        </p:tgtEl>
                                      </p:cBhvr>
                                    </p:animEffec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29" presetClass="entr" presetSubtype="0" fill="hold" nodeType="clickEffect">
                                  <p:stCondLst>
                                    <p:cond delay="0"/>
                                  </p:stCondLst>
                                  <p:childTnLst>
                                    <p:set>
                                      <p:cBhvr>
                                        <p:cTn id="148" dur="1" fill="hold">
                                          <p:stCondLst>
                                            <p:cond delay="0"/>
                                          </p:stCondLst>
                                        </p:cTn>
                                        <p:tgtEl>
                                          <p:spTgt spid="94570"/>
                                        </p:tgtEl>
                                        <p:attrNameLst>
                                          <p:attrName>style.visibility</p:attrName>
                                        </p:attrNameLst>
                                      </p:cBhvr>
                                      <p:to>
                                        <p:strVal val="visible"/>
                                      </p:to>
                                    </p:set>
                                    <p:anim calcmode="lin" valueType="num">
                                      <p:cBhvr>
                                        <p:cTn id="149" dur="1000" fill="hold"/>
                                        <p:tgtEl>
                                          <p:spTgt spid="94570"/>
                                        </p:tgtEl>
                                        <p:attrNameLst>
                                          <p:attrName>ppt_x</p:attrName>
                                        </p:attrNameLst>
                                      </p:cBhvr>
                                      <p:tavLst>
                                        <p:tav tm="0">
                                          <p:val>
                                            <p:strVal val="#ppt_x-.2"/>
                                          </p:val>
                                        </p:tav>
                                        <p:tav tm="100000">
                                          <p:val>
                                            <p:strVal val="#ppt_x"/>
                                          </p:val>
                                        </p:tav>
                                      </p:tavLst>
                                    </p:anim>
                                    <p:anim calcmode="lin" valueType="num">
                                      <p:cBhvr>
                                        <p:cTn id="150" dur="1000" fill="hold"/>
                                        <p:tgtEl>
                                          <p:spTgt spid="94570"/>
                                        </p:tgtEl>
                                        <p:attrNameLst>
                                          <p:attrName>ppt_y</p:attrName>
                                        </p:attrNameLst>
                                      </p:cBhvr>
                                      <p:tavLst>
                                        <p:tav tm="0">
                                          <p:val>
                                            <p:strVal val="#ppt_y"/>
                                          </p:val>
                                        </p:tav>
                                        <p:tav tm="100000">
                                          <p:val>
                                            <p:strVal val="#ppt_y"/>
                                          </p:val>
                                        </p:tav>
                                      </p:tavLst>
                                    </p:anim>
                                    <p:animEffect transition="in" filter="wipe(right)" prLst="gradientSize: 0.1">
                                      <p:cBhvr>
                                        <p:cTn id="151" dur="1000"/>
                                        <p:tgtEl>
                                          <p:spTgt spid="94570"/>
                                        </p:tgtEl>
                                      </p:cBhvr>
                                    </p:animEffect>
                                  </p:childTnLst>
                                </p:cTn>
                              </p:par>
                            </p:childTnLst>
                          </p:cTn>
                        </p:par>
                      </p:childTnLst>
                    </p:cTn>
                  </p:par>
                  <p:par>
                    <p:cTn id="152" fill="hold" nodeType="clickPar">
                      <p:stCondLst>
                        <p:cond delay="indefinite"/>
                      </p:stCondLst>
                      <p:childTnLst>
                        <p:par>
                          <p:cTn id="153" fill="hold" nodeType="withGroup">
                            <p:stCondLst>
                              <p:cond delay="0"/>
                            </p:stCondLst>
                            <p:childTnLst>
                              <p:par>
                                <p:cTn id="154" presetID="29" presetClass="entr" presetSubtype="0" fill="hold" nodeType="clickEffect">
                                  <p:stCondLst>
                                    <p:cond delay="0"/>
                                  </p:stCondLst>
                                  <p:childTnLst>
                                    <p:set>
                                      <p:cBhvr>
                                        <p:cTn id="155" dur="1" fill="hold">
                                          <p:stCondLst>
                                            <p:cond delay="0"/>
                                          </p:stCondLst>
                                        </p:cTn>
                                        <p:tgtEl>
                                          <p:spTgt spid="10"/>
                                        </p:tgtEl>
                                        <p:attrNameLst>
                                          <p:attrName>style.visibility</p:attrName>
                                        </p:attrNameLst>
                                      </p:cBhvr>
                                      <p:to>
                                        <p:strVal val="visible"/>
                                      </p:to>
                                    </p:set>
                                    <p:anim calcmode="lin" valueType="num">
                                      <p:cBhvr>
                                        <p:cTn id="156" dur="1000" fill="hold"/>
                                        <p:tgtEl>
                                          <p:spTgt spid="10"/>
                                        </p:tgtEl>
                                        <p:attrNameLst>
                                          <p:attrName>ppt_x</p:attrName>
                                        </p:attrNameLst>
                                      </p:cBhvr>
                                      <p:tavLst>
                                        <p:tav tm="0">
                                          <p:val>
                                            <p:strVal val="#ppt_x-.2"/>
                                          </p:val>
                                        </p:tav>
                                        <p:tav tm="100000">
                                          <p:val>
                                            <p:strVal val="#ppt_x"/>
                                          </p:val>
                                        </p:tav>
                                      </p:tavLst>
                                    </p:anim>
                                    <p:anim calcmode="lin" valueType="num">
                                      <p:cBhvr>
                                        <p:cTn id="157"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158" dur="1000"/>
                                        <p:tgtEl>
                                          <p:spTgt spid="10"/>
                                        </p:tgtEl>
                                      </p:cBhvr>
                                    </p:animEffect>
                                  </p:childTnLst>
                                </p:cTn>
                              </p:par>
                            </p:childTnLst>
                          </p:cTn>
                        </p:par>
                      </p:childTnLst>
                    </p:cTn>
                  </p:par>
                  <p:par>
                    <p:cTn id="159" fill="hold" nodeType="clickPar">
                      <p:stCondLst>
                        <p:cond delay="indefinite"/>
                      </p:stCondLst>
                      <p:childTnLst>
                        <p:par>
                          <p:cTn id="160" fill="hold" nodeType="withGroup">
                            <p:stCondLst>
                              <p:cond delay="0"/>
                            </p:stCondLst>
                            <p:childTnLst>
                              <p:par>
                                <p:cTn id="161" presetID="29" presetClass="entr" presetSubtype="0" fill="hold" nodeType="clickEffect">
                                  <p:stCondLst>
                                    <p:cond delay="0"/>
                                  </p:stCondLst>
                                  <p:childTnLst>
                                    <p:set>
                                      <p:cBhvr>
                                        <p:cTn id="162" dur="1" fill="hold">
                                          <p:stCondLst>
                                            <p:cond delay="0"/>
                                          </p:stCondLst>
                                        </p:cTn>
                                        <p:tgtEl>
                                          <p:spTgt spid="94587"/>
                                        </p:tgtEl>
                                        <p:attrNameLst>
                                          <p:attrName>style.visibility</p:attrName>
                                        </p:attrNameLst>
                                      </p:cBhvr>
                                      <p:to>
                                        <p:strVal val="visible"/>
                                      </p:to>
                                    </p:set>
                                    <p:anim calcmode="lin" valueType="num">
                                      <p:cBhvr>
                                        <p:cTn id="163" dur="1000" fill="hold"/>
                                        <p:tgtEl>
                                          <p:spTgt spid="94587"/>
                                        </p:tgtEl>
                                        <p:attrNameLst>
                                          <p:attrName>ppt_x</p:attrName>
                                        </p:attrNameLst>
                                      </p:cBhvr>
                                      <p:tavLst>
                                        <p:tav tm="0">
                                          <p:val>
                                            <p:strVal val="#ppt_x-.2"/>
                                          </p:val>
                                        </p:tav>
                                        <p:tav tm="100000">
                                          <p:val>
                                            <p:strVal val="#ppt_x"/>
                                          </p:val>
                                        </p:tav>
                                      </p:tavLst>
                                    </p:anim>
                                    <p:anim calcmode="lin" valueType="num">
                                      <p:cBhvr>
                                        <p:cTn id="164" dur="1000" fill="hold"/>
                                        <p:tgtEl>
                                          <p:spTgt spid="94587"/>
                                        </p:tgtEl>
                                        <p:attrNameLst>
                                          <p:attrName>ppt_y</p:attrName>
                                        </p:attrNameLst>
                                      </p:cBhvr>
                                      <p:tavLst>
                                        <p:tav tm="0">
                                          <p:val>
                                            <p:strVal val="#ppt_y"/>
                                          </p:val>
                                        </p:tav>
                                        <p:tav tm="100000">
                                          <p:val>
                                            <p:strVal val="#ppt_y"/>
                                          </p:val>
                                        </p:tav>
                                      </p:tavLst>
                                    </p:anim>
                                    <p:animEffect transition="in" filter="wipe(right)" prLst="gradientSize: 0.1">
                                      <p:cBhvr>
                                        <p:cTn id="165" dur="1000"/>
                                        <p:tgtEl>
                                          <p:spTgt spid="94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314" grpId="0"/>
      <p:bldP spid="94334" grpId="0"/>
      <p:bldP spid="94509" grpId="0" animBg="1"/>
      <p:bldP spid="94518" grpId="0"/>
      <p:bldP spid="94518" grpId="1"/>
      <p:bldP spid="9458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1">
            <a:extLst>
              <a:ext uri="{FF2B5EF4-FFF2-40B4-BE49-F238E27FC236}">
                <a16:creationId xmlns:a16="http://schemas.microsoft.com/office/drawing/2014/main" id="{9B225952-446A-4AB7-B3FF-F90908D4234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B82F34F1-A12D-4BEE-A3A4-1B05CA7CF843}" type="slidenum">
              <a:rPr kumimoji="0" lang="en-US" altLang="zh-CN" sz="1800">
                <a:solidFill>
                  <a:srgbClr val="009900"/>
                </a:solidFill>
              </a:rPr>
              <a:pPr eaLnBrk="1" hangingPunct="1"/>
              <a:t>18</a:t>
            </a:fld>
            <a:endParaRPr kumimoji="0" lang="en-US" altLang="zh-CN" sz="1800">
              <a:solidFill>
                <a:srgbClr val="009900"/>
              </a:solidFill>
            </a:endParaRPr>
          </a:p>
        </p:txBody>
      </p:sp>
      <p:sp>
        <p:nvSpPr>
          <p:cNvPr id="95310" name="Rectangle 78">
            <a:extLst>
              <a:ext uri="{FF2B5EF4-FFF2-40B4-BE49-F238E27FC236}">
                <a16:creationId xmlns:a16="http://schemas.microsoft.com/office/drawing/2014/main" id="{58D912A6-1709-412E-B68C-2EF5E72AE55E}"/>
              </a:ext>
            </a:extLst>
          </p:cNvPr>
          <p:cNvSpPr>
            <a:spLocks noChangeArrowheads="1"/>
          </p:cNvSpPr>
          <p:nvPr/>
        </p:nvSpPr>
        <p:spPr bwMode="auto">
          <a:xfrm>
            <a:off x="1258888" y="2708275"/>
            <a:ext cx="7432675" cy="2952750"/>
          </a:xfrm>
          <a:prstGeom prst="rect">
            <a:avLst/>
          </a:prstGeom>
          <a:noFill/>
          <a:ln w="9525">
            <a:noFill/>
            <a:miter lim="800000"/>
            <a:headEnd/>
            <a:tailEnd/>
          </a:ln>
          <a:effectLst/>
        </p:spPr>
        <p:txBody>
          <a:bodyPr wrap="none" anchor="ctr">
            <a:spAutoFit/>
          </a:bodyPr>
          <a:lstStyle/>
          <a:p>
            <a:pPr>
              <a:spcBef>
                <a:spcPct val="20000"/>
              </a:spcBef>
              <a:defRPr/>
            </a:pPr>
            <a:r>
              <a:rPr lang="en-US" altLang="zh-CN" sz="2000" b="1">
                <a:solidFill>
                  <a:schemeClr val="folHlink"/>
                </a:solidFill>
                <a:effectLst>
                  <a:outerShdw blurRad="38100" dist="38100" dir="2700000" algn="tl">
                    <a:srgbClr val="C0C0C0"/>
                  </a:outerShdw>
                </a:effectLst>
              </a:rPr>
              <a:t>pc</a:t>
            </a:r>
            <a:r>
              <a:rPr lang="en-US" altLang="zh-CN" sz="2000" b="1">
                <a:solidFill>
                  <a:srgbClr val="FF00FF"/>
                </a:solidFill>
                <a:effectLst>
                  <a:outerShdw blurRad="38100" dist="38100" dir="2700000" algn="tl">
                    <a:srgbClr val="C0C0C0"/>
                  </a:outerShdw>
                </a:effectLst>
              </a:rPr>
              <a:t>=</a:t>
            </a:r>
            <a:r>
              <a:rPr lang="en-US" altLang="zh-CN" sz="2000" b="1">
                <a:solidFill>
                  <a:srgbClr val="990000"/>
                </a:solidFill>
                <a:effectLst>
                  <a:outerShdw blurRad="38100" dist="38100" dir="2700000" algn="tl">
                    <a:srgbClr val="C0C0C0"/>
                  </a:outerShdw>
                </a:effectLst>
              </a:rPr>
              <a:t>s</a:t>
            </a:r>
            <a:r>
              <a:rPr lang="en-US" altLang="zh-CN" sz="2000" b="1">
                <a:effectLst>
                  <a:outerShdw blurRad="38100" dist="38100" dir="2700000" algn="tl">
                    <a:srgbClr val="C0C0C0"/>
                  </a:outerShdw>
                </a:effectLst>
              </a:rPr>
              <a:t>	    </a:t>
            </a:r>
            <a:r>
              <a:rPr lang="zh-CN" altLang="en-US" sz="2000" b="1">
                <a:solidFill>
                  <a:srgbClr val="4D4D4D"/>
                </a:solidFill>
                <a:effectLst>
                  <a:outerShdw blurRad="38100" dist="38100" dir="2700000" algn="tl">
                    <a:srgbClr val="C0C0C0"/>
                  </a:outerShdw>
                </a:effectLst>
              </a:rPr>
              <a:t>对字符指针变量</a:t>
            </a:r>
            <a:r>
              <a:rPr lang="en-US" altLang="zh-CN" sz="2000" b="1">
                <a:solidFill>
                  <a:srgbClr val="4D4D4D"/>
                </a:solidFill>
                <a:effectLst>
                  <a:outerShdw blurRad="38100" dist="38100" dir="2700000" algn="tl">
                    <a:srgbClr val="C0C0C0"/>
                  </a:outerShdw>
                </a:effectLst>
              </a:rPr>
              <a:t>pc</a:t>
            </a:r>
            <a:r>
              <a:rPr lang="zh-CN" altLang="en-US" sz="2000" b="1">
                <a:solidFill>
                  <a:srgbClr val="4D4D4D"/>
                </a:solidFill>
                <a:effectLst>
                  <a:outerShdw blurRad="38100" dist="38100" dir="2700000" algn="tl">
                    <a:srgbClr val="C0C0C0"/>
                  </a:outerShdw>
                </a:effectLst>
              </a:rPr>
              <a:t>赋值，使其指向字符数组</a:t>
            </a:r>
            <a:r>
              <a:rPr lang="en-US" altLang="zh-CN" sz="2000" b="1">
                <a:solidFill>
                  <a:srgbClr val="4D4D4D"/>
                </a:solidFill>
                <a:effectLst>
                  <a:outerShdw blurRad="38100" dist="38100" dir="2700000" algn="tl">
                    <a:srgbClr val="C0C0C0"/>
                  </a:outerShdw>
                </a:effectLst>
              </a:rPr>
              <a:t>s(</a:t>
            </a:r>
            <a:r>
              <a:rPr lang="zh-CN" altLang="en-US" sz="2000" b="1">
                <a:solidFill>
                  <a:srgbClr val="4D4D4D"/>
                </a:solidFill>
                <a:effectLst>
                  <a:outerShdw blurRad="38100" dist="38100" dir="2700000" algn="tl">
                    <a:srgbClr val="C0C0C0"/>
                  </a:outerShdw>
                </a:effectLst>
              </a:rPr>
              <a:t>即</a:t>
            </a:r>
            <a:r>
              <a:rPr lang="en-US" altLang="zh-CN" sz="2000" b="1">
                <a:solidFill>
                  <a:srgbClr val="4D4D4D"/>
                </a:solidFill>
                <a:effectLst>
                  <a:outerShdw blurRad="38100" dist="38100" dir="2700000" algn="tl">
                    <a:srgbClr val="C0C0C0"/>
                  </a:outerShdw>
                </a:effectLst>
              </a:rPr>
              <a:t>s[0])</a:t>
            </a:r>
          </a:p>
          <a:p>
            <a:pPr>
              <a:spcBef>
                <a:spcPct val="20000"/>
              </a:spcBef>
              <a:defRPr/>
            </a:pPr>
            <a:r>
              <a:rPr lang="en-US" altLang="zh-CN" sz="2000" b="1">
                <a:solidFill>
                  <a:srgbClr val="990000"/>
                </a:solidFill>
                <a:effectLst>
                  <a:outerShdw blurRad="38100" dist="38100" dir="2700000" algn="tl">
                    <a:srgbClr val="C0C0C0"/>
                  </a:outerShdw>
                </a:effectLst>
              </a:rPr>
              <a:t>pc+i</a:t>
            </a:r>
            <a:r>
              <a:rPr lang="en-US" altLang="zh-CN" sz="2000" b="1">
                <a:effectLst>
                  <a:outerShdw blurRad="38100" dist="38100" dir="2700000" algn="tl">
                    <a:srgbClr val="C0C0C0"/>
                  </a:outerShdw>
                </a:effectLst>
              </a:rPr>
              <a:t>	    </a:t>
            </a:r>
            <a:r>
              <a:rPr lang="zh-CN" altLang="en-US" sz="2000" b="1">
                <a:solidFill>
                  <a:srgbClr val="4D4D4D"/>
                </a:solidFill>
                <a:effectLst>
                  <a:outerShdw blurRad="38100" dist="38100" dir="2700000" algn="tl">
                    <a:srgbClr val="C0C0C0"/>
                  </a:outerShdw>
                </a:effectLst>
              </a:rPr>
              <a:t>结果为</a:t>
            </a:r>
            <a:r>
              <a:rPr lang="en-US" altLang="zh-CN" sz="2000" b="1">
                <a:solidFill>
                  <a:srgbClr val="4D4D4D"/>
                </a:solidFill>
                <a:effectLst>
                  <a:outerShdw blurRad="38100" dist="38100" dir="2700000" algn="tl">
                    <a:srgbClr val="C0C0C0"/>
                  </a:outerShdw>
                </a:effectLst>
              </a:rPr>
              <a:t>pc</a:t>
            </a:r>
            <a:r>
              <a:rPr lang="zh-CN" altLang="en-US" sz="2000" b="1">
                <a:solidFill>
                  <a:srgbClr val="4D4D4D"/>
                </a:solidFill>
                <a:effectLst>
                  <a:outerShdw blurRad="38100" dist="38100" dir="2700000" algn="tl">
                    <a:srgbClr val="C0C0C0"/>
                  </a:outerShdw>
                </a:effectLst>
              </a:rPr>
              <a:t>后面第</a:t>
            </a:r>
            <a:r>
              <a:rPr lang="en-US" altLang="zh-CN" sz="2000" b="1">
                <a:solidFill>
                  <a:srgbClr val="4D4D4D"/>
                </a:solidFill>
                <a:effectLst>
                  <a:outerShdw blurRad="38100" dist="38100" dir="2700000" algn="tl">
                    <a:srgbClr val="C0C0C0"/>
                  </a:outerShdw>
                </a:effectLst>
              </a:rPr>
              <a:t>i</a:t>
            </a:r>
            <a:r>
              <a:rPr lang="zh-CN" altLang="en-US" sz="2000" b="1">
                <a:solidFill>
                  <a:srgbClr val="4D4D4D"/>
                </a:solidFill>
                <a:effectLst>
                  <a:outerShdw blurRad="38100" dist="38100" dir="2700000" algn="tl">
                    <a:srgbClr val="C0C0C0"/>
                  </a:outerShdw>
                </a:effectLst>
              </a:rPr>
              <a:t>个元素的地址</a:t>
            </a:r>
          </a:p>
          <a:p>
            <a:pPr>
              <a:spcBef>
                <a:spcPct val="20000"/>
              </a:spcBef>
              <a:defRPr/>
            </a:pPr>
            <a:r>
              <a:rPr lang="zh-CN" altLang="en-US" sz="2000" b="1">
                <a:solidFill>
                  <a:schemeClr val="folHlink"/>
                </a:solidFill>
                <a:effectLst>
                  <a:outerShdw blurRad="38100" dist="38100" dir="2700000" algn="tl">
                    <a:srgbClr val="C0C0C0"/>
                  </a:outerShdw>
                </a:effectLst>
              </a:rPr>
              <a:t>*</a:t>
            </a:r>
            <a:r>
              <a:rPr lang="en-US" altLang="zh-CN" sz="2000" b="1">
                <a:solidFill>
                  <a:schemeClr val="folHlink"/>
                </a:solidFill>
                <a:effectLst>
                  <a:outerShdw blurRad="38100" dist="38100" dir="2700000" algn="tl">
                    <a:srgbClr val="C0C0C0"/>
                  </a:outerShdw>
                </a:effectLst>
              </a:rPr>
              <a:t>(</a:t>
            </a:r>
            <a:r>
              <a:rPr lang="en-US" altLang="zh-CN" sz="2000" b="1">
                <a:solidFill>
                  <a:srgbClr val="990000"/>
                </a:solidFill>
                <a:effectLst>
                  <a:outerShdw blurRad="38100" dist="38100" dir="2700000" algn="tl">
                    <a:srgbClr val="C0C0C0"/>
                  </a:outerShdw>
                </a:effectLst>
              </a:rPr>
              <a:t>pc+i</a:t>
            </a:r>
            <a:r>
              <a:rPr lang="en-US" altLang="zh-CN" sz="2000" b="1">
                <a:solidFill>
                  <a:schemeClr val="folHlink"/>
                </a:solidFill>
                <a:effectLst>
                  <a:outerShdw blurRad="38100" dist="38100" dir="2700000" algn="tl">
                    <a:srgbClr val="C0C0C0"/>
                  </a:outerShdw>
                </a:effectLst>
              </a:rPr>
              <a:t>)</a:t>
            </a:r>
            <a:r>
              <a:rPr lang="en-US" altLang="zh-CN" sz="2000" b="1">
                <a:effectLst>
                  <a:outerShdw blurRad="38100" dist="38100" dir="2700000" algn="tl">
                    <a:srgbClr val="C0C0C0"/>
                  </a:outerShdw>
                </a:effectLst>
              </a:rPr>
              <a:t>   </a:t>
            </a:r>
            <a:r>
              <a:rPr lang="zh-CN" altLang="en-US" sz="2000" b="1">
                <a:solidFill>
                  <a:srgbClr val="4D4D4D"/>
                </a:solidFill>
                <a:effectLst>
                  <a:outerShdw blurRad="38100" dist="38100" dir="2700000" algn="tl">
                    <a:srgbClr val="C0C0C0"/>
                  </a:outerShdw>
                </a:effectLst>
              </a:rPr>
              <a:t>结果为</a:t>
            </a:r>
            <a:r>
              <a:rPr lang="en-US" altLang="zh-CN" sz="2000" b="1">
                <a:solidFill>
                  <a:srgbClr val="4D4D4D"/>
                </a:solidFill>
                <a:effectLst>
                  <a:outerShdw blurRad="38100" dist="38100" dir="2700000" algn="tl">
                    <a:srgbClr val="C0C0C0"/>
                  </a:outerShdw>
                </a:effectLst>
              </a:rPr>
              <a:t>pc</a:t>
            </a:r>
            <a:r>
              <a:rPr lang="zh-CN" altLang="en-US" sz="2000" b="1">
                <a:solidFill>
                  <a:srgbClr val="4D4D4D"/>
                </a:solidFill>
                <a:effectLst>
                  <a:outerShdw blurRad="38100" dist="38100" dir="2700000" algn="tl">
                    <a:srgbClr val="C0C0C0"/>
                  </a:outerShdw>
                </a:effectLst>
              </a:rPr>
              <a:t>后面第</a:t>
            </a:r>
            <a:r>
              <a:rPr lang="en-US" altLang="zh-CN" sz="2000" b="1">
                <a:solidFill>
                  <a:srgbClr val="4D4D4D"/>
                </a:solidFill>
                <a:effectLst>
                  <a:outerShdw blurRad="38100" dist="38100" dir="2700000" algn="tl">
                    <a:srgbClr val="C0C0C0"/>
                  </a:outerShdw>
                </a:effectLst>
              </a:rPr>
              <a:t>i</a:t>
            </a:r>
            <a:r>
              <a:rPr lang="zh-CN" altLang="en-US" sz="2000" b="1">
                <a:solidFill>
                  <a:srgbClr val="4D4D4D"/>
                </a:solidFill>
                <a:effectLst>
                  <a:outerShdw blurRad="38100" dist="38100" dir="2700000" algn="tl">
                    <a:srgbClr val="C0C0C0"/>
                  </a:outerShdw>
                </a:effectLst>
              </a:rPr>
              <a:t>个元素</a:t>
            </a:r>
          </a:p>
          <a:p>
            <a:pPr>
              <a:spcBef>
                <a:spcPct val="20000"/>
              </a:spcBef>
              <a:defRPr/>
            </a:pPr>
            <a:r>
              <a:rPr lang="zh-CN" altLang="en-US" sz="2000" b="1">
                <a:solidFill>
                  <a:schemeClr val="folHlink"/>
                </a:solidFill>
                <a:effectLst>
                  <a:outerShdw blurRad="38100" dist="38100" dir="2700000" algn="tl">
                    <a:srgbClr val="C0C0C0"/>
                  </a:outerShdw>
                </a:effectLst>
              </a:rPr>
              <a:t>*</a:t>
            </a:r>
            <a:r>
              <a:rPr lang="en-US" altLang="zh-CN" sz="2000" b="1">
                <a:solidFill>
                  <a:srgbClr val="990000"/>
                </a:solidFill>
                <a:effectLst>
                  <a:outerShdw blurRad="38100" dist="38100" dir="2700000" algn="tl">
                    <a:srgbClr val="C0C0C0"/>
                  </a:outerShdw>
                </a:effectLst>
              </a:rPr>
              <a:t>++pc	</a:t>
            </a:r>
            <a:r>
              <a:rPr lang="en-US" altLang="zh-CN" sz="2000" b="1">
                <a:effectLst>
                  <a:outerShdw blurRad="38100" dist="38100" dir="2700000" algn="tl">
                    <a:srgbClr val="C0C0C0"/>
                  </a:outerShdw>
                </a:effectLst>
              </a:rPr>
              <a:t>    </a:t>
            </a:r>
            <a:r>
              <a:rPr lang="zh-CN" altLang="en-US" sz="2000" b="1">
                <a:solidFill>
                  <a:srgbClr val="4D4D4D"/>
                </a:solidFill>
                <a:effectLst>
                  <a:outerShdw blurRad="38100" dist="38100" dir="2700000" algn="tl">
                    <a:srgbClr val="C0C0C0"/>
                  </a:outerShdw>
                </a:effectLst>
              </a:rPr>
              <a:t>结果为</a:t>
            </a:r>
            <a:r>
              <a:rPr lang="en-US" altLang="zh-CN" sz="2000" b="1">
                <a:solidFill>
                  <a:srgbClr val="4D4D4D"/>
                </a:solidFill>
                <a:effectLst>
                  <a:outerShdw blurRad="38100" dist="38100" dir="2700000" algn="tl">
                    <a:srgbClr val="C0C0C0"/>
                  </a:outerShdw>
                </a:effectLst>
              </a:rPr>
              <a:t>pc</a:t>
            </a:r>
            <a:r>
              <a:rPr lang="zh-CN" altLang="en-US" sz="2000" b="1">
                <a:solidFill>
                  <a:srgbClr val="4D4D4D"/>
                </a:solidFill>
                <a:effectLst>
                  <a:outerShdw blurRad="38100" dist="38100" dir="2700000" algn="tl">
                    <a:srgbClr val="C0C0C0"/>
                  </a:outerShdw>
                </a:effectLst>
              </a:rPr>
              <a:t>加</a:t>
            </a:r>
            <a:r>
              <a:rPr lang="en-US" altLang="zh-CN" sz="2000" b="1">
                <a:solidFill>
                  <a:srgbClr val="4D4D4D"/>
                </a:solidFill>
                <a:effectLst>
                  <a:outerShdw blurRad="38100" dist="38100" dir="2700000" algn="tl">
                    <a:srgbClr val="C0C0C0"/>
                  </a:outerShdw>
                </a:effectLst>
              </a:rPr>
              <a:t>1</a:t>
            </a:r>
            <a:r>
              <a:rPr lang="zh-CN" altLang="en-US" sz="2000" b="1">
                <a:solidFill>
                  <a:srgbClr val="4D4D4D"/>
                </a:solidFill>
                <a:effectLst>
                  <a:outerShdw blurRad="38100" dist="38100" dir="2700000" algn="tl">
                    <a:srgbClr val="C0C0C0"/>
                  </a:outerShdw>
                </a:effectLst>
              </a:rPr>
              <a:t>之后所指元素</a:t>
            </a:r>
          </a:p>
          <a:p>
            <a:pPr>
              <a:spcBef>
                <a:spcPct val="20000"/>
              </a:spcBef>
              <a:defRPr/>
            </a:pPr>
            <a:r>
              <a:rPr lang="en-US" altLang="zh-CN" sz="2000" b="1">
                <a:solidFill>
                  <a:srgbClr val="FF00FF"/>
                </a:solidFill>
                <a:effectLst>
                  <a:outerShdw blurRad="38100" dist="38100" dir="2700000" algn="tl">
                    <a:srgbClr val="C0C0C0"/>
                  </a:outerShdw>
                </a:effectLst>
              </a:rPr>
              <a:t>++</a:t>
            </a:r>
            <a:r>
              <a:rPr lang="en-US" altLang="zh-CN" sz="2000" b="1">
                <a:solidFill>
                  <a:schemeClr val="folHlink"/>
                </a:solidFill>
                <a:effectLst>
                  <a:outerShdw blurRad="38100" dist="38100" dir="2700000" algn="tl">
                    <a:srgbClr val="C0C0C0"/>
                  </a:outerShdw>
                </a:effectLst>
              </a:rPr>
              <a:t>*</a:t>
            </a:r>
            <a:r>
              <a:rPr lang="en-US" altLang="zh-CN" sz="2000" b="1">
                <a:solidFill>
                  <a:srgbClr val="990000"/>
                </a:solidFill>
                <a:effectLst>
                  <a:outerShdw blurRad="38100" dist="38100" dir="2700000" algn="tl">
                    <a:srgbClr val="C0C0C0"/>
                  </a:outerShdw>
                </a:effectLst>
              </a:rPr>
              <a:t>pc</a:t>
            </a:r>
            <a:r>
              <a:rPr lang="en-US" altLang="zh-CN" sz="2000" b="1">
                <a:effectLst>
                  <a:outerShdw blurRad="38100" dist="38100" dir="2700000" algn="tl">
                    <a:srgbClr val="C0C0C0"/>
                  </a:outerShdw>
                </a:effectLst>
              </a:rPr>
              <a:t>	    </a:t>
            </a:r>
            <a:r>
              <a:rPr lang="zh-CN" altLang="en-US" sz="2000" b="1">
                <a:solidFill>
                  <a:srgbClr val="4D4D4D"/>
                </a:solidFill>
                <a:effectLst>
                  <a:outerShdw blurRad="38100" dist="38100" dir="2700000" algn="tl">
                    <a:srgbClr val="C0C0C0"/>
                  </a:outerShdw>
                </a:effectLst>
              </a:rPr>
              <a:t>结果为</a:t>
            </a:r>
            <a:r>
              <a:rPr lang="en-US" altLang="zh-CN" sz="2000" b="1">
                <a:solidFill>
                  <a:srgbClr val="4D4D4D"/>
                </a:solidFill>
                <a:effectLst>
                  <a:outerShdw blurRad="38100" dist="38100" dir="2700000" algn="tl">
                    <a:srgbClr val="C0C0C0"/>
                  </a:outerShdw>
                </a:effectLst>
              </a:rPr>
              <a:t>pc</a:t>
            </a:r>
            <a:r>
              <a:rPr lang="zh-CN" altLang="en-US" sz="2000" b="1">
                <a:solidFill>
                  <a:srgbClr val="4D4D4D"/>
                </a:solidFill>
                <a:effectLst>
                  <a:outerShdw blurRad="38100" dist="38100" dir="2700000" algn="tl">
                    <a:srgbClr val="C0C0C0"/>
                  </a:outerShdw>
                </a:effectLst>
              </a:rPr>
              <a:t>所指元素加</a:t>
            </a:r>
            <a:r>
              <a:rPr lang="en-US" altLang="zh-CN" sz="2000" b="1">
                <a:solidFill>
                  <a:srgbClr val="4D4D4D"/>
                </a:solidFill>
                <a:effectLst>
                  <a:outerShdw blurRad="38100" dist="38100" dir="2700000" algn="tl">
                    <a:srgbClr val="C0C0C0"/>
                  </a:outerShdw>
                </a:effectLst>
              </a:rPr>
              <a:t>1</a:t>
            </a:r>
          </a:p>
          <a:p>
            <a:pPr>
              <a:spcBef>
                <a:spcPct val="20000"/>
              </a:spcBef>
              <a:defRPr/>
            </a:pPr>
            <a:r>
              <a:rPr lang="en-US" altLang="zh-CN" sz="2000" b="1">
                <a:solidFill>
                  <a:schemeClr val="folHlink"/>
                </a:solidFill>
                <a:effectLst>
                  <a:outerShdw blurRad="38100" dist="38100" dir="2700000" algn="tl">
                    <a:srgbClr val="C0C0C0"/>
                  </a:outerShdw>
                </a:effectLst>
              </a:rPr>
              <a:t>*</a:t>
            </a:r>
            <a:r>
              <a:rPr lang="en-US" altLang="zh-CN" sz="2000" b="1">
                <a:solidFill>
                  <a:srgbClr val="990000"/>
                </a:solidFill>
                <a:effectLst>
                  <a:outerShdw blurRad="38100" dist="38100" dir="2700000" algn="tl">
                    <a:srgbClr val="C0C0C0"/>
                  </a:outerShdw>
                </a:effectLst>
              </a:rPr>
              <a:t>pc</a:t>
            </a:r>
            <a:r>
              <a:rPr lang="en-US" altLang="zh-CN" sz="2000" b="1">
                <a:solidFill>
                  <a:srgbClr val="FF00FF"/>
                </a:solidFill>
                <a:effectLst>
                  <a:outerShdw blurRad="38100" dist="38100" dir="2700000" algn="tl">
                    <a:srgbClr val="C0C0C0"/>
                  </a:outerShdw>
                </a:effectLst>
              </a:rPr>
              <a:t>++</a:t>
            </a:r>
            <a:r>
              <a:rPr lang="en-US" altLang="zh-CN" sz="2000" b="1">
                <a:effectLst>
                  <a:outerShdw blurRad="38100" dist="38100" dir="2700000" algn="tl">
                    <a:srgbClr val="C0C0C0"/>
                  </a:outerShdw>
                </a:effectLst>
              </a:rPr>
              <a:t>	    </a:t>
            </a:r>
            <a:r>
              <a:rPr lang="zh-CN" altLang="en-US" sz="2000" b="1">
                <a:solidFill>
                  <a:srgbClr val="4D4D4D"/>
                </a:solidFill>
                <a:effectLst>
                  <a:outerShdw blurRad="38100" dist="38100" dir="2700000" algn="tl">
                    <a:srgbClr val="C0C0C0"/>
                  </a:outerShdw>
                </a:effectLst>
              </a:rPr>
              <a:t>结果为</a:t>
            </a:r>
            <a:r>
              <a:rPr lang="en-US" altLang="zh-CN" sz="2000" b="1">
                <a:solidFill>
                  <a:srgbClr val="4D4D4D"/>
                </a:solidFill>
                <a:effectLst>
                  <a:outerShdw blurRad="38100" dist="38100" dir="2700000" algn="tl">
                    <a:srgbClr val="C0C0C0"/>
                  </a:outerShdw>
                </a:effectLst>
              </a:rPr>
              <a:t>pc</a:t>
            </a:r>
            <a:r>
              <a:rPr lang="zh-CN" altLang="en-US" sz="2000" b="1">
                <a:solidFill>
                  <a:srgbClr val="4D4D4D"/>
                </a:solidFill>
                <a:effectLst>
                  <a:outerShdw blurRad="38100" dist="38100" dir="2700000" algn="tl">
                    <a:srgbClr val="C0C0C0"/>
                  </a:outerShdw>
                </a:effectLst>
              </a:rPr>
              <a:t>所指元素，然后</a:t>
            </a:r>
            <a:r>
              <a:rPr lang="en-US" altLang="zh-CN" sz="2000" b="1">
                <a:solidFill>
                  <a:srgbClr val="4D4D4D"/>
                </a:solidFill>
                <a:effectLst>
                  <a:outerShdw blurRad="38100" dist="38100" dir="2700000" algn="tl">
                    <a:srgbClr val="C0C0C0"/>
                  </a:outerShdw>
                </a:effectLst>
              </a:rPr>
              <a:t>pc</a:t>
            </a:r>
            <a:r>
              <a:rPr lang="zh-CN" altLang="en-US" sz="2000" b="1">
                <a:solidFill>
                  <a:srgbClr val="4D4D4D"/>
                </a:solidFill>
                <a:effectLst>
                  <a:outerShdw blurRad="38100" dist="38100" dir="2700000" algn="tl">
                    <a:srgbClr val="C0C0C0"/>
                  </a:outerShdw>
                </a:effectLst>
              </a:rPr>
              <a:t>加</a:t>
            </a:r>
            <a:r>
              <a:rPr lang="en-US" altLang="zh-CN" sz="2000" b="1">
                <a:solidFill>
                  <a:srgbClr val="4D4D4D"/>
                </a:solidFill>
                <a:effectLst>
                  <a:outerShdw blurRad="38100" dist="38100" dir="2700000" algn="tl">
                    <a:srgbClr val="C0C0C0"/>
                  </a:outerShdw>
                </a:effectLst>
              </a:rPr>
              <a:t>1</a:t>
            </a:r>
          </a:p>
          <a:p>
            <a:pPr>
              <a:spcBef>
                <a:spcPct val="20000"/>
              </a:spcBef>
              <a:defRPr/>
            </a:pPr>
            <a:r>
              <a:rPr lang="en-US" altLang="zh-CN" sz="2000" b="1">
                <a:solidFill>
                  <a:schemeClr val="folHlink"/>
                </a:solidFill>
                <a:effectLst>
                  <a:outerShdw blurRad="38100" dist="38100" dir="2700000" algn="tl">
                    <a:srgbClr val="C0C0C0"/>
                  </a:outerShdw>
                </a:effectLst>
              </a:rPr>
              <a:t>(*</a:t>
            </a:r>
            <a:r>
              <a:rPr lang="en-US" altLang="zh-CN" sz="2000" b="1">
                <a:solidFill>
                  <a:srgbClr val="990000"/>
                </a:solidFill>
                <a:effectLst>
                  <a:outerShdw blurRad="38100" dist="38100" dir="2700000" algn="tl">
                    <a:srgbClr val="C0C0C0"/>
                  </a:outerShdw>
                </a:effectLst>
              </a:rPr>
              <a:t>pc</a:t>
            </a:r>
            <a:r>
              <a:rPr lang="en-US" altLang="zh-CN" sz="2000" b="1">
                <a:solidFill>
                  <a:schemeClr val="folHlink"/>
                </a:solidFill>
                <a:effectLst>
                  <a:outerShdw blurRad="38100" dist="38100" dir="2700000" algn="tl">
                    <a:srgbClr val="C0C0C0"/>
                  </a:outerShdw>
                </a:effectLst>
              </a:rPr>
              <a:t>)</a:t>
            </a:r>
            <a:r>
              <a:rPr lang="en-US" altLang="zh-CN" sz="2000" b="1">
                <a:solidFill>
                  <a:srgbClr val="FF00FF"/>
                </a:solidFill>
                <a:effectLst>
                  <a:outerShdw blurRad="38100" dist="38100" dir="2700000" algn="tl">
                    <a:srgbClr val="C0C0C0"/>
                  </a:outerShdw>
                </a:effectLst>
              </a:rPr>
              <a:t>++</a:t>
            </a:r>
            <a:r>
              <a:rPr lang="en-US" altLang="zh-CN" sz="2000" b="1">
                <a:effectLst>
                  <a:outerShdw blurRad="38100" dist="38100" dir="2700000" algn="tl">
                    <a:srgbClr val="C0C0C0"/>
                  </a:outerShdw>
                </a:effectLst>
              </a:rPr>
              <a:t> </a:t>
            </a:r>
            <a:r>
              <a:rPr lang="en-US" altLang="zh-CN" sz="1000" b="1">
                <a:effectLst>
                  <a:outerShdw blurRad="38100" dist="38100" dir="2700000" algn="tl">
                    <a:srgbClr val="C0C0C0"/>
                  </a:outerShdw>
                </a:effectLst>
              </a:rPr>
              <a:t> </a:t>
            </a:r>
            <a:r>
              <a:rPr lang="zh-CN" altLang="en-US" sz="2000" b="1">
                <a:solidFill>
                  <a:srgbClr val="4D4D4D"/>
                </a:solidFill>
                <a:effectLst>
                  <a:outerShdw blurRad="38100" dist="38100" dir="2700000" algn="tl">
                    <a:srgbClr val="C0C0C0"/>
                  </a:outerShdw>
                </a:effectLst>
              </a:rPr>
              <a:t>结果为</a:t>
            </a:r>
            <a:r>
              <a:rPr lang="en-US" altLang="zh-CN" sz="2000" b="1">
                <a:solidFill>
                  <a:srgbClr val="4D4D4D"/>
                </a:solidFill>
                <a:effectLst>
                  <a:outerShdw blurRad="38100" dist="38100" dir="2700000" algn="tl">
                    <a:srgbClr val="C0C0C0"/>
                  </a:outerShdw>
                </a:effectLst>
              </a:rPr>
              <a:t>pc</a:t>
            </a:r>
            <a:r>
              <a:rPr lang="zh-CN" altLang="en-US" sz="2000" b="1">
                <a:solidFill>
                  <a:srgbClr val="4D4D4D"/>
                </a:solidFill>
                <a:effectLst>
                  <a:outerShdw blurRad="38100" dist="38100" dir="2700000" algn="tl">
                    <a:srgbClr val="C0C0C0"/>
                  </a:outerShdw>
                </a:effectLst>
              </a:rPr>
              <a:t>所指元素，然后</a:t>
            </a:r>
            <a:r>
              <a:rPr lang="en-US" altLang="zh-CN" sz="2000" b="1">
                <a:solidFill>
                  <a:srgbClr val="4D4D4D"/>
                </a:solidFill>
                <a:effectLst>
                  <a:outerShdw blurRad="38100" dist="38100" dir="2700000" algn="tl">
                    <a:srgbClr val="C0C0C0"/>
                  </a:outerShdw>
                </a:effectLst>
              </a:rPr>
              <a:t>pc</a:t>
            </a:r>
            <a:r>
              <a:rPr lang="zh-CN" altLang="en-US" sz="2000" b="1">
                <a:solidFill>
                  <a:srgbClr val="4D4D4D"/>
                </a:solidFill>
                <a:effectLst>
                  <a:outerShdw blurRad="38100" dist="38100" dir="2700000" algn="tl">
                    <a:srgbClr val="C0C0C0"/>
                  </a:outerShdw>
                </a:effectLst>
              </a:rPr>
              <a:t>所指元素加</a:t>
            </a:r>
            <a:r>
              <a:rPr lang="en-US" altLang="zh-CN" sz="2000" b="1">
                <a:solidFill>
                  <a:srgbClr val="4D4D4D"/>
                </a:solidFill>
                <a:effectLst>
                  <a:outerShdw blurRad="38100" dist="38100" dir="2700000" algn="tl">
                    <a:srgbClr val="C0C0C0"/>
                  </a:outerShdw>
                </a:effectLst>
              </a:rPr>
              <a:t>1</a:t>
            </a:r>
          </a:p>
          <a:p>
            <a:pPr>
              <a:spcBef>
                <a:spcPct val="20000"/>
              </a:spcBef>
              <a:defRPr/>
            </a:pPr>
            <a:r>
              <a:rPr lang="en-US" altLang="zh-CN" sz="2000" b="1">
                <a:solidFill>
                  <a:srgbClr val="990000"/>
                </a:solidFill>
                <a:effectLst>
                  <a:outerShdw blurRad="38100" dist="38100" dir="2700000" algn="tl">
                    <a:srgbClr val="C0C0C0"/>
                  </a:outerShdw>
                </a:effectLst>
              </a:rPr>
              <a:t>&amp;</a:t>
            </a:r>
            <a:r>
              <a:rPr lang="en-US" altLang="zh-CN" sz="2000" b="1">
                <a:solidFill>
                  <a:schemeClr val="folHlink"/>
                </a:solidFill>
                <a:effectLst>
                  <a:outerShdw blurRad="38100" dist="38100" dir="2700000" algn="tl">
                    <a:srgbClr val="C0C0C0"/>
                  </a:outerShdw>
                </a:effectLst>
              </a:rPr>
              <a:t>pc</a:t>
            </a:r>
            <a:r>
              <a:rPr lang="en-US" altLang="zh-CN" sz="2000" b="1">
                <a:effectLst>
                  <a:outerShdw blurRad="38100" dist="38100" dir="2700000" algn="tl">
                    <a:srgbClr val="C0C0C0"/>
                  </a:outerShdw>
                </a:effectLst>
              </a:rPr>
              <a:t>	    </a:t>
            </a:r>
            <a:r>
              <a:rPr lang="zh-CN" altLang="en-US" sz="2000" b="1">
                <a:solidFill>
                  <a:srgbClr val="4D4D4D"/>
                </a:solidFill>
                <a:effectLst>
                  <a:outerShdw blurRad="38100" dist="38100" dir="2700000" algn="tl">
                    <a:srgbClr val="C0C0C0"/>
                  </a:outerShdw>
                </a:effectLst>
              </a:rPr>
              <a:t>结果为字符指针变量</a:t>
            </a:r>
            <a:r>
              <a:rPr lang="en-US" altLang="zh-CN" sz="2000" b="1">
                <a:solidFill>
                  <a:srgbClr val="4D4D4D"/>
                </a:solidFill>
                <a:effectLst>
                  <a:outerShdw blurRad="38100" dist="38100" dir="2700000" algn="tl">
                    <a:srgbClr val="C0C0C0"/>
                  </a:outerShdw>
                </a:effectLst>
              </a:rPr>
              <a:t>pc</a:t>
            </a:r>
            <a:r>
              <a:rPr lang="zh-CN" altLang="en-US" sz="2000" b="1">
                <a:solidFill>
                  <a:srgbClr val="4D4D4D"/>
                </a:solidFill>
                <a:effectLst>
                  <a:outerShdw blurRad="38100" dist="38100" dir="2700000" algn="tl">
                    <a:srgbClr val="C0C0C0"/>
                  </a:outerShdw>
                </a:effectLst>
              </a:rPr>
              <a:t>的地址，类型为</a:t>
            </a:r>
            <a:r>
              <a:rPr lang="en-US" altLang="zh-CN" sz="2000" b="1">
                <a:solidFill>
                  <a:srgbClr val="4D4D4D"/>
                </a:solidFill>
                <a:effectLst>
                  <a:outerShdw blurRad="38100" dist="38100" dir="2700000" algn="tl">
                    <a:srgbClr val="C0C0C0"/>
                  </a:outerShdw>
                </a:effectLst>
              </a:rPr>
              <a:t>char **</a:t>
            </a:r>
          </a:p>
        </p:txBody>
      </p:sp>
      <p:sp>
        <p:nvSpPr>
          <p:cNvPr id="95262" name="Text Box 30">
            <a:extLst>
              <a:ext uri="{FF2B5EF4-FFF2-40B4-BE49-F238E27FC236}">
                <a16:creationId xmlns:a16="http://schemas.microsoft.com/office/drawing/2014/main" id="{5A426C88-1288-4B40-82EC-91287027B624}"/>
              </a:ext>
            </a:extLst>
          </p:cNvPr>
          <p:cNvSpPr txBox="1">
            <a:spLocks noChangeArrowheads="1"/>
          </p:cNvSpPr>
          <p:nvPr/>
        </p:nvSpPr>
        <p:spPr bwMode="auto">
          <a:xfrm>
            <a:off x="828675" y="692150"/>
            <a:ext cx="7704138" cy="396875"/>
          </a:xfrm>
          <a:prstGeom prst="rect">
            <a:avLst/>
          </a:prstGeom>
          <a:solidFill>
            <a:schemeClr val="accent1">
              <a:alpha val="10001"/>
            </a:schemeClr>
          </a:solidFill>
          <a:ln w="9525">
            <a:noFill/>
            <a:miter lim="800000"/>
            <a:headEnd/>
            <a:tailEnd/>
          </a:ln>
          <a:effectLst/>
        </p:spPr>
        <p:txBody>
          <a:bodyPr>
            <a:spAutoFit/>
          </a:bodyPr>
          <a:lstStyle/>
          <a:p>
            <a:pPr>
              <a:defRPr/>
            </a:pPr>
            <a:r>
              <a:rPr lang="en-US" altLang="zh-CN" sz="2000" b="1">
                <a:effectLst>
                  <a:outerShdw blurRad="38100" dist="38100" dir="2700000" algn="tl">
                    <a:srgbClr val="FFFFFF"/>
                  </a:outerShdw>
                </a:effectLst>
              </a:rPr>
              <a:t>       </a:t>
            </a:r>
            <a:r>
              <a:rPr lang="en-US" altLang="zh-CN" sz="2000" b="1">
                <a:solidFill>
                  <a:srgbClr val="FF00FF"/>
                </a:solidFill>
                <a:effectLst>
                  <a:outerShdw blurRad="38100" dist="38100" dir="2700000" algn="tl">
                    <a:srgbClr val="000000"/>
                  </a:outerShdw>
                </a:effectLst>
              </a:rPr>
              <a:t>char  </a:t>
            </a:r>
            <a:r>
              <a:rPr lang="en-US" altLang="zh-CN" sz="2000" b="1">
                <a:solidFill>
                  <a:schemeClr val="folHlink"/>
                </a:solidFill>
                <a:effectLst>
                  <a:outerShdw blurRad="38100" dist="38100" dir="2700000" algn="tl">
                    <a:srgbClr val="000000"/>
                  </a:outerShdw>
                </a:effectLst>
              </a:rPr>
              <a:t>s</a:t>
            </a:r>
            <a:r>
              <a:rPr lang="en-US" altLang="zh-CN" sz="2000" b="1">
                <a:solidFill>
                  <a:srgbClr val="FF00FF"/>
                </a:solidFill>
                <a:effectLst>
                  <a:outerShdw blurRad="38100" dist="38100" dir="2700000" algn="tl">
                    <a:srgbClr val="000000"/>
                  </a:outerShdw>
                </a:effectLst>
              </a:rPr>
              <a:t>[6]={</a:t>
            </a:r>
            <a:r>
              <a:rPr lang="en-US" altLang="zh-CN" sz="2000" b="1">
                <a:solidFill>
                  <a:srgbClr val="008000"/>
                </a:solidFill>
                <a:effectLst>
                  <a:outerShdw blurRad="38100" dist="38100" dir="2700000" algn="tl">
                    <a:srgbClr val="000000"/>
                  </a:outerShdw>
                </a:effectLst>
              </a:rPr>
              <a:t>0</a:t>
            </a:r>
            <a:r>
              <a:rPr lang="en-US" altLang="zh-CN" sz="2000" b="1">
                <a:solidFill>
                  <a:srgbClr val="FF00FF"/>
                </a:solidFill>
                <a:effectLst>
                  <a:outerShdw blurRad="38100" dist="38100" dir="2700000" algn="tl">
                    <a:srgbClr val="000000"/>
                  </a:outerShdw>
                </a:effectLst>
              </a:rPr>
              <a:t>,</a:t>
            </a:r>
            <a:r>
              <a:rPr lang="en-US" altLang="zh-CN" sz="2000" b="1">
                <a:solidFill>
                  <a:srgbClr val="008000"/>
                </a:solidFill>
                <a:effectLst>
                  <a:outerShdw blurRad="38100" dist="38100" dir="2700000" algn="tl">
                    <a:srgbClr val="000000"/>
                  </a:outerShdw>
                </a:effectLst>
              </a:rPr>
              <a:t>1</a:t>
            </a:r>
            <a:r>
              <a:rPr lang="en-US" altLang="zh-CN" sz="2000" b="1">
                <a:solidFill>
                  <a:srgbClr val="FF00FF"/>
                </a:solidFill>
                <a:effectLst>
                  <a:outerShdw blurRad="38100" dist="38100" dir="2700000" algn="tl">
                    <a:srgbClr val="000000"/>
                  </a:outerShdw>
                </a:effectLst>
              </a:rPr>
              <a:t>,</a:t>
            </a:r>
            <a:r>
              <a:rPr lang="en-US" altLang="zh-CN" sz="2000" b="1">
                <a:solidFill>
                  <a:srgbClr val="008000"/>
                </a:solidFill>
                <a:effectLst>
                  <a:outerShdw blurRad="38100" dist="38100" dir="2700000" algn="tl">
                    <a:srgbClr val="000000"/>
                  </a:outerShdw>
                </a:effectLst>
              </a:rPr>
              <a:t>2</a:t>
            </a:r>
            <a:r>
              <a:rPr lang="en-US" altLang="zh-CN" sz="2000" b="1">
                <a:solidFill>
                  <a:srgbClr val="FF00FF"/>
                </a:solidFill>
                <a:effectLst>
                  <a:outerShdw blurRad="38100" dist="38100" dir="2700000" algn="tl">
                    <a:srgbClr val="000000"/>
                  </a:outerShdw>
                </a:effectLst>
              </a:rPr>
              <a:t>,</a:t>
            </a:r>
            <a:r>
              <a:rPr lang="en-US" altLang="zh-CN" sz="2000" b="1">
                <a:solidFill>
                  <a:srgbClr val="008000"/>
                </a:solidFill>
                <a:effectLst>
                  <a:outerShdw blurRad="38100" dist="38100" dir="2700000" algn="tl">
                    <a:srgbClr val="000000"/>
                  </a:outerShdw>
                </a:effectLst>
              </a:rPr>
              <a:t>3</a:t>
            </a:r>
            <a:r>
              <a:rPr lang="en-US" altLang="zh-CN" sz="2000" b="1">
                <a:solidFill>
                  <a:srgbClr val="FF00FF"/>
                </a:solidFill>
                <a:effectLst>
                  <a:outerShdw blurRad="38100" dist="38100" dir="2700000" algn="tl">
                    <a:srgbClr val="000000"/>
                  </a:outerShdw>
                </a:effectLst>
              </a:rPr>
              <a:t>,</a:t>
            </a:r>
            <a:r>
              <a:rPr lang="en-US" altLang="zh-CN" sz="2000" b="1">
                <a:solidFill>
                  <a:srgbClr val="008000"/>
                </a:solidFill>
                <a:effectLst>
                  <a:outerShdw blurRad="38100" dist="38100" dir="2700000" algn="tl">
                    <a:srgbClr val="000000"/>
                  </a:outerShdw>
                </a:effectLst>
              </a:rPr>
              <a:t>4</a:t>
            </a:r>
            <a:r>
              <a:rPr lang="en-US" altLang="zh-CN" sz="2000" b="1">
                <a:solidFill>
                  <a:srgbClr val="FF00FF"/>
                </a:solidFill>
                <a:effectLst>
                  <a:outerShdw blurRad="38100" dist="38100" dir="2700000" algn="tl">
                    <a:srgbClr val="000000"/>
                  </a:outerShdw>
                </a:effectLst>
              </a:rPr>
              <a:t>,</a:t>
            </a:r>
            <a:r>
              <a:rPr lang="en-US" altLang="zh-CN" sz="2000" b="1">
                <a:solidFill>
                  <a:srgbClr val="008000"/>
                </a:solidFill>
                <a:effectLst>
                  <a:outerShdw blurRad="38100" dist="38100" dir="2700000" algn="tl">
                    <a:srgbClr val="000000"/>
                  </a:outerShdw>
                </a:effectLst>
              </a:rPr>
              <a:t>5</a:t>
            </a:r>
            <a:r>
              <a:rPr lang="en-US" altLang="zh-CN" sz="2000" b="1">
                <a:solidFill>
                  <a:srgbClr val="FF00FF"/>
                </a:solidFill>
                <a:effectLst>
                  <a:outerShdw blurRad="38100" dist="38100" dir="2700000" algn="tl">
                    <a:srgbClr val="000000"/>
                  </a:outerShdw>
                </a:effectLst>
              </a:rPr>
              <a:t>} ,  *</a:t>
            </a:r>
            <a:r>
              <a:rPr lang="en-US" altLang="zh-CN" sz="2000" b="1">
                <a:solidFill>
                  <a:schemeClr val="folHlink"/>
                </a:solidFill>
                <a:effectLst>
                  <a:outerShdw blurRad="38100" dist="38100" dir="2700000" algn="tl">
                    <a:srgbClr val="000000"/>
                  </a:outerShdw>
                </a:effectLst>
              </a:rPr>
              <a:t>pc</a:t>
            </a:r>
            <a:r>
              <a:rPr lang="en-US" altLang="zh-CN" sz="2000" b="1">
                <a:solidFill>
                  <a:srgbClr val="FF00FF"/>
                </a:solidFill>
                <a:effectLst>
                  <a:outerShdw blurRad="38100" dist="38100" dir="2700000" algn="tl">
                    <a:srgbClr val="000000"/>
                  </a:outerShdw>
                </a:effectLst>
              </a:rPr>
              <a:t>  ;     int</a:t>
            </a:r>
            <a:r>
              <a:rPr lang="en-US" altLang="zh-CN" sz="2000" b="1">
                <a:solidFill>
                  <a:schemeClr val="folHlink"/>
                </a:solidFill>
                <a:effectLst>
                  <a:outerShdw blurRad="38100" dist="38100" dir="2700000" algn="tl">
                    <a:srgbClr val="000000"/>
                  </a:outerShdw>
                </a:effectLst>
              </a:rPr>
              <a:t> i</a:t>
            </a:r>
            <a:r>
              <a:rPr lang="en-US" altLang="zh-CN" sz="2000" b="1">
                <a:solidFill>
                  <a:srgbClr val="FF00FF"/>
                </a:solidFill>
                <a:effectLst>
                  <a:outerShdw blurRad="38100" dist="38100" dir="2700000" algn="tl">
                    <a:srgbClr val="000000"/>
                  </a:outerShdw>
                </a:effectLst>
              </a:rPr>
              <a:t> = 2;</a:t>
            </a:r>
            <a:endParaRPr lang="en-US" altLang="zh-CN" sz="2000" b="1">
              <a:solidFill>
                <a:srgbClr val="00CC00"/>
              </a:solidFill>
              <a:effectLst>
                <a:outerShdw blurRad="38100" dist="38100" dir="2700000" algn="tl">
                  <a:srgbClr val="000000"/>
                </a:outerShdw>
              </a:effectLst>
            </a:endParaRPr>
          </a:p>
        </p:txBody>
      </p:sp>
      <p:graphicFrame>
        <p:nvGraphicFramePr>
          <p:cNvPr id="95317" name="Group 85">
            <a:extLst>
              <a:ext uri="{FF2B5EF4-FFF2-40B4-BE49-F238E27FC236}">
                <a16:creationId xmlns:a16="http://schemas.microsoft.com/office/drawing/2014/main" id="{CB22B018-B5F8-4201-A168-9A6458173D8F}"/>
              </a:ext>
            </a:extLst>
          </p:cNvPr>
          <p:cNvGraphicFramePr>
            <a:graphicFrameLocks noGrp="1"/>
          </p:cNvGraphicFramePr>
          <p:nvPr/>
        </p:nvGraphicFramePr>
        <p:xfrm>
          <a:off x="1268413" y="1835150"/>
          <a:ext cx="7296150" cy="365125"/>
        </p:xfrm>
        <a:graphic>
          <a:graphicData uri="http://schemas.openxmlformats.org/drawingml/2006/table">
            <a:tbl>
              <a:tblPr/>
              <a:tblGrid>
                <a:gridCol w="1216025">
                  <a:extLst>
                    <a:ext uri="{9D8B030D-6E8A-4147-A177-3AD203B41FA5}">
                      <a16:colId xmlns:a16="http://schemas.microsoft.com/office/drawing/2014/main" val="2644044635"/>
                    </a:ext>
                  </a:extLst>
                </a:gridCol>
                <a:gridCol w="1216025">
                  <a:extLst>
                    <a:ext uri="{9D8B030D-6E8A-4147-A177-3AD203B41FA5}">
                      <a16:colId xmlns:a16="http://schemas.microsoft.com/office/drawing/2014/main" val="3216964475"/>
                    </a:ext>
                  </a:extLst>
                </a:gridCol>
                <a:gridCol w="1216025">
                  <a:extLst>
                    <a:ext uri="{9D8B030D-6E8A-4147-A177-3AD203B41FA5}">
                      <a16:colId xmlns:a16="http://schemas.microsoft.com/office/drawing/2014/main" val="1110719569"/>
                    </a:ext>
                  </a:extLst>
                </a:gridCol>
                <a:gridCol w="1216025">
                  <a:extLst>
                    <a:ext uri="{9D8B030D-6E8A-4147-A177-3AD203B41FA5}">
                      <a16:colId xmlns:a16="http://schemas.microsoft.com/office/drawing/2014/main" val="1698936004"/>
                    </a:ext>
                  </a:extLst>
                </a:gridCol>
                <a:gridCol w="1216025">
                  <a:extLst>
                    <a:ext uri="{9D8B030D-6E8A-4147-A177-3AD203B41FA5}">
                      <a16:colId xmlns:a16="http://schemas.microsoft.com/office/drawing/2014/main" val="446570444"/>
                    </a:ext>
                  </a:extLst>
                </a:gridCol>
                <a:gridCol w="1216025">
                  <a:extLst>
                    <a:ext uri="{9D8B030D-6E8A-4147-A177-3AD203B41FA5}">
                      <a16:colId xmlns:a16="http://schemas.microsoft.com/office/drawing/2014/main" val="2006202345"/>
                    </a:ext>
                  </a:extLst>
                </a:gridCol>
              </a:tblGrid>
              <a:tr h="17462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rgbClr val="008000"/>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28575" cap="flat" cmpd="sng" algn="ctr">
                      <a:solidFill>
                        <a:srgbClr val="4D4D4D"/>
                      </a:solidFill>
                      <a:prstDash val="solid"/>
                      <a:miter lim="800000"/>
                      <a:headEnd type="none" w="med" len="med"/>
                      <a:tailEnd type="none" w="med" len="med"/>
                    </a:lnL>
                    <a:lnR w="12700"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rgbClr val="008000"/>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4D4D4D"/>
                      </a:solidFill>
                      <a:prstDash val="solid"/>
                      <a:miter lim="800000"/>
                      <a:headEnd type="none" w="med" len="med"/>
                      <a:tailEnd type="none" w="med" len="med"/>
                    </a:lnL>
                    <a:lnR w="12700"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rgbClr val="008000"/>
                          </a:solidFill>
                          <a:effectLst>
                            <a:outerShdw blurRad="38100" dist="38100" dir="2700000" algn="tl">
                              <a:srgbClr val="C0C0C0"/>
                            </a:outerShdw>
                          </a:effectLst>
                          <a:latin typeface="Tahoma" panose="020B0604030504040204" pitchFamily="34" charset="0"/>
                          <a:ea typeface="宋体" panose="02010600030101010101" pitchFamily="2" charset="-122"/>
                        </a:rPr>
                        <a:t>2</a:t>
                      </a:r>
                    </a:p>
                  </a:txBody>
                  <a:tcPr horzOverflow="overflow">
                    <a:lnL w="12700" cap="flat" cmpd="sng" algn="ctr">
                      <a:solidFill>
                        <a:srgbClr val="4D4D4D"/>
                      </a:solidFill>
                      <a:prstDash val="solid"/>
                      <a:miter lim="800000"/>
                      <a:headEnd type="none" w="med" len="med"/>
                      <a:tailEnd type="none" w="med" len="med"/>
                    </a:lnL>
                    <a:lnR w="12700"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rgbClr val="008000"/>
                          </a:solidFill>
                          <a:effectLst>
                            <a:outerShdw blurRad="38100" dist="38100" dir="2700000" algn="tl">
                              <a:srgbClr val="C0C0C0"/>
                            </a:outerShdw>
                          </a:effectLst>
                          <a:latin typeface="Tahoma" panose="020B0604030504040204" pitchFamily="34" charset="0"/>
                          <a:ea typeface="宋体" panose="02010600030101010101" pitchFamily="2" charset="-122"/>
                        </a:rPr>
                        <a:t>3</a:t>
                      </a:r>
                    </a:p>
                  </a:txBody>
                  <a:tcPr horzOverflow="overflow">
                    <a:lnL w="12700" cap="flat" cmpd="sng" algn="ctr">
                      <a:solidFill>
                        <a:srgbClr val="4D4D4D"/>
                      </a:solidFill>
                      <a:prstDash val="solid"/>
                      <a:miter lim="800000"/>
                      <a:headEnd type="none" w="med" len="med"/>
                      <a:tailEnd type="none" w="med" len="med"/>
                    </a:lnL>
                    <a:lnR w="12700"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rgbClr val="008000"/>
                          </a:solidFill>
                          <a:effectLst>
                            <a:outerShdw blurRad="38100" dist="38100" dir="2700000" algn="tl">
                              <a:srgbClr val="C0C0C0"/>
                            </a:outerShdw>
                          </a:effectLst>
                          <a:latin typeface="Tahoma" panose="020B0604030504040204" pitchFamily="34" charset="0"/>
                          <a:ea typeface="宋体" panose="02010600030101010101" pitchFamily="2" charset="-122"/>
                        </a:rPr>
                        <a:t>4</a:t>
                      </a:r>
                    </a:p>
                  </a:txBody>
                  <a:tcPr horzOverflow="overflow">
                    <a:lnL w="12700" cap="flat" cmpd="sng" algn="ctr">
                      <a:solidFill>
                        <a:srgbClr val="4D4D4D"/>
                      </a:solidFill>
                      <a:prstDash val="solid"/>
                      <a:miter lim="800000"/>
                      <a:headEnd type="none" w="med" len="med"/>
                      <a:tailEnd type="none" w="med" len="med"/>
                    </a:lnL>
                    <a:lnR w="12700"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rgbClr val="008000"/>
                          </a:solidFill>
                          <a:effectLst>
                            <a:outerShdw blurRad="38100" dist="38100" dir="2700000" algn="tl">
                              <a:srgbClr val="C0C0C0"/>
                            </a:outerShdw>
                          </a:effectLst>
                          <a:latin typeface="Tahoma" panose="020B0604030504040204" pitchFamily="34" charset="0"/>
                          <a:ea typeface="宋体" panose="02010600030101010101" pitchFamily="2" charset="-122"/>
                        </a:rPr>
                        <a:t>5</a:t>
                      </a:r>
                    </a:p>
                  </a:txBody>
                  <a:tcPr horzOverflow="overflow">
                    <a:lnL w="12700" cap="flat" cmpd="sng" algn="ctr">
                      <a:solidFill>
                        <a:srgbClr val="4D4D4D"/>
                      </a:solidFill>
                      <a:prstDash val="solid"/>
                      <a:miter lim="800000"/>
                      <a:headEnd type="none" w="med" len="med"/>
                      <a:tailEnd type="none" w="med" len="med"/>
                    </a:lnL>
                    <a:lnR w="28575"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773711010"/>
                  </a:ext>
                </a:extLst>
              </a:tr>
            </a:tbl>
          </a:graphicData>
        </a:graphic>
      </p:graphicFrame>
      <p:sp>
        <p:nvSpPr>
          <p:cNvPr id="95279" name="Text Box 47">
            <a:extLst>
              <a:ext uri="{FF2B5EF4-FFF2-40B4-BE49-F238E27FC236}">
                <a16:creationId xmlns:a16="http://schemas.microsoft.com/office/drawing/2014/main" id="{718BF0D6-6E6C-41AE-8614-272A6E28CF18}"/>
              </a:ext>
            </a:extLst>
          </p:cNvPr>
          <p:cNvSpPr txBox="1">
            <a:spLocks noChangeArrowheads="1"/>
          </p:cNvSpPr>
          <p:nvPr/>
        </p:nvSpPr>
        <p:spPr bwMode="auto">
          <a:xfrm>
            <a:off x="909638" y="1695450"/>
            <a:ext cx="431800" cy="396875"/>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2000" b="1">
                <a:solidFill>
                  <a:schemeClr val="tx2"/>
                </a:solidFill>
                <a:effectLst>
                  <a:outerShdw blurRad="38100" dist="38100" dir="2700000" algn="tl">
                    <a:srgbClr val="C0C0C0"/>
                  </a:outerShdw>
                </a:effectLst>
              </a:rPr>
              <a:t>s</a:t>
            </a:r>
          </a:p>
        </p:txBody>
      </p:sp>
      <p:graphicFrame>
        <p:nvGraphicFramePr>
          <p:cNvPr id="95280" name="Group 48">
            <a:extLst>
              <a:ext uri="{FF2B5EF4-FFF2-40B4-BE49-F238E27FC236}">
                <a16:creationId xmlns:a16="http://schemas.microsoft.com/office/drawing/2014/main" id="{AFE5DC50-8D63-466C-9CF4-A739486B9739}"/>
              </a:ext>
            </a:extLst>
          </p:cNvPr>
          <p:cNvGraphicFramePr>
            <a:graphicFrameLocks noGrp="1"/>
          </p:cNvGraphicFramePr>
          <p:nvPr/>
        </p:nvGraphicFramePr>
        <p:xfrm>
          <a:off x="1277938" y="1292225"/>
          <a:ext cx="1216025" cy="365125"/>
        </p:xfrm>
        <a:graphic>
          <a:graphicData uri="http://schemas.openxmlformats.org/drawingml/2006/table">
            <a:tbl>
              <a:tblPr/>
              <a:tblGrid>
                <a:gridCol w="1216025">
                  <a:extLst>
                    <a:ext uri="{9D8B030D-6E8A-4147-A177-3AD203B41FA5}">
                      <a16:colId xmlns:a16="http://schemas.microsoft.com/office/drawing/2014/main" val="20000"/>
                    </a:ext>
                  </a:extLst>
                </a:gridCol>
              </a:tblGrid>
              <a:tr h="365125">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800" b="0" i="0" u="none" strike="noStrike" cap="none" normalizeH="0" baseline="0">
                          <a:ln>
                            <a:noFill/>
                          </a:ln>
                          <a:solidFill>
                            <a:srgbClr val="DDDDDD"/>
                          </a:solidFill>
                          <a:effectLst/>
                          <a:latin typeface="Tahoma" pitchFamily="34" charset="0"/>
                          <a:ea typeface="宋体" pitchFamily="2" charset="-122"/>
                        </a:rPr>
                        <a:t>－</a:t>
                      </a:r>
                    </a:p>
                  </a:txBody>
                  <a:tcPr marT="45641" marB="45641" horzOverflow="overflow">
                    <a:lnL w="28575" cap="flat" cmpd="sng" algn="ctr">
                      <a:solidFill>
                        <a:srgbClr val="4D4D4D"/>
                      </a:solidFill>
                      <a:prstDash val="solid"/>
                      <a:miter lim="800000"/>
                      <a:headEnd type="none" w="med" len="med"/>
                      <a:tailEnd type="none" w="med" len="med"/>
                    </a:lnL>
                    <a:lnR w="28575"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95286" name="Text Box 54">
            <a:extLst>
              <a:ext uri="{FF2B5EF4-FFF2-40B4-BE49-F238E27FC236}">
                <a16:creationId xmlns:a16="http://schemas.microsoft.com/office/drawing/2014/main" id="{BE3247FC-176A-4933-989D-EF945D467FE0}"/>
              </a:ext>
            </a:extLst>
          </p:cNvPr>
          <p:cNvSpPr txBox="1">
            <a:spLocks noChangeArrowheads="1"/>
          </p:cNvSpPr>
          <p:nvPr/>
        </p:nvSpPr>
        <p:spPr bwMode="auto">
          <a:xfrm>
            <a:off x="784225" y="1125538"/>
            <a:ext cx="576263" cy="396875"/>
          </a:xfrm>
          <a:prstGeom prst="rect">
            <a:avLst/>
          </a:prstGeom>
          <a:noFill/>
          <a:ln w="9525">
            <a:noFill/>
            <a:miter lim="800000"/>
            <a:headEnd/>
            <a:tailEnd/>
          </a:ln>
          <a:effectLst/>
        </p:spPr>
        <p:txBody>
          <a:bodyPr>
            <a:spAutoFit/>
          </a:bodyPr>
          <a:lstStyle/>
          <a:p>
            <a:pPr algn="ctr">
              <a:spcBef>
                <a:spcPct val="50000"/>
              </a:spcBef>
              <a:defRPr/>
            </a:pPr>
            <a:r>
              <a:rPr lang="en-US" altLang="zh-CN" sz="2000" b="1">
                <a:solidFill>
                  <a:schemeClr val="tx2"/>
                </a:solidFill>
                <a:effectLst>
                  <a:outerShdw blurRad="38100" dist="38100" dir="2700000" algn="tl">
                    <a:srgbClr val="C0C0C0"/>
                  </a:outerShdw>
                </a:effectLst>
              </a:rPr>
              <a:t>pc</a:t>
            </a:r>
          </a:p>
        </p:txBody>
      </p:sp>
      <p:sp>
        <p:nvSpPr>
          <p:cNvPr id="95287" name="Line 55">
            <a:extLst>
              <a:ext uri="{FF2B5EF4-FFF2-40B4-BE49-F238E27FC236}">
                <a16:creationId xmlns:a16="http://schemas.microsoft.com/office/drawing/2014/main" id="{714351FD-20AA-494A-8A75-2EE58871A817}"/>
              </a:ext>
            </a:extLst>
          </p:cNvPr>
          <p:cNvSpPr>
            <a:spLocks noChangeShapeType="1"/>
          </p:cNvSpPr>
          <p:nvPr/>
        </p:nvSpPr>
        <p:spPr bwMode="auto">
          <a:xfrm flipH="1">
            <a:off x="1258888" y="1484313"/>
            <a:ext cx="600075" cy="358775"/>
          </a:xfrm>
          <a:prstGeom prst="line">
            <a:avLst/>
          </a:prstGeom>
          <a:noFill/>
          <a:ln w="28575">
            <a:solidFill>
              <a:srgbClr val="993300"/>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5288" name="Line 56">
            <a:extLst>
              <a:ext uri="{FF2B5EF4-FFF2-40B4-BE49-F238E27FC236}">
                <a16:creationId xmlns:a16="http://schemas.microsoft.com/office/drawing/2014/main" id="{8D76421B-88C3-4B9D-B767-3B69237FCEB6}"/>
              </a:ext>
            </a:extLst>
          </p:cNvPr>
          <p:cNvSpPr>
            <a:spLocks noChangeShapeType="1"/>
          </p:cNvSpPr>
          <p:nvPr/>
        </p:nvSpPr>
        <p:spPr bwMode="auto">
          <a:xfrm flipV="1">
            <a:off x="1979613" y="2224088"/>
            <a:ext cx="1766887" cy="1060450"/>
          </a:xfrm>
          <a:prstGeom prst="line">
            <a:avLst/>
          </a:prstGeom>
          <a:noFill/>
          <a:ln w="28575">
            <a:solidFill>
              <a:srgbClr val="993300"/>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95309" name="Group 77">
            <a:extLst>
              <a:ext uri="{FF2B5EF4-FFF2-40B4-BE49-F238E27FC236}">
                <a16:creationId xmlns:a16="http://schemas.microsoft.com/office/drawing/2014/main" id="{2019B657-1ECF-4B5C-99E7-8DAAD975D716}"/>
              </a:ext>
            </a:extLst>
          </p:cNvPr>
          <p:cNvGraphicFramePr>
            <a:graphicFrameLocks noGrp="1"/>
          </p:cNvGraphicFramePr>
          <p:nvPr/>
        </p:nvGraphicFramePr>
        <p:xfrm>
          <a:off x="1265238" y="2200275"/>
          <a:ext cx="7296150" cy="365125"/>
        </p:xfrm>
        <a:graphic>
          <a:graphicData uri="http://schemas.openxmlformats.org/drawingml/2006/table">
            <a:tbl>
              <a:tblPr/>
              <a:tblGrid>
                <a:gridCol w="1216025">
                  <a:extLst>
                    <a:ext uri="{9D8B030D-6E8A-4147-A177-3AD203B41FA5}">
                      <a16:colId xmlns:a16="http://schemas.microsoft.com/office/drawing/2014/main" val="20000"/>
                    </a:ext>
                  </a:extLst>
                </a:gridCol>
                <a:gridCol w="1216025">
                  <a:extLst>
                    <a:ext uri="{9D8B030D-6E8A-4147-A177-3AD203B41FA5}">
                      <a16:colId xmlns:a16="http://schemas.microsoft.com/office/drawing/2014/main" val="20001"/>
                    </a:ext>
                  </a:extLst>
                </a:gridCol>
                <a:gridCol w="1216025">
                  <a:extLst>
                    <a:ext uri="{9D8B030D-6E8A-4147-A177-3AD203B41FA5}">
                      <a16:colId xmlns:a16="http://schemas.microsoft.com/office/drawing/2014/main" val="20002"/>
                    </a:ext>
                  </a:extLst>
                </a:gridCol>
                <a:gridCol w="1216025">
                  <a:extLst>
                    <a:ext uri="{9D8B030D-6E8A-4147-A177-3AD203B41FA5}">
                      <a16:colId xmlns:a16="http://schemas.microsoft.com/office/drawing/2014/main" val="20003"/>
                    </a:ext>
                  </a:extLst>
                </a:gridCol>
                <a:gridCol w="1216025">
                  <a:extLst>
                    <a:ext uri="{9D8B030D-6E8A-4147-A177-3AD203B41FA5}">
                      <a16:colId xmlns:a16="http://schemas.microsoft.com/office/drawing/2014/main" val="20004"/>
                    </a:ext>
                  </a:extLst>
                </a:gridCol>
                <a:gridCol w="1216025">
                  <a:extLst>
                    <a:ext uri="{9D8B030D-6E8A-4147-A177-3AD203B41FA5}">
                      <a16:colId xmlns:a16="http://schemas.microsoft.com/office/drawing/2014/main" val="20005"/>
                    </a:ext>
                  </a:extLst>
                </a:gridCol>
              </a:tblGrid>
              <a:tr h="365125">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s[0]</a:t>
                      </a:r>
                    </a:p>
                  </a:txBody>
                  <a:tcPr marT="45641" marB="45641" horzOverflow="overflow">
                    <a:lnL cap="flat">
                      <a:noFill/>
                    </a:lnL>
                    <a:lnR>
                      <a:noFill/>
                    </a:lnR>
                    <a:lnT cap="flat">
                      <a:noFill/>
                    </a:lnT>
                    <a:lnB cap="flat">
                      <a:noFill/>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s[1]</a:t>
                      </a:r>
                    </a:p>
                  </a:txBody>
                  <a:tcPr marT="45641" marB="4564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s[2]</a:t>
                      </a:r>
                    </a:p>
                  </a:txBody>
                  <a:tcPr marT="45641" marB="4564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s[3]</a:t>
                      </a:r>
                    </a:p>
                  </a:txBody>
                  <a:tcPr marT="45641" marB="4564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s[4]</a:t>
                      </a:r>
                    </a:p>
                  </a:txBody>
                  <a:tcPr marT="45641" marB="4564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s[5]</a:t>
                      </a:r>
                    </a:p>
                  </a:txBody>
                  <a:tcPr marT="45641" marB="45641"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95311" name="Text Box 79">
            <a:extLst>
              <a:ext uri="{FF2B5EF4-FFF2-40B4-BE49-F238E27FC236}">
                <a16:creationId xmlns:a16="http://schemas.microsoft.com/office/drawing/2014/main" id="{BAB01A89-AAE0-4A37-8E1D-A7345C14AA21}"/>
              </a:ext>
            </a:extLst>
          </p:cNvPr>
          <p:cNvSpPr txBox="1">
            <a:spLocks noChangeArrowheads="1"/>
          </p:cNvSpPr>
          <p:nvPr/>
        </p:nvSpPr>
        <p:spPr bwMode="auto">
          <a:xfrm>
            <a:off x="7553325" y="522288"/>
            <a:ext cx="1368425" cy="336550"/>
          </a:xfrm>
          <a:prstGeom prst="rect">
            <a:avLst/>
          </a:prstGeom>
          <a:noFill/>
          <a:ln w="9525">
            <a:noFill/>
            <a:miter lim="800000"/>
            <a:headEnd/>
            <a:tailEnd/>
          </a:ln>
          <a:effectLst/>
        </p:spPr>
        <p:txBody>
          <a:bodyPr>
            <a:spAutoFit/>
          </a:bodyPr>
          <a:lstStyle/>
          <a:p>
            <a:pPr algn="ctr">
              <a:spcBef>
                <a:spcPct val="50000"/>
              </a:spcBef>
              <a:defRPr/>
            </a:pPr>
            <a:r>
              <a:rPr lang="zh-CN" altLang="en-US" sz="1600" b="1">
                <a:solidFill>
                  <a:srgbClr val="DDDDDD"/>
                </a:solidFill>
                <a:effectLst>
                  <a:outerShdw blurRad="38100" dist="38100" dir="2700000" algn="tl">
                    <a:srgbClr val="C0C0C0"/>
                  </a:outerShdw>
                </a:effectLst>
                <a:hlinkClick r:id="rId2" action="ppaction://hlinkpres?slideindex=1&amp;slidetitle="/>
              </a:rPr>
              <a:t>运算符表</a:t>
            </a:r>
            <a:endParaRPr lang="zh-CN" altLang="en-US" sz="1600" b="1">
              <a:solidFill>
                <a:srgbClr val="DDDDDD"/>
              </a:solidFill>
              <a:effectLst>
                <a:outerShdw blurRad="38100" dist="38100" dir="2700000" algn="tl">
                  <a:srgbClr val="C0C0C0"/>
                </a:outerShdw>
              </a:effectLst>
            </a:endParaRPr>
          </a:p>
        </p:txBody>
      </p:sp>
      <p:sp>
        <p:nvSpPr>
          <p:cNvPr id="95313" name="Line 81">
            <a:extLst>
              <a:ext uri="{FF2B5EF4-FFF2-40B4-BE49-F238E27FC236}">
                <a16:creationId xmlns:a16="http://schemas.microsoft.com/office/drawing/2014/main" id="{4FDA0A41-6E85-4589-B6B7-3673B1556D2C}"/>
              </a:ext>
            </a:extLst>
          </p:cNvPr>
          <p:cNvSpPr>
            <a:spLocks noChangeShapeType="1"/>
          </p:cNvSpPr>
          <p:nvPr/>
        </p:nvSpPr>
        <p:spPr bwMode="auto">
          <a:xfrm flipV="1">
            <a:off x="2339975" y="2492375"/>
            <a:ext cx="1655763" cy="1008063"/>
          </a:xfrm>
          <a:prstGeom prst="line">
            <a:avLst/>
          </a:prstGeom>
          <a:noFill/>
          <a:ln w="38100">
            <a:solidFill>
              <a:schemeClr val="tx2"/>
            </a:solidFill>
            <a:prstDash val="sysDot"/>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5314" name="Line 82">
            <a:extLst>
              <a:ext uri="{FF2B5EF4-FFF2-40B4-BE49-F238E27FC236}">
                <a16:creationId xmlns:a16="http://schemas.microsoft.com/office/drawing/2014/main" id="{4A5317CD-EE88-4154-A8D6-E7282905AE27}"/>
              </a:ext>
            </a:extLst>
          </p:cNvPr>
          <p:cNvSpPr>
            <a:spLocks noChangeShapeType="1"/>
          </p:cNvSpPr>
          <p:nvPr/>
        </p:nvSpPr>
        <p:spPr bwMode="auto">
          <a:xfrm>
            <a:off x="1858963" y="1484313"/>
            <a:ext cx="636587" cy="323850"/>
          </a:xfrm>
          <a:prstGeom prst="line">
            <a:avLst/>
          </a:prstGeom>
          <a:noFill/>
          <a:ln w="28575">
            <a:solidFill>
              <a:srgbClr val="993300"/>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5315" name="Line 83">
            <a:extLst>
              <a:ext uri="{FF2B5EF4-FFF2-40B4-BE49-F238E27FC236}">
                <a16:creationId xmlns:a16="http://schemas.microsoft.com/office/drawing/2014/main" id="{43DB44FA-A7EB-440E-88FA-54DF6C20975E}"/>
              </a:ext>
            </a:extLst>
          </p:cNvPr>
          <p:cNvSpPr>
            <a:spLocks noChangeShapeType="1"/>
          </p:cNvSpPr>
          <p:nvPr/>
        </p:nvSpPr>
        <p:spPr bwMode="auto">
          <a:xfrm flipV="1">
            <a:off x="2268538" y="2565400"/>
            <a:ext cx="598487" cy="1458913"/>
          </a:xfrm>
          <a:prstGeom prst="line">
            <a:avLst/>
          </a:prstGeom>
          <a:noFill/>
          <a:ln w="38100">
            <a:solidFill>
              <a:schemeClr val="tx2"/>
            </a:solidFill>
            <a:prstDash val="sysDot"/>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2" name="Group 89">
            <a:extLst>
              <a:ext uri="{FF2B5EF4-FFF2-40B4-BE49-F238E27FC236}">
                <a16:creationId xmlns:a16="http://schemas.microsoft.com/office/drawing/2014/main" id="{B11FD999-C8CD-4696-B3A0-588B3178FCB4}"/>
              </a:ext>
            </a:extLst>
          </p:cNvPr>
          <p:cNvGrpSpPr>
            <a:grpSpLocks/>
          </p:cNvGrpSpPr>
          <p:nvPr/>
        </p:nvGrpSpPr>
        <p:grpSpPr bwMode="auto">
          <a:xfrm>
            <a:off x="1763713" y="2565400"/>
            <a:ext cx="1223962" cy="2016125"/>
            <a:chOff x="1093" y="1616"/>
            <a:chExt cx="771" cy="1270"/>
          </a:xfrm>
        </p:grpSpPr>
        <p:sp>
          <p:nvSpPr>
            <p:cNvPr id="20532" name="Oval 86">
              <a:extLst>
                <a:ext uri="{FF2B5EF4-FFF2-40B4-BE49-F238E27FC236}">
                  <a16:creationId xmlns:a16="http://schemas.microsoft.com/office/drawing/2014/main" id="{D13C9E4B-C19C-428D-823A-FF26B1E180EC}"/>
                </a:ext>
              </a:extLst>
            </p:cNvPr>
            <p:cNvSpPr>
              <a:spLocks noChangeArrowheads="1"/>
            </p:cNvSpPr>
            <p:nvPr/>
          </p:nvSpPr>
          <p:spPr bwMode="auto">
            <a:xfrm>
              <a:off x="1093" y="2614"/>
              <a:ext cx="363" cy="272"/>
            </a:xfrm>
            <a:prstGeom prst="ellipse">
              <a:avLst/>
            </a:prstGeom>
            <a:noFill/>
            <a:ln w="28575">
              <a:solidFill>
                <a:srgbClr val="0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0533" name="Line 87">
              <a:extLst>
                <a:ext uri="{FF2B5EF4-FFF2-40B4-BE49-F238E27FC236}">
                  <a16:creationId xmlns:a16="http://schemas.microsoft.com/office/drawing/2014/main" id="{E5AB619D-BD96-40B5-A0B3-8EB1785ED337}"/>
                </a:ext>
              </a:extLst>
            </p:cNvPr>
            <p:cNvSpPr>
              <a:spLocks noChangeShapeType="1"/>
            </p:cNvSpPr>
            <p:nvPr/>
          </p:nvSpPr>
          <p:spPr bwMode="auto">
            <a:xfrm flipV="1">
              <a:off x="1429" y="1616"/>
              <a:ext cx="435" cy="1088"/>
            </a:xfrm>
            <a:prstGeom prst="line">
              <a:avLst/>
            </a:prstGeom>
            <a:noFill/>
            <a:ln w="38100">
              <a:solidFill>
                <a:schemeClr val="tx2"/>
              </a:solidFill>
              <a:prstDash val="sysDot"/>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95320" name="Text Box 88">
            <a:extLst>
              <a:ext uri="{FF2B5EF4-FFF2-40B4-BE49-F238E27FC236}">
                <a16:creationId xmlns:a16="http://schemas.microsoft.com/office/drawing/2014/main" id="{151F2B50-4736-4B43-B175-93142F249F3F}"/>
              </a:ext>
            </a:extLst>
          </p:cNvPr>
          <p:cNvSpPr txBox="1">
            <a:spLocks noChangeArrowheads="1"/>
          </p:cNvSpPr>
          <p:nvPr/>
        </p:nvSpPr>
        <p:spPr bwMode="auto">
          <a:xfrm>
            <a:off x="2900363" y="1847850"/>
            <a:ext cx="360362" cy="311150"/>
          </a:xfrm>
          <a:prstGeom prst="rect">
            <a:avLst/>
          </a:prstGeom>
          <a:solidFill>
            <a:schemeClr val="bg1"/>
          </a:solid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pPr>
            <a:r>
              <a:rPr lang="en-US" altLang="zh-CN" sz="1800" b="1">
                <a:solidFill>
                  <a:srgbClr val="FF3300"/>
                </a:solidFill>
                <a:effectLst>
                  <a:outerShdw blurRad="38100" dist="38100" dir="2700000" algn="tl">
                    <a:srgbClr val="C0C0C0"/>
                  </a:outerShdw>
                </a:effectLst>
              </a:rPr>
              <a:t>2</a:t>
            </a:r>
          </a:p>
        </p:txBody>
      </p:sp>
      <p:sp>
        <p:nvSpPr>
          <p:cNvPr id="95324" name="Line 92">
            <a:extLst>
              <a:ext uri="{FF2B5EF4-FFF2-40B4-BE49-F238E27FC236}">
                <a16:creationId xmlns:a16="http://schemas.microsoft.com/office/drawing/2014/main" id="{44955485-9225-44B8-8587-630523B0C6C4}"/>
              </a:ext>
            </a:extLst>
          </p:cNvPr>
          <p:cNvSpPr>
            <a:spLocks noChangeShapeType="1"/>
          </p:cNvSpPr>
          <p:nvPr/>
        </p:nvSpPr>
        <p:spPr bwMode="auto">
          <a:xfrm flipV="1">
            <a:off x="2259013" y="2565400"/>
            <a:ext cx="844550" cy="2189163"/>
          </a:xfrm>
          <a:prstGeom prst="line">
            <a:avLst/>
          </a:prstGeom>
          <a:noFill/>
          <a:ln w="38100">
            <a:solidFill>
              <a:schemeClr val="tx2"/>
            </a:solidFill>
            <a:prstDash val="sysDot"/>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5325" name="Line 93">
            <a:extLst>
              <a:ext uri="{FF2B5EF4-FFF2-40B4-BE49-F238E27FC236}">
                <a16:creationId xmlns:a16="http://schemas.microsoft.com/office/drawing/2014/main" id="{C949AB75-1E85-4A8F-92FC-A6DA2D69ACC1}"/>
              </a:ext>
            </a:extLst>
          </p:cNvPr>
          <p:cNvSpPr>
            <a:spLocks noChangeShapeType="1"/>
          </p:cNvSpPr>
          <p:nvPr/>
        </p:nvSpPr>
        <p:spPr bwMode="auto">
          <a:xfrm>
            <a:off x="1844675" y="1484313"/>
            <a:ext cx="1889125" cy="323850"/>
          </a:xfrm>
          <a:prstGeom prst="line">
            <a:avLst/>
          </a:prstGeom>
          <a:noFill/>
          <a:ln w="28575">
            <a:solidFill>
              <a:srgbClr val="993300"/>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3" name="Group 97">
            <a:extLst>
              <a:ext uri="{FF2B5EF4-FFF2-40B4-BE49-F238E27FC236}">
                <a16:creationId xmlns:a16="http://schemas.microsoft.com/office/drawing/2014/main" id="{F423D295-2400-4B9D-A058-6C15810880DB}"/>
              </a:ext>
            </a:extLst>
          </p:cNvPr>
          <p:cNvGrpSpPr>
            <a:grpSpLocks/>
          </p:cNvGrpSpPr>
          <p:nvPr/>
        </p:nvGrpSpPr>
        <p:grpSpPr bwMode="auto">
          <a:xfrm>
            <a:off x="1258888" y="2565400"/>
            <a:ext cx="2852737" cy="2779713"/>
            <a:chOff x="793" y="1598"/>
            <a:chExt cx="1797" cy="1751"/>
          </a:xfrm>
        </p:grpSpPr>
        <p:sp>
          <p:nvSpPr>
            <p:cNvPr id="20530" name="Oval 95">
              <a:extLst>
                <a:ext uri="{FF2B5EF4-FFF2-40B4-BE49-F238E27FC236}">
                  <a16:creationId xmlns:a16="http://schemas.microsoft.com/office/drawing/2014/main" id="{E00C03A7-8328-422D-9D37-0746AEA65CC1}"/>
                </a:ext>
              </a:extLst>
            </p:cNvPr>
            <p:cNvSpPr>
              <a:spLocks noChangeArrowheads="1"/>
            </p:cNvSpPr>
            <p:nvPr/>
          </p:nvSpPr>
          <p:spPr bwMode="auto">
            <a:xfrm>
              <a:off x="793" y="3067"/>
              <a:ext cx="513" cy="282"/>
            </a:xfrm>
            <a:prstGeom prst="ellipse">
              <a:avLst/>
            </a:prstGeom>
            <a:noFill/>
            <a:ln w="28575">
              <a:solidFill>
                <a:srgbClr val="0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0531" name="Line 96">
              <a:extLst>
                <a:ext uri="{FF2B5EF4-FFF2-40B4-BE49-F238E27FC236}">
                  <a16:creationId xmlns:a16="http://schemas.microsoft.com/office/drawing/2014/main" id="{9F46C02E-9CAE-4438-A400-3C346448F71D}"/>
                </a:ext>
              </a:extLst>
            </p:cNvPr>
            <p:cNvSpPr>
              <a:spLocks noChangeShapeType="1"/>
            </p:cNvSpPr>
            <p:nvPr/>
          </p:nvSpPr>
          <p:spPr bwMode="auto">
            <a:xfrm flipV="1">
              <a:off x="1308" y="1598"/>
              <a:ext cx="1282" cy="1572"/>
            </a:xfrm>
            <a:prstGeom prst="line">
              <a:avLst/>
            </a:prstGeom>
            <a:noFill/>
            <a:ln w="38100">
              <a:solidFill>
                <a:schemeClr val="tx2"/>
              </a:solidFill>
              <a:prstDash val="sysDot"/>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95330" name="Text Box 98">
            <a:extLst>
              <a:ext uri="{FF2B5EF4-FFF2-40B4-BE49-F238E27FC236}">
                <a16:creationId xmlns:a16="http://schemas.microsoft.com/office/drawing/2014/main" id="{813B81E6-4D04-402D-9752-AA5545A6AFB5}"/>
              </a:ext>
            </a:extLst>
          </p:cNvPr>
          <p:cNvSpPr txBox="1">
            <a:spLocks noChangeArrowheads="1"/>
          </p:cNvSpPr>
          <p:nvPr/>
        </p:nvSpPr>
        <p:spPr bwMode="auto">
          <a:xfrm>
            <a:off x="4111625" y="1863725"/>
            <a:ext cx="360363" cy="311150"/>
          </a:xfrm>
          <a:prstGeom prst="rect">
            <a:avLst/>
          </a:prstGeom>
          <a:solidFill>
            <a:schemeClr val="bg1"/>
          </a:solid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pPr>
            <a:r>
              <a:rPr lang="en-US" altLang="zh-CN" sz="1800" b="1">
                <a:solidFill>
                  <a:srgbClr val="FF3300"/>
                </a:solidFill>
                <a:effectLst>
                  <a:outerShdw blurRad="38100" dist="38100" dir="2700000" algn="tl">
                    <a:srgbClr val="C0C0C0"/>
                  </a:outerShdw>
                </a:effectLst>
              </a:rPr>
              <a:t>3</a:t>
            </a:r>
          </a:p>
        </p:txBody>
      </p:sp>
      <p:sp>
        <p:nvSpPr>
          <p:cNvPr id="95336" name="Freeform 104">
            <a:extLst>
              <a:ext uri="{FF2B5EF4-FFF2-40B4-BE49-F238E27FC236}">
                <a16:creationId xmlns:a16="http://schemas.microsoft.com/office/drawing/2014/main" id="{CBB245D1-871F-460E-829E-1BFD2261EE62}"/>
              </a:ext>
            </a:extLst>
          </p:cNvPr>
          <p:cNvSpPr>
            <a:spLocks/>
          </p:cNvSpPr>
          <p:nvPr/>
        </p:nvSpPr>
        <p:spPr bwMode="auto">
          <a:xfrm>
            <a:off x="827088" y="692150"/>
            <a:ext cx="492125" cy="4727575"/>
          </a:xfrm>
          <a:custGeom>
            <a:avLst/>
            <a:gdLst>
              <a:gd name="T0" fmla="*/ 2147483647 w 310"/>
              <a:gd name="T1" fmla="*/ 2147483647 h 2978"/>
              <a:gd name="T2" fmla="*/ 2147483647 w 310"/>
              <a:gd name="T3" fmla="*/ 2147483647 h 2978"/>
              <a:gd name="T4" fmla="*/ 2147483647 w 310"/>
              <a:gd name="T5" fmla="*/ 2147483647 h 2978"/>
              <a:gd name="T6" fmla="*/ 2147483647 w 310"/>
              <a:gd name="T7" fmla="*/ 2147483647 h 2978"/>
              <a:gd name="T8" fmla="*/ 2147483647 w 310"/>
              <a:gd name="T9" fmla="*/ 2147483647 h 2978"/>
              <a:gd name="T10" fmla="*/ 0 60000 65536"/>
              <a:gd name="T11" fmla="*/ 0 60000 65536"/>
              <a:gd name="T12" fmla="*/ 0 60000 65536"/>
              <a:gd name="T13" fmla="*/ 0 60000 65536"/>
              <a:gd name="T14" fmla="*/ 0 60000 65536"/>
              <a:gd name="T15" fmla="*/ 0 w 310"/>
              <a:gd name="T16" fmla="*/ 0 h 2978"/>
              <a:gd name="T17" fmla="*/ 310 w 310"/>
              <a:gd name="T18" fmla="*/ 2978 h 2978"/>
            </a:gdLst>
            <a:ahLst/>
            <a:cxnLst>
              <a:cxn ang="T10">
                <a:pos x="T0" y="T1"/>
              </a:cxn>
              <a:cxn ang="T11">
                <a:pos x="T2" y="T3"/>
              </a:cxn>
              <a:cxn ang="T12">
                <a:pos x="T4" y="T5"/>
              </a:cxn>
              <a:cxn ang="T13">
                <a:pos x="T6" y="T7"/>
              </a:cxn>
              <a:cxn ang="T14">
                <a:pos x="T8" y="T9"/>
              </a:cxn>
            </a:cxnLst>
            <a:rect l="T15" t="T16" r="T17" b="T18"/>
            <a:pathLst>
              <a:path w="310" h="2978">
                <a:moveTo>
                  <a:pt x="310" y="2978"/>
                </a:moveTo>
                <a:cubicBezTo>
                  <a:pt x="241" y="2978"/>
                  <a:pt x="173" y="2978"/>
                  <a:pt x="128" y="2797"/>
                </a:cubicBezTo>
                <a:cubicBezTo>
                  <a:pt x="83" y="2616"/>
                  <a:pt x="53" y="2312"/>
                  <a:pt x="38" y="1889"/>
                </a:cubicBezTo>
                <a:cubicBezTo>
                  <a:pt x="23" y="1466"/>
                  <a:pt x="0" y="514"/>
                  <a:pt x="38" y="257"/>
                </a:cubicBezTo>
                <a:cubicBezTo>
                  <a:pt x="76" y="0"/>
                  <a:pt x="170" y="173"/>
                  <a:pt x="264" y="347"/>
                </a:cubicBezTo>
              </a:path>
            </a:pathLst>
          </a:custGeom>
          <a:noFill/>
          <a:ln w="25400" cap="flat" cmpd="sng">
            <a:solidFill>
              <a:srgbClr val="800000"/>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95337" name="Text Box 105">
            <a:extLst>
              <a:ext uri="{FF2B5EF4-FFF2-40B4-BE49-F238E27FC236}">
                <a16:creationId xmlns:a16="http://schemas.microsoft.com/office/drawing/2014/main" id="{232A3B7C-97DC-4305-BFE7-99D164323E69}"/>
              </a:ext>
            </a:extLst>
          </p:cNvPr>
          <p:cNvSpPr txBox="1">
            <a:spLocks noChangeArrowheads="1"/>
          </p:cNvSpPr>
          <p:nvPr/>
        </p:nvSpPr>
        <p:spPr bwMode="auto">
          <a:xfrm>
            <a:off x="2843213" y="5768975"/>
            <a:ext cx="5400675" cy="396875"/>
          </a:xfrm>
          <a:prstGeom prst="rect">
            <a:avLst/>
          </a:prstGeom>
          <a:solidFill>
            <a:schemeClr val="accent1">
              <a:alpha val="10001"/>
            </a:schemeClr>
          </a:solidFill>
          <a:ln w="9525">
            <a:noFill/>
            <a:miter lim="800000"/>
            <a:headEnd/>
            <a:tailEnd/>
          </a:ln>
          <a:effectLst/>
        </p:spPr>
        <p:txBody>
          <a:bodyPr>
            <a:spAutoFit/>
          </a:bodyPr>
          <a:lstStyle/>
          <a:p>
            <a:pPr algn="ctr">
              <a:spcBef>
                <a:spcPct val="50000"/>
              </a:spcBef>
              <a:defRPr/>
            </a:pPr>
            <a:r>
              <a:rPr lang="en-US" altLang="zh-CN" sz="2000" b="1">
                <a:solidFill>
                  <a:srgbClr val="006600"/>
                </a:solidFill>
                <a:effectLst>
                  <a:outerShdw blurRad="38100" dist="38100" dir="2700000" algn="tl">
                    <a:srgbClr val="000000"/>
                  </a:outerShdw>
                </a:effectLst>
              </a:rPr>
              <a:t> </a:t>
            </a:r>
            <a:r>
              <a:rPr lang="zh-CN" altLang="en-US" sz="2000" b="1">
                <a:solidFill>
                  <a:srgbClr val="006600"/>
                </a:solidFill>
                <a:effectLst>
                  <a:outerShdw blurRad="38100" dist="38100" dir="2700000" algn="tl">
                    <a:srgbClr val="000000"/>
                  </a:outerShdw>
                </a:effectLst>
              </a:rPr>
              <a:t>特别提示：  注意运算符的优先级和结合性！</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95317"/>
                                        </p:tgtEl>
                                        <p:attrNameLst>
                                          <p:attrName>style.visibility</p:attrName>
                                        </p:attrNameLst>
                                      </p:cBhvr>
                                      <p:to>
                                        <p:strVal val="visible"/>
                                      </p:to>
                                    </p:set>
                                    <p:anim calcmode="lin" valueType="num">
                                      <p:cBhvr>
                                        <p:cTn id="7" dur="1000" fill="hold"/>
                                        <p:tgtEl>
                                          <p:spTgt spid="95317"/>
                                        </p:tgtEl>
                                        <p:attrNameLst>
                                          <p:attrName>ppt_x</p:attrName>
                                        </p:attrNameLst>
                                      </p:cBhvr>
                                      <p:tavLst>
                                        <p:tav tm="0">
                                          <p:val>
                                            <p:strVal val="#ppt_x-.2"/>
                                          </p:val>
                                        </p:tav>
                                        <p:tav tm="100000">
                                          <p:val>
                                            <p:strVal val="#ppt_x"/>
                                          </p:val>
                                        </p:tav>
                                      </p:tavLst>
                                    </p:anim>
                                    <p:anim calcmode="lin" valueType="num">
                                      <p:cBhvr>
                                        <p:cTn id="8" dur="1000" fill="hold"/>
                                        <p:tgtEl>
                                          <p:spTgt spid="95317"/>
                                        </p:tgtEl>
                                        <p:attrNameLst>
                                          <p:attrName>ppt_y</p:attrName>
                                        </p:attrNameLst>
                                      </p:cBhvr>
                                      <p:tavLst>
                                        <p:tav tm="0">
                                          <p:val>
                                            <p:strVal val="#ppt_y"/>
                                          </p:val>
                                        </p:tav>
                                        <p:tav tm="100000">
                                          <p:val>
                                            <p:strVal val="#ppt_y"/>
                                          </p:val>
                                        </p:tav>
                                      </p:tavLst>
                                    </p:anim>
                                    <p:animEffect transition="in" filter="wipe(right)" prLst="gradientSize: 0.1">
                                      <p:cBhvr>
                                        <p:cTn id="9" dur="1000"/>
                                        <p:tgtEl>
                                          <p:spTgt spid="95317"/>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95279"/>
                                        </p:tgtEl>
                                        <p:attrNameLst>
                                          <p:attrName>style.visibility</p:attrName>
                                        </p:attrNameLst>
                                      </p:cBhvr>
                                      <p:to>
                                        <p:strVal val="visible"/>
                                      </p:to>
                                    </p:set>
                                    <p:anim calcmode="lin" valueType="num">
                                      <p:cBhvr>
                                        <p:cTn id="12" dur="1000" fill="hold"/>
                                        <p:tgtEl>
                                          <p:spTgt spid="95279"/>
                                        </p:tgtEl>
                                        <p:attrNameLst>
                                          <p:attrName>ppt_x</p:attrName>
                                        </p:attrNameLst>
                                      </p:cBhvr>
                                      <p:tavLst>
                                        <p:tav tm="0">
                                          <p:val>
                                            <p:strVal val="#ppt_x-.2"/>
                                          </p:val>
                                        </p:tav>
                                        <p:tav tm="100000">
                                          <p:val>
                                            <p:strVal val="#ppt_x"/>
                                          </p:val>
                                        </p:tav>
                                      </p:tavLst>
                                    </p:anim>
                                    <p:anim calcmode="lin" valueType="num">
                                      <p:cBhvr>
                                        <p:cTn id="13" dur="1000" fill="hold"/>
                                        <p:tgtEl>
                                          <p:spTgt spid="95279"/>
                                        </p:tgtEl>
                                        <p:attrNameLst>
                                          <p:attrName>ppt_y</p:attrName>
                                        </p:attrNameLst>
                                      </p:cBhvr>
                                      <p:tavLst>
                                        <p:tav tm="0">
                                          <p:val>
                                            <p:strVal val="#ppt_y"/>
                                          </p:val>
                                        </p:tav>
                                        <p:tav tm="100000">
                                          <p:val>
                                            <p:strVal val="#ppt_y"/>
                                          </p:val>
                                        </p:tav>
                                      </p:tavLst>
                                    </p:anim>
                                    <p:animEffect transition="in" filter="wipe(right)" prLst="gradientSize: 0.1">
                                      <p:cBhvr>
                                        <p:cTn id="14" dur="1000"/>
                                        <p:tgtEl>
                                          <p:spTgt spid="95279"/>
                                        </p:tgtEl>
                                      </p:cBhvr>
                                    </p:animEffect>
                                  </p:childTnLst>
                                </p:cTn>
                              </p:par>
                              <p:par>
                                <p:cTn id="15" presetID="29" presetClass="entr" presetSubtype="0" fill="hold" nodeType="withEffect">
                                  <p:stCondLst>
                                    <p:cond delay="0"/>
                                  </p:stCondLst>
                                  <p:childTnLst>
                                    <p:set>
                                      <p:cBhvr>
                                        <p:cTn id="16" dur="1" fill="hold">
                                          <p:stCondLst>
                                            <p:cond delay="0"/>
                                          </p:stCondLst>
                                        </p:cTn>
                                        <p:tgtEl>
                                          <p:spTgt spid="95309"/>
                                        </p:tgtEl>
                                        <p:attrNameLst>
                                          <p:attrName>style.visibility</p:attrName>
                                        </p:attrNameLst>
                                      </p:cBhvr>
                                      <p:to>
                                        <p:strVal val="visible"/>
                                      </p:to>
                                    </p:set>
                                    <p:anim calcmode="lin" valueType="num">
                                      <p:cBhvr>
                                        <p:cTn id="17" dur="1000" fill="hold"/>
                                        <p:tgtEl>
                                          <p:spTgt spid="95309"/>
                                        </p:tgtEl>
                                        <p:attrNameLst>
                                          <p:attrName>ppt_x</p:attrName>
                                        </p:attrNameLst>
                                      </p:cBhvr>
                                      <p:tavLst>
                                        <p:tav tm="0">
                                          <p:val>
                                            <p:strVal val="#ppt_x-.2"/>
                                          </p:val>
                                        </p:tav>
                                        <p:tav tm="100000">
                                          <p:val>
                                            <p:strVal val="#ppt_x"/>
                                          </p:val>
                                        </p:tav>
                                      </p:tavLst>
                                    </p:anim>
                                    <p:anim calcmode="lin" valueType="num">
                                      <p:cBhvr>
                                        <p:cTn id="18" dur="1000" fill="hold"/>
                                        <p:tgtEl>
                                          <p:spTgt spid="95309"/>
                                        </p:tgtEl>
                                        <p:attrNameLst>
                                          <p:attrName>ppt_y</p:attrName>
                                        </p:attrNameLst>
                                      </p:cBhvr>
                                      <p:tavLst>
                                        <p:tav tm="0">
                                          <p:val>
                                            <p:strVal val="#ppt_y"/>
                                          </p:val>
                                        </p:tav>
                                        <p:tav tm="100000">
                                          <p:val>
                                            <p:strVal val="#ppt_y"/>
                                          </p:val>
                                        </p:tav>
                                      </p:tavLst>
                                    </p:anim>
                                    <p:animEffect transition="in" filter="wipe(right)" prLst="gradientSize: 0.1">
                                      <p:cBhvr>
                                        <p:cTn id="19" dur="1000"/>
                                        <p:tgtEl>
                                          <p:spTgt spid="95309"/>
                                        </p:tgtEl>
                                      </p:cBhvr>
                                    </p:animEffect>
                                  </p:childTnLst>
                                </p:cTn>
                              </p:par>
                              <p:par>
                                <p:cTn id="20" presetID="29" presetClass="entr" presetSubtype="0" fill="hold" nodeType="withEffect">
                                  <p:stCondLst>
                                    <p:cond delay="0"/>
                                  </p:stCondLst>
                                  <p:childTnLst>
                                    <p:set>
                                      <p:cBhvr>
                                        <p:cTn id="21" dur="1" fill="hold">
                                          <p:stCondLst>
                                            <p:cond delay="0"/>
                                          </p:stCondLst>
                                        </p:cTn>
                                        <p:tgtEl>
                                          <p:spTgt spid="95280"/>
                                        </p:tgtEl>
                                        <p:attrNameLst>
                                          <p:attrName>style.visibility</p:attrName>
                                        </p:attrNameLst>
                                      </p:cBhvr>
                                      <p:to>
                                        <p:strVal val="visible"/>
                                      </p:to>
                                    </p:set>
                                    <p:anim calcmode="lin" valueType="num">
                                      <p:cBhvr>
                                        <p:cTn id="22" dur="1000" fill="hold"/>
                                        <p:tgtEl>
                                          <p:spTgt spid="95280"/>
                                        </p:tgtEl>
                                        <p:attrNameLst>
                                          <p:attrName>ppt_x</p:attrName>
                                        </p:attrNameLst>
                                      </p:cBhvr>
                                      <p:tavLst>
                                        <p:tav tm="0">
                                          <p:val>
                                            <p:strVal val="#ppt_x-.2"/>
                                          </p:val>
                                        </p:tav>
                                        <p:tav tm="100000">
                                          <p:val>
                                            <p:strVal val="#ppt_x"/>
                                          </p:val>
                                        </p:tav>
                                      </p:tavLst>
                                    </p:anim>
                                    <p:anim calcmode="lin" valueType="num">
                                      <p:cBhvr>
                                        <p:cTn id="23" dur="1000" fill="hold"/>
                                        <p:tgtEl>
                                          <p:spTgt spid="95280"/>
                                        </p:tgtEl>
                                        <p:attrNameLst>
                                          <p:attrName>ppt_y</p:attrName>
                                        </p:attrNameLst>
                                      </p:cBhvr>
                                      <p:tavLst>
                                        <p:tav tm="0">
                                          <p:val>
                                            <p:strVal val="#ppt_y"/>
                                          </p:val>
                                        </p:tav>
                                        <p:tav tm="100000">
                                          <p:val>
                                            <p:strVal val="#ppt_y"/>
                                          </p:val>
                                        </p:tav>
                                      </p:tavLst>
                                    </p:anim>
                                    <p:animEffect transition="in" filter="wipe(right)" prLst="gradientSize: 0.1">
                                      <p:cBhvr>
                                        <p:cTn id="24" dur="1000"/>
                                        <p:tgtEl>
                                          <p:spTgt spid="95280"/>
                                        </p:tgtEl>
                                      </p:cBhvr>
                                    </p:animEffect>
                                  </p:childTnLst>
                                </p:cTn>
                              </p:par>
                              <p:par>
                                <p:cTn id="25" presetID="29" presetClass="entr" presetSubtype="0" fill="hold" grpId="0" nodeType="withEffect">
                                  <p:stCondLst>
                                    <p:cond delay="0"/>
                                  </p:stCondLst>
                                  <p:childTnLst>
                                    <p:set>
                                      <p:cBhvr>
                                        <p:cTn id="26" dur="1" fill="hold">
                                          <p:stCondLst>
                                            <p:cond delay="0"/>
                                          </p:stCondLst>
                                        </p:cTn>
                                        <p:tgtEl>
                                          <p:spTgt spid="95286"/>
                                        </p:tgtEl>
                                        <p:attrNameLst>
                                          <p:attrName>style.visibility</p:attrName>
                                        </p:attrNameLst>
                                      </p:cBhvr>
                                      <p:to>
                                        <p:strVal val="visible"/>
                                      </p:to>
                                    </p:set>
                                    <p:anim calcmode="lin" valueType="num">
                                      <p:cBhvr>
                                        <p:cTn id="27" dur="1000" fill="hold"/>
                                        <p:tgtEl>
                                          <p:spTgt spid="95286"/>
                                        </p:tgtEl>
                                        <p:attrNameLst>
                                          <p:attrName>ppt_x</p:attrName>
                                        </p:attrNameLst>
                                      </p:cBhvr>
                                      <p:tavLst>
                                        <p:tav tm="0">
                                          <p:val>
                                            <p:strVal val="#ppt_x-.2"/>
                                          </p:val>
                                        </p:tav>
                                        <p:tav tm="100000">
                                          <p:val>
                                            <p:strVal val="#ppt_x"/>
                                          </p:val>
                                        </p:tav>
                                      </p:tavLst>
                                    </p:anim>
                                    <p:anim calcmode="lin" valueType="num">
                                      <p:cBhvr>
                                        <p:cTn id="28" dur="1000" fill="hold"/>
                                        <p:tgtEl>
                                          <p:spTgt spid="95286"/>
                                        </p:tgtEl>
                                        <p:attrNameLst>
                                          <p:attrName>ppt_y</p:attrName>
                                        </p:attrNameLst>
                                      </p:cBhvr>
                                      <p:tavLst>
                                        <p:tav tm="0">
                                          <p:val>
                                            <p:strVal val="#ppt_y"/>
                                          </p:val>
                                        </p:tav>
                                        <p:tav tm="100000">
                                          <p:val>
                                            <p:strVal val="#ppt_y"/>
                                          </p:val>
                                        </p:tav>
                                      </p:tavLst>
                                    </p:anim>
                                    <p:animEffect transition="in" filter="wipe(right)" prLst="gradientSize: 0.1">
                                      <p:cBhvr>
                                        <p:cTn id="29" dur="1000"/>
                                        <p:tgtEl>
                                          <p:spTgt spid="95286"/>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9" presetClass="entr" presetSubtype="0" fill="hold" nodeType="clickEffect">
                                  <p:stCondLst>
                                    <p:cond delay="0"/>
                                  </p:stCondLst>
                                  <p:childTnLst>
                                    <p:set>
                                      <p:cBhvr>
                                        <p:cTn id="33" dur="1" fill="hold">
                                          <p:stCondLst>
                                            <p:cond delay="0"/>
                                          </p:stCondLst>
                                        </p:cTn>
                                        <p:tgtEl>
                                          <p:spTgt spid="95310">
                                            <p:txEl>
                                              <p:pRg st="0" end="0"/>
                                            </p:txEl>
                                          </p:spTgt>
                                        </p:tgtEl>
                                        <p:attrNameLst>
                                          <p:attrName>style.visibility</p:attrName>
                                        </p:attrNameLst>
                                      </p:cBhvr>
                                      <p:to>
                                        <p:strVal val="visible"/>
                                      </p:to>
                                    </p:set>
                                    <p:anim calcmode="lin" valueType="num">
                                      <p:cBhvr>
                                        <p:cTn id="34" dur="1000" fill="hold"/>
                                        <p:tgtEl>
                                          <p:spTgt spid="95310">
                                            <p:txEl>
                                              <p:pRg st="0" end="0"/>
                                            </p:txEl>
                                          </p:spTgt>
                                        </p:tgtEl>
                                        <p:attrNameLst>
                                          <p:attrName>ppt_x</p:attrName>
                                        </p:attrNameLst>
                                      </p:cBhvr>
                                      <p:tavLst>
                                        <p:tav tm="0">
                                          <p:val>
                                            <p:strVal val="#ppt_x-.2"/>
                                          </p:val>
                                        </p:tav>
                                        <p:tav tm="100000">
                                          <p:val>
                                            <p:strVal val="#ppt_x"/>
                                          </p:val>
                                        </p:tav>
                                      </p:tavLst>
                                    </p:anim>
                                    <p:anim calcmode="lin" valueType="num">
                                      <p:cBhvr>
                                        <p:cTn id="35" dur="1000" fill="hold"/>
                                        <p:tgtEl>
                                          <p:spTgt spid="95310">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36" dur="1000"/>
                                        <p:tgtEl>
                                          <p:spTgt spid="95310">
                                            <p:txEl>
                                              <p:pRg st="0" end="0"/>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9" presetClass="entr" presetSubtype="0" fill="hold" nodeType="clickEffect">
                                  <p:stCondLst>
                                    <p:cond delay="0"/>
                                  </p:stCondLst>
                                  <p:childTnLst>
                                    <p:set>
                                      <p:cBhvr>
                                        <p:cTn id="40" dur="1" fill="hold">
                                          <p:stCondLst>
                                            <p:cond delay="0"/>
                                          </p:stCondLst>
                                        </p:cTn>
                                        <p:tgtEl>
                                          <p:spTgt spid="95287"/>
                                        </p:tgtEl>
                                        <p:attrNameLst>
                                          <p:attrName>style.visibility</p:attrName>
                                        </p:attrNameLst>
                                      </p:cBhvr>
                                      <p:to>
                                        <p:strVal val="visible"/>
                                      </p:to>
                                    </p:set>
                                    <p:anim calcmode="lin" valueType="num">
                                      <p:cBhvr>
                                        <p:cTn id="41" dur="1000" fill="hold"/>
                                        <p:tgtEl>
                                          <p:spTgt spid="95287"/>
                                        </p:tgtEl>
                                        <p:attrNameLst>
                                          <p:attrName>ppt_x</p:attrName>
                                        </p:attrNameLst>
                                      </p:cBhvr>
                                      <p:tavLst>
                                        <p:tav tm="0">
                                          <p:val>
                                            <p:strVal val="#ppt_x-.2"/>
                                          </p:val>
                                        </p:tav>
                                        <p:tav tm="100000">
                                          <p:val>
                                            <p:strVal val="#ppt_x"/>
                                          </p:val>
                                        </p:tav>
                                      </p:tavLst>
                                    </p:anim>
                                    <p:anim calcmode="lin" valueType="num">
                                      <p:cBhvr>
                                        <p:cTn id="42" dur="1000" fill="hold"/>
                                        <p:tgtEl>
                                          <p:spTgt spid="95287"/>
                                        </p:tgtEl>
                                        <p:attrNameLst>
                                          <p:attrName>ppt_y</p:attrName>
                                        </p:attrNameLst>
                                      </p:cBhvr>
                                      <p:tavLst>
                                        <p:tav tm="0">
                                          <p:val>
                                            <p:strVal val="#ppt_y"/>
                                          </p:val>
                                        </p:tav>
                                        <p:tav tm="100000">
                                          <p:val>
                                            <p:strVal val="#ppt_y"/>
                                          </p:val>
                                        </p:tav>
                                      </p:tavLst>
                                    </p:anim>
                                    <p:animEffect transition="in" filter="wipe(right)" prLst="gradientSize: 0.1">
                                      <p:cBhvr>
                                        <p:cTn id="43" dur="1000"/>
                                        <p:tgtEl>
                                          <p:spTgt spid="95287"/>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9" presetClass="entr" presetSubtype="0" fill="hold" nodeType="clickEffect">
                                  <p:stCondLst>
                                    <p:cond delay="0"/>
                                  </p:stCondLst>
                                  <p:childTnLst>
                                    <p:set>
                                      <p:cBhvr>
                                        <p:cTn id="47" dur="1" fill="hold">
                                          <p:stCondLst>
                                            <p:cond delay="0"/>
                                          </p:stCondLst>
                                        </p:cTn>
                                        <p:tgtEl>
                                          <p:spTgt spid="95310">
                                            <p:txEl>
                                              <p:pRg st="1" end="1"/>
                                            </p:txEl>
                                          </p:spTgt>
                                        </p:tgtEl>
                                        <p:attrNameLst>
                                          <p:attrName>style.visibility</p:attrName>
                                        </p:attrNameLst>
                                      </p:cBhvr>
                                      <p:to>
                                        <p:strVal val="visible"/>
                                      </p:to>
                                    </p:set>
                                    <p:anim calcmode="lin" valueType="num">
                                      <p:cBhvr>
                                        <p:cTn id="48" dur="1000" fill="hold"/>
                                        <p:tgtEl>
                                          <p:spTgt spid="95310">
                                            <p:txEl>
                                              <p:pRg st="1" end="1"/>
                                            </p:txEl>
                                          </p:spTgt>
                                        </p:tgtEl>
                                        <p:attrNameLst>
                                          <p:attrName>ppt_x</p:attrName>
                                        </p:attrNameLst>
                                      </p:cBhvr>
                                      <p:tavLst>
                                        <p:tav tm="0">
                                          <p:val>
                                            <p:strVal val="#ppt_x-.2"/>
                                          </p:val>
                                        </p:tav>
                                        <p:tav tm="100000">
                                          <p:val>
                                            <p:strVal val="#ppt_x"/>
                                          </p:val>
                                        </p:tav>
                                      </p:tavLst>
                                    </p:anim>
                                    <p:anim calcmode="lin" valueType="num">
                                      <p:cBhvr>
                                        <p:cTn id="49" dur="1000" fill="hold"/>
                                        <p:tgtEl>
                                          <p:spTgt spid="95310">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50" dur="1000"/>
                                        <p:tgtEl>
                                          <p:spTgt spid="95310">
                                            <p:txEl>
                                              <p:pRg st="1" end="1"/>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9" presetClass="entr" presetSubtype="0" fill="hold" nodeType="clickEffect">
                                  <p:stCondLst>
                                    <p:cond delay="0"/>
                                  </p:stCondLst>
                                  <p:childTnLst>
                                    <p:set>
                                      <p:cBhvr>
                                        <p:cTn id="54" dur="1" fill="hold">
                                          <p:stCondLst>
                                            <p:cond delay="0"/>
                                          </p:stCondLst>
                                        </p:cTn>
                                        <p:tgtEl>
                                          <p:spTgt spid="95288"/>
                                        </p:tgtEl>
                                        <p:attrNameLst>
                                          <p:attrName>style.visibility</p:attrName>
                                        </p:attrNameLst>
                                      </p:cBhvr>
                                      <p:to>
                                        <p:strVal val="visible"/>
                                      </p:to>
                                    </p:set>
                                    <p:anim calcmode="lin" valueType="num">
                                      <p:cBhvr>
                                        <p:cTn id="55" dur="1000" fill="hold"/>
                                        <p:tgtEl>
                                          <p:spTgt spid="95288"/>
                                        </p:tgtEl>
                                        <p:attrNameLst>
                                          <p:attrName>ppt_x</p:attrName>
                                        </p:attrNameLst>
                                      </p:cBhvr>
                                      <p:tavLst>
                                        <p:tav tm="0">
                                          <p:val>
                                            <p:strVal val="#ppt_x-.2"/>
                                          </p:val>
                                        </p:tav>
                                        <p:tav tm="100000">
                                          <p:val>
                                            <p:strVal val="#ppt_x"/>
                                          </p:val>
                                        </p:tav>
                                      </p:tavLst>
                                    </p:anim>
                                    <p:anim calcmode="lin" valueType="num">
                                      <p:cBhvr>
                                        <p:cTn id="56" dur="1000" fill="hold"/>
                                        <p:tgtEl>
                                          <p:spTgt spid="95288"/>
                                        </p:tgtEl>
                                        <p:attrNameLst>
                                          <p:attrName>ppt_y</p:attrName>
                                        </p:attrNameLst>
                                      </p:cBhvr>
                                      <p:tavLst>
                                        <p:tav tm="0">
                                          <p:val>
                                            <p:strVal val="#ppt_y"/>
                                          </p:val>
                                        </p:tav>
                                        <p:tav tm="100000">
                                          <p:val>
                                            <p:strVal val="#ppt_y"/>
                                          </p:val>
                                        </p:tav>
                                      </p:tavLst>
                                    </p:anim>
                                    <p:animEffect transition="in" filter="wipe(right)" prLst="gradientSize: 0.1">
                                      <p:cBhvr>
                                        <p:cTn id="57" dur="1000"/>
                                        <p:tgtEl>
                                          <p:spTgt spid="9528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9" presetClass="entr" presetSubtype="0" fill="hold" nodeType="clickEffect">
                                  <p:stCondLst>
                                    <p:cond delay="0"/>
                                  </p:stCondLst>
                                  <p:childTnLst>
                                    <p:set>
                                      <p:cBhvr>
                                        <p:cTn id="61" dur="1" fill="hold">
                                          <p:stCondLst>
                                            <p:cond delay="0"/>
                                          </p:stCondLst>
                                        </p:cTn>
                                        <p:tgtEl>
                                          <p:spTgt spid="95310">
                                            <p:txEl>
                                              <p:pRg st="2" end="2"/>
                                            </p:txEl>
                                          </p:spTgt>
                                        </p:tgtEl>
                                        <p:attrNameLst>
                                          <p:attrName>style.visibility</p:attrName>
                                        </p:attrNameLst>
                                      </p:cBhvr>
                                      <p:to>
                                        <p:strVal val="visible"/>
                                      </p:to>
                                    </p:set>
                                    <p:anim calcmode="lin" valueType="num">
                                      <p:cBhvr>
                                        <p:cTn id="62" dur="1000" fill="hold"/>
                                        <p:tgtEl>
                                          <p:spTgt spid="95310">
                                            <p:txEl>
                                              <p:pRg st="2" end="2"/>
                                            </p:txEl>
                                          </p:spTgt>
                                        </p:tgtEl>
                                        <p:attrNameLst>
                                          <p:attrName>ppt_x</p:attrName>
                                        </p:attrNameLst>
                                      </p:cBhvr>
                                      <p:tavLst>
                                        <p:tav tm="0">
                                          <p:val>
                                            <p:strVal val="#ppt_x-.2"/>
                                          </p:val>
                                        </p:tav>
                                        <p:tav tm="100000">
                                          <p:val>
                                            <p:strVal val="#ppt_x"/>
                                          </p:val>
                                        </p:tav>
                                      </p:tavLst>
                                    </p:anim>
                                    <p:anim calcmode="lin" valueType="num">
                                      <p:cBhvr>
                                        <p:cTn id="63" dur="1000" fill="hold"/>
                                        <p:tgtEl>
                                          <p:spTgt spid="95310">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64" dur="1000"/>
                                        <p:tgtEl>
                                          <p:spTgt spid="95310">
                                            <p:txEl>
                                              <p:pRg st="2" end="2"/>
                                            </p:txEl>
                                          </p:spTgt>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9" presetClass="entr" presetSubtype="0" fill="hold" nodeType="clickEffect">
                                  <p:stCondLst>
                                    <p:cond delay="0"/>
                                  </p:stCondLst>
                                  <p:childTnLst>
                                    <p:set>
                                      <p:cBhvr>
                                        <p:cTn id="68" dur="1" fill="hold">
                                          <p:stCondLst>
                                            <p:cond delay="0"/>
                                          </p:stCondLst>
                                        </p:cTn>
                                        <p:tgtEl>
                                          <p:spTgt spid="95313"/>
                                        </p:tgtEl>
                                        <p:attrNameLst>
                                          <p:attrName>style.visibility</p:attrName>
                                        </p:attrNameLst>
                                      </p:cBhvr>
                                      <p:to>
                                        <p:strVal val="visible"/>
                                      </p:to>
                                    </p:set>
                                    <p:anim calcmode="lin" valueType="num">
                                      <p:cBhvr>
                                        <p:cTn id="69" dur="1000" fill="hold"/>
                                        <p:tgtEl>
                                          <p:spTgt spid="95313"/>
                                        </p:tgtEl>
                                        <p:attrNameLst>
                                          <p:attrName>ppt_x</p:attrName>
                                        </p:attrNameLst>
                                      </p:cBhvr>
                                      <p:tavLst>
                                        <p:tav tm="0">
                                          <p:val>
                                            <p:strVal val="#ppt_x-.2"/>
                                          </p:val>
                                        </p:tav>
                                        <p:tav tm="100000">
                                          <p:val>
                                            <p:strVal val="#ppt_x"/>
                                          </p:val>
                                        </p:tav>
                                      </p:tavLst>
                                    </p:anim>
                                    <p:anim calcmode="lin" valueType="num">
                                      <p:cBhvr>
                                        <p:cTn id="70" dur="1000" fill="hold"/>
                                        <p:tgtEl>
                                          <p:spTgt spid="95313"/>
                                        </p:tgtEl>
                                        <p:attrNameLst>
                                          <p:attrName>ppt_y</p:attrName>
                                        </p:attrNameLst>
                                      </p:cBhvr>
                                      <p:tavLst>
                                        <p:tav tm="0">
                                          <p:val>
                                            <p:strVal val="#ppt_y"/>
                                          </p:val>
                                        </p:tav>
                                        <p:tav tm="100000">
                                          <p:val>
                                            <p:strVal val="#ppt_y"/>
                                          </p:val>
                                        </p:tav>
                                      </p:tavLst>
                                    </p:anim>
                                    <p:animEffect transition="in" filter="wipe(right)" prLst="gradientSize: 0.1">
                                      <p:cBhvr>
                                        <p:cTn id="71" dur="1000"/>
                                        <p:tgtEl>
                                          <p:spTgt spid="95313"/>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9" presetClass="entr" presetSubtype="0" fill="hold" nodeType="clickEffect">
                                  <p:stCondLst>
                                    <p:cond delay="0"/>
                                  </p:stCondLst>
                                  <p:childTnLst>
                                    <p:set>
                                      <p:cBhvr>
                                        <p:cTn id="75" dur="1" fill="hold">
                                          <p:stCondLst>
                                            <p:cond delay="0"/>
                                          </p:stCondLst>
                                        </p:cTn>
                                        <p:tgtEl>
                                          <p:spTgt spid="95310">
                                            <p:txEl>
                                              <p:pRg st="3" end="3"/>
                                            </p:txEl>
                                          </p:spTgt>
                                        </p:tgtEl>
                                        <p:attrNameLst>
                                          <p:attrName>style.visibility</p:attrName>
                                        </p:attrNameLst>
                                      </p:cBhvr>
                                      <p:to>
                                        <p:strVal val="visible"/>
                                      </p:to>
                                    </p:set>
                                    <p:anim calcmode="lin" valueType="num">
                                      <p:cBhvr>
                                        <p:cTn id="76" dur="1000" fill="hold"/>
                                        <p:tgtEl>
                                          <p:spTgt spid="95310">
                                            <p:txEl>
                                              <p:pRg st="3" end="3"/>
                                            </p:txEl>
                                          </p:spTgt>
                                        </p:tgtEl>
                                        <p:attrNameLst>
                                          <p:attrName>ppt_x</p:attrName>
                                        </p:attrNameLst>
                                      </p:cBhvr>
                                      <p:tavLst>
                                        <p:tav tm="0">
                                          <p:val>
                                            <p:strVal val="#ppt_x-.2"/>
                                          </p:val>
                                        </p:tav>
                                        <p:tav tm="100000">
                                          <p:val>
                                            <p:strVal val="#ppt_x"/>
                                          </p:val>
                                        </p:tav>
                                      </p:tavLst>
                                    </p:anim>
                                    <p:anim calcmode="lin" valueType="num">
                                      <p:cBhvr>
                                        <p:cTn id="77" dur="1000" fill="hold"/>
                                        <p:tgtEl>
                                          <p:spTgt spid="95310">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78" dur="1000"/>
                                        <p:tgtEl>
                                          <p:spTgt spid="95310">
                                            <p:txEl>
                                              <p:pRg st="3" end="3"/>
                                            </p:txEl>
                                          </p:spTgt>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8" presetClass="exit" presetSubtype="16" fill="hold" nodeType="clickEffect">
                                  <p:stCondLst>
                                    <p:cond delay="0"/>
                                  </p:stCondLst>
                                  <p:childTnLst>
                                    <p:animEffect transition="out" filter="diamond(in)">
                                      <p:cBhvr>
                                        <p:cTn id="82" dur="2000"/>
                                        <p:tgtEl>
                                          <p:spTgt spid="95287"/>
                                        </p:tgtEl>
                                      </p:cBhvr>
                                    </p:animEffect>
                                    <p:set>
                                      <p:cBhvr>
                                        <p:cTn id="83" dur="1" fill="hold">
                                          <p:stCondLst>
                                            <p:cond delay="1999"/>
                                          </p:stCondLst>
                                        </p:cTn>
                                        <p:tgtEl>
                                          <p:spTgt spid="95287"/>
                                        </p:tgtEl>
                                        <p:attrNameLst>
                                          <p:attrName>style.visibility</p:attrName>
                                        </p:attrNameLst>
                                      </p:cBhvr>
                                      <p:to>
                                        <p:strVal val="hidden"/>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29" presetClass="entr" presetSubtype="0" fill="hold" nodeType="clickEffect">
                                  <p:stCondLst>
                                    <p:cond delay="0"/>
                                  </p:stCondLst>
                                  <p:childTnLst>
                                    <p:set>
                                      <p:cBhvr>
                                        <p:cTn id="87" dur="1" fill="hold">
                                          <p:stCondLst>
                                            <p:cond delay="0"/>
                                          </p:stCondLst>
                                        </p:cTn>
                                        <p:tgtEl>
                                          <p:spTgt spid="95314"/>
                                        </p:tgtEl>
                                        <p:attrNameLst>
                                          <p:attrName>style.visibility</p:attrName>
                                        </p:attrNameLst>
                                      </p:cBhvr>
                                      <p:to>
                                        <p:strVal val="visible"/>
                                      </p:to>
                                    </p:set>
                                    <p:anim calcmode="lin" valueType="num">
                                      <p:cBhvr>
                                        <p:cTn id="88" dur="1000" fill="hold"/>
                                        <p:tgtEl>
                                          <p:spTgt spid="95314"/>
                                        </p:tgtEl>
                                        <p:attrNameLst>
                                          <p:attrName>ppt_x</p:attrName>
                                        </p:attrNameLst>
                                      </p:cBhvr>
                                      <p:tavLst>
                                        <p:tav tm="0">
                                          <p:val>
                                            <p:strVal val="#ppt_x-.2"/>
                                          </p:val>
                                        </p:tav>
                                        <p:tav tm="100000">
                                          <p:val>
                                            <p:strVal val="#ppt_x"/>
                                          </p:val>
                                        </p:tav>
                                      </p:tavLst>
                                    </p:anim>
                                    <p:anim calcmode="lin" valueType="num">
                                      <p:cBhvr>
                                        <p:cTn id="89" dur="1000" fill="hold"/>
                                        <p:tgtEl>
                                          <p:spTgt spid="95314"/>
                                        </p:tgtEl>
                                        <p:attrNameLst>
                                          <p:attrName>ppt_y</p:attrName>
                                        </p:attrNameLst>
                                      </p:cBhvr>
                                      <p:tavLst>
                                        <p:tav tm="0">
                                          <p:val>
                                            <p:strVal val="#ppt_y"/>
                                          </p:val>
                                        </p:tav>
                                        <p:tav tm="100000">
                                          <p:val>
                                            <p:strVal val="#ppt_y"/>
                                          </p:val>
                                        </p:tav>
                                      </p:tavLst>
                                    </p:anim>
                                    <p:animEffect transition="in" filter="wipe(right)" prLst="gradientSize: 0.1">
                                      <p:cBhvr>
                                        <p:cTn id="90" dur="1000"/>
                                        <p:tgtEl>
                                          <p:spTgt spid="95314"/>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29" presetClass="entr" presetSubtype="0" fill="hold" nodeType="clickEffect">
                                  <p:stCondLst>
                                    <p:cond delay="0"/>
                                  </p:stCondLst>
                                  <p:childTnLst>
                                    <p:set>
                                      <p:cBhvr>
                                        <p:cTn id="94" dur="1" fill="hold">
                                          <p:stCondLst>
                                            <p:cond delay="0"/>
                                          </p:stCondLst>
                                        </p:cTn>
                                        <p:tgtEl>
                                          <p:spTgt spid="95315"/>
                                        </p:tgtEl>
                                        <p:attrNameLst>
                                          <p:attrName>style.visibility</p:attrName>
                                        </p:attrNameLst>
                                      </p:cBhvr>
                                      <p:to>
                                        <p:strVal val="visible"/>
                                      </p:to>
                                    </p:set>
                                    <p:anim calcmode="lin" valueType="num">
                                      <p:cBhvr>
                                        <p:cTn id="95" dur="1000" fill="hold"/>
                                        <p:tgtEl>
                                          <p:spTgt spid="95315"/>
                                        </p:tgtEl>
                                        <p:attrNameLst>
                                          <p:attrName>ppt_x</p:attrName>
                                        </p:attrNameLst>
                                      </p:cBhvr>
                                      <p:tavLst>
                                        <p:tav tm="0">
                                          <p:val>
                                            <p:strVal val="#ppt_x-.2"/>
                                          </p:val>
                                        </p:tav>
                                        <p:tav tm="100000">
                                          <p:val>
                                            <p:strVal val="#ppt_x"/>
                                          </p:val>
                                        </p:tav>
                                      </p:tavLst>
                                    </p:anim>
                                    <p:anim calcmode="lin" valueType="num">
                                      <p:cBhvr>
                                        <p:cTn id="96" dur="1000" fill="hold"/>
                                        <p:tgtEl>
                                          <p:spTgt spid="95315"/>
                                        </p:tgtEl>
                                        <p:attrNameLst>
                                          <p:attrName>ppt_y</p:attrName>
                                        </p:attrNameLst>
                                      </p:cBhvr>
                                      <p:tavLst>
                                        <p:tav tm="0">
                                          <p:val>
                                            <p:strVal val="#ppt_y"/>
                                          </p:val>
                                        </p:tav>
                                        <p:tav tm="100000">
                                          <p:val>
                                            <p:strVal val="#ppt_y"/>
                                          </p:val>
                                        </p:tav>
                                      </p:tavLst>
                                    </p:anim>
                                    <p:animEffect transition="in" filter="wipe(right)" prLst="gradientSize: 0.1">
                                      <p:cBhvr>
                                        <p:cTn id="97" dur="1000"/>
                                        <p:tgtEl>
                                          <p:spTgt spid="95315"/>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9" presetClass="entr" presetSubtype="0" fill="hold" nodeType="clickEffect">
                                  <p:stCondLst>
                                    <p:cond delay="0"/>
                                  </p:stCondLst>
                                  <p:childTnLst>
                                    <p:set>
                                      <p:cBhvr>
                                        <p:cTn id="101" dur="1" fill="hold">
                                          <p:stCondLst>
                                            <p:cond delay="0"/>
                                          </p:stCondLst>
                                        </p:cTn>
                                        <p:tgtEl>
                                          <p:spTgt spid="95310">
                                            <p:txEl>
                                              <p:pRg st="4" end="4"/>
                                            </p:txEl>
                                          </p:spTgt>
                                        </p:tgtEl>
                                        <p:attrNameLst>
                                          <p:attrName>style.visibility</p:attrName>
                                        </p:attrNameLst>
                                      </p:cBhvr>
                                      <p:to>
                                        <p:strVal val="visible"/>
                                      </p:to>
                                    </p:set>
                                    <p:anim calcmode="lin" valueType="num">
                                      <p:cBhvr>
                                        <p:cTn id="102" dur="1000" fill="hold"/>
                                        <p:tgtEl>
                                          <p:spTgt spid="95310">
                                            <p:txEl>
                                              <p:pRg st="4" end="4"/>
                                            </p:txEl>
                                          </p:spTgt>
                                        </p:tgtEl>
                                        <p:attrNameLst>
                                          <p:attrName>ppt_x</p:attrName>
                                        </p:attrNameLst>
                                      </p:cBhvr>
                                      <p:tavLst>
                                        <p:tav tm="0">
                                          <p:val>
                                            <p:strVal val="#ppt_x-.2"/>
                                          </p:val>
                                        </p:tav>
                                        <p:tav tm="100000">
                                          <p:val>
                                            <p:strVal val="#ppt_x"/>
                                          </p:val>
                                        </p:tav>
                                      </p:tavLst>
                                    </p:anim>
                                    <p:anim calcmode="lin" valueType="num">
                                      <p:cBhvr>
                                        <p:cTn id="103" dur="1000" fill="hold"/>
                                        <p:tgtEl>
                                          <p:spTgt spid="95310">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104" dur="1000"/>
                                        <p:tgtEl>
                                          <p:spTgt spid="95310">
                                            <p:txEl>
                                              <p:pRg st="4" end="4"/>
                                            </p:txEl>
                                          </p:spTgt>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9" presetClass="entr" presetSubtype="0" fill="hold" nodeType="clickEffect">
                                  <p:stCondLst>
                                    <p:cond delay="0"/>
                                  </p:stCondLst>
                                  <p:childTnLst>
                                    <p:set>
                                      <p:cBhvr>
                                        <p:cTn id="108" dur="1" fill="hold">
                                          <p:stCondLst>
                                            <p:cond delay="0"/>
                                          </p:stCondLst>
                                        </p:cTn>
                                        <p:tgtEl>
                                          <p:spTgt spid="2"/>
                                        </p:tgtEl>
                                        <p:attrNameLst>
                                          <p:attrName>style.visibility</p:attrName>
                                        </p:attrNameLst>
                                      </p:cBhvr>
                                      <p:to>
                                        <p:strVal val="visible"/>
                                      </p:to>
                                    </p:set>
                                    <p:anim calcmode="lin" valueType="num">
                                      <p:cBhvr>
                                        <p:cTn id="109" dur="1000" fill="hold"/>
                                        <p:tgtEl>
                                          <p:spTgt spid="2"/>
                                        </p:tgtEl>
                                        <p:attrNameLst>
                                          <p:attrName>ppt_x</p:attrName>
                                        </p:attrNameLst>
                                      </p:cBhvr>
                                      <p:tavLst>
                                        <p:tav tm="0">
                                          <p:val>
                                            <p:strVal val="#ppt_x-.2"/>
                                          </p:val>
                                        </p:tav>
                                        <p:tav tm="100000">
                                          <p:val>
                                            <p:strVal val="#ppt_x"/>
                                          </p:val>
                                        </p:tav>
                                      </p:tavLst>
                                    </p:anim>
                                    <p:anim calcmode="lin" valueType="num">
                                      <p:cBhvr>
                                        <p:cTn id="110"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111" dur="1000"/>
                                        <p:tgtEl>
                                          <p:spTgt spid="2"/>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19" presetClass="entr" presetSubtype="10" fill="hold" grpId="0" nodeType="clickEffect">
                                  <p:stCondLst>
                                    <p:cond delay="0"/>
                                  </p:stCondLst>
                                  <p:childTnLst>
                                    <p:set>
                                      <p:cBhvr>
                                        <p:cTn id="115" dur="1" fill="hold">
                                          <p:stCondLst>
                                            <p:cond delay="0"/>
                                          </p:stCondLst>
                                        </p:cTn>
                                        <p:tgtEl>
                                          <p:spTgt spid="95320"/>
                                        </p:tgtEl>
                                        <p:attrNameLst>
                                          <p:attrName>style.visibility</p:attrName>
                                        </p:attrNameLst>
                                      </p:cBhvr>
                                      <p:to>
                                        <p:strVal val="visible"/>
                                      </p:to>
                                    </p:set>
                                    <p:anim calcmode="lin" valueType="num">
                                      <p:cBhvr>
                                        <p:cTn id="116" dur="5000" fill="hold"/>
                                        <p:tgtEl>
                                          <p:spTgt spid="95320"/>
                                        </p:tgtEl>
                                        <p:attrNameLst>
                                          <p:attrName>ppt_w</p:attrName>
                                        </p:attrNameLst>
                                      </p:cBhvr>
                                      <p:tavLst>
                                        <p:tav tm="0" fmla="#ppt_w*sin(2.5*pi*$)">
                                          <p:val>
                                            <p:fltVal val="0"/>
                                          </p:val>
                                        </p:tav>
                                        <p:tav tm="100000">
                                          <p:val>
                                            <p:fltVal val="1"/>
                                          </p:val>
                                        </p:tav>
                                      </p:tavLst>
                                    </p:anim>
                                    <p:anim calcmode="lin" valueType="num">
                                      <p:cBhvr>
                                        <p:cTn id="117" dur="5000" fill="hold"/>
                                        <p:tgtEl>
                                          <p:spTgt spid="95320"/>
                                        </p:tgtEl>
                                        <p:attrNameLst>
                                          <p:attrName>ppt_h</p:attrName>
                                        </p:attrNameLst>
                                      </p:cBhvr>
                                      <p:tavLst>
                                        <p:tav tm="0">
                                          <p:val>
                                            <p:strVal val="#ppt_h"/>
                                          </p:val>
                                        </p:tav>
                                        <p:tav tm="100000">
                                          <p:val>
                                            <p:strVal val="#ppt_h"/>
                                          </p:val>
                                        </p:tav>
                                      </p:tavLst>
                                    </p:anim>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9" presetClass="entr" presetSubtype="0" fill="hold" nodeType="clickEffect">
                                  <p:stCondLst>
                                    <p:cond delay="0"/>
                                  </p:stCondLst>
                                  <p:childTnLst>
                                    <p:set>
                                      <p:cBhvr>
                                        <p:cTn id="121" dur="1" fill="hold">
                                          <p:stCondLst>
                                            <p:cond delay="0"/>
                                          </p:stCondLst>
                                        </p:cTn>
                                        <p:tgtEl>
                                          <p:spTgt spid="95310">
                                            <p:txEl>
                                              <p:pRg st="5" end="5"/>
                                            </p:txEl>
                                          </p:spTgt>
                                        </p:tgtEl>
                                        <p:attrNameLst>
                                          <p:attrName>style.visibility</p:attrName>
                                        </p:attrNameLst>
                                      </p:cBhvr>
                                      <p:to>
                                        <p:strVal val="visible"/>
                                      </p:to>
                                    </p:set>
                                    <p:anim calcmode="lin" valueType="num">
                                      <p:cBhvr>
                                        <p:cTn id="122" dur="1000" fill="hold"/>
                                        <p:tgtEl>
                                          <p:spTgt spid="95310">
                                            <p:txEl>
                                              <p:pRg st="5" end="5"/>
                                            </p:txEl>
                                          </p:spTgt>
                                        </p:tgtEl>
                                        <p:attrNameLst>
                                          <p:attrName>ppt_x</p:attrName>
                                        </p:attrNameLst>
                                      </p:cBhvr>
                                      <p:tavLst>
                                        <p:tav tm="0">
                                          <p:val>
                                            <p:strVal val="#ppt_x-.2"/>
                                          </p:val>
                                        </p:tav>
                                        <p:tav tm="100000">
                                          <p:val>
                                            <p:strVal val="#ppt_x"/>
                                          </p:val>
                                        </p:tav>
                                      </p:tavLst>
                                    </p:anim>
                                    <p:anim calcmode="lin" valueType="num">
                                      <p:cBhvr>
                                        <p:cTn id="123" dur="1000" fill="hold"/>
                                        <p:tgtEl>
                                          <p:spTgt spid="95310">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124" dur="1000"/>
                                        <p:tgtEl>
                                          <p:spTgt spid="95310">
                                            <p:txEl>
                                              <p:pRg st="5" end="5"/>
                                            </p:txEl>
                                          </p:spTgt>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29" presetClass="entr" presetSubtype="0" fill="hold" nodeType="clickEffect">
                                  <p:stCondLst>
                                    <p:cond delay="0"/>
                                  </p:stCondLst>
                                  <p:childTnLst>
                                    <p:set>
                                      <p:cBhvr>
                                        <p:cTn id="128" dur="1" fill="hold">
                                          <p:stCondLst>
                                            <p:cond delay="0"/>
                                          </p:stCondLst>
                                        </p:cTn>
                                        <p:tgtEl>
                                          <p:spTgt spid="95324"/>
                                        </p:tgtEl>
                                        <p:attrNameLst>
                                          <p:attrName>style.visibility</p:attrName>
                                        </p:attrNameLst>
                                      </p:cBhvr>
                                      <p:to>
                                        <p:strVal val="visible"/>
                                      </p:to>
                                    </p:set>
                                    <p:anim calcmode="lin" valueType="num">
                                      <p:cBhvr>
                                        <p:cTn id="129" dur="1000" fill="hold"/>
                                        <p:tgtEl>
                                          <p:spTgt spid="95324"/>
                                        </p:tgtEl>
                                        <p:attrNameLst>
                                          <p:attrName>ppt_x</p:attrName>
                                        </p:attrNameLst>
                                      </p:cBhvr>
                                      <p:tavLst>
                                        <p:tav tm="0">
                                          <p:val>
                                            <p:strVal val="#ppt_x-.2"/>
                                          </p:val>
                                        </p:tav>
                                        <p:tav tm="100000">
                                          <p:val>
                                            <p:strVal val="#ppt_x"/>
                                          </p:val>
                                        </p:tav>
                                      </p:tavLst>
                                    </p:anim>
                                    <p:anim calcmode="lin" valueType="num">
                                      <p:cBhvr>
                                        <p:cTn id="130" dur="1000" fill="hold"/>
                                        <p:tgtEl>
                                          <p:spTgt spid="95324"/>
                                        </p:tgtEl>
                                        <p:attrNameLst>
                                          <p:attrName>ppt_y</p:attrName>
                                        </p:attrNameLst>
                                      </p:cBhvr>
                                      <p:tavLst>
                                        <p:tav tm="0">
                                          <p:val>
                                            <p:strVal val="#ppt_y"/>
                                          </p:val>
                                        </p:tav>
                                        <p:tav tm="100000">
                                          <p:val>
                                            <p:strVal val="#ppt_y"/>
                                          </p:val>
                                        </p:tav>
                                      </p:tavLst>
                                    </p:anim>
                                    <p:animEffect transition="in" filter="wipe(right)" prLst="gradientSize: 0.1">
                                      <p:cBhvr>
                                        <p:cTn id="131" dur="1000"/>
                                        <p:tgtEl>
                                          <p:spTgt spid="95324"/>
                                        </p:tgtEl>
                                      </p:cBhvr>
                                    </p:animEffec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8" presetClass="exit" presetSubtype="16" fill="hold" nodeType="clickEffect">
                                  <p:stCondLst>
                                    <p:cond delay="0"/>
                                  </p:stCondLst>
                                  <p:childTnLst>
                                    <p:animEffect transition="out" filter="diamond(in)">
                                      <p:cBhvr>
                                        <p:cTn id="135" dur="2000"/>
                                        <p:tgtEl>
                                          <p:spTgt spid="95314"/>
                                        </p:tgtEl>
                                      </p:cBhvr>
                                    </p:animEffect>
                                    <p:set>
                                      <p:cBhvr>
                                        <p:cTn id="136" dur="1" fill="hold">
                                          <p:stCondLst>
                                            <p:cond delay="1999"/>
                                          </p:stCondLst>
                                        </p:cTn>
                                        <p:tgtEl>
                                          <p:spTgt spid="95314"/>
                                        </p:tgtEl>
                                        <p:attrNameLst>
                                          <p:attrName>style.visibility</p:attrName>
                                        </p:attrNameLst>
                                      </p:cBhvr>
                                      <p:to>
                                        <p:strVal val="hidden"/>
                                      </p:to>
                                    </p:se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29" presetClass="entr" presetSubtype="0" fill="hold" nodeType="clickEffect">
                                  <p:stCondLst>
                                    <p:cond delay="0"/>
                                  </p:stCondLst>
                                  <p:childTnLst>
                                    <p:set>
                                      <p:cBhvr>
                                        <p:cTn id="140" dur="1" fill="hold">
                                          <p:stCondLst>
                                            <p:cond delay="0"/>
                                          </p:stCondLst>
                                        </p:cTn>
                                        <p:tgtEl>
                                          <p:spTgt spid="95325"/>
                                        </p:tgtEl>
                                        <p:attrNameLst>
                                          <p:attrName>style.visibility</p:attrName>
                                        </p:attrNameLst>
                                      </p:cBhvr>
                                      <p:to>
                                        <p:strVal val="visible"/>
                                      </p:to>
                                    </p:set>
                                    <p:anim calcmode="lin" valueType="num">
                                      <p:cBhvr>
                                        <p:cTn id="141" dur="1000" fill="hold"/>
                                        <p:tgtEl>
                                          <p:spTgt spid="95325"/>
                                        </p:tgtEl>
                                        <p:attrNameLst>
                                          <p:attrName>ppt_x</p:attrName>
                                        </p:attrNameLst>
                                      </p:cBhvr>
                                      <p:tavLst>
                                        <p:tav tm="0">
                                          <p:val>
                                            <p:strVal val="#ppt_x-.2"/>
                                          </p:val>
                                        </p:tav>
                                        <p:tav tm="100000">
                                          <p:val>
                                            <p:strVal val="#ppt_x"/>
                                          </p:val>
                                        </p:tav>
                                      </p:tavLst>
                                    </p:anim>
                                    <p:anim calcmode="lin" valueType="num">
                                      <p:cBhvr>
                                        <p:cTn id="142" dur="1000" fill="hold"/>
                                        <p:tgtEl>
                                          <p:spTgt spid="95325"/>
                                        </p:tgtEl>
                                        <p:attrNameLst>
                                          <p:attrName>ppt_y</p:attrName>
                                        </p:attrNameLst>
                                      </p:cBhvr>
                                      <p:tavLst>
                                        <p:tav tm="0">
                                          <p:val>
                                            <p:strVal val="#ppt_y"/>
                                          </p:val>
                                        </p:tav>
                                        <p:tav tm="100000">
                                          <p:val>
                                            <p:strVal val="#ppt_y"/>
                                          </p:val>
                                        </p:tav>
                                      </p:tavLst>
                                    </p:anim>
                                    <p:animEffect transition="in" filter="wipe(right)" prLst="gradientSize: 0.1">
                                      <p:cBhvr>
                                        <p:cTn id="143" dur="1000"/>
                                        <p:tgtEl>
                                          <p:spTgt spid="95325"/>
                                        </p:tgtEl>
                                      </p:cBhvr>
                                    </p:animEffect>
                                  </p:childTnLst>
                                </p:cTn>
                              </p:par>
                            </p:childTnLst>
                          </p:cTn>
                        </p:par>
                      </p:childTnLst>
                    </p:cTn>
                  </p:par>
                  <p:par>
                    <p:cTn id="144" fill="hold" nodeType="clickPar">
                      <p:stCondLst>
                        <p:cond delay="indefinite"/>
                      </p:stCondLst>
                      <p:childTnLst>
                        <p:par>
                          <p:cTn id="145" fill="hold" nodeType="withGroup">
                            <p:stCondLst>
                              <p:cond delay="0"/>
                            </p:stCondLst>
                            <p:childTnLst>
                              <p:par>
                                <p:cTn id="146" presetID="29" presetClass="entr" presetSubtype="0" fill="hold" nodeType="clickEffect">
                                  <p:stCondLst>
                                    <p:cond delay="0"/>
                                  </p:stCondLst>
                                  <p:childTnLst>
                                    <p:set>
                                      <p:cBhvr>
                                        <p:cTn id="147" dur="1" fill="hold">
                                          <p:stCondLst>
                                            <p:cond delay="0"/>
                                          </p:stCondLst>
                                        </p:cTn>
                                        <p:tgtEl>
                                          <p:spTgt spid="95310">
                                            <p:txEl>
                                              <p:pRg st="6" end="6"/>
                                            </p:txEl>
                                          </p:spTgt>
                                        </p:tgtEl>
                                        <p:attrNameLst>
                                          <p:attrName>style.visibility</p:attrName>
                                        </p:attrNameLst>
                                      </p:cBhvr>
                                      <p:to>
                                        <p:strVal val="visible"/>
                                      </p:to>
                                    </p:set>
                                    <p:anim calcmode="lin" valueType="num">
                                      <p:cBhvr>
                                        <p:cTn id="148" dur="1000" fill="hold"/>
                                        <p:tgtEl>
                                          <p:spTgt spid="95310">
                                            <p:txEl>
                                              <p:pRg st="6" end="6"/>
                                            </p:txEl>
                                          </p:spTgt>
                                        </p:tgtEl>
                                        <p:attrNameLst>
                                          <p:attrName>ppt_x</p:attrName>
                                        </p:attrNameLst>
                                      </p:cBhvr>
                                      <p:tavLst>
                                        <p:tav tm="0">
                                          <p:val>
                                            <p:strVal val="#ppt_x-.2"/>
                                          </p:val>
                                        </p:tav>
                                        <p:tav tm="100000">
                                          <p:val>
                                            <p:strVal val="#ppt_x"/>
                                          </p:val>
                                        </p:tav>
                                      </p:tavLst>
                                    </p:anim>
                                    <p:anim calcmode="lin" valueType="num">
                                      <p:cBhvr>
                                        <p:cTn id="149" dur="1000" fill="hold"/>
                                        <p:tgtEl>
                                          <p:spTgt spid="95310">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150" dur="1000"/>
                                        <p:tgtEl>
                                          <p:spTgt spid="95310">
                                            <p:txEl>
                                              <p:pRg st="6" end="6"/>
                                            </p:txEl>
                                          </p:spTgt>
                                        </p:tgtEl>
                                      </p:cBhvr>
                                    </p:animEffec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29" presetClass="entr" presetSubtype="0" fill="hold" nodeType="clickEffect">
                                  <p:stCondLst>
                                    <p:cond delay="0"/>
                                  </p:stCondLst>
                                  <p:childTnLst>
                                    <p:set>
                                      <p:cBhvr>
                                        <p:cTn id="154" dur="1" fill="hold">
                                          <p:stCondLst>
                                            <p:cond delay="0"/>
                                          </p:stCondLst>
                                        </p:cTn>
                                        <p:tgtEl>
                                          <p:spTgt spid="3"/>
                                        </p:tgtEl>
                                        <p:attrNameLst>
                                          <p:attrName>style.visibility</p:attrName>
                                        </p:attrNameLst>
                                      </p:cBhvr>
                                      <p:to>
                                        <p:strVal val="visible"/>
                                      </p:to>
                                    </p:set>
                                    <p:anim calcmode="lin" valueType="num">
                                      <p:cBhvr>
                                        <p:cTn id="155" dur="1000" fill="hold"/>
                                        <p:tgtEl>
                                          <p:spTgt spid="3"/>
                                        </p:tgtEl>
                                        <p:attrNameLst>
                                          <p:attrName>ppt_x</p:attrName>
                                        </p:attrNameLst>
                                      </p:cBhvr>
                                      <p:tavLst>
                                        <p:tav tm="0">
                                          <p:val>
                                            <p:strVal val="#ppt_x-.2"/>
                                          </p:val>
                                        </p:tav>
                                        <p:tav tm="100000">
                                          <p:val>
                                            <p:strVal val="#ppt_x"/>
                                          </p:val>
                                        </p:tav>
                                      </p:tavLst>
                                    </p:anim>
                                    <p:anim calcmode="lin" valueType="num">
                                      <p:cBhvr>
                                        <p:cTn id="156"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157" dur="1000"/>
                                        <p:tgtEl>
                                          <p:spTgt spid="3"/>
                                        </p:tgtEl>
                                      </p:cBhvr>
                                    </p:animEffect>
                                  </p:childTnLst>
                                </p:cTn>
                              </p:par>
                            </p:childTnLst>
                          </p:cTn>
                        </p:par>
                      </p:childTnLst>
                    </p:cTn>
                  </p:par>
                  <p:par>
                    <p:cTn id="158" fill="hold" nodeType="clickPar">
                      <p:stCondLst>
                        <p:cond delay="indefinite"/>
                      </p:stCondLst>
                      <p:childTnLst>
                        <p:par>
                          <p:cTn id="159" fill="hold" nodeType="withGroup">
                            <p:stCondLst>
                              <p:cond delay="0"/>
                            </p:stCondLst>
                            <p:childTnLst>
                              <p:par>
                                <p:cTn id="160" presetID="19" presetClass="entr" presetSubtype="10" fill="hold" grpId="0" nodeType="clickEffect">
                                  <p:stCondLst>
                                    <p:cond delay="0"/>
                                  </p:stCondLst>
                                  <p:childTnLst>
                                    <p:set>
                                      <p:cBhvr>
                                        <p:cTn id="161" dur="1" fill="hold">
                                          <p:stCondLst>
                                            <p:cond delay="0"/>
                                          </p:stCondLst>
                                        </p:cTn>
                                        <p:tgtEl>
                                          <p:spTgt spid="95330"/>
                                        </p:tgtEl>
                                        <p:attrNameLst>
                                          <p:attrName>style.visibility</p:attrName>
                                        </p:attrNameLst>
                                      </p:cBhvr>
                                      <p:to>
                                        <p:strVal val="visible"/>
                                      </p:to>
                                    </p:set>
                                    <p:anim calcmode="lin" valueType="num">
                                      <p:cBhvr>
                                        <p:cTn id="162" dur="5000" fill="hold"/>
                                        <p:tgtEl>
                                          <p:spTgt spid="95330"/>
                                        </p:tgtEl>
                                        <p:attrNameLst>
                                          <p:attrName>ppt_w</p:attrName>
                                        </p:attrNameLst>
                                      </p:cBhvr>
                                      <p:tavLst>
                                        <p:tav tm="0" fmla="#ppt_w*sin(2.5*pi*$)">
                                          <p:val>
                                            <p:fltVal val="0"/>
                                          </p:val>
                                        </p:tav>
                                        <p:tav tm="100000">
                                          <p:val>
                                            <p:fltVal val="1"/>
                                          </p:val>
                                        </p:tav>
                                      </p:tavLst>
                                    </p:anim>
                                    <p:anim calcmode="lin" valueType="num">
                                      <p:cBhvr>
                                        <p:cTn id="163" dur="5000" fill="hold"/>
                                        <p:tgtEl>
                                          <p:spTgt spid="95330"/>
                                        </p:tgtEl>
                                        <p:attrNameLst>
                                          <p:attrName>ppt_h</p:attrName>
                                        </p:attrNameLst>
                                      </p:cBhvr>
                                      <p:tavLst>
                                        <p:tav tm="0">
                                          <p:val>
                                            <p:strVal val="#ppt_h"/>
                                          </p:val>
                                        </p:tav>
                                        <p:tav tm="100000">
                                          <p:val>
                                            <p:strVal val="#ppt_h"/>
                                          </p:val>
                                        </p:tav>
                                      </p:tavLst>
                                    </p:anim>
                                  </p:childTnLst>
                                </p:cTn>
                              </p:par>
                            </p:childTnLst>
                          </p:cTn>
                        </p:par>
                      </p:childTnLst>
                    </p:cTn>
                  </p:par>
                  <p:par>
                    <p:cTn id="164" fill="hold" nodeType="clickPar">
                      <p:stCondLst>
                        <p:cond delay="indefinite"/>
                      </p:stCondLst>
                      <p:childTnLst>
                        <p:par>
                          <p:cTn id="165" fill="hold" nodeType="withGroup">
                            <p:stCondLst>
                              <p:cond delay="0"/>
                            </p:stCondLst>
                            <p:childTnLst>
                              <p:par>
                                <p:cTn id="166" presetID="29" presetClass="entr" presetSubtype="0" fill="hold" nodeType="clickEffect">
                                  <p:stCondLst>
                                    <p:cond delay="0"/>
                                  </p:stCondLst>
                                  <p:childTnLst>
                                    <p:set>
                                      <p:cBhvr>
                                        <p:cTn id="167" dur="1" fill="hold">
                                          <p:stCondLst>
                                            <p:cond delay="0"/>
                                          </p:stCondLst>
                                        </p:cTn>
                                        <p:tgtEl>
                                          <p:spTgt spid="95310">
                                            <p:txEl>
                                              <p:pRg st="7" end="7"/>
                                            </p:txEl>
                                          </p:spTgt>
                                        </p:tgtEl>
                                        <p:attrNameLst>
                                          <p:attrName>style.visibility</p:attrName>
                                        </p:attrNameLst>
                                      </p:cBhvr>
                                      <p:to>
                                        <p:strVal val="visible"/>
                                      </p:to>
                                    </p:set>
                                    <p:anim calcmode="lin" valueType="num">
                                      <p:cBhvr>
                                        <p:cTn id="168" dur="1000" fill="hold"/>
                                        <p:tgtEl>
                                          <p:spTgt spid="95310">
                                            <p:txEl>
                                              <p:pRg st="7" end="7"/>
                                            </p:txEl>
                                          </p:spTgt>
                                        </p:tgtEl>
                                        <p:attrNameLst>
                                          <p:attrName>ppt_x</p:attrName>
                                        </p:attrNameLst>
                                      </p:cBhvr>
                                      <p:tavLst>
                                        <p:tav tm="0">
                                          <p:val>
                                            <p:strVal val="#ppt_x-.2"/>
                                          </p:val>
                                        </p:tav>
                                        <p:tav tm="100000">
                                          <p:val>
                                            <p:strVal val="#ppt_x"/>
                                          </p:val>
                                        </p:tav>
                                      </p:tavLst>
                                    </p:anim>
                                    <p:anim calcmode="lin" valueType="num">
                                      <p:cBhvr>
                                        <p:cTn id="169" dur="1000" fill="hold"/>
                                        <p:tgtEl>
                                          <p:spTgt spid="95310">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170" dur="1000"/>
                                        <p:tgtEl>
                                          <p:spTgt spid="95310">
                                            <p:txEl>
                                              <p:pRg st="7" end="7"/>
                                            </p:txEl>
                                          </p:spTgt>
                                        </p:tgtEl>
                                      </p:cBhvr>
                                    </p:animEffect>
                                  </p:childTnLst>
                                </p:cTn>
                              </p:par>
                            </p:childTnLst>
                          </p:cTn>
                        </p:par>
                      </p:childTnLst>
                    </p:cTn>
                  </p:par>
                  <p:par>
                    <p:cTn id="171" fill="hold" nodeType="clickPar">
                      <p:stCondLst>
                        <p:cond delay="indefinite"/>
                      </p:stCondLst>
                      <p:childTnLst>
                        <p:par>
                          <p:cTn id="172" fill="hold" nodeType="withGroup">
                            <p:stCondLst>
                              <p:cond delay="0"/>
                            </p:stCondLst>
                            <p:childTnLst>
                              <p:par>
                                <p:cTn id="173" presetID="29" presetClass="entr" presetSubtype="0" fill="hold" nodeType="clickEffect">
                                  <p:stCondLst>
                                    <p:cond delay="0"/>
                                  </p:stCondLst>
                                  <p:childTnLst>
                                    <p:set>
                                      <p:cBhvr>
                                        <p:cTn id="174" dur="1" fill="hold">
                                          <p:stCondLst>
                                            <p:cond delay="0"/>
                                          </p:stCondLst>
                                        </p:cTn>
                                        <p:tgtEl>
                                          <p:spTgt spid="95336"/>
                                        </p:tgtEl>
                                        <p:attrNameLst>
                                          <p:attrName>style.visibility</p:attrName>
                                        </p:attrNameLst>
                                      </p:cBhvr>
                                      <p:to>
                                        <p:strVal val="visible"/>
                                      </p:to>
                                    </p:set>
                                    <p:anim calcmode="lin" valueType="num">
                                      <p:cBhvr>
                                        <p:cTn id="175" dur="1000" fill="hold"/>
                                        <p:tgtEl>
                                          <p:spTgt spid="95336"/>
                                        </p:tgtEl>
                                        <p:attrNameLst>
                                          <p:attrName>ppt_x</p:attrName>
                                        </p:attrNameLst>
                                      </p:cBhvr>
                                      <p:tavLst>
                                        <p:tav tm="0">
                                          <p:val>
                                            <p:strVal val="#ppt_x-.2"/>
                                          </p:val>
                                        </p:tav>
                                        <p:tav tm="100000">
                                          <p:val>
                                            <p:strVal val="#ppt_x"/>
                                          </p:val>
                                        </p:tav>
                                      </p:tavLst>
                                    </p:anim>
                                    <p:anim calcmode="lin" valueType="num">
                                      <p:cBhvr>
                                        <p:cTn id="176" dur="1000" fill="hold"/>
                                        <p:tgtEl>
                                          <p:spTgt spid="95336"/>
                                        </p:tgtEl>
                                        <p:attrNameLst>
                                          <p:attrName>ppt_y</p:attrName>
                                        </p:attrNameLst>
                                      </p:cBhvr>
                                      <p:tavLst>
                                        <p:tav tm="0">
                                          <p:val>
                                            <p:strVal val="#ppt_y"/>
                                          </p:val>
                                        </p:tav>
                                        <p:tav tm="100000">
                                          <p:val>
                                            <p:strVal val="#ppt_y"/>
                                          </p:val>
                                        </p:tav>
                                      </p:tavLst>
                                    </p:anim>
                                    <p:animEffect transition="in" filter="wipe(right)" prLst="gradientSize: 0.1">
                                      <p:cBhvr>
                                        <p:cTn id="177" dur="1000"/>
                                        <p:tgtEl>
                                          <p:spTgt spid="953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79" grpId="0"/>
      <p:bldP spid="95286" grpId="0"/>
      <p:bldP spid="95320" grpId="0" animBg="1"/>
      <p:bldP spid="9533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1">
            <a:extLst>
              <a:ext uri="{FF2B5EF4-FFF2-40B4-BE49-F238E27FC236}">
                <a16:creationId xmlns:a16="http://schemas.microsoft.com/office/drawing/2014/main" id="{B929586D-C267-48D7-97EB-49EA3A9FDBF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5A649C9D-2373-41A3-8612-28921EBEC0CF}" type="slidenum">
              <a:rPr kumimoji="0" lang="en-US" altLang="zh-CN" sz="1800">
                <a:solidFill>
                  <a:srgbClr val="009900"/>
                </a:solidFill>
              </a:rPr>
              <a:pPr eaLnBrk="1" hangingPunct="1"/>
              <a:t>19</a:t>
            </a:fld>
            <a:endParaRPr kumimoji="0" lang="en-US" altLang="zh-CN" sz="1800">
              <a:solidFill>
                <a:srgbClr val="009900"/>
              </a:solidFill>
            </a:endParaRPr>
          </a:p>
        </p:txBody>
      </p:sp>
      <p:sp>
        <p:nvSpPr>
          <p:cNvPr id="96850" name="Text Box 594">
            <a:extLst>
              <a:ext uri="{FF2B5EF4-FFF2-40B4-BE49-F238E27FC236}">
                <a16:creationId xmlns:a16="http://schemas.microsoft.com/office/drawing/2014/main" id="{7760E5BF-B425-4C04-8DBC-DD6C031F77CD}"/>
              </a:ext>
            </a:extLst>
          </p:cNvPr>
          <p:cNvSpPr txBox="1">
            <a:spLocks noChangeArrowheads="1"/>
          </p:cNvSpPr>
          <p:nvPr/>
        </p:nvSpPr>
        <p:spPr bwMode="auto">
          <a:xfrm>
            <a:off x="828675" y="692150"/>
            <a:ext cx="7704138" cy="396875"/>
          </a:xfrm>
          <a:prstGeom prst="rect">
            <a:avLst/>
          </a:prstGeom>
          <a:solidFill>
            <a:schemeClr val="accent1">
              <a:alpha val="10001"/>
            </a:schemeClr>
          </a:solidFill>
          <a:ln w="9525">
            <a:noFill/>
            <a:miter lim="800000"/>
            <a:headEnd/>
            <a:tailEnd/>
          </a:ln>
          <a:effectLst/>
        </p:spPr>
        <p:txBody>
          <a:bodyPr>
            <a:spAutoFit/>
          </a:bodyPr>
          <a:lstStyle/>
          <a:p>
            <a:pPr>
              <a:defRPr/>
            </a:pPr>
            <a:r>
              <a:rPr lang="en-US" altLang="zh-CN" sz="2000" b="1">
                <a:effectLst>
                  <a:outerShdw blurRad="38100" dist="38100" dir="2700000" algn="tl">
                    <a:srgbClr val="FFFFFF"/>
                  </a:outerShdw>
                </a:effectLst>
              </a:rPr>
              <a:t>       </a:t>
            </a:r>
            <a:r>
              <a:rPr lang="en-US" altLang="zh-CN" sz="2000" b="1">
                <a:solidFill>
                  <a:srgbClr val="FF00FF"/>
                </a:solidFill>
                <a:effectLst>
                  <a:outerShdw blurRad="38100" dist="38100" dir="2700000" algn="tl">
                    <a:srgbClr val="000000"/>
                  </a:outerShdw>
                </a:effectLst>
              </a:rPr>
              <a:t>char  </a:t>
            </a:r>
            <a:r>
              <a:rPr lang="en-US" altLang="zh-CN" sz="2000" b="1">
                <a:solidFill>
                  <a:schemeClr val="folHlink"/>
                </a:solidFill>
                <a:effectLst>
                  <a:outerShdw blurRad="38100" dist="38100" dir="2700000" algn="tl">
                    <a:srgbClr val="000000"/>
                  </a:outerShdw>
                </a:effectLst>
              </a:rPr>
              <a:t>s</a:t>
            </a:r>
            <a:r>
              <a:rPr lang="en-US" altLang="zh-CN" sz="2000" b="1">
                <a:solidFill>
                  <a:srgbClr val="FF00FF"/>
                </a:solidFill>
                <a:effectLst>
                  <a:outerShdw blurRad="38100" dist="38100" dir="2700000" algn="tl">
                    <a:srgbClr val="000000"/>
                  </a:outerShdw>
                </a:effectLst>
              </a:rPr>
              <a:t>[6]={</a:t>
            </a:r>
            <a:r>
              <a:rPr lang="en-US" altLang="zh-CN" sz="2000" b="1">
                <a:solidFill>
                  <a:srgbClr val="008000"/>
                </a:solidFill>
                <a:effectLst>
                  <a:outerShdw blurRad="38100" dist="38100" dir="2700000" algn="tl">
                    <a:srgbClr val="000000"/>
                  </a:outerShdw>
                </a:effectLst>
              </a:rPr>
              <a:t>0</a:t>
            </a:r>
            <a:r>
              <a:rPr lang="en-US" altLang="zh-CN" sz="2000" b="1">
                <a:solidFill>
                  <a:srgbClr val="FF00FF"/>
                </a:solidFill>
                <a:effectLst>
                  <a:outerShdw blurRad="38100" dist="38100" dir="2700000" algn="tl">
                    <a:srgbClr val="000000"/>
                  </a:outerShdw>
                </a:effectLst>
              </a:rPr>
              <a:t>,</a:t>
            </a:r>
            <a:r>
              <a:rPr lang="en-US" altLang="zh-CN" sz="2000" b="1">
                <a:solidFill>
                  <a:srgbClr val="008000"/>
                </a:solidFill>
                <a:effectLst>
                  <a:outerShdw blurRad="38100" dist="38100" dir="2700000" algn="tl">
                    <a:srgbClr val="000000"/>
                  </a:outerShdw>
                </a:effectLst>
              </a:rPr>
              <a:t>1</a:t>
            </a:r>
            <a:r>
              <a:rPr lang="en-US" altLang="zh-CN" sz="2000" b="1">
                <a:solidFill>
                  <a:srgbClr val="FF00FF"/>
                </a:solidFill>
                <a:effectLst>
                  <a:outerShdw blurRad="38100" dist="38100" dir="2700000" algn="tl">
                    <a:srgbClr val="000000"/>
                  </a:outerShdw>
                </a:effectLst>
              </a:rPr>
              <a:t>,</a:t>
            </a:r>
            <a:r>
              <a:rPr lang="en-US" altLang="zh-CN" sz="2000" b="1">
                <a:solidFill>
                  <a:srgbClr val="008000"/>
                </a:solidFill>
                <a:effectLst>
                  <a:outerShdw blurRad="38100" dist="38100" dir="2700000" algn="tl">
                    <a:srgbClr val="000000"/>
                  </a:outerShdw>
                </a:effectLst>
              </a:rPr>
              <a:t>2</a:t>
            </a:r>
            <a:r>
              <a:rPr lang="en-US" altLang="zh-CN" sz="2000" b="1">
                <a:solidFill>
                  <a:srgbClr val="FF00FF"/>
                </a:solidFill>
                <a:effectLst>
                  <a:outerShdw blurRad="38100" dist="38100" dir="2700000" algn="tl">
                    <a:srgbClr val="000000"/>
                  </a:outerShdw>
                </a:effectLst>
              </a:rPr>
              <a:t>,</a:t>
            </a:r>
            <a:r>
              <a:rPr lang="en-US" altLang="zh-CN" sz="2000" b="1">
                <a:solidFill>
                  <a:srgbClr val="008000"/>
                </a:solidFill>
                <a:effectLst>
                  <a:outerShdw blurRad="38100" dist="38100" dir="2700000" algn="tl">
                    <a:srgbClr val="000000"/>
                  </a:outerShdw>
                </a:effectLst>
              </a:rPr>
              <a:t>3</a:t>
            </a:r>
            <a:r>
              <a:rPr lang="en-US" altLang="zh-CN" sz="2000" b="1">
                <a:solidFill>
                  <a:srgbClr val="FF00FF"/>
                </a:solidFill>
                <a:effectLst>
                  <a:outerShdw blurRad="38100" dist="38100" dir="2700000" algn="tl">
                    <a:srgbClr val="000000"/>
                  </a:outerShdw>
                </a:effectLst>
              </a:rPr>
              <a:t>,</a:t>
            </a:r>
            <a:r>
              <a:rPr lang="en-US" altLang="zh-CN" sz="2000" b="1">
                <a:solidFill>
                  <a:srgbClr val="008000"/>
                </a:solidFill>
                <a:effectLst>
                  <a:outerShdw blurRad="38100" dist="38100" dir="2700000" algn="tl">
                    <a:srgbClr val="000000"/>
                  </a:outerShdw>
                </a:effectLst>
              </a:rPr>
              <a:t>4</a:t>
            </a:r>
            <a:r>
              <a:rPr lang="en-US" altLang="zh-CN" sz="2000" b="1">
                <a:solidFill>
                  <a:srgbClr val="FF00FF"/>
                </a:solidFill>
                <a:effectLst>
                  <a:outerShdw blurRad="38100" dist="38100" dir="2700000" algn="tl">
                    <a:srgbClr val="000000"/>
                  </a:outerShdw>
                </a:effectLst>
              </a:rPr>
              <a:t>,</a:t>
            </a:r>
            <a:r>
              <a:rPr lang="en-US" altLang="zh-CN" sz="2000" b="1">
                <a:solidFill>
                  <a:srgbClr val="008000"/>
                </a:solidFill>
                <a:effectLst>
                  <a:outerShdw blurRad="38100" dist="38100" dir="2700000" algn="tl">
                    <a:srgbClr val="000000"/>
                  </a:outerShdw>
                </a:effectLst>
              </a:rPr>
              <a:t>5</a:t>
            </a:r>
            <a:r>
              <a:rPr lang="en-US" altLang="zh-CN" sz="2000" b="1">
                <a:solidFill>
                  <a:srgbClr val="FF00FF"/>
                </a:solidFill>
                <a:effectLst>
                  <a:outerShdw blurRad="38100" dist="38100" dir="2700000" algn="tl">
                    <a:srgbClr val="000000"/>
                  </a:outerShdw>
                </a:effectLst>
              </a:rPr>
              <a:t>}, *</a:t>
            </a:r>
            <a:r>
              <a:rPr lang="en-US" altLang="zh-CN" sz="2000" b="1">
                <a:solidFill>
                  <a:schemeClr val="folHlink"/>
                </a:solidFill>
                <a:effectLst>
                  <a:outerShdw blurRad="38100" dist="38100" dir="2700000" algn="tl">
                    <a:srgbClr val="000000"/>
                  </a:outerShdw>
                </a:effectLst>
              </a:rPr>
              <a:t>pc</a:t>
            </a:r>
            <a:r>
              <a:rPr lang="en-US" altLang="zh-CN" sz="2000" b="1">
                <a:solidFill>
                  <a:srgbClr val="FF00FF"/>
                </a:solidFill>
                <a:effectLst>
                  <a:outerShdw blurRad="38100" dist="38100" dir="2700000" algn="tl">
                    <a:srgbClr val="000000"/>
                  </a:outerShdw>
                </a:effectLst>
              </a:rPr>
              <a:t>=&amp;s[1];  int</a:t>
            </a:r>
            <a:r>
              <a:rPr lang="en-US" altLang="zh-CN" sz="2000" b="1">
                <a:solidFill>
                  <a:schemeClr val="folHlink"/>
                </a:solidFill>
                <a:effectLst>
                  <a:outerShdw blurRad="38100" dist="38100" dir="2700000" algn="tl">
                    <a:srgbClr val="000000"/>
                  </a:outerShdw>
                </a:effectLst>
              </a:rPr>
              <a:t> i</a:t>
            </a:r>
            <a:r>
              <a:rPr lang="en-US" altLang="zh-CN" sz="2000" b="1">
                <a:solidFill>
                  <a:srgbClr val="FF00FF"/>
                </a:solidFill>
                <a:effectLst>
                  <a:outerShdw blurRad="38100" dist="38100" dir="2700000" algn="tl">
                    <a:srgbClr val="000000"/>
                  </a:outerShdw>
                </a:effectLst>
              </a:rPr>
              <a:t> = 2;</a:t>
            </a:r>
            <a:endParaRPr lang="en-US" altLang="zh-CN" sz="2000" b="1">
              <a:solidFill>
                <a:srgbClr val="00CC00"/>
              </a:solidFill>
              <a:effectLst>
                <a:outerShdw blurRad="38100" dist="38100" dir="2700000" algn="tl">
                  <a:srgbClr val="000000"/>
                </a:outerShdw>
              </a:effectLst>
            </a:endParaRPr>
          </a:p>
        </p:txBody>
      </p:sp>
      <p:graphicFrame>
        <p:nvGraphicFramePr>
          <p:cNvPr id="96851" name="Group 595">
            <a:extLst>
              <a:ext uri="{FF2B5EF4-FFF2-40B4-BE49-F238E27FC236}">
                <a16:creationId xmlns:a16="http://schemas.microsoft.com/office/drawing/2014/main" id="{EFCD2EDF-538B-4897-9A29-F13A15572575}"/>
              </a:ext>
            </a:extLst>
          </p:cNvPr>
          <p:cNvGraphicFramePr>
            <a:graphicFrameLocks noGrp="1"/>
          </p:cNvGraphicFramePr>
          <p:nvPr/>
        </p:nvGraphicFramePr>
        <p:xfrm>
          <a:off x="1268413" y="1835150"/>
          <a:ext cx="7296150" cy="365125"/>
        </p:xfrm>
        <a:graphic>
          <a:graphicData uri="http://schemas.openxmlformats.org/drawingml/2006/table">
            <a:tbl>
              <a:tblPr/>
              <a:tblGrid>
                <a:gridCol w="1216025">
                  <a:extLst>
                    <a:ext uri="{9D8B030D-6E8A-4147-A177-3AD203B41FA5}">
                      <a16:colId xmlns:a16="http://schemas.microsoft.com/office/drawing/2014/main" val="1693201413"/>
                    </a:ext>
                  </a:extLst>
                </a:gridCol>
                <a:gridCol w="1216025">
                  <a:extLst>
                    <a:ext uri="{9D8B030D-6E8A-4147-A177-3AD203B41FA5}">
                      <a16:colId xmlns:a16="http://schemas.microsoft.com/office/drawing/2014/main" val="1951743180"/>
                    </a:ext>
                  </a:extLst>
                </a:gridCol>
                <a:gridCol w="1216025">
                  <a:extLst>
                    <a:ext uri="{9D8B030D-6E8A-4147-A177-3AD203B41FA5}">
                      <a16:colId xmlns:a16="http://schemas.microsoft.com/office/drawing/2014/main" val="3482842932"/>
                    </a:ext>
                  </a:extLst>
                </a:gridCol>
                <a:gridCol w="1216025">
                  <a:extLst>
                    <a:ext uri="{9D8B030D-6E8A-4147-A177-3AD203B41FA5}">
                      <a16:colId xmlns:a16="http://schemas.microsoft.com/office/drawing/2014/main" val="2381416602"/>
                    </a:ext>
                  </a:extLst>
                </a:gridCol>
                <a:gridCol w="1216025">
                  <a:extLst>
                    <a:ext uri="{9D8B030D-6E8A-4147-A177-3AD203B41FA5}">
                      <a16:colId xmlns:a16="http://schemas.microsoft.com/office/drawing/2014/main" val="3029468687"/>
                    </a:ext>
                  </a:extLst>
                </a:gridCol>
                <a:gridCol w="1216025">
                  <a:extLst>
                    <a:ext uri="{9D8B030D-6E8A-4147-A177-3AD203B41FA5}">
                      <a16:colId xmlns:a16="http://schemas.microsoft.com/office/drawing/2014/main" val="3818731348"/>
                    </a:ext>
                  </a:extLst>
                </a:gridCol>
              </a:tblGrid>
              <a:tr h="17462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rgbClr val="008000"/>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28575" cap="flat" cmpd="sng" algn="ctr">
                      <a:solidFill>
                        <a:srgbClr val="4D4D4D"/>
                      </a:solidFill>
                      <a:prstDash val="solid"/>
                      <a:miter lim="800000"/>
                      <a:headEnd type="none" w="med" len="med"/>
                      <a:tailEnd type="none" w="med" len="med"/>
                    </a:lnL>
                    <a:lnR w="12700"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rgbClr val="008000"/>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4D4D4D"/>
                      </a:solidFill>
                      <a:prstDash val="solid"/>
                      <a:miter lim="800000"/>
                      <a:headEnd type="none" w="med" len="med"/>
                      <a:tailEnd type="none" w="med" len="med"/>
                    </a:lnL>
                    <a:lnR w="12700"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rgbClr val="008000"/>
                          </a:solidFill>
                          <a:effectLst>
                            <a:outerShdw blurRad="38100" dist="38100" dir="2700000" algn="tl">
                              <a:srgbClr val="C0C0C0"/>
                            </a:outerShdw>
                          </a:effectLst>
                          <a:latin typeface="Tahoma" panose="020B0604030504040204" pitchFamily="34" charset="0"/>
                          <a:ea typeface="宋体" panose="02010600030101010101" pitchFamily="2" charset="-122"/>
                        </a:rPr>
                        <a:t>2</a:t>
                      </a:r>
                    </a:p>
                  </a:txBody>
                  <a:tcPr horzOverflow="overflow">
                    <a:lnL w="12700" cap="flat" cmpd="sng" algn="ctr">
                      <a:solidFill>
                        <a:srgbClr val="4D4D4D"/>
                      </a:solidFill>
                      <a:prstDash val="solid"/>
                      <a:miter lim="800000"/>
                      <a:headEnd type="none" w="med" len="med"/>
                      <a:tailEnd type="none" w="med" len="med"/>
                    </a:lnL>
                    <a:lnR w="12700"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rgbClr val="008000"/>
                          </a:solidFill>
                          <a:effectLst>
                            <a:outerShdw blurRad="38100" dist="38100" dir="2700000" algn="tl">
                              <a:srgbClr val="C0C0C0"/>
                            </a:outerShdw>
                          </a:effectLst>
                          <a:latin typeface="Tahoma" panose="020B0604030504040204" pitchFamily="34" charset="0"/>
                          <a:ea typeface="宋体" panose="02010600030101010101" pitchFamily="2" charset="-122"/>
                        </a:rPr>
                        <a:t>3</a:t>
                      </a:r>
                    </a:p>
                  </a:txBody>
                  <a:tcPr horzOverflow="overflow">
                    <a:lnL w="12700" cap="flat" cmpd="sng" algn="ctr">
                      <a:solidFill>
                        <a:srgbClr val="4D4D4D"/>
                      </a:solidFill>
                      <a:prstDash val="solid"/>
                      <a:miter lim="800000"/>
                      <a:headEnd type="none" w="med" len="med"/>
                      <a:tailEnd type="none" w="med" len="med"/>
                    </a:lnL>
                    <a:lnR w="12700"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rgbClr val="008000"/>
                          </a:solidFill>
                          <a:effectLst>
                            <a:outerShdw blurRad="38100" dist="38100" dir="2700000" algn="tl">
                              <a:srgbClr val="C0C0C0"/>
                            </a:outerShdw>
                          </a:effectLst>
                          <a:latin typeface="Tahoma" panose="020B0604030504040204" pitchFamily="34" charset="0"/>
                          <a:ea typeface="宋体" panose="02010600030101010101" pitchFamily="2" charset="-122"/>
                        </a:rPr>
                        <a:t>4</a:t>
                      </a:r>
                    </a:p>
                  </a:txBody>
                  <a:tcPr horzOverflow="overflow">
                    <a:lnL w="12700" cap="flat" cmpd="sng" algn="ctr">
                      <a:solidFill>
                        <a:srgbClr val="4D4D4D"/>
                      </a:solidFill>
                      <a:prstDash val="solid"/>
                      <a:miter lim="800000"/>
                      <a:headEnd type="none" w="med" len="med"/>
                      <a:tailEnd type="none" w="med" len="med"/>
                    </a:lnL>
                    <a:lnR w="12700"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rgbClr val="008000"/>
                          </a:solidFill>
                          <a:effectLst>
                            <a:outerShdw blurRad="38100" dist="38100" dir="2700000" algn="tl">
                              <a:srgbClr val="C0C0C0"/>
                            </a:outerShdw>
                          </a:effectLst>
                          <a:latin typeface="Tahoma" panose="020B0604030504040204" pitchFamily="34" charset="0"/>
                          <a:ea typeface="宋体" panose="02010600030101010101" pitchFamily="2" charset="-122"/>
                        </a:rPr>
                        <a:t>5</a:t>
                      </a:r>
                    </a:p>
                  </a:txBody>
                  <a:tcPr horzOverflow="overflow">
                    <a:lnL w="12700" cap="flat" cmpd="sng" algn="ctr">
                      <a:solidFill>
                        <a:srgbClr val="4D4D4D"/>
                      </a:solidFill>
                      <a:prstDash val="solid"/>
                      <a:miter lim="800000"/>
                      <a:headEnd type="none" w="med" len="med"/>
                      <a:tailEnd type="none" w="med" len="med"/>
                    </a:lnL>
                    <a:lnR w="28575"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713325557"/>
                  </a:ext>
                </a:extLst>
              </a:tr>
            </a:tbl>
          </a:graphicData>
        </a:graphic>
      </p:graphicFrame>
      <p:sp>
        <p:nvSpPr>
          <p:cNvPr id="96867" name="Text Box 611">
            <a:extLst>
              <a:ext uri="{FF2B5EF4-FFF2-40B4-BE49-F238E27FC236}">
                <a16:creationId xmlns:a16="http://schemas.microsoft.com/office/drawing/2014/main" id="{C2BB0188-58BF-4FFA-864D-06ABA0C59FEC}"/>
              </a:ext>
            </a:extLst>
          </p:cNvPr>
          <p:cNvSpPr txBox="1">
            <a:spLocks noChangeArrowheads="1"/>
          </p:cNvSpPr>
          <p:nvPr/>
        </p:nvSpPr>
        <p:spPr bwMode="auto">
          <a:xfrm>
            <a:off x="909638" y="1695450"/>
            <a:ext cx="431800" cy="396875"/>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2000" b="1">
                <a:solidFill>
                  <a:schemeClr val="tx2"/>
                </a:solidFill>
                <a:effectLst>
                  <a:outerShdw blurRad="38100" dist="38100" dir="2700000" algn="tl">
                    <a:srgbClr val="C0C0C0"/>
                  </a:outerShdw>
                </a:effectLst>
              </a:rPr>
              <a:t>s</a:t>
            </a:r>
          </a:p>
        </p:txBody>
      </p:sp>
      <p:graphicFrame>
        <p:nvGraphicFramePr>
          <p:cNvPr id="96868" name="Group 612">
            <a:extLst>
              <a:ext uri="{FF2B5EF4-FFF2-40B4-BE49-F238E27FC236}">
                <a16:creationId xmlns:a16="http://schemas.microsoft.com/office/drawing/2014/main" id="{ACA7722C-5AC9-433E-BD7F-88F5A4A0A535}"/>
              </a:ext>
            </a:extLst>
          </p:cNvPr>
          <p:cNvGraphicFramePr>
            <a:graphicFrameLocks noGrp="1"/>
          </p:cNvGraphicFramePr>
          <p:nvPr/>
        </p:nvGraphicFramePr>
        <p:xfrm>
          <a:off x="1277938" y="1292225"/>
          <a:ext cx="1216025" cy="365125"/>
        </p:xfrm>
        <a:graphic>
          <a:graphicData uri="http://schemas.openxmlformats.org/drawingml/2006/table">
            <a:tbl>
              <a:tblPr/>
              <a:tblGrid>
                <a:gridCol w="1216025">
                  <a:extLst>
                    <a:ext uri="{9D8B030D-6E8A-4147-A177-3AD203B41FA5}">
                      <a16:colId xmlns:a16="http://schemas.microsoft.com/office/drawing/2014/main" val="20000"/>
                    </a:ext>
                  </a:extLst>
                </a:gridCol>
              </a:tblGrid>
              <a:tr h="365125">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800" b="0" i="0" u="none" strike="noStrike" cap="none" normalizeH="0" baseline="0">
                          <a:ln>
                            <a:noFill/>
                          </a:ln>
                          <a:solidFill>
                            <a:srgbClr val="DDDDDD"/>
                          </a:solidFill>
                          <a:effectLst/>
                          <a:latin typeface="Tahoma" pitchFamily="34" charset="0"/>
                          <a:ea typeface="宋体" pitchFamily="2" charset="-122"/>
                        </a:rPr>
                        <a:t>－</a:t>
                      </a:r>
                    </a:p>
                  </a:txBody>
                  <a:tcPr marT="45641" marB="45641" horzOverflow="overflow">
                    <a:lnL w="28575" cap="flat" cmpd="sng" algn="ctr">
                      <a:solidFill>
                        <a:srgbClr val="4D4D4D"/>
                      </a:solidFill>
                      <a:prstDash val="solid"/>
                      <a:miter lim="800000"/>
                      <a:headEnd type="none" w="med" len="med"/>
                      <a:tailEnd type="none" w="med" len="med"/>
                    </a:lnL>
                    <a:lnR w="28575"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96874" name="Text Box 618">
            <a:extLst>
              <a:ext uri="{FF2B5EF4-FFF2-40B4-BE49-F238E27FC236}">
                <a16:creationId xmlns:a16="http://schemas.microsoft.com/office/drawing/2014/main" id="{114F35A7-AE1C-4933-862F-DC8F24964F2D}"/>
              </a:ext>
            </a:extLst>
          </p:cNvPr>
          <p:cNvSpPr txBox="1">
            <a:spLocks noChangeArrowheads="1"/>
          </p:cNvSpPr>
          <p:nvPr/>
        </p:nvSpPr>
        <p:spPr bwMode="auto">
          <a:xfrm>
            <a:off x="827088" y="1125538"/>
            <a:ext cx="504825" cy="396875"/>
          </a:xfrm>
          <a:prstGeom prst="rect">
            <a:avLst/>
          </a:prstGeom>
          <a:noFill/>
          <a:ln w="9525">
            <a:noFill/>
            <a:miter lim="800000"/>
            <a:headEnd/>
            <a:tailEnd/>
          </a:ln>
          <a:effectLst/>
        </p:spPr>
        <p:txBody>
          <a:bodyPr>
            <a:spAutoFit/>
          </a:bodyPr>
          <a:lstStyle/>
          <a:p>
            <a:pPr algn="ctr">
              <a:spcBef>
                <a:spcPct val="50000"/>
              </a:spcBef>
              <a:defRPr/>
            </a:pPr>
            <a:r>
              <a:rPr lang="en-US" altLang="zh-CN" sz="2000" b="1">
                <a:solidFill>
                  <a:schemeClr val="tx2"/>
                </a:solidFill>
                <a:effectLst>
                  <a:outerShdw blurRad="38100" dist="38100" dir="2700000" algn="tl">
                    <a:srgbClr val="C0C0C0"/>
                  </a:outerShdw>
                </a:effectLst>
              </a:rPr>
              <a:t>pc</a:t>
            </a:r>
          </a:p>
        </p:txBody>
      </p:sp>
      <p:graphicFrame>
        <p:nvGraphicFramePr>
          <p:cNvPr id="96875" name="Group 619">
            <a:extLst>
              <a:ext uri="{FF2B5EF4-FFF2-40B4-BE49-F238E27FC236}">
                <a16:creationId xmlns:a16="http://schemas.microsoft.com/office/drawing/2014/main" id="{2B620E03-C662-44DC-A8F1-F56F3A2D2A5F}"/>
              </a:ext>
            </a:extLst>
          </p:cNvPr>
          <p:cNvGraphicFramePr>
            <a:graphicFrameLocks noGrp="1"/>
          </p:cNvGraphicFramePr>
          <p:nvPr/>
        </p:nvGraphicFramePr>
        <p:xfrm>
          <a:off x="1265238" y="2200275"/>
          <a:ext cx="7296150" cy="365125"/>
        </p:xfrm>
        <a:graphic>
          <a:graphicData uri="http://schemas.openxmlformats.org/drawingml/2006/table">
            <a:tbl>
              <a:tblPr/>
              <a:tblGrid>
                <a:gridCol w="1216025">
                  <a:extLst>
                    <a:ext uri="{9D8B030D-6E8A-4147-A177-3AD203B41FA5}">
                      <a16:colId xmlns:a16="http://schemas.microsoft.com/office/drawing/2014/main" val="20000"/>
                    </a:ext>
                  </a:extLst>
                </a:gridCol>
                <a:gridCol w="1216025">
                  <a:extLst>
                    <a:ext uri="{9D8B030D-6E8A-4147-A177-3AD203B41FA5}">
                      <a16:colId xmlns:a16="http://schemas.microsoft.com/office/drawing/2014/main" val="20001"/>
                    </a:ext>
                  </a:extLst>
                </a:gridCol>
                <a:gridCol w="1216025">
                  <a:extLst>
                    <a:ext uri="{9D8B030D-6E8A-4147-A177-3AD203B41FA5}">
                      <a16:colId xmlns:a16="http://schemas.microsoft.com/office/drawing/2014/main" val="20002"/>
                    </a:ext>
                  </a:extLst>
                </a:gridCol>
                <a:gridCol w="1216025">
                  <a:extLst>
                    <a:ext uri="{9D8B030D-6E8A-4147-A177-3AD203B41FA5}">
                      <a16:colId xmlns:a16="http://schemas.microsoft.com/office/drawing/2014/main" val="20003"/>
                    </a:ext>
                  </a:extLst>
                </a:gridCol>
                <a:gridCol w="1216025">
                  <a:extLst>
                    <a:ext uri="{9D8B030D-6E8A-4147-A177-3AD203B41FA5}">
                      <a16:colId xmlns:a16="http://schemas.microsoft.com/office/drawing/2014/main" val="20004"/>
                    </a:ext>
                  </a:extLst>
                </a:gridCol>
                <a:gridCol w="1216025">
                  <a:extLst>
                    <a:ext uri="{9D8B030D-6E8A-4147-A177-3AD203B41FA5}">
                      <a16:colId xmlns:a16="http://schemas.microsoft.com/office/drawing/2014/main" val="20005"/>
                    </a:ext>
                  </a:extLst>
                </a:gridCol>
              </a:tblGrid>
              <a:tr h="365125">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s[0]</a:t>
                      </a:r>
                    </a:p>
                  </a:txBody>
                  <a:tcPr marT="45641" marB="45641" horzOverflow="overflow">
                    <a:lnL cap="flat">
                      <a:noFill/>
                    </a:lnL>
                    <a:lnR>
                      <a:noFill/>
                    </a:lnR>
                    <a:lnT cap="flat">
                      <a:noFill/>
                    </a:lnT>
                    <a:lnB cap="flat">
                      <a:noFill/>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s[1]</a:t>
                      </a:r>
                    </a:p>
                  </a:txBody>
                  <a:tcPr marT="45641" marB="4564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s[2]</a:t>
                      </a:r>
                    </a:p>
                  </a:txBody>
                  <a:tcPr marT="45641" marB="4564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s[3]</a:t>
                      </a:r>
                    </a:p>
                  </a:txBody>
                  <a:tcPr marT="45641" marB="4564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s[4]</a:t>
                      </a:r>
                    </a:p>
                  </a:txBody>
                  <a:tcPr marT="45641" marB="4564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s[5]</a:t>
                      </a:r>
                    </a:p>
                  </a:txBody>
                  <a:tcPr marT="45641" marB="45641"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96894" name="Text Box 638">
            <a:extLst>
              <a:ext uri="{FF2B5EF4-FFF2-40B4-BE49-F238E27FC236}">
                <a16:creationId xmlns:a16="http://schemas.microsoft.com/office/drawing/2014/main" id="{3CFAAE09-5611-4C59-8B22-9496D3C7449E}"/>
              </a:ext>
            </a:extLst>
          </p:cNvPr>
          <p:cNvSpPr txBox="1">
            <a:spLocks noChangeArrowheads="1"/>
          </p:cNvSpPr>
          <p:nvPr/>
        </p:nvSpPr>
        <p:spPr bwMode="auto">
          <a:xfrm>
            <a:off x="7553325" y="522288"/>
            <a:ext cx="1368425" cy="336550"/>
          </a:xfrm>
          <a:prstGeom prst="rect">
            <a:avLst/>
          </a:prstGeom>
          <a:noFill/>
          <a:ln w="9525">
            <a:noFill/>
            <a:miter lim="800000"/>
            <a:headEnd/>
            <a:tailEnd/>
          </a:ln>
          <a:effectLst/>
        </p:spPr>
        <p:txBody>
          <a:bodyPr>
            <a:spAutoFit/>
          </a:bodyPr>
          <a:lstStyle/>
          <a:p>
            <a:pPr algn="ctr">
              <a:spcBef>
                <a:spcPct val="50000"/>
              </a:spcBef>
              <a:defRPr/>
            </a:pPr>
            <a:r>
              <a:rPr lang="zh-CN" altLang="en-US" sz="1600" b="1">
                <a:solidFill>
                  <a:srgbClr val="DDDDDD"/>
                </a:solidFill>
                <a:effectLst>
                  <a:outerShdw blurRad="38100" dist="38100" dir="2700000" algn="tl">
                    <a:srgbClr val="C0C0C0"/>
                  </a:outerShdw>
                </a:effectLst>
                <a:hlinkClick r:id="rId2" action="ppaction://hlinkpres?slideindex=1&amp;slidetitle="/>
              </a:rPr>
              <a:t>运算符表</a:t>
            </a:r>
            <a:endParaRPr lang="zh-CN" altLang="en-US" sz="1600" b="1">
              <a:solidFill>
                <a:srgbClr val="DDDDDD"/>
              </a:solidFill>
              <a:effectLst>
                <a:outerShdw blurRad="38100" dist="38100" dir="2700000" algn="tl">
                  <a:srgbClr val="C0C0C0"/>
                </a:outerShdw>
              </a:effectLst>
            </a:endParaRPr>
          </a:p>
        </p:txBody>
      </p:sp>
      <p:sp>
        <p:nvSpPr>
          <p:cNvPr id="96895" name="Rectangle 639">
            <a:extLst>
              <a:ext uri="{FF2B5EF4-FFF2-40B4-BE49-F238E27FC236}">
                <a16:creationId xmlns:a16="http://schemas.microsoft.com/office/drawing/2014/main" id="{C707882F-FB50-4B95-A616-C30CFBC2396D}"/>
              </a:ext>
            </a:extLst>
          </p:cNvPr>
          <p:cNvSpPr>
            <a:spLocks noChangeArrowheads="1"/>
          </p:cNvSpPr>
          <p:nvPr/>
        </p:nvSpPr>
        <p:spPr bwMode="auto">
          <a:xfrm>
            <a:off x="1258888" y="2636838"/>
            <a:ext cx="7145337" cy="1492250"/>
          </a:xfrm>
          <a:prstGeom prst="rect">
            <a:avLst/>
          </a:prstGeom>
          <a:noFill/>
          <a:ln w="9525">
            <a:noFill/>
            <a:miter lim="800000"/>
            <a:headEnd/>
            <a:tailEnd/>
          </a:ln>
          <a:effectLst/>
        </p:spPr>
        <p:txBody>
          <a:bodyPr anchor="ctr">
            <a:spAutoFit/>
          </a:bodyPr>
          <a:lstStyle/>
          <a:p>
            <a:pPr>
              <a:spcBef>
                <a:spcPct val="20000"/>
              </a:spcBef>
              <a:defRPr/>
            </a:pPr>
            <a:r>
              <a:rPr lang="en-US" altLang="zh-CN" sz="2000" b="1">
                <a:solidFill>
                  <a:srgbClr val="990000"/>
                </a:solidFill>
                <a:effectLst>
                  <a:outerShdw blurRad="38100" dist="38100" dir="2700000" algn="tl">
                    <a:srgbClr val="C0C0C0"/>
                  </a:outerShdw>
                </a:effectLst>
              </a:rPr>
              <a:t>s+i</a:t>
            </a:r>
            <a:r>
              <a:rPr lang="en-US" altLang="zh-CN" sz="2000" b="1">
                <a:effectLst>
                  <a:outerShdw blurRad="38100" dist="38100" dir="2700000" algn="tl">
                    <a:srgbClr val="C0C0C0"/>
                  </a:outerShdw>
                </a:effectLst>
              </a:rPr>
              <a:t>	   </a:t>
            </a:r>
            <a:r>
              <a:rPr lang="zh-CN" altLang="en-US" sz="2000" b="1">
                <a:solidFill>
                  <a:srgbClr val="4D4D4D"/>
                </a:solidFill>
                <a:effectLst>
                  <a:outerShdw blurRad="38100" dist="38100" dir="2700000" algn="tl">
                    <a:srgbClr val="C0C0C0"/>
                  </a:outerShdw>
                </a:effectLst>
              </a:rPr>
              <a:t>结果为数组</a:t>
            </a:r>
            <a:r>
              <a:rPr lang="en-US" altLang="zh-CN" sz="2000" b="1">
                <a:solidFill>
                  <a:srgbClr val="4D4D4D"/>
                </a:solidFill>
                <a:effectLst>
                  <a:outerShdw blurRad="38100" dist="38100" dir="2700000" algn="tl">
                    <a:srgbClr val="C0C0C0"/>
                  </a:outerShdw>
                </a:effectLst>
              </a:rPr>
              <a:t>s</a:t>
            </a:r>
            <a:r>
              <a:rPr lang="zh-CN" altLang="en-US" sz="2000" b="1">
                <a:solidFill>
                  <a:srgbClr val="4D4D4D"/>
                </a:solidFill>
                <a:effectLst>
                  <a:outerShdw blurRad="38100" dist="38100" dir="2700000" algn="tl">
                    <a:srgbClr val="C0C0C0"/>
                  </a:outerShdw>
                </a:effectLst>
              </a:rPr>
              <a:t>中第</a:t>
            </a:r>
            <a:r>
              <a:rPr lang="en-US" altLang="zh-CN" sz="2000" b="1">
                <a:solidFill>
                  <a:srgbClr val="4D4D4D"/>
                </a:solidFill>
                <a:effectLst>
                  <a:outerShdw blurRad="38100" dist="38100" dir="2700000" algn="tl">
                    <a:srgbClr val="C0C0C0"/>
                  </a:outerShdw>
                </a:effectLst>
              </a:rPr>
              <a:t>i</a:t>
            </a:r>
            <a:r>
              <a:rPr lang="zh-CN" altLang="en-US" sz="2000" b="1">
                <a:solidFill>
                  <a:srgbClr val="4D4D4D"/>
                </a:solidFill>
                <a:effectLst>
                  <a:outerShdw blurRad="38100" dist="38100" dir="2700000" algn="tl">
                    <a:srgbClr val="C0C0C0"/>
                  </a:outerShdw>
                </a:effectLst>
              </a:rPr>
              <a:t>个元素的地址</a:t>
            </a:r>
            <a:r>
              <a:rPr lang="en-US" altLang="zh-CN" sz="2000" b="1">
                <a:solidFill>
                  <a:srgbClr val="4D4D4D"/>
                </a:solidFill>
                <a:effectLst>
                  <a:outerShdw blurRad="38100" dist="38100" dir="2700000" algn="tl">
                    <a:srgbClr val="C0C0C0"/>
                  </a:outerShdw>
                </a:effectLst>
                <a:latin typeface="宋体" pitchFamily="2" charset="-122"/>
              </a:rPr>
              <a:t>(</a:t>
            </a:r>
            <a:r>
              <a:rPr lang="zh-CN" altLang="en-US" sz="2000" b="1">
                <a:solidFill>
                  <a:srgbClr val="4D4D4D"/>
                </a:solidFill>
                <a:effectLst>
                  <a:outerShdw blurRad="38100" dist="38100" dir="2700000" algn="tl">
                    <a:srgbClr val="C0C0C0"/>
                  </a:outerShdw>
                </a:effectLst>
              </a:rPr>
              <a:t>即</a:t>
            </a:r>
            <a:r>
              <a:rPr lang="en-US" altLang="zh-CN" sz="2000" b="1">
                <a:solidFill>
                  <a:srgbClr val="4D4D4D"/>
                </a:solidFill>
                <a:effectLst>
                  <a:outerShdw blurRad="38100" dist="38100" dir="2700000" algn="tl">
                    <a:srgbClr val="C0C0C0"/>
                  </a:outerShdw>
                </a:effectLst>
              </a:rPr>
              <a:t>s[i]</a:t>
            </a:r>
            <a:r>
              <a:rPr lang="zh-CN" altLang="en-US" sz="2000" b="1">
                <a:solidFill>
                  <a:srgbClr val="4D4D4D"/>
                </a:solidFill>
                <a:effectLst>
                  <a:outerShdw blurRad="38100" dist="38100" dir="2700000" algn="tl">
                    <a:srgbClr val="C0C0C0"/>
                  </a:outerShdw>
                </a:effectLst>
              </a:rPr>
              <a:t>的地址</a:t>
            </a:r>
            <a:r>
              <a:rPr lang="en-US" altLang="zh-CN" sz="2000" b="1">
                <a:solidFill>
                  <a:srgbClr val="4D4D4D"/>
                </a:solidFill>
                <a:effectLst>
                  <a:outerShdw blurRad="38100" dist="38100" dir="2700000" algn="tl">
                    <a:srgbClr val="C0C0C0"/>
                  </a:outerShdw>
                </a:effectLst>
                <a:latin typeface="宋体" pitchFamily="2" charset="-122"/>
              </a:rPr>
              <a:t>)</a:t>
            </a:r>
            <a:endParaRPr lang="en-US" altLang="zh-CN" sz="2000" b="1">
              <a:effectLst>
                <a:outerShdw blurRad="38100" dist="38100" dir="2700000" algn="tl">
                  <a:srgbClr val="C0C0C0"/>
                </a:outerShdw>
              </a:effectLst>
              <a:latin typeface="宋体" pitchFamily="2" charset="-122"/>
            </a:endParaRPr>
          </a:p>
          <a:p>
            <a:pPr>
              <a:spcBef>
                <a:spcPct val="20000"/>
              </a:spcBef>
              <a:defRPr/>
            </a:pPr>
            <a:r>
              <a:rPr lang="en-US" altLang="zh-CN" sz="2000" b="1">
                <a:solidFill>
                  <a:schemeClr val="tx2"/>
                </a:solidFill>
                <a:effectLst>
                  <a:outerShdw blurRad="38100" dist="38100" dir="2700000" algn="tl">
                    <a:srgbClr val="C0C0C0"/>
                  </a:outerShdw>
                </a:effectLst>
              </a:rPr>
              <a:t>*(</a:t>
            </a:r>
            <a:r>
              <a:rPr lang="en-US" altLang="zh-CN" sz="2000" b="1">
                <a:solidFill>
                  <a:srgbClr val="990000"/>
                </a:solidFill>
                <a:effectLst>
                  <a:outerShdw blurRad="38100" dist="38100" dir="2700000" algn="tl">
                    <a:srgbClr val="C0C0C0"/>
                  </a:outerShdw>
                </a:effectLst>
              </a:rPr>
              <a:t>s+i</a:t>
            </a:r>
            <a:r>
              <a:rPr lang="en-US" altLang="zh-CN" sz="2000" b="1">
                <a:solidFill>
                  <a:schemeClr val="tx2"/>
                </a:solidFill>
                <a:effectLst>
                  <a:outerShdw blurRad="38100" dist="38100" dir="2700000" algn="tl">
                    <a:srgbClr val="C0C0C0"/>
                  </a:outerShdw>
                </a:effectLst>
              </a:rPr>
              <a:t>)</a:t>
            </a:r>
            <a:r>
              <a:rPr lang="en-US" altLang="zh-CN" sz="2000" b="1">
                <a:effectLst>
                  <a:outerShdw blurRad="38100" dist="38100" dir="2700000" algn="tl">
                    <a:srgbClr val="C0C0C0"/>
                  </a:outerShdw>
                </a:effectLst>
              </a:rPr>
              <a:t>   </a:t>
            </a:r>
            <a:r>
              <a:rPr lang="en-US" altLang="zh-CN" sz="1200" b="1">
                <a:effectLst>
                  <a:outerShdw blurRad="38100" dist="38100" dir="2700000" algn="tl">
                    <a:srgbClr val="C0C0C0"/>
                  </a:outerShdw>
                </a:effectLst>
              </a:rPr>
              <a:t>  </a:t>
            </a:r>
            <a:r>
              <a:rPr lang="zh-CN" altLang="en-US" sz="2000" b="1">
                <a:solidFill>
                  <a:srgbClr val="4D4D4D"/>
                </a:solidFill>
                <a:effectLst>
                  <a:outerShdw blurRad="38100" dist="38100" dir="2700000" algn="tl">
                    <a:srgbClr val="C0C0C0"/>
                  </a:outerShdw>
                </a:effectLst>
              </a:rPr>
              <a:t>结果为数组</a:t>
            </a:r>
            <a:r>
              <a:rPr lang="en-US" altLang="zh-CN" sz="2000" b="1">
                <a:solidFill>
                  <a:srgbClr val="4D4D4D"/>
                </a:solidFill>
                <a:effectLst>
                  <a:outerShdw blurRad="38100" dist="38100" dir="2700000" algn="tl">
                    <a:srgbClr val="C0C0C0"/>
                  </a:outerShdw>
                </a:effectLst>
              </a:rPr>
              <a:t>s</a:t>
            </a:r>
            <a:r>
              <a:rPr lang="zh-CN" altLang="en-US" sz="2000" b="1">
                <a:solidFill>
                  <a:srgbClr val="4D4D4D"/>
                </a:solidFill>
                <a:effectLst>
                  <a:outerShdw blurRad="38100" dist="38100" dir="2700000" algn="tl">
                    <a:srgbClr val="C0C0C0"/>
                  </a:outerShdw>
                </a:effectLst>
              </a:rPr>
              <a:t>中第</a:t>
            </a:r>
            <a:r>
              <a:rPr lang="en-US" altLang="zh-CN" sz="2000" b="1">
                <a:solidFill>
                  <a:srgbClr val="4D4D4D"/>
                </a:solidFill>
                <a:effectLst>
                  <a:outerShdw blurRad="38100" dist="38100" dir="2700000" algn="tl">
                    <a:srgbClr val="C0C0C0"/>
                  </a:outerShdw>
                </a:effectLst>
              </a:rPr>
              <a:t>i</a:t>
            </a:r>
            <a:r>
              <a:rPr lang="zh-CN" altLang="en-US" sz="2000" b="1">
                <a:solidFill>
                  <a:srgbClr val="4D4D4D"/>
                </a:solidFill>
                <a:effectLst>
                  <a:outerShdw blurRad="38100" dist="38100" dir="2700000" algn="tl">
                    <a:srgbClr val="C0C0C0"/>
                  </a:outerShdw>
                </a:effectLst>
              </a:rPr>
              <a:t>个元素</a:t>
            </a:r>
            <a:r>
              <a:rPr lang="en-US" altLang="zh-CN" sz="2000" b="1">
                <a:solidFill>
                  <a:srgbClr val="4D4D4D"/>
                </a:solidFill>
                <a:effectLst>
                  <a:outerShdw blurRad="38100" dist="38100" dir="2700000" algn="tl">
                    <a:srgbClr val="C0C0C0"/>
                  </a:outerShdw>
                </a:effectLst>
              </a:rPr>
              <a:t>s[i]</a:t>
            </a:r>
            <a:endParaRPr lang="en-US" altLang="zh-CN" sz="2000" b="1">
              <a:effectLst>
                <a:outerShdw blurRad="38100" dist="38100" dir="2700000" algn="tl">
                  <a:srgbClr val="C0C0C0"/>
                </a:outerShdw>
              </a:effectLst>
            </a:endParaRPr>
          </a:p>
          <a:p>
            <a:pPr>
              <a:spcBef>
                <a:spcPct val="20000"/>
              </a:spcBef>
              <a:defRPr/>
            </a:pPr>
            <a:r>
              <a:rPr lang="en-US" altLang="zh-CN" sz="2000" b="1">
                <a:solidFill>
                  <a:srgbClr val="FF00FF"/>
                </a:solidFill>
                <a:effectLst>
                  <a:outerShdw blurRad="38100" dist="38100" dir="2700000" algn="tl">
                    <a:srgbClr val="C0C0C0"/>
                  </a:outerShdw>
                </a:effectLst>
              </a:rPr>
              <a:t>++</a:t>
            </a:r>
            <a:r>
              <a:rPr lang="en-US" altLang="zh-CN" sz="2000" b="1">
                <a:solidFill>
                  <a:schemeClr val="tx2"/>
                </a:solidFill>
                <a:effectLst>
                  <a:outerShdw blurRad="38100" dist="38100" dir="2700000" algn="tl">
                    <a:srgbClr val="C0C0C0"/>
                  </a:outerShdw>
                </a:effectLst>
              </a:rPr>
              <a:t>*</a:t>
            </a:r>
            <a:r>
              <a:rPr lang="en-US" altLang="zh-CN" sz="2000" b="1">
                <a:solidFill>
                  <a:srgbClr val="990000"/>
                </a:solidFill>
                <a:effectLst>
                  <a:outerShdw blurRad="38100" dist="38100" dir="2700000" algn="tl">
                    <a:srgbClr val="C0C0C0"/>
                  </a:outerShdw>
                </a:effectLst>
              </a:rPr>
              <a:t>s</a:t>
            </a:r>
            <a:r>
              <a:rPr lang="en-US" altLang="zh-CN" sz="2000" b="1">
                <a:effectLst>
                  <a:outerShdw blurRad="38100" dist="38100" dir="2700000" algn="tl">
                    <a:srgbClr val="C0C0C0"/>
                  </a:outerShdw>
                </a:effectLst>
              </a:rPr>
              <a:t>	   </a:t>
            </a:r>
            <a:r>
              <a:rPr lang="zh-CN" altLang="en-US" sz="2000" b="1">
                <a:solidFill>
                  <a:srgbClr val="4D4D4D"/>
                </a:solidFill>
                <a:effectLst>
                  <a:outerShdw blurRad="38100" dist="38100" dir="2700000" algn="tl">
                    <a:srgbClr val="C0C0C0"/>
                  </a:outerShdw>
                </a:effectLst>
              </a:rPr>
              <a:t>结果为元素</a:t>
            </a:r>
            <a:r>
              <a:rPr lang="en-US" altLang="zh-CN" sz="2000" b="1">
                <a:solidFill>
                  <a:srgbClr val="4D4D4D"/>
                </a:solidFill>
                <a:effectLst>
                  <a:outerShdw blurRad="38100" dist="38100" dir="2700000" algn="tl">
                    <a:srgbClr val="C0C0C0"/>
                  </a:outerShdw>
                </a:effectLst>
              </a:rPr>
              <a:t>s[0]</a:t>
            </a:r>
            <a:r>
              <a:rPr lang="zh-CN" altLang="en-US" sz="2000" b="1">
                <a:solidFill>
                  <a:srgbClr val="4D4D4D"/>
                </a:solidFill>
                <a:effectLst>
                  <a:outerShdw blurRad="38100" dist="38100" dir="2700000" algn="tl">
                    <a:srgbClr val="C0C0C0"/>
                  </a:outerShdw>
                </a:effectLst>
              </a:rPr>
              <a:t>加</a:t>
            </a:r>
            <a:r>
              <a:rPr lang="en-US" altLang="zh-CN" sz="2000" b="1">
                <a:solidFill>
                  <a:srgbClr val="4D4D4D"/>
                </a:solidFill>
                <a:effectLst>
                  <a:outerShdw blurRad="38100" dist="38100" dir="2700000" algn="tl">
                    <a:srgbClr val="C0C0C0"/>
                  </a:outerShdw>
                </a:effectLst>
              </a:rPr>
              <a:t>1</a:t>
            </a:r>
            <a:endParaRPr lang="en-US" altLang="zh-CN" sz="2000" b="1">
              <a:effectLst>
                <a:outerShdw blurRad="38100" dist="38100" dir="2700000" algn="tl">
                  <a:srgbClr val="C0C0C0"/>
                </a:outerShdw>
              </a:effectLst>
            </a:endParaRPr>
          </a:p>
          <a:p>
            <a:pPr>
              <a:spcBef>
                <a:spcPct val="20000"/>
              </a:spcBef>
              <a:defRPr/>
            </a:pPr>
            <a:r>
              <a:rPr lang="en-US" altLang="zh-CN" sz="2000" b="1">
                <a:solidFill>
                  <a:schemeClr val="tx2"/>
                </a:solidFill>
                <a:effectLst>
                  <a:outerShdw blurRad="38100" dist="38100" dir="2700000" algn="tl">
                    <a:srgbClr val="C0C0C0"/>
                  </a:outerShdw>
                </a:effectLst>
              </a:rPr>
              <a:t>(*</a:t>
            </a:r>
            <a:r>
              <a:rPr lang="en-US" altLang="zh-CN" sz="2000" b="1">
                <a:solidFill>
                  <a:srgbClr val="990000"/>
                </a:solidFill>
                <a:effectLst>
                  <a:outerShdw blurRad="38100" dist="38100" dir="2700000" algn="tl">
                    <a:srgbClr val="C0C0C0"/>
                  </a:outerShdw>
                </a:effectLst>
              </a:rPr>
              <a:t>s</a:t>
            </a:r>
            <a:r>
              <a:rPr lang="en-US" altLang="zh-CN" sz="2000" b="1">
                <a:solidFill>
                  <a:schemeClr val="tx2"/>
                </a:solidFill>
                <a:effectLst>
                  <a:outerShdw blurRad="38100" dist="38100" dir="2700000" algn="tl">
                    <a:srgbClr val="C0C0C0"/>
                  </a:outerShdw>
                </a:effectLst>
              </a:rPr>
              <a:t>)</a:t>
            </a:r>
            <a:r>
              <a:rPr lang="en-US" altLang="zh-CN" sz="2000" b="1">
                <a:solidFill>
                  <a:srgbClr val="FF00FF"/>
                </a:solidFill>
                <a:effectLst>
                  <a:outerShdw blurRad="38100" dist="38100" dir="2700000" algn="tl">
                    <a:srgbClr val="C0C0C0"/>
                  </a:outerShdw>
                </a:effectLst>
              </a:rPr>
              <a:t>++</a:t>
            </a:r>
            <a:r>
              <a:rPr lang="en-US" altLang="zh-CN" sz="2000" b="1">
                <a:effectLst>
                  <a:outerShdw blurRad="38100" dist="38100" dir="2700000" algn="tl">
                    <a:srgbClr val="C0C0C0"/>
                  </a:outerShdw>
                </a:effectLst>
              </a:rPr>
              <a:t> </a:t>
            </a:r>
            <a:r>
              <a:rPr lang="en-US" altLang="zh-CN" sz="1800" b="1">
                <a:effectLst>
                  <a:outerShdw blurRad="38100" dist="38100" dir="2700000" algn="tl">
                    <a:srgbClr val="C0C0C0"/>
                  </a:outerShdw>
                </a:effectLst>
              </a:rPr>
              <a:t>  </a:t>
            </a:r>
            <a:r>
              <a:rPr lang="zh-CN" altLang="en-US" sz="2000" b="1">
                <a:solidFill>
                  <a:srgbClr val="4D4D4D"/>
                </a:solidFill>
                <a:effectLst>
                  <a:outerShdw blurRad="38100" dist="38100" dir="2700000" algn="tl">
                    <a:srgbClr val="C0C0C0"/>
                  </a:outerShdw>
                </a:effectLst>
              </a:rPr>
              <a:t>结果为元素</a:t>
            </a:r>
            <a:r>
              <a:rPr lang="en-US" altLang="zh-CN" sz="2000" b="1">
                <a:solidFill>
                  <a:srgbClr val="4D4D4D"/>
                </a:solidFill>
                <a:effectLst>
                  <a:outerShdw blurRad="38100" dist="38100" dir="2700000" algn="tl">
                    <a:srgbClr val="C0C0C0"/>
                  </a:outerShdw>
                </a:effectLst>
              </a:rPr>
              <a:t>s[0]</a:t>
            </a:r>
            <a:r>
              <a:rPr lang="zh-CN" altLang="en-US" sz="2000" b="1">
                <a:solidFill>
                  <a:srgbClr val="4D4D4D"/>
                </a:solidFill>
                <a:effectLst>
                  <a:outerShdw blurRad="38100" dist="38100" dir="2700000" algn="tl">
                    <a:srgbClr val="C0C0C0"/>
                  </a:outerShdw>
                </a:effectLst>
              </a:rPr>
              <a:t>的值，然后</a:t>
            </a:r>
            <a:r>
              <a:rPr lang="en-US" altLang="zh-CN" sz="2000" b="1">
                <a:solidFill>
                  <a:srgbClr val="4D4D4D"/>
                </a:solidFill>
                <a:effectLst>
                  <a:outerShdw blurRad="38100" dist="38100" dir="2700000" algn="tl">
                    <a:srgbClr val="C0C0C0"/>
                  </a:outerShdw>
                </a:effectLst>
              </a:rPr>
              <a:t>s[0]</a:t>
            </a:r>
            <a:r>
              <a:rPr lang="zh-CN" altLang="en-US" sz="2000" b="1">
                <a:solidFill>
                  <a:srgbClr val="4D4D4D"/>
                </a:solidFill>
                <a:effectLst>
                  <a:outerShdw blurRad="38100" dist="38100" dir="2700000" algn="tl">
                    <a:srgbClr val="C0C0C0"/>
                  </a:outerShdw>
                </a:effectLst>
              </a:rPr>
              <a:t>加</a:t>
            </a:r>
            <a:r>
              <a:rPr lang="en-US" altLang="zh-CN" sz="2000" b="1">
                <a:solidFill>
                  <a:srgbClr val="4D4D4D"/>
                </a:solidFill>
                <a:effectLst>
                  <a:outerShdw blurRad="38100" dist="38100" dir="2700000" algn="tl">
                    <a:srgbClr val="C0C0C0"/>
                  </a:outerShdw>
                </a:effectLst>
              </a:rPr>
              <a:t>1</a:t>
            </a:r>
            <a:endParaRPr lang="en-US" altLang="zh-CN" sz="2000" b="1">
              <a:effectLst>
                <a:outerShdw blurRad="38100" dist="38100" dir="2700000" algn="tl">
                  <a:srgbClr val="C0C0C0"/>
                </a:outerShdw>
              </a:effectLst>
            </a:endParaRPr>
          </a:p>
        </p:txBody>
      </p:sp>
      <p:sp>
        <p:nvSpPr>
          <p:cNvPr id="96896" name="Text Box 640">
            <a:extLst>
              <a:ext uri="{FF2B5EF4-FFF2-40B4-BE49-F238E27FC236}">
                <a16:creationId xmlns:a16="http://schemas.microsoft.com/office/drawing/2014/main" id="{06823A13-C99F-4EF0-8216-F3A39FA7378F}"/>
              </a:ext>
            </a:extLst>
          </p:cNvPr>
          <p:cNvSpPr txBox="1">
            <a:spLocks noChangeArrowheads="1"/>
          </p:cNvSpPr>
          <p:nvPr/>
        </p:nvSpPr>
        <p:spPr bwMode="auto">
          <a:xfrm>
            <a:off x="2843213" y="5768975"/>
            <a:ext cx="5400675" cy="396875"/>
          </a:xfrm>
          <a:prstGeom prst="rect">
            <a:avLst/>
          </a:prstGeom>
          <a:solidFill>
            <a:schemeClr val="accent1">
              <a:alpha val="10001"/>
            </a:schemeClr>
          </a:solidFill>
          <a:ln w="9525">
            <a:noFill/>
            <a:miter lim="800000"/>
            <a:headEnd/>
            <a:tailEnd/>
          </a:ln>
          <a:effectLst/>
        </p:spPr>
        <p:txBody>
          <a:bodyPr>
            <a:spAutoFit/>
          </a:bodyPr>
          <a:lstStyle/>
          <a:p>
            <a:pPr algn="ctr">
              <a:spcBef>
                <a:spcPct val="50000"/>
              </a:spcBef>
              <a:defRPr/>
            </a:pPr>
            <a:r>
              <a:rPr lang="en-US" altLang="zh-CN" sz="2000" b="1">
                <a:solidFill>
                  <a:srgbClr val="006600"/>
                </a:solidFill>
                <a:effectLst>
                  <a:outerShdw blurRad="38100" dist="38100" dir="2700000" algn="tl">
                    <a:srgbClr val="000000"/>
                  </a:outerShdw>
                </a:effectLst>
              </a:rPr>
              <a:t> </a:t>
            </a:r>
            <a:r>
              <a:rPr lang="zh-CN" altLang="en-US" sz="2000" b="1">
                <a:solidFill>
                  <a:srgbClr val="006600"/>
                </a:solidFill>
                <a:effectLst>
                  <a:outerShdw blurRad="38100" dist="38100" dir="2700000" algn="tl">
                    <a:srgbClr val="000000"/>
                  </a:outerShdw>
                </a:effectLst>
              </a:rPr>
              <a:t>特别提示：  注意运算符的优先级和结合性！</a:t>
            </a:r>
          </a:p>
        </p:txBody>
      </p:sp>
      <p:sp>
        <p:nvSpPr>
          <p:cNvPr id="96897" name="Line 641">
            <a:extLst>
              <a:ext uri="{FF2B5EF4-FFF2-40B4-BE49-F238E27FC236}">
                <a16:creationId xmlns:a16="http://schemas.microsoft.com/office/drawing/2014/main" id="{0068B5AB-C817-45FC-8C1D-FD51FB314C4C}"/>
              </a:ext>
            </a:extLst>
          </p:cNvPr>
          <p:cNvSpPr>
            <a:spLocks noChangeShapeType="1"/>
          </p:cNvSpPr>
          <p:nvPr/>
        </p:nvSpPr>
        <p:spPr bwMode="auto">
          <a:xfrm flipV="1">
            <a:off x="1849438" y="2238375"/>
            <a:ext cx="1893887" cy="614363"/>
          </a:xfrm>
          <a:prstGeom prst="line">
            <a:avLst/>
          </a:prstGeom>
          <a:noFill/>
          <a:ln w="28575">
            <a:solidFill>
              <a:srgbClr val="993300"/>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6898" name="Line 642">
            <a:extLst>
              <a:ext uri="{FF2B5EF4-FFF2-40B4-BE49-F238E27FC236}">
                <a16:creationId xmlns:a16="http://schemas.microsoft.com/office/drawing/2014/main" id="{BBA7593C-ADD1-47A5-BC8B-B414BC72E172}"/>
              </a:ext>
            </a:extLst>
          </p:cNvPr>
          <p:cNvSpPr>
            <a:spLocks noChangeShapeType="1"/>
          </p:cNvSpPr>
          <p:nvPr/>
        </p:nvSpPr>
        <p:spPr bwMode="auto">
          <a:xfrm flipV="1">
            <a:off x="2105025" y="2476500"/>
            <a:ext cx="1871663" cy="647700"/>
          </a:xfrm>
          <a:prstGeom prst="line">
            <a:avLst/>
          </a:prstGeom>
          <a:noFill/>
          <a:ln w="38100">
            <a:solidFill>
              <a:schemeClr val="tx2"/>
            </a:solidFill>
            <a:prstDash val="sysDot"/>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2" name="Group 643">
            <a:extLst>
              <a:ext uri="{FF2B5EF4-FFF2-40B4-BE49-F238E27FC236}">
                <a16:creationId xmlns:a16="http://schemas.microsoft.com/office/drawing/2014/main" id="{148ADF19-D818-452F-93E4-74BC0C409CC0}"/>
              </a:ext>
            </a:extLst>
          </p:cNvPr>
          <p:cNvGrpSpPr>
            <a:grpSpLocks/>
          </p:cNvGrpSpPr>
          <p:nvPr/>
        </p:nvGrpSpPr>
        <p:grpSpPr bwMode="auto">
          <a:xfrm>
            <a:off x="1085850" y="2420938"/>
            <a:ext cx="1104900" cy="1331912"/>
            <a:chOff x="732" y="1525"/>
            <a:chExt cx="696" cy="839"/>
          </a:xfrm>
        </p:grpSpPr>
        <p:sp>
          <p:nvSpPr>
            <p:cNvPr id="21554" name="Oval 644">
              <a:extLst>
                <a:ext uri="{FF2B5EF4-FFF2-40B4-BE49-F238E27FC236}">
                  <a16:creationId xmlns:a16="http://schemas.microsoft.com/office/drawing/2014/main" id="{4F56E9A4-E639-444E-8813-60875AC9AAFE}"/>
                </a:ext>
              </a:extLst>
            </p:cNvPr>
            <p:cNvSpPr>
              <a:spLocks noChangeArrowheads="1"/>
            </p:cNvSpPr>
            <p:nvPr/>
          </p:nvSpPr>
          <p:spPr bwMode="auto">
            <a:xfrm>
              <a:off x="1111" y="2137"/>
              <a:ext cx="317" cy="227"/>
            </a:xfrm>
            <a:prstGeom prst="ellipse">
              <a:avLst/>
            </a:prstGeom>
            <a:noFill/>
            <a:ln w="28575">
              <a:solidFill>
                <a:srgbClr val="0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1555" name="Freeform 645">
              <a:extLst>
                <a:ext uri="{FF2B5EF4-FFF2-40B4-BE49-F238E27FC236}">
                  <a16:creationId xmlns:a16="http://schemas.microsoft.com/office/drawing/2014/main" id="{7B189056-98EB-4E46-9198-24D4F25E9B62}"/>
                </a:ext>
              </a:extLst>
            </p:cNvPr>
            <p:cNvSpPr>
              <a:spLocks/>
            </p:cNvSpPr>
            <p:nvPr/>
          </p:nvSpPr>
          <p:spPr bwMode="auto">
            <a:xfrm>
              <a:off x="732" y="1525"/>
              <a:ext cx="416" cy="680"/>
            </a:xfrm>
            <a:custGeom>
              <a:avLst/>
              <a:gdLst>
                <a:gd name="T0" fmla="*/ 416 w 416"/>
                <a:gd name="T1" fmla="*/ 680 h 680"/>
                <a:gd name="T2" fmla="*/ 53 w 416"/>
                <a:gd name="T3" fmla="*/ 544 h 680"/>
                <a:gd name="T4" fmla="*/ 98 w 416"/>
                <a:gd name="T5" fmla="*/ 91 h 680"/>
                <a:gd name="T6" fmla="*/ 325 w 416"/>
                <a:gd name="T7" fmla="*/ 0 h 680"/>
                <a:gd name="T8" fmla="*/ 0 60000 65536"/>
                <a:gd name="T9" fmla="*/ 0 60000 65536"/>
                <a:gd name="T10" fmla="*/ 0 60000 65536"/>
                <a:gd name="T11" fmla="*/ 0 60000 65536"/>
                <a:gd name="T12" fmla="*/ 0 w 416"/>
                <a:gd name="T13" fmla="*/ 0 h 680"/>
                <a:gd name="T14" fmla="*/ 416 w 416"/>
                <a:gd name="T15" fmla="*/ 680 h 680"/>
              </a:gdLst>
              <a:ahLst/>
              <a:cxnLst>
                <a:cxn ang="T8">
                  <a:pos x="T0" y="T1"/>
                </a:cxn>
                <a:cxn ang="T9">
                  <a:pos x="T2" y="T3"/>
                </a:cxn>
                <a:cxn ang="T10">
                  <a:pos x="T4" y="T5"/>
                </a:cxn>
                <a:cxn ang="T11">
                  <a:pos x="T6" y="T7"/>
                </a:cxn>
              </a:cxnLst>
              <a:rect l="T12" t="T13" r="T14" b="T15"/>
              <a:pathLst>
                <a:path w="416" h="680">
                  <a:moveTo>
                    <a:pt x="416" y="680"/>
                  </a:moveTo>
                  <a:cubicBezTo>
                    <a:pt x="261" y="661"/>
                    <a:pt x="106" y="642"/>
                    <a:pt x="53" y="544"/>
                  </a:cubicBezTo>
                  <a:cubicBezTo>
                    <a:pt x="0" y="446"/>
                    <a:pt x="53" y="182"/>
                    <a:pt x="98" y="91"/>
                  </a:cubicBezTo>
                  <a:cubicBezTo>
                    <a:pt x="143" y="0"/>
                    <a:pt x="234" y="0"/>
                    <a:pt x="325" y="0"/>
                  </a:cubicBezTo>
                </a:path>
              </a:pathLst>
            </a:custGeom>
            <a:noFill/>
            <a:ln w="38100" cap="flat" cmpd="sng">
              <a:solidFill>
                <a:schemeClr val="tx2"/>
              </a:solidFill>
              <a:prstDash val="sysDot"/>
              <a:miter lim="800000"/>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sp>
        <p:nvSpPr>
          <p:cNvPr id="96902" name="Text Box 646">
            <a:extLst>
              <a:ext uri="{FF2B5EF4-FFF2-40B4-BE49-F238E27FC236}">
                <a16:creationId xmlns:a16="http://schemas.microsoft.com/office/drawing/2014/main" id="{DD14707A-5EB0-413A-9267-89625ED65260}"/>
              </a:ext>
            </a:extLst>
          </p:cNvPr>
          <p:cNvSpPr txBox="1">
            <a:spLocks noChangeArrowheads="1"/>
          </p:cNvSpPr>
          <p:nvPr/>
        </p:nvSpPr>
        <p:spPr bwMode="auto">
          <a:xfrm>
            <a:off x="1700213" y="1857375"/>
            <a:ext cx="360362" cy="311150"/>
          </a:xfrm>
          <a:prstGeom prst="rect">
            <a:avLst/>
          </a:prstGeom>
          <a:solidFill>
            <a:schemeClr val="bg1"/>
          </a:solid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pPr>
            <a:r>
              <a:rPr lang="en-US" altLang="zh-CN" sz="1800" b="1">
                <a:solidFill>
                  <a:srgbClr val="FF3300"/>
                </a:solidFill>
                <a:effectLst>
                  <a:outerShdw blurRad="38100" dist="38100" dir="2700000" algn="tl">
                    <a:srgbClr val="C0C0C0"/>
                  </a:outerShdw>
                </a:effectLst>
              </a:rPr>
              <a:t>1</a:t>
            </a:r>
          </a:p>
        </p:txBody>
      </p:sp>
      <p:sp>
        <p:nvSpPr>
          <p:cNvPr id="96903" name="Text Box 647">
            <a:extLst>
              <a:ext uri="{FF2B5EF4-FFF2-40B4-BE49-F238E27FC236}">
                <a16:creationId xmlns:a16="http://schemas.microsoft.com/office/drawing/2014/main" id="{0CE5EE77-B153-473A-88FF-FAB9061C3536}"/>
              </a:ext>
            </a:extLst>
          </p:cNvPr>
          <p:cNvSpPr txBox="1">
            <a:spLocks noChangeArrowheads="1"/>
          </p:cNvSpPr>
          <p:nvPr/>
        </p:nvSpPr>
        <p:spPr bwMode="auto">
          <a:xfrm>
            <a:off x="1673225" y="1863725"/>
            <a:ext cx="360363" cy="311150"/>
          </a:xfrm>
          <a:prstGeom prst="rect">
            <a:avLst/>
          </a:prstGeom>
          <a:solidFill>
            <a:schemeClr val="bg1"/>
          </a:solid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pPr>
            <a:r>
              <a:rPr lang="en-US" altLang="zh-CN" sz="1800" b="1">
                <a:solidFill>
                  <a:srgbClr val="FF3300"/>
                </a:solidFill>
                <a:effectLst>
                  <a:outerShdw blurRad="38100" dist="38100" dir="2700000" algn="tl">
                    <a:srgbClr val="C0C0C0"/>
                  </a:outerShdw>
                </a:effectLst>
              </a:rPr>
              <a:t>2</a:t>
            </a:r>
          </a:p>
        </p:txBody>
      </p:sp>
      <p:sp>
        <p:nvSpPr>
          <p:cNvPr id="21547" name="Line 648">
            <a:extLst>
              <a:ext uri="{FF2B5EF4-FFF2-40B4-BE49-F238E27FC236}">
                <a16:creationId xmlns:a16="http://schemas.microsoft.com/office/drawing/2014/main" id="{98B1EE41-B2E4-4824-8A04-A2D5A1A4A833}"/>
              </a:ext>
            </a:extLst>
          </p:cNvPr>
          <p:cNvSpPr>
            <a:spLocks noChangeShapeType="1"/>
          </p:cNvSpPr>
          <p:nvPr/>
        </p:nvSpPr>
        <p:spPr bwMode="auto">
          <a:xfrm>
            <a:off x="1887538" y="1465263"/>
            <a:ext cx="625475" cy="360362"/>
          </a:xfrm>
          <a:prstGeom prst="line">
            <a:avLst/>
          </a:prstGeom>
          <a:noFill/>
          <a:ln w="28575">
            <a:solidFill>
              <a:srgbClr val="993300"/>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6905" name="Rectangle 649">
            <a:extLst>
              <a:ext uri="{FF2B5EF4-FFF2-40B4-BE49-F238E27FC236}">
                <a16:creationId xmlns:a16="http://schemas.microsoft.com/office/drawing/2014/main" id="{231F015E-E67F-4331-8D8F-CCD2C4E02581}"/>
              </a:ext>
            </a:extLst>
          </p:cNvPr>
          <p:cNvSpPr>
            <a:spLocks noChangeArrowheads="1"/>
          </p:cNvSpPr>
          <p:nvPr/>
        </p:nvSpPr>
        <p:spPr bwMode="auto">
          <a:xfrm>
            <a:off x="1279525" y="4168775"/>
            <a:ext cx="7108825" cy="1492250"/>
          </a:xfrm>
          <a:prstGeom prst="rect">
            <a:avLst/>
          </a:prstGeom>
          <a:noFill/>
          <a:ln w="9525">
            <a:noFill/>
            <a:miter lim="800000"/>
            <a:headEnd/>
            <a:tailEnd/>
          </a:ln>
          <a:effectLst/>
        </p:spPr>
        <p:txBody>
          <a:bodyPr anchor="ctr">
            <a:spAutoFit/>
          </a:bodyPr>
          <a:lstStyle/>
          <a:p>
            <a:pPr>
              <a:spcBef>
                <a:spcPct val="20000"/>
              </a:spcBef>
              <a:defRPr/>
            </a:pPr>
            <a:r>
              <a:rPr lang="en-US" altLang="zh-CN" sz="2000" b="1">
                <a:effectLst>
                  <a:outerShdw blurRad="38100" dist="38100" dir="2700000" algn="tl">
                    <a:srgbClr val="C0C0C0"/>
                  </a:outerShdw>
                </a:effectLst>
              </a:rPr>
              <a:t>s=pc	   </a:t>
            </a:r>
            <a:r>
              <a:rPr lang="zh-CN" altLang="en-US" sz="2000" b="1">
                <a:solidFill>
                  <a:srgbClr val="4D4D4D"/>
                </a:solidFill>
                <a:effectLst>
                  <a:outerShdw blurRad="38100" dist="38100" dir="2700000" algn="tl">
                    <a:srgbClr val="C0C0C0"/>
                  </a:outerShdw>
                </a:effectLst>
              </a:rPr>
              <a:t>非法。数组名</a:t>
            </a:r>
            <a:r>
              <a:rPr lang="en-US" altLang="zh-CN" sz="2000" b="1">
                <a:solidFill>
                  <a:srgbClr val="4D4D4D"/>
                </a:solidFill>
                <a:effectLst>
                  <a:outerShdw blurRad="38100" dist="38100" dir="2700000" algn="tl">
                    <a:srgbClr val="C0C0C0"/>
                  </a:outerShdw>
                </a:effectLst>
              </a:rPr>
              <a:t>s</a:t>
            </a:r>
            <a:r>
              <a:rPr lang="zh-CN" altLang="en-US" sz="2000" b="1">
                <a:solidFill>
                  <a:srgbClr val="4D4D4D"/>
                </a:solidFill>
                <a:effectLst>
                  <a:outerShdw blurRad="38100" dist="38100" dir="2700000" algn="tl">
                    <a:srgbClr val="C0C0C0"/>
                  </a:outerShdw>
                </a:effectLst>
              </a:rPr>
              <a:t>是地址常量，不能进行赋值操作</a:t>
            </a:r>
          </a:p>
          <a:p>
            <a:pPr>
              <a:spcBef>
                <a:spcPct val="20000"/>
              </a:spcBef>
              <a:defRPr/>
            </a:pPr>
            <a:r>
              <a:rPr lang="en-US" altLang="zh-CN" sz="2000" b="1">
                <a:effectLst>
                  <a:outerShdw blurRad="38100" dist="38100" dir="2700000" algn="tl">
                    <a:srgbClr val="C0C0C0"/>
                  </a:outerShdw>
                </a:effectLst>
              </a:rPr>
              <a:t>&amp;s           </a:t>
            </a:r>
            <a:r>
              <a:rPr lang="zh-CN" altLang="en-US" sz="2000" b="1">
                <a:solidFill>
                  <a:srgbClr val="4D4D4D"/>
                </a:solidFill>
                <a:effectLst>
                  <a:outerShdw blurRad="38100" dist="38100" dir="2700000" algn="tl">
                    <a:srgbClr val="C0C0C0"/>
                  </a:outerShdw>
                </a:effectLst>
              </a:rPr>
              <a:t>非法。数组名</a:t>
            </a:r>
            <a:r>
              <a:rPr lang="en-US" altLang="zh-CN" sz="2000" b="1">
                <a:solidFill>
                  <a:srgbClr val="4D4D4D"/>
                </a:solidFill>
                <a:effectLst>
                  <a:outerShdw blurRad="38100" dist="38100" dir="2700000" algn="tl">
                    <a:srgbClr val="C0C0C0"/>
                  </a:outerShdw>
                </a:effectLst>
              </a:rPr>
              <a:t>s</a:t>
            </a:r>
            <a:r>
              <a:rPr lang="zh-CN" altLang="en-US" sz="2000" b="1">
                <a:solidFill>
                  <a:srgbClr val="4D4D4D"/>
                </a:solidFill>
                <a:effectLst>
                  <a:outerShdw blurRad="38100" dist="38100" dir="2700000" algn="tl">
                    <a:srgbClr val="C0C0C0"/>
                  </a:outerShdw>
                </a:effectLst>
              </a:rPr>
              <a:t>是地址常量，不能取地址</a:t>
            </a:r>
          </a:p>
          <a:p>
            <a:pPr>
              <a:spcBef>
                <a:spcPct val="20000"/>
              </a:spcBef>
              <a:defRPr/>
            </a:pPr>
            <a:r>
              <a:rPr lang="zh-CN" altLang="en-US" sz="2000" b="1">
                <a:effectLst>
                  <a:outerShdw blurRad="38100" dist="38100" dir="2700000" algn="tl">
                    <a:srgbClr val="C0C0C0"/>
                  </a:outerShdw>
                </a:effectLst>
              </a:rPr>
              <a:t>*</a:t>
            </a:r>
            <a:r>
              <a:rPr lang="en-US" altLang="zh-CN" sz="2000" b="1">
                <a:effectLst>
                  <a:outerShdw blurRad="38100" dist="38100" dir="2700000" algn="tl">
                    <a:srgbClr val="C0C0C0"/>
                  </a:outerShdw>
                </a:effectLst>
              </a:rPr>
              <a:t>++s	   </a:t>
            </a:r>
            <a:r>
              <a:rPr lang="zh-CN" altLang="en-US" sz="2000" b="1">
                <a:solidFill>
                  <a:srgbClr val="4D4D4D"/>
                </a:solidFill>
                <a:effectLst>
                  <a:outerShdw blurRad="38100" dist="38100" dir="2700000" algn="tl">
                    <a:srgbClr val="C0C0C0"/>
                  </a:outerShdw>
                </a:effectLst>
              </a:rPr>
              <a:t>非法。不能对数组名</a:t>
            </a:r>
            <a:r>
              <a:rPr lang="en-US" altLang="zh-CN" sz="2000" b="1">
                <a:solidFill>
                  <a:srgbClr val="4D4D4D"/>
                </a:solidFill>
                <a:effectLst>
                  <a:outerShdw blurRad="38100" dist="38100" dir="2700000" algn="tl">
                    <a:srgbClr val="C0C0C0"/>
                  </a:outerShdw>
                </a:effectLst>
              </a:rPr>
              <a:t>s</a:t>
            </a:r>
            <a:r>
              <a:rPr lang="zh-CN" altLang="en-US" sz="2000" b="1">
                <a:solidFill>
                  <a:srgbClr val="4D4D4D"/>
                </a:solidFill>
                <a:effectLst>
                  <a:outerShdw blurRad="38100" dist="38100" dir="2700000" algn="tl">
                    <a:srgbClr val="C0C0C0"/>
                  </a:outerShdw>
                </a:effectLst>
              </a:rPr>
              <a:t>进行前缀</a:t>
            </a:r>
            <a:r>
              <a:rPr lang="en-US" altLang="zh-CN" sz="2000" b="1">
                <a:solidFill>
                  <a:srgbClr val="4D4D4D"/>
                </a:solidFill>
                <a:effectLst>
                  <a:outerShdw blurRad="38100" dist="38100" dir="2700000" algn="tl">
                    <a:srgbClr val="C0C0C0"/>
                  </a:outerShdw>
                </a:effectLst>
              </a:rPr>
              <a:t>++</a:t>
            </a:r>
            <a:r>
              <a:rPr lang="zh-CN" altLang="en-US" sz="2000" b="1">
                <a:solidFill>
                  <a:srgbClr val="4D4D4D"/>
                </a:solidFill>
                <a:effectLst>
                  <a:outerShdw blurRad="38100" dist="38100" dir="2700000" algn="tl">
                    <a:srgbClr val="C0C0C0"/>
                  </a:outerShdw>
                </a:effectLst>
              </a:rPr>
              <a:t>操作</a:t>
            </a:r>
          </a:p>
          <a:p>
            <a:pPr>
              <a:spcBef>
                <a:spcPct val="20000"/>
              </a:spcBef>
              <a:defRPr/>
            </a:pPr>
            <a:r>
              <a:rPr lang="zh-CN" altLang="en-US" sz="2000" b="1">
                <a:effectLst>
                  <a:outerShdw blurRad="38100" dist="38100" dir="2700000" algn="tl">
                    <a:srgbClr val="C0C0C0"/>
                  </a:outerShdw>
                </a:effectLst>
              </a:rPr>
              <a:t>*</a:t>
            </a:r>
            <a:r>
              <a:rPr lang="en-US" altLang="zh-CN" sz="2000" b="1">
                <a:effectLst>
                  <a:outerShdw blurRad="38100" dist="38100" dir="2700000" algn="tl">
                    <a:srgbClr val="C0C0C0"/>
                  </a:outerShdw>
                </a:effectLst>
              </a:rPr>
              <a:t>s++      </a:t>
            </a:r>
            <a:r>
              <a:rPr lang="zh-CN" altLang="en-US" sz="2000" b="1">
                <a:solidFill>
                  <a:srgbClr val="4D4D4D"/>
                </a:solidFill>
                <a:effectLst>
                  <a:outerShdw blurRad="38100" dist="38100" dir="2700000" algn="tl">
                    <a:srgbClr val="C0C0C0"/>
                  </a:outerShdw>
                </a:effectLst>
              </a:rPr>
              <a:t>非法。不能对数组名</a:t>
            </a:r>
            <a:r>
              <a:rPr lang="en-US" altLang="zh-CN" sz="2000" b="1">
                <a:solidFill>
                  <a:srgbClr val="4D4D4D"/>
                </a:solidFill>
                <a:effectLst>
                  <a:outerShdw blurRad="38100" dist="38100" dir="2700000" algn="tl">
                    <a:srgbClr val="C0C0C0"/>
                  </a:outerShdw>
                </a:effectLst>
              </a:rPr>
              <a:t>s</a:t>
            </a:r>
            <a:r>
              <a:rPr lang="zh-CN" altLang="en-US" sz="2000" b="1">
                <a:solidFill>
                  <a:srgbClr val="4D4D4D"/>
                </a:solidFill>
                <a:effectLst>
                  <a:outerShdw blurRad="38100" dist="38100" dir="2700000" algn="tl">
                    <a:srgbClr val="C0C0C0"/>
                  </a:outerShdw>
                </a:effectLst>
              </a:rPr>
              <a:t>进行后缀</a:t>
            </a:r>
            <a:r>
              <a:rPr lang="en-US" altLang="zh-CN" sz="2000" b="1">
                <a:solidFill>
                  <a:srgbClr val="4D4D4D"/>
                </a:solidFill>
                <a:effectLst>
                  <a:outerShdw blurRad="38100" dist="38100" dir="2700000" algn="tl">
                    <a:srgbClr val="C0C0C0"/>
                  </a:outerShdw>
                </a:effectLst>
              </a:rPr>
              <a:t>++</a:t>
            </a:r>
            <a:r>
              <a:rPr lang="zh-CN" altLang="en-US" sz="2000" b="1">
                <a:solidFill>
                  <a:srgbClr val="4D4D4D"/>
                </a:solidFill>
                <a:effectLst>
                  <a:outerShdw blurRad="38100" dist="38100" dir="2700000" algn="tl">
                    <a:srgbClr val="C0C0C0"/>
                  </a:outerShdw>
                </a:effectLst>
              </a:rPr>
              <a:t>操作</a:t>
            </a:r>
          </a:p>
        </p:txBody>
      </p:sp>
      <p:sp>
        <p:nvSpPr>
          <p:cNvPr id="96906" name="Text Box 650">
            <a:extLst>
              <a:ext uri="{FF2B5EF4-FFF2-40B4-BE49-F238E27FC236}">
                <a16:creationId xmlns:a16="http://schemas.microsoft.com/office/drawing/2014/main" id="{47B70A6D-D1AE-499F-B60D-7B69EAB2734B}"/>
              </a:ext>
            </a:extLst>
          </p:cNvPr>
          <p:cNvSpPr txBox="1">
            <a:spLocks noChangeArrowheads="1"/>
          </p:cNvSpPr>
          <p:nvPr/>
        </p:nvSpPr>
        <p:spPr bwMode="auto">
          <a:xfrm>
            <a:off x="7667625" y="3924300"/>
            <a:ext cx="719138" cy="701675"/>
          </a:xfrm>
          <a:prstGeom prst="rect">
            <a:avLst/>
          </a:prstGeom>
          <a:noFill/>
          <a:ln w="9525">
            <a:noFill/>
            <a:miter lim="800000"/>
            <a:headEnd/>
            <a:tailEnd/>
          </a:ln>
          <a:effectLst/>
        </p:spPr>
        <p:txBody>
          <a:bodyPr>
            <a:spAutoFit/>
          </a:bodyPr>
          <a:lstStyle/>
          <a:p>
            <a:pPr>
              <a:spcBef>
                <a:spcPct val="50000"/>
              </a:spcBef>
              <a:defRPr/>
            </a:pPr>
            <a:r>
              <a:rPr lang="en-US" altLang="zh-CN" sz="4000" b="1">
                <a:solidFill>
                  <a:srgbClr val="FF3300"/>
                </a:solidFill>
                <a:effectLst>
                  <a:outerShdw blurRad="38100" dist="38100" dir="2700000" algn="tl">
                    <a:srgbClr val="C0C0C0"/>
                  </a:outerShdw>
                </a:effectLst>
              </a:rPr>
              <a:t>×</a:t>
            </a:r>
          </a:p>
        </p:txBody>
      </p:sp>
      <p:sp>
        <p:nvSpPr>
          <p:cNvPr id="96907" name="Text Box 651">
            <a:extLst>
              <a:ext uri="{FF2B5EF4-FFF2-40B4-BE49-F238E27FC236}">
                <a16:creationId xmlns:a16="http://schemas.microsoft.com/office/drawing/2014/main" id="{F757AF96-D63B-449F-A329-D7E9855712CD}"/>
              </a:ext>
            </a:extLst>
          </p:cNvPr>
          <p:cNvSpPr txBox="1">
            <a:spLocks noChangeArrowheads="1"/>
          </p:cNvSpPr>
          <p:nvPr/>
        </p:nvSpPr>
        <p:spPr bwMode="auto">
          <a:xfrm>
            <a:off x="6972300" y="4311650"/>
            <a:ext cx="1128713" cy="701675"/>
          </a:xfrm>
          <a:prstGeom prst="rect">
            <a:avLst/>
          </a:prstGeom>
          <a:noFill/>
          <a:ln w="9525">
            <a:noFill/>
            <a:miter lim="800000"/>
            <a:headEnd/>
            <a:tailEnd/>
          </a:ln>
          <a:effectLst/>
        </p:spPr>
        <p:txBody>
          <a:bodyPr>
            <a:spAutoFit/>
          </a:bodyPr>
          <a:lstStyle/>
          <a:p>
            <a:pPr>
              <a:spcBef>
                <a:spcPct val="50000"/>
              </a:spcBef>
              <a:defRPr/>
            </a:pPr>
            <a:r>
              <a:rPr lang="en-US" altLang="zh-CN" sz="4000" b="1">
                <a:solidFill>
                  <a:srgbClr val="FF3300"/>
                </a:solidFill>
                <a:effectLst>
                  <a:outerShdw blurRad="38100" dist="38100" dir="2700000" algn="tl">
                    <a:srgbClr val="C0C0C0"/>
                  </a:outerShdw>
                </a:effectLst>
              </a:rPr>
              <a:t>×?</a:t>
            </a:r>
          </a:p>
        </p:txBody>
      </p:sp>
      <p:sp>
        <p:nvSpPr>
          <p:cNvPr id="96908" name="Text Box 652">
            <a:extLst>
              <a:ext uri="{FF2B5EF4-FFF2-40B4-BE49-F238E27FC236}">
                <a16:creationId xmlns:a16="http://schemas.microsoft.com/office/drawing/2014/main" id="{0E04287F-4CC4-4C6B-86AA-68C0E49CCC9C}"/>
              </a:ext>
            </a:extLst>
          </p:cNvPr>
          <p:cNvSpPr txBox="1">
            <a:spLocks noChangeArrowheads="1"/>
          </p:cNvSpPr>
          <p:nvPr/>
        </p:nvSpPr>
        <p:spPr bwMode="auto">
          <a:xfrm>
            <a:off x="6851650" y="4681538"/>
            <a:ext cx="719138" cy="701675"/>
          </a:xfrm>
          <a:prstGeom prst="rect">
            <a:avLst/>
          </a:prstGeom>
          <a:noFill/>
          <a:ln w="9525">
            <a:noFill/>
            <a:miter lim="800000"/>
            <a:headEnd/>
            <a:tailEnd/>
          </a:ln>
          <a:effectLst/>
        </p:spPr>
        <p:txBody>
          <a:bodyPr>
            <a:spAutoFit/>
          </a:bodyPr>
          <a:lstStyle/>
          <a:p>
            <a:pPr>
              <a:spcBef>
                <a:spcPct val="50000"/>
              </a:spcBef>
              <a:defRPr/>
            </a:pPr>
            <a:r>
              <a:rPr lang="en-US" altLang="zh-CN" sz="4000" b="1">
                <a:solidFill>
                  <a:srgbClr val="FF3300"/>
                </a:solidFill>
                <a:effectLst>
                  <a:outerShdw blurRad="38100" dist="38100" dir="2700000" algn="tl">
                    <a:srgbClr val="C0C0C0"/>
                  </a:outerShdw>
                </a:effectLst>
              </a:rPr>
              <a:t>×</a:t>
            </a:r>
          </a:p>
        </p:txBody>
      </p:sp>
      <p:sp>
        <p:nvSpPr>
          <p:cNvPr id="96909" name="Text Box 653">
            <a:extLst>
              <a:ext uri="{FF2B5EF4-FFF2-40B4-BE49-F238E27FC236}">
                <a16:creationId xmlns:a16="http://schemas.microsoft.com/office/drawing/2014/main" id="{27EF669B-F90A-4953-BB73-32497B36FCDA}"/>
              </a:ext>
            </a:extLst>
          </p:cNvPr>
          <p:cNvSpPr txBox="1">
            <a:spLocks noChangeArrowheads="1"/>
          </p:cNvSpPr>
          <p:nvPr/>
        </p:nvSpPr>
        <p:spPr bwMode="auto">
          <a:xfrm>
            <a:off x="6877050" y="5084763"/>
            <a:ext cx="719138" cy="701675"/>
          </a:xfrm>
          <a:prstGeom prst="rect">
            <a:avLst/>
          </a:prstGeom>
          <a:noFill/>
          <a:ln w="9525">
            <a:noFill/>
            <a:miter lim="800000"/>
            <a:headEnd/>
            <a:tailEnd/>
          </a:ln>
          <a:effectLst/>
        </p:spPr>
        <p:txBody>
          <a:bodyPr>
            <a:spAutoFit/>
          </a:bodyPr>
          <a:lstStyle/>
          <a:p>
            <a:pPr>
              <a:spcBef>
                <a:spcPct val="50000"/>
              </a:spcBef>
              <a:defRPr/>
            </a:pPr>
            <a:r>
              <a:rPr lang="en-US" altLang="zh-CN" sz="4000" b="1">
                <a:solidFill>
                  <a:srgbClr val="FF3300"/>
                </a:solidFill>
                <a:effectLst>
                  <a:outerShdw blurRad="38100" dist="38100" dir="2700000" algn="tl">
                    <a:srgbClr val="C0C0C0"/>
                  </a:outerShdw>
                </a:effectLst>
              </a:rPr>
              <a:t>×</a:t>
            </a:r>
          </a:p>
        </p:txBody>
      </p:sp>
      <p:sp>
        <p:nvSpPr>
          <p:cNvPr id="96910" name="AutoShape 654">
            <a:extLst>
              <a:ext uri="{FF2B5EF4-FFF2-40B4-BE49-F238E27FC236}">
                <a16:creationId xmlns:a16="http://schemas.microsoft.com/office/drawing/2014/main" id="{7C74186D-C15B-4096-BB93-9537BF574832}"/>
              </a:ext>
            </a:extLst>
          </p:cNvPr>
          <p:cNvSpPr>
            <a:spLocks noChangeArrowheads="1"/>
          </p:cNvSpPr>
          <p:nvPr/>
        </p:nvSpPr>
        <p:spPr bwMode="auto">
          <a:xfrm>
            <a:off x="5651500" y="1268413"/>
            <a:ext cx="3097213" cy="503237"/>
          </a:xfrm>
          <a:prstGeom prst="wedgeRoundRectCallout">
            <a:avLst>
              <a:gd name="adj1" fmla="val 17454"/>
              <a:gd name="adj2" fmla="val 599528"/>
              <a:gd name="adj3" fmla="val 16667"/>
            </a:avLst>
          </a:prstGeom>
          <a:noFill/>
          <a:ln w="38100">
            <a:solidFill>
              <a:srgbClr val="FF0000"/>
            </a:solidFill>
            <a:prstDash val="dash"/>
            <a:miter lim="800000"/>
            <a:headEnd/>
            <a:tailEnd/>
          </a:ln>
          <a:effectLst/>
        </p:spPr>
        <p:txBody>
          <a:bodyPr/>
          <a:lstStyle/>
          <a:p>
            <a:pPr algn="ctr">
              <a:defRPr/>
            </a:pPr>
            <a:r>
              <a:rPr lang="en-US" altLang="zh-CN" sz="2000" b="1">
                <a:solidFill>
                  <a:srgbClr val="FF0000"/>
                </a:solidFill>
                <a:effectLst>
                  <a:outerShdw blurRad="38100" dist="38100" dir="2700000" algn="tl">
                    <a:srgbClr val="C0C0C0"/>
                  </a:outerShdw>
                </a:effectLst>
              </a:rPr>
              <a:t>&amp;s</a:t>
            </a:r>
            <a:r>
              <a:rPr lang="zh-CN" altLang="en-US" sz="2000" b="1">
                <a:solidFill>
                  <a:srgbClr val="FF0000"/>
                </a:solidFill>
                <a:effectLst>
                  <a:outerShdw blurRad="38100" dist="38100" dir="2700000" algn="tl">
                    <a:srgbClr val="C0C0C0"/>
                  </a:outerShdw>
                </a:effectLst>
              </a:rPr>
              <a:t>类型为</a:t>
            </a:r>
            <a:r>
              <a:rPr lang="en-US" altLang="zh-CN" sz="2000" b="1">
                <a:solidFill>
                  <a:srgbClr val="FF0000"/>
                </a:solidFill>
                <a:effectLst>
                  <a:outerShdw blurRad="38100" dist="38100" dir="2700000" algn="tl">
                    <a:srgbClr val="C0C0C0"/>
                  </a:outerShdw>
                </a:effectLst>
              </a:rPr>
              <a:t>char(*)[6]</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96895">
                                            <p:txEl>
                                              <p:pRg st="0" end="0"/>
                                            </p:txEl>
                                          </p:spTgt>
                                        </p:tgtEl>
                                        <p:attrNameLst>
                                          <p:attrName>style.visibility</p:attrName>
                                        </p:attrNameLst>
                                      </p:cBhvr>
                                      <p:to>
                                        <p:strVal val="visible"/>
                                      </p:to>
                                    </p:set>
                                    <p:anim calcmode="lin" valueType="num">
                                      <p:cBhvr>
                                        <p:cTn id="7" dur="1000" fill="hold"/>
                                        <p:tgtEl>
                                          <p:spTgt spid="96895">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96895">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96895">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96897"/>
                                        </p:tgtEl>
                                        <p:attrNameLst>
                                          <p:attrName>style.visibility</p:attrName>
                                        </p:attrNameLst>
                                      </p:cBhvr>
                                      <p:to>
                                        <p:strVal val="visible"/>
                                      </p:to>
                                    </p:set>
                                    <p:anim calcmode="lin" valueType="num">
                                      <p:cBhvr>
                                        <p:cTn id="14" dur="1000" fill="hold"/>
                                        <p:tgtEl>
                                          <p:spTgt spid="96897"/>
                                        </p:tgtEl>
                                        <p:attrNameLst>
                                          <p:attrName>ppt_x</p:attrName>
                                        </p:attrNameLst>
                                      </p:cBhvr>
                                      <p:tavLst>
                                        <p:tav tm="0">
                                          <p:val>
                                            <p:strVal val="#ppt_x-.2"/>
                                          </p:val>
                                        </p:tav>
                                        <p:tav tm="100000">
                                          <p:val>
                                            <p:strVal val="#ppt_x"/>
                                          </p:val>
                                        </p:tav>
                                      </p:tavLst>
                                    </p:anim>
                                    <p:anim calcmode="lin" valueType="num">
                                      <p:cBhvr>
                                        <p:cTn id="15" dur="1000" fill="hold"/>
                                        <p:tgtEl>
                                          <p:spTgt spid="96897"/>
                                        </p:tgtEl>
                                        <p:attrNameLst>
                                          <p:attrName>ppt_y</p:attrName>
                                        </p:attrNameLst>
                                      </p:cBhvr>
                                      <p:tavLst>
                                        <p:tav tm="0">
                                          <p:val>
                                            <p:strVal val="#ppt_y"/>
                                          </p:val>
                                        </p:tav>
                                        <p:tav tm="100000">
                                          <p:val>
                                            <p:strVal val="#ppt_y"/>
                                          </p:val>
                                        </p:tav>
                                      </p:tavLst>
                                    </p:anim>
                                    <p:animEffect transition="in" filter="wipe(right)" prLst="gradientSize: 0.1">
                                      <p:cBhvr>
                                        <p:cTn id="16" dur="1000"/>
                                        <p:tgtEl>
                                          <p:spTgt spid="9689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96895">
                                            <p:txEl>
                                              <p:pRg st="1" end="1"/>
                                            </p:txEl>
                                          </p:spTgt>
                                        </p:tgtEl>
                                        <p:attrNameLst>
                                          <p:attrName>style.visibility</p:attrName>
                                        </p:attrNameLst>
                                      </p:cBhvr>
                                      <p:to>
                                        <p:strVal val="visible"/>
                                      </p:to>
                                    </p:set>
                                    <p:anim calcmode="lin" valueType="num">
                                      <p:cBhvr>
                                        <p:cTn id="21" dur="1000" fill="hold"/>
                                        <p:tgtEl>
                                          <p:spTgt spid="96895">
                                            <p:txEl>
                                              <p:pRg st="1" end="1"/>
                                            </p:txEl>
                                          </p:spTgt>
                                        </p:tgtEl>
                                        <p:attrNameLst>
                                          <p:attrName>ppt_x</p:attrName>
                                        </p:attrNameLst>
                                      </p:cBhvr>
                                      <p:tavLst>
                                        <p:tav tm="0">
                                          <p:val>
                                            <p:strVal val="#ppt_x-.2"/>
                                          </p:val>
                                        </p:tav>
                                        <p:tav tm="100000">
                                          <p:val>
                                            <p:strVal val="#ppt_x"/>
                                          </p:val>
                                        </p:tav>
                                      </p:tavLst>
                                    </p:anim>
                                    <p:anim calcmode="lin" valueType="num">
                                      <p:cBhvr>
                                        <p:cTn id="22" dur="1000" fill="hold"/>
                                        <p:tgtEl>
                                          <p:spTgt spid="96895">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96895">
                                            <p:txEl>
                                              <p:pRg st="1" end="1"/>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9" presetClass="entr" presetSubtype="0" fill="hold" nodeType="clickEffect">
                                  <p:stCondLst>
                                    <p:cond delay="0"/>
                                  </p:stCondLst>
                                  <p:childTnLst>
                                    <p:set>
                                      <p:cBhvr>
                                        <p:cTn id="27" dur="1" fill="hold">
                                          <p:stCondLst>
                                            <p:cond delay="0"/>
                                          </p:stCondLst>
                                        </p:cTn>
                                        <p:tgtEl>
                                          <p:spTgt spid="96898"/>
                                        </p:tgtEl>
                                        <p:attrNameLst>
                                          <p:attrName>style.visibility</p:attrName>
                                        </p:attrNameLst>
                                      </p:cBhvr>
                                      <p:to>
                                        <p:strVal val="visible"/>
                                      </p:to>
                                    </p:set>
                                    <p:anim calcmode="lin" valueType="num">
                                      <p:cBhvr>
                                        <p:cTn id="28" dur="1000" fill="hold"/>
                                        <p:tgtEl>
                                          <p:spTgt spid="96898"/>
                                        </p:tgtEl>
                                        <p:attrNameLst>
                                          <p:attrName>ppt_x</p:attrName>
                                        </p:attrNameLst>
                                      </p:cBhvr>
                                      <p:tavLst>
                                        <p:tav tm="0">
                                          <p:val>
                                            <p:strVal val="#ppt_x-.2"/>
                                          </p:val>
                                        </p:tav>
                                        <p:tav tm="100000">
                                          <p:val>
                                            <p:strVal val="#ppt_x"/>
                                          </p:val>
                                        </p:tav>
                                      </p:tavLst>
                                    </p:anim>
                                    <p:anim calcmode="lin" valueType="num">
                                      <p:cBhvr>
                                        <p:cTn id="29" dur="1000" fill="hold"/>
                                        <p:tgtEl>
                                          <p:spTgt spid="96898"/>
                                        </p:tgtEl>
                                        <p:attrNameLst>
                                          <p:attrName>ppt_y</p:attrName>
                                        </p:attrNameLst>
                                      </p:cBhvr>
                                      <p:tavLst>
                                        <p:tav tm="0">
                                          <p:val>
                                            <p:strVal val="#ppt_y"/>
                                          </p:val>
                                        </p:tav>
                                        <p:tav tm="100000">
                                          <p:val>
                                            <p:strVal val="#ppt_y"/>
                                          </p:val>
                                        </p:tav>
                                      </p:tavLst>
                                    </p:anim>
                                    <p:animEffect transition="in" filter="wipe(right)" prLst="gradientSize: 0.1">
                                      <p:cBhvr>
                                        <p:cTn id="30" dur="1000"/>
                                        <p:tgtEl>
                                          <p:spTgt spid="9689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9" presetClass="entr" presetSubtype="0" fill="hold" nodeType="clickEffect">
                                  <p:stCondLst>
                                    <p:cond delay="0"/>
                                  </p:stCondLst>
                                  <p:childTnLst>
                                    <p:set>
                                      <p:cBhvr>
                                        <p:cTn id="34" dur="1" fill="hold">
                                          <p:stCondLst>
                                            <p:cond delay="0"/>
                                          </p:stCondLst>
                                        </p:cTn>
                                        <p:tgtEl>
                                          <p:spTgt spid="96895">
                                            <p:txEl>
                                              <p:pRg st="2" end="2"/>
                                            </p:txEl>
                                          </p:spTgt>
                                        </p:tgtEl>
                                        <p:attrNameLst>
                                          <p:attrName>style.visibility</p:attrName>
                                        </p:attrNameLst>
                                      </p:cBhvr>
                                      <p:to>
                                        <p:strVal val="visible"/>
                                      </p:to>
                                    </p:set>
                                    <p:anim calcmode="lin" valueType="num">
                                      <p:cBhvr>
                                        <p:cTn id="35" dur="1000" fill="hold"/>
                                        <p:tgtEl>
                                          <p:spTgt spid="96895">
                                            <p:txEl>
                                              <p:pRg st="2" end="2"/>
                                            </p:txEl>
                                          </p:spTgt>
                                        </p:tgtEl>
                                        <p:attrNameLst>
                                          <p:attrName>ppt_x</p:attrName>
                                        </p:attrNameLst>
                                      </p:cBhvr>
                                      <p:tavLst>
                                        <p:tav tm="0">
                                          <p:val>
                                            <p:strVal val="#ppt_x-.2"/>
                                          </p:val>
                                        </p:tav>
                                        <p:tav tm="100000">
                                          <p:val>
                                            <p:strVal val="#ppt_x"/>
                                          </p:val>
                                        </p:tav>
                                      </p:tavLst>
                                    </p:anim>
                                    <p:anim calcmode="lin" valueType="num">
                                      <p:cBhvr>
                                        <p:cTn id="36" dur="1000" fill="hold"/>
                                        <p:tgtEl>
                                          <p:spTgt spid="96895">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96895">
                                            <p:txEl>
                                              <p:pRg st="2" end="2"/>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9" presetClass="entr" presetSubtype="0"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 calcmode="lin" valueType="num">
                                      <p:cBhvr>
                                        <p:cTn id="42" dur="1000" fill="hold"/>
                                        <p:tgtEl>
                                          <p:spTgt spid="2"/>
                                        </p:tgtEl>
                                        <p:attrNameLst>
                                          <p:attrName>ppt_x</p:attrName>
                                        </p:attrNameLst>
                                      </p:cBhvr>
                                      <p:tavLst>
                                        <p:tav tm="0">
                                          <p:val>
                                            <p:strVal val="#ppt_x-.2"/>
                                          </p:val>
                                        </p:tav>
                                        <p:tav tm="100000">
                                          <p:val>
                                            <p:strVal val="#ppt_x"/>
                                          </p:val>
                                        </p:tav>
                                      </p:tavLst>
                                    </p:anim>
                                    <p:anim calcmode="lin" valueType="num">
                                      <p:cBhvr>
                                        <p:cTn id="43"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44" dur="1000"/>
                                        <p:tgtEl>
                                          <p:spTgt spid="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9" presetClass="entr" presetSubtype="10" fill="hold" grpId="0" nodeType="clickEffect">
                                  <p:stCondLst>
                                    <p:cond delay="0"/>
                                  </p:stCondLst>
                                  <p:childTnLst>
                                    <p:set>
                                      <p:cBhvr>
                                        <p:cTn id="48" dur="1" fill="hold">
                                          <p:stCondLst>
                                            <p:cond delay="0"/>
                                          </p:stCondLst>
                                        </p:cTn>
                                        <p:tgtEl>
                                          <p:spTgt spid="96902"/>
                                        </p:tgtEl>
                                        <p:attrNameLst>
                                          <p:attrName>style.visibility</p:attrName>
                                        </p:attrNameLst>
                                      </p:cBhvr>
                                      <p:to>
                                        <p:strVal val="visible"/>
                                      </p:to>
                                    </p:set>
                                    <p:anim calcmode="lin" valueType="num">
                                      <p:cBhvr>
                                        <p:cTn id="49" dur="5000" fill="hold"/>
                                        <p:tgtEl>
                                          <p:spTgt spid="96902"/>
                                        </p:tgtEl>
                                        <p:attrNameLst>
                                          <p:attrName>ppt_w</p:attrName>
                                        </p:attrNameLst>
                                      </p:cBhvr>
                                      <p:tavLst>
                                        <p:tav tm="0" fmla="#ppt_w*sin(2.5*pi*$)">
                                          <p:val>
                                            <p:fltVal val="0"/>
                                          </p:val>
                                        </p:tav>
                                        <p:tav tm="100000">
                                          <p:val>
                                            <p:fltVal val="1"/>
                                          </p:val>
                                        </p:tav>
                                      </p:tavLst>
                                    </p:anim>
                                    <p:anim calcmode="lin" valueType="num">
                                      <p:cBhvr>
                                        <p:cTn id="50" dur="5000" fill="hold"/>
                                        <p:tgtEl>
                                          <p:spTgt spid="96902"/>
                                        </p:tgtEl>
                                        <p:attrNameLst>
                                          <p:attrName>ppt_h</p:attrName>
                                        </p:attrNameLst>
                                      </p:cBhvr>
                                      <p:tavLst>
                                        <p:tav tm="0">
                                          <p:val>
                                            <p:strVal val="#ppt_h"/>
                                          </p:val>
                                        </p:tav>
                                        <p:tav tm="100000">
                                          <p:val>
                                            <p:strVal val="#ppt_h"/>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9" presetClass="entr" presetSubtype="0" fill="hold" nodeType="clickEffect">
                                  <p:stCondLst>
                                    <p:cond delay="0"/>
                                  </p:stCondLst>
                                  <p:childTnLst>
                                    <p:set>
                                      <p:cBhvr>
                                        <p:cTn id="54" dur="1" fill="hold">
                                          <p:stCondLst>
                                            <p:cond delay="0"/>
                                          </p:stCondLst>
                                        </p:cTn>
                                        <p:tgtEl>
                                          <p:spTgt spid="96895">
                                            <p:txEl>
                                              <p:pRg st="3" end="3"/>
                                            </p:txEl>
                                          </p:spTgt>
                                        </p:tgtEl>
                                        <p:attrNameLst>
                                          <p:attrName>style.visibility</p:attrName>
                                        </p:attrNameLst>
                                      </p:cBhvr>
                                      <p:to>
                                        <p:strVal val="visible"/>
                                      </p:to>
                                    </p:set>
                                    <p:anim calcmode="lin" valueType="num">
                                      <p:cBhvr>
                                        <p:cTn id="55" dur="1000" fill="hold"/>
                                        <p:tgtEl>
                                          <p:spTgt spid="96895">
                                            <p:txEl>
                                              <p:pRg st="3" end="3"/>
                                            </p:txEl>
                                          </p:spTgt>
                                        </p:tgtEl>
                                        <p:attrNameLst>
                                          <p:attrName>ppt_x</p:attrName>
                                        </p:attrNameLst>
                                      </p:cBhvr>
                                      <p:tavLst>
                                        <p:tav tm="0">
                                          <p:val>
                                            <p:strVal val="#ppt_x-.2"/>
                                          </p:val>
                                        </p:tav>
                                        <p:tav tm="100000">
                                          <p:val>
                                            <p:strVal val="#ppt_x"/>
                                          </p:val>
                                        </p:tav>
                                      </p:tavLst>
                                    </p:anim>
                                    <p:anim calcmode="lin" valueType="num">
                                      <p:cBhvr>
                                        <p:cTn id="56" dur="1000" fill="hold"/>
                                        <p:tgtEl>
                                          <p:spTgt spid="96895">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57" dur="1000"/>
                                        <p:tgtEl>
                                          <p:spTgt spid="96895">
                                            <p:txEl>
                                              <p:pRg st="3" end="3"/>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9" presetClass="entr" presetSubtype="10" fill="hold" grpId="0" nodeType="clickEffect">
                                  <p:stCondLst>
                                    <p:cond delay="0"/>
                                  </p:stCondLst>
                                  <p:childTnLst>
                                    <p:set>
                                      <p:cBhvr>
                                        <p:cTn id="61" dur="1" fill="hold">
                                          <p:stCondLst>
                                            <p:cond delay="0"/>
                                          </p:stCondLst>
                                        </p:cTn>
                                        <p:tgtEl>
                                          <p:spTgt spid="96903"/>
                                        </p:tgtEl>
                                        <p:attrNameLst>
                                          <p:attrName>style.visibility</p:attrName>
                                        </p:attrNameLst>
                                      </p:cBhvr>
                                      <p:to>
                                        <p:strVal val="visible"/>
                                      </p:to>
                                    </p:set>
                                    <p:anim calcmode="lin" valueType="num">
                                      <p:cBhvr>
                                        <p:cTn id="62" dur="5000" fill="hold"/>
                                        <p:tgtEl>
                                          <p:spTgt spid="96903"/>
                                        </p:tgtEl>
                                        <p:attrNameLst>
                                          <p:attrName>ppt_w</p:attrName>
                                        </p:attrNameLst>
                                      </p:cBhvr>
                                      <p:tavLst>
                                        <p:tav tm="0" fmla="#ppt_w*sin(2.5*pi*$)">
                                          <p:val>
                                            <p:fltVal val="0"/>
                                          </p:val>
                                        </p:tav>
                                        <p:tav tm="100000">
                                          <p:val>
                                            <p:fltVal val="1"/>
                                          </p:val>
                                        </p:tav>
                                      </p:tavLst>
                                    </p:anim>
                                    <p:anim calcmode="lin" valueType="num">
                                      <p:cBhvr>
                                        <p:cTn id="63" dur="5000" fill="hold"/>
                                        <p:tgtEl>
                                          <p:spTgt spid="96903"/>
                                        </p:tgtEl>
                                        <p:attrNameLst>
                                          <p:attrName>ppt_h</p:attrName>
                                        </p:attrNameLst>
                                      </p:cBhvr>
                                      <p:tavLst>
                                        <p:tav tm="0">
                                          <p:val>
                                            <p:strVal val="#ppt_h"/>
                                          </p:val>
                                        </p:tav>
                                        <p:tav tm="100000">
                                          <p:val>
                                            <p:strVal val="#ppt_h"/>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29" presetClass="entr" presetSubtype="0" fill="hold" nodeType="clickEffect">
                                  <p:stCondLst>
                                    <p:cond delay="0"/>
                                  </p:stCondLst>
                                  <p:childTnLst>
                                    <p:set>
                                      <p:cBhvr>
                                        <p:cTn id="67" dur="1" fill="hold">
                                          <p:stCondLst>
                                            <p:cond delay="0"/>
                                          </p:stCondLst>
                                        </p:cTn>
                                        <p:tgtEl>
                                          <p:spTgt spid="96905">
                                            <p:txEl>
                                              <p:pRg st="0" end="0"/>
                                            </p:txEl>
                                          </p:spTgt>
                                        </p:tgtEl>
                                        <p:attrNameLst>
                                          <p:attrName>style.visibility</p:attrName>
                                        </p:attrNameLst>
                                      </p:cBhvr>
                                      <p:to>
                                        <p:strVal val="visible"/>
                                      </p:to>
                                    </p:set>
                                    <p:anim calcmode="lin" valueType="num">
                                      <p:cBhvr>
                                        <p:cTn id="68" dur="1000" fill="hold"/>
                                        <p:tgtEl>
                                          <p:spTgt spid="96905">
                                            <p:txEl>
                                              <p:pRg st="0" end="0"/>
                                            </p:txEl>
                                          </p:spTgt>
                                        </p:tgtEl>
                                        <p:attrNameLst>
                                          <p:attrName>ppt_x</p:attrName>
                                        </p:attrNameLst>
                                      </p:cBhvr>
                                      <p:tavLst>
                                        <p:tav tm="0">
                                          <p:val>
                                            <p:strVal val="#ppt_x-.2"/>
                                          </p:val>
                                        </p:tav>
                                        <p:tav tm="100000">
                                          <p:val>
                                            <p:strVal val="#ppt_x"/>
                                          </p:val>
                                        </p:tav>
                                      </p:tavLst>
                                    </p:anim>
                                    <p:anim calcmode="lin" valueType="num">
                                      <p:cBhvr>
                                        <p:cTn id="69" dur="1000" fill="hold"/>
                                        <p:tgtEl>
                                          <p:spTgt spid="96905">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70" dur="1000"/>
                                        <p:tgtEl>
                                          <p:spTgt spid="96905">
                                            <p:txEl>
                                              <p:pRg st="0" end="0"/>
                                            </p:txEl>
                                          </p:spTgt>
                                        </p:tgtEl>
                                      </p:cBhvr>
                                    </p:animEffect>
                                  </p:childTnLst>
                                </p:cTn>
                              </p:par>
                              <p:par>
                                <p:cTn id="71" presetID="29" presetClass="entr" presetSubtype="0" fill="hold" nodeType="withEffect">
                                  <p:stCondLst>
                                    <p:cond delay="0"/>
                                  </p:stCondLst>
                                  <p:childTnLst>
                                    <p:set>
                                      <p:cBhvr>
                                        <p:cTn id="72" dur="1" fill="hold">
                                          <p:stCondLst>
                                            <p:cond delay="0"/>
                                          </p:stCondLst>
                                        </p:cTn>
                                        <p:tgtEl>
                                          <p:spTgt spid="96905">
                                            <p:txEl>
                                              <p:pRg st="1" end="1"/>
                                            </p:txEl>
                                          </p:spTgt>
                                        </p:tgtEl>
                                        <p:attrNameLst>
                                          <p:attrName>style.visibility</p:attrName>
                                        </p:attrNameLst>
                                      </p:cBhvr>
                                      <p:to>
                                        <p:strVal val="visible"/>
                                      </p:to>
                                    </p:set>
                                    <p:anim calcmode="lin" valueType="num">
                                      <p:cBhvr>
                                        <p:cTn id="73" dur="1000" fill="hold"/>
                                        <p:tgtEl>
                                          <p:spTgt spid="96905">
                                            <p:txEl>
                                              <p:pRg st="1" end="1"/>
                                            </p:txEl>
                                          </p:spTgt>
                                        </p:tgtEl>
                                        <p:attrNameLst>
                                          <p:attrName>ppt_x</p:attrName>
                                        </p:attrNameLst>
                                      </p:cBhvr>
                                      <p:tavLst>
                                        <p:tav tm="0">
                                          <p:val>
                                            <p:strVal val="#ppt_x-.2"/>
                                          </p:val>
                                        </p:tav>
                                        <p:tav tm="100000">
                                          <p:val>
                                            <p:strVal val="#ppt_x"/>
                                          </p:val>
                                        </p:tav>
                                      </p:tavLst>
                                    </p:anim>
                                    <p:anim calcmode="lin" valueType="num">
                                      <p:cBhvr>
                                        <p:cTn id="74" dur="1000" fill="hold"/>
                                        <p:tgtEl>
                                          <p:spTgt spid="96905">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75" dur="1000"/>
                                        <p:tgtEl>
                                          <p:spTgt spid="96905">
                                            <p:txEl>
                                              <p:pRg st="1" end="1"/>
                                            </p:txEl>
                                          </p:spTgt>
                                        </p:tgtEl>
                                      </p:cBhvr>
                                    </p:animEffect>
                                  </p:childTnLst>
                                </p:cTn>
                              </p:par>
                              <p:par>
                                <p:cTn id="76" presetID="29" presetClass="entr" presetSubtype="0" fill="hold" nodeType="withEffect">
                                  <p:stCondLst>
                                    <p:cond delay="0"/>
                                  </p:stCondLst>
                                  <p:childTnLst>
                                    <p:set>
                                      <p:cBhvr>
                                        <p:cTn id="77" dur="1" fill="hold">
                                          <p:stCondLst>
                                            <p:cond delay="0"/>
                                          </p:stCondLst>
                                        </p:cTn>
                                        <p:tgtEl>
                                          <p:spTgt spid="96905">
                                            <p:txEl>
                                              <p:pRg st="2" end="2"/>
                                            </p:txEl>
                                          </p:spTgt>
                                        </p:tgtEl>
                                        <p:attrNameLst>
                                          <p:attrName>style.visibility</p:attrName>
                                        </p:attrNameLst>
                                      </p:cBhvr>
                                      <p:to>
                                        <p:strVal val="visible"/>
                                      </p:to>
                                    </p:set>
                                    <p:anim calcmode="lin" valueType="num">
                                      <p:cBhvr>
                                        <p:cTn id="78" dur="1000" fill="hold"/>
                                        <p:tgtEl>
                                          <p:spTgt spid="96905">
                                            <p:txEl>
                                              <p:pRg st="2" end="2"/>
                                            </p:txEl>
                                          </p:spTgt>
                                        </p:tgtEl>
                                        <p:attrNameLst>
                                          <p:attrName>ppt_x</p:attrName>
                                        </p:attrNameLst>
                                      </p:cBhvr>
                                      <p:tavLst>
                                        <p:tav tm="0">
                                          <p:val>
                                            <p:strVal val="#ppt_x-.2"/>
                                          </p:val>
                                        </p:tav>
                                        <p:tav tm="100000">
                                          <p:val>
                                            <p:strVal val="#ppt_x"/>
                                          </p:val>
                                        </p:tav>
                                      </p:tavLst>
                                    </p:anim>
                                    <p:anim calcmode="lin" valueType="num">
                                      <p:cBhvr>
                                        <p:cTn id="79" dur="1000" fill="hold"/>
                                        <p:tgtEl>
                                          <p:spTgt spid="96905">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80" dur="1000"/>
                                        <p:tgtEl>
                                          <p:spTgt spid="96905">
                                            <p:txEl>
                                              <p:pRg st="2" end="2"/>
                                            </p:txEl>
                                          </p:spTgt>
                                        </p:tgtEl>
                                      </p:cBhvr>
                                    </p:animEffect>
                                  </p:childTnLst>
                                </p:cTn>
                              </p:par>
                              <p:par>
                                <p:cTn id="81" presetID="29" presetClass="entr" presetSubtype="0" fill="hold" nodeType="withEffect">
                                  <p:stCondLst>
                                    <p:cond delay="0"/>
                                  </p:stCondLst>
                                  <p:childTnLst>
                                    <p:set>
                                      <p:cBhvr>
                                        <p:cTn id="82" dur="1" fill="hold">
                                          <p:stCondLst>
                                            <p:cond delay="0"/>
                                          </p:stCondLst>
                                        </p:cTn>
                                        <p:tgtEl>
                                          <p:spTgt spid="96905">
                                            <p:txEl>
                                              <p:pRg st="3" end="3"/>
                                            </p:txEl>
                                          </p:spTgt>
                                        </p:tgtEl>
                                        <p:attrNameLst>
                                          <p:attrName>style.visibility</p:attrName>
                                        </p:attrNameLst>
                                      </p:cBhvr>
                                      <p:to>
                                        <p:strVal val="visible"/>
                                      </p:to>
                                    </p:set>
                                    <p:anim calcmode="lin" valueType="num">
                                      <p:cBhvr>
                                        <p:cTn id="83" dur="1000" fill="hold"/>
                                        <p:tgtEl>
                                          <p:spTgt spid="96905">
                                            <p:txEl>
                                              <p:pRg st="3" end="3"/>
                                            </p:txEl>
                                          </p:spTgt>
                                        </p:tgtEl>
                                        <p:attrNameLst>
                                          <p:attrName>ppt_x</p:attrName>
                                        </p:attrNameLst>
                                      </p:cBhvr>
                                      <p:tavLst>
                                        <p:tav tm="0">
                                          <p:val>
                                            <p:strVal val="#ppt_x-.2"/>
                                          </p:val>
                                        </p:tav>
                                        <p:tav tm="100000">
                                          <p:val>
                                            <p:strVal val="#ppt_x"/>
                                          </p:val>
                                        </p:tav>
                                      </p:tavLst>
                                    </p:anim>
                                    <p:anim calcmode="lin" valueType="num">
                                      <p:cBhvr>
                                        <p:cTn id="84" dur="1000" fill="hold"/>
                                        <p:tgtEl>
                                          <p:spTgt spid="96905">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85" dur="1000"/>
                                        <p:tgtEl>
                                          <p:spTgt spid="96905">
                                            <p:txEl>
                                              <p:pRg st="3" end="3"/>
                                            </p:txEl>
                                          </p:spTgt>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19" presetClass="entr" presetSubtype="10" fill="hold" grpId="0" nodeType="clickEffect">
                                  <p:stCondLst>
                                    <p:cond delay="0"/>
                                  </p:stCondLst>
                                  <p:childTnLst>
                                    <p:set>
                                      <p:cBhvr>
                                        <p:cTn id="89" dur="1" fill="hold">
                                          <p:stCondLst>
                                            <p:cond delay="0"/>
                                          </p:stCondLst>
                                        </p:cTn>
                                        <p:tgtEl>
                                          <p:spTgt spid="96906"/>
                                        </p:tgtEl>
                                        <p:attrNameLst>
                                          <p:attrName>style.visibility</p:attrName>
                                        </p:attrNameLst>
                                      </p:cBhvr>
                                      <p:to>
                                        <p:strVal val="visible"/>
                                      </p:to>
                                    </p:set>
                                    <p:anim calcmode="lin" valueType="num">
                                      <p:cBhvr>
                                        <p:cTn id="90" dur="5000" fill="hold"/>
                                        <p:tgtEl>
                                          <p:spTgt spid="96906"/>
                                        </p:tgtEl>
                                        <p:attrNameLst>
                                          <p:attrName>ppt_w</p:attrName>
                                        </p:attrNameLst>
                                      </p:cBhvr>
                                      <p:tavLst>
                                        <p:tav tm="0" fmla="#ppt_w*sin(2.5*pi*$)">
                                          <p:val>
                                            <p:fltVal val="0"/>
                                          </p:val>
                                        </p:tav>
                                        <p:tav tm="100000">
                                          <p:val>
                                            <p:fltVal val="1"/>
                                          </p:val>
                                        </p:tav>
                                      </p:tavLst>
                                    </p:anim>
                                    <p:anim calcmode="lin" valueType="num">
                                      <p:cBhvr>
                                        <p:cTn id="91" dur="5000" fill="hold"/>
                                        <p:tgtEl>
                                          <p:spTgt spid="96906"/>
                                        </p:tgtEl>
                                        <p:attrNameLst>
                                          <p:attrName>ppt_h</p:attrName>
                                        </p:attrNameLst>
                                      </p:cBhvr>
                                      <p:tavLst>
                                        <p:tav tm="0">
                                          <p:val>
                                            <p:strVal val="#ppt_h"/>
                                          </p:val>
                                        </p:tav>
                                        <p:tav tm="100000">
                                          <p:val>
                                            <p:strVal val="#ppt_h"/>
                                          </p:val>
                                        </p:tav>
                                      </p:tavLst>
                                    </p:anim>
                                  </p:childTnLst>
                                </p:cTn>
                              </p:par>
                              <p:par>
                                <p:cTn id="92" presetID="19" presetClass="entr" presetSubtype="10" fill="hold" grpId="0" nodeType="withEffect">
                                  <p:stCondLst>
                                    <p:cond delay="0"/>
                                  </p:stCondLst>
                                  <p:childTnLst>
                                    <p:set>
                                      <p:cBhvr>
                                        <p:cTn id="93" dur="1" fill="hold">
                                          <p:stCondLst>
                                            <p:cond delay="0"/>
                                          </p:stCondLst>
                                        </p:cTn>
                                        <p:tgtEl>
                                          <p:spTgt spid="96907"/>
                                        </p:tgtEl>
                                        <p:attrNameLst>
                                          <p:attrName>style.visibility</p:attrName>
                                        </p:attrNameLst>
                                      </p:cBhvr>
                                      <p:to>
                                        <p:strVal val="visible"/>
                                      </p:to>
                                    </p:set>
                                    <p:anim calcmode="lin" valueType="num">
                                      <p:cBhvr>
                                        <p:cTn id="94" dur="5000" fill="hold"/>
                                        <p:tgtEl>
                                          <p:spTgt spid="96907"/>
                                        </p:tgtEl>
                                        <p:attrNameLst>
                                          <p:attrName>ppt_w</p:attrName>
                                        </p:attrNameLst>
                                      </p:cBhvr>
                                      <p:tavLst>
                                        <p:tav tm="0" fmla="#ppt_w*sin(2.5*pi*$)">
                                          <p:val>
                                            <p:fltVal val="0"/>
                                          </p:val>
                                        </p:tav>
                                        <p:tav tm="100000">
                                          <p:val>
                                            <p:fltVal val="1"/>
                                          </p:val>
                                        </p:tav>
                                      </p:tavLst>
                                    </p:anim>
                                    <p:anim calcmode="lin" valueType="num">
                                      <p:cBhvr>
                                        <p:cTn id="95" dur="5000" fill="hold"/>
                                        <p:tgtEl>
                                          <p:spTgt spid="96907"/>
                                        </p:tgtEl>
                                        <p:attrNameLst>
                                          <p:attrName>ppt_h</p:attrName>
                                        </p:attrNameLst>
                                      </p:cBhvr>
                                      <p:tavLst>
                                        <p:tav tm="0">
                                          <p:val>
                                            <p:strVal val="#ppt_h"/>
                                          </p:val>
                                        </p:tav>
                                        <p:tav tm="100000">
                                          <p:val>
                                            <p:strVal val="#ppt_h"/>
                                          </p:val>
                                        </p:tav>
                                      </p:tavLst>
                                    </p:anim>
                                  </p:childTnLst>
                                </p:cTn>
                              </p:par>
                              <p:par>
                                <p:cTn id="96" presetID="19" presetClass="entr" presetSubtype="10" fill="hold" grpId="0" nodeType="withEffect">
                                  <p:stCondLst>
                                    <p:cond delay="0"/>
                                  </p:stCondLst>
                                  <p:childTnLst>
                                    <p:set>
                                      <p:cBhvr>
                                        <p:cTn id="97" dur="1" fill="hold">
                                          <p:stCondLst>
                                            <p:cond delay="0"/>
                                          </p:stCondLst>
                                        </p:cTn>
                                        <p:tgtEl>
                                          <p:spTgt spid="96908"/>
                                        </p:tgtEl>
                                        <p:attrNameLst>
                                          <p:attrName>style.visibility</p:attrName>
                                        </p:attrNameLst>
                                      </p:cBhvr>
                                      <p:to>
                                        <p:strVal val="visible"/>
                                      </p:to>
                                    </p:set>
                                    <p:anim calcmode="lin" valueType="num">
                                      <p:cBhvr>
                                        <p:cTn id="98" dur="5000" fill="hold"/>
                                        <p:tgtEl>
                                          <p:spTgt spid="96908"/>
                                        </p:tgtEl>
                                        <p:attrNameLst>
                                          <p:attrName>ppt_w</p:attrName>
                                        </p:attrNameLst>
                                      </p:cBhvr>
                                      <p:tavLst>
                                        <p:tav tm="0" fmla="#ppt_w*sin(2.5*pi*$)">
                                          <p:val>
                                            <p:fltVal val="0"/>
                                          </p:val>
                                        </p:tav>
                                        <p:tav tm="100000">
                                          <p:val>
                                            <p:fltVal val="1"/>
                                          </p:val>
                                        </p:tav>
                                      </p:tavLst>
                                    </p:anim>
                                    <p:anim calcmode="lin" valueType="num">
                                      <p:cBhvr>
                                        <p:cTn id="99" dur="5000" fill="hold"/>
                                        <p:tgtEl>
                                          <p:spTgt spid="96908"/>
                                        </p:tgtEl>
                                        <p:attrNameLst>
                                          <p:attrName>ppt_h</p:attrName>
                                        </p:attrNameLst>
                                      </p:cBhvr>
                                      <p:tavLst>
                                        <p:tav tm="0">
                                          <p:val>
                                            <p:strVal val="#ppt_h"/>
                                          </p:val>
                                        </p:tav>
                                        <p:tav tm="100000">
                                          <p:val>
                                            <p:strVal val="#ppt_h"/>
                                          </p:val>
                                        </p:tav>
                                      </p:tavLst>
                                    </p:anim>
                                  </p:childTnLst>
                                </p:cTn>
                              </p:par>
                              <p:par>
                                <p:cTn id="100" presetID="19" presetClass="entr" presetSubtype="10" fill="hold" grpId="0" nodeType="withEffect">
                                  <p:stCondLst>
                                    <p:cond delay="0"/>
                                  </p:stCondLst>
                                  <p:childTnLst>
                                    <p:set>
                                      <p:cBhvr>
                                        <p:cTn id="101" dur="1" fill="hold">
                                          <p:stCondLst>
                                            <p:cond delay="0"/>
                                          </p:stCondLst>
                                        </p:cTn>
                                        <p:tgtEl>
                                          <p:spTgt spid="96909"/>
                                        </p:tgtEl>
                                        <p:attrNameLst>
                                          <p:attrName>style.visibility</p:attrName>
                                        </p:attrNameLst>
                                      </p:cBhvr>
                                      <p:to>
                                        <p:strVal val="visible"/>
                                      </p:to>
                                    </p:set>
                                    <p:anim calcmode="lin" valueType="num">
                                      <p:cBhvr>
                                        <p:cTn id="102" dur="5000" fill="hold"/>
                                        <p:tgtEl>
                                          <p:spTgt spid="96909"/>
                                        </p:tgtEl>
                                        <p:attrNameLst>
                                          <p:attrName>ppt_w</p:attrName>
                                        </p:attrNameLst>
                                      </p:cBhvr>
                                      <p:tavLst>
                                        <p:tav tm="0" fmla="#ppt_w*sin(2.5*pi*$)">
                                          <p:val>
                                            <p:fltVal val="0"/>
                                          </p:val>
                                        </p:tav>
                                        <p:tav tm="100000">
                                          <p:val>
                                            <p:fltVal val="1"/>
                                          </p:val>
                                        </p:tav>
                                      </p:tavLst>
                                    </p:anim>
                                    <p:anim calcmode="lin" valueType="num">
                                      <p:cBhvr>
                                        <p:cTn id="103" dur="5000" fill="hold"/>
                                        <p:tgtEl>
                                          <p:spTgt spid="96909"/>
                                        </p:tgtEl>
                                        <p:attrNameLst>
                                          <p:attrName>ppt_h</p:attrName>
                                        </p:attrNameLst>
                                      </p:cBhvr>
                                      <p:tavLst>
                                        <p:tav tm="0">
                                          <p:val>
                                            <p:strVal val="#ppt_h"/>
                                          </p:val>
                                        </p:tav>
                                        <p:tav tm="100000">
                                          <p:val>
                                            <p:strVal val="#ppt_h"/>
                                          </p:val>
                                        </p:tav>
                                      </p:tavLst>
                                    </p:anim>
                                  </p:childTnLst>
                                </p:cTn>
                              </p:par>
                            </p:childTnLst>
                          </p:cTn>
                        </p:par>
                      </p:childTnLst>
                    </p:cTn>
                  </p:par>
                  <p:par>
                    <p:cTn id="104" fill="hold" nodeType="clickPar">
                      <p:stCondLst>
                        <p:cond delay="indefinite"/>
                      </p:stCondLst>
                      <p:childTnLst>
                        <p:par>
                          <p:cTn id="105" fill="hold" nodeType="withGroup">
                            <p:stCondLst>
                              <p:cond delay="0"/>
                            </p:stCondLst>
                            <p:childTnLst>
                              <p:par>
                                <p:cTn id="106" presetID="47" presetClass="entr" presetSubtype="0" fill="hold" grpId="0" nodeType="clickEffect">
                                  <p:stCondLst>
                                    <p:cond delay="0"/>
                                  </p:stCondLst>
                                  <p:childTnLst>
                                    <p:set>
                                      <p:cBhvr>
                                        <p:cTn id="107" dur="1" fill="hold">
                                          <p:stCondLst>
                                            <p:cond delay="0"/>
                                          </p:stCondLst>
                                        </p:cTn>
                                        <p:tgtEl>
                                          <p:spTgt spid="96910"/>
                                        </p:tgtEl>
                                        <p:attrNameLst>
                                          <p:attrName>style.visibility</p:attrName>
                                        </p:attrNameLst>
                                      </p:cBhvr>
                                      <p:to>
                                        <p:strVal val="visible"/>
                                      </p:to>
                                    </p:set>
                                    <p:animEffect transition="in" filter="fade">
                                      <p:cBhvr>
                                        <p:cTn id="108" dur="1000"/>
                                        <p:tgtEl>
                                          <p:spTgt spid="96910"/>
                                        </p:tgtEl>
                                      </p:cBhvr>
                                    </p:animEffect>
                                    <p:anim calcmode="lin" valueType="num">
                                      <p:cBhvr>
                                        <p:cTn id="109" dur="1000" fill="hold"/>
                                        <p:tgtEl>
                                          <p:spTgt spid="96910"/>
                                        </p:tgtEl>
                                        <p:attrNameLst>
                                          <p:attrName>ppt_x</p:attrName>
                                        </p:attrNameLst>
                                      </p:cBhvr>
                                      <p:tavLst>
                                        <p:tav tm="0">
                                          <p:val>
                                            <p:strVal val="#ppt_x"/>
                                          </p:val>
                                        </p:tav>
                                        <p:tav tm="100000">
                                          <p:val>
                                            <p:strVal val="#ppt_x"/>
                                          </p:val>
                                        </p:tav>
                                      </p:tavLst>
                                    </p:anim>
                                    <p:anim calcmode="lin" valueType="num">
                                      <p:cBhvr>
                                        <p:cTn id="110" dur="1000" fill="hold"/>
                                        <p:tgtEl>
                                          <p:spTgt spid="969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902" grpId="0" animBg="1"/>
      <p:bldP spid="96903" grpId="0" animBg="1"/>
      <p:bldP spid="96906" grpId="0"/>
      <p:bldP spid="96907" grpId="0"/>
      <p:bldP spid="96908" grpId="0"/>
      <p:bldP spid="96909" grpId="0"/>
      <p:bldP spid="969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1">
            <a:extLst>
              <a:ext uri="{FF2B5EF4-FFF2-40B4-BE49-F238E27FC236}">
                <a16:creationId xmlns:a16="http://schemas.microsoft.com/office/drawing/2014/main" id="{5D806EAE-257F-49B3-98A6-85A9C99091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6ECADED3-42B4-47B2-9A72-5F6C63977480}" type="slidenum">
              <a:rPr kumimoji="0" lang="en-US" altLang="zh-CN" sz="1800">
                <a:solidFill>
                  <a:srgbClr val="009900"/>
                </a:solidFill>
              </a:rPr>
              <a:pPr eaLnBrk="1" hangingPunct="1"/>
              <a:t>2</a:t>
            </a:fld>
            <a:endParaRPr kumimoji="0" lang="en-US" altLang="zh-CN" sz="1800">
              <a:solidFill>
                <a:srgbClr val="009900"/>
              </a:solidFill>
            </a:endParaRPr>
          </a:p>
        </p:txBody>
      </p:sp>
      <p:sp>
        <p:nvSpPr>
          <p:cNvPr id="4099" name="Rectangle 31">
            <a:extLst>
              <a:ext uri="{FF2B5EF4-FFF2-40B4-BE49-F238E27FC236}">
                <a16:creationId xmlns:a16="http://schemas.microsoft.com/office/drawing/2014/main" id="{DB9480D7-5AB1-48E2-862C-E7821E273581}"/>
              </a:ext>
            </a:extLst>
          </p:cNvPr>
          <p:cNvSpPr>
            <a:spLocks noChangeArrowheads="1"/>
          </p:cNvSpPr>
          <p:nvPr/>
        </p:nvSpPr>
        <p:spPr bwMode="auto">
          <a:xfrm>
            <a:off x="838200" y="1828800"/>
            <a:ext cx="7621588"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50000"/>
              </a:spcBef>
            </a:pPr>
            <a:r>
              <a:rPr lang="zh-CN" altLang="en-US" sz="2000" b="1">
                <a:latin typeface="Times New Roman" panose="02020603050405020304" pitchFamily="18" charset="0"/>
              </a:rPr>
              <a:t>　　</a:t>
            </a:r>
            <a:r>
              <a:rPr lang="zh-CN" altLang="en-US" sz="2000" b="1"/>
              <a:t>    </a:t>
            </a:r>
            <a:r>
              <a:rPr lang="zh-CN" altLang="en-US" sz="2000" b="1">
                <a:latin typeface="Times New Roman" panose="02020603050405020304" pitchFamily="18" charset="0"/>
              </a:rPr>
              <a:t>本章主要</a:t>
            </a:r>
            <a:r>
              <a:rPr lang="zh-CN" altLang="en-US" sz="2000" b="1"/>
              <a:t>指针的概念、运算、使用、各种类型的指针、指针数组、类型表达式与复杂类型声明，还讨论了与动态存储分配的相关操作。 </a:t>
            </a:r>
          </a:p>
        </p:txBody>
      </p:sp>
      <p:sp>
        <p:nvSpPr>
          <p:cNvPr id="4100" name="Text Box 32">
            <a:extLst>
              <a:ext uri="{FF2B5EF4-FFF2-40B4-BE49-F238E27FC236}">
                <a16:creationId xmlns:a16="http://schemas.microsoft.com/office/drawing/2014/main" id="{AA8E18F5-68EA-4C1F-B136-0F87EACD9B19}"/>
              </a:ext>
            </a:extLst>
          </p:cNvPr>
          <p:cNvSpPr txBox="1">
            <a:spLocks noChangeArrowheads="1"/>
          </p:cNvSpPr>
          <p:nvPr/>
        </p:nvSpPr>
        <p:spPr bwMode="auto">
          <a:xfrm>
            <a:off x="3784600" y="1066800"/>
            <a:ext cx="16541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2800" b="1">
                <a:solidFill>
                  <a:srgbClr val="800000"/>
                </a:solidFill>
              </a:rPr>
              <a:t>内容摘要</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a:extLst>
              <a:ext uri="{FF2B5EF4-FFF2-40B4-BE49-F238E27FC236}">
                <a16:creationId xmlns:a16="http://schemas.microsoft.com/office/drawing/2014/main" id="{1CD5C06B-132C-40D8-80F1-7CC2A78F52E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1981F42D-A084-47F8-82D3-999254F86BD9}" type="slidenum">
              <a:rPr kumimoji="0" lang="en-US" altLang="zh-CN" sz="1800">
                <a:solidFill>
                  <a:srgbClr val="009900"/>
                </a:solidFill>
              </a:rPr>
              <a:pPr eaLnBrk="1" hangingPunct="1"/>
              <a:t>20</a:t>
            </a:fld>
            <a:endParaRPr kumimoji="0" lang="en-US" altLang="zh-CN" sz="1800">
              <a:solidFill>
                <a:srgbClr val="009900"/>
              </a:solidFill>
            </a:endParaRPr>
          </a:p>
        </p:txBody>
      </p:sp>
      <p:sp>
        <p:nvSpPr>
          <p:cNvPr id="22531" name="AutoShape 82">
            <a:hlinkClick r:id="rId2" action="ppaction://hlinksldjump" highlightClick="1"/>
            <a:extLst>
              <a:ext uri="{FF2B5EF4-FFF2-40B4-BE49-F238E27FC236}">
                <a16:creationId xmlns:a16="http://schemas.microsoft.com/office/drawing/2014/main" id="{6C34F3C6-5435-47FE-9CC3-A5A1D576008D}"/>
              </a:ext>
            </a:extLst>
          </p:cNvPr>
          <p:cNvSpPr>
            <a:spLocks noChangeArrowheads="1"/>
          </p:cNvSpPr>
          <p:nvPr/>
        </p:nvSpPr>
        <p:spPr bwMode="auto">
          <a:xfrm>
            <a:off x="8829675" y="6477000"/>
            <a:ext cx="228600" cy="228600"/>
          </a:xfrm>
          <a:prstGeom prst="actionButtonBackPrevious">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2532" name="Text Box 120">
            <a:extLst>
              <a:ext uri="{FF2B5EF4-FFF2-40B4-BE49-F238E27FC236}">
                <a16:creationId xmlns:a16="http://schemas.microsoft.com/office/drawing/2014/main" id="{AA02CF5D-5537-4325-BA93-FB88A3120E43}"/>
              </a:ext>
            </a:extLst>
          </p:cNvPr>
          <p:cNvSpPr txBox="1">
            <a:spLocks noChangeArrowheads="1"/>
          </p:cNvSpPr>
          <p:nvPr/>
        </p:nvSpPr>
        <p:spPr bwMode="auto">
          <a:xfrm>
            <a:off x="762000" y="692150"/>
            <a:ext cx="5033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b="1">
                <a:solidFill>
                  <a:srgbClr val="CC0099"/>
                </a:solidFill>
                <a:latin typeface="Times New Roman" panose="02020603050405020304" pitchFamily="18" charset="0"/>
                <a:ea typeface="黑体" panose="02010609060101010101" pitchFamily="49" charset="-122"/>
              </a:rPr>
              <a:t>8.4.2</a:t>
            </a:r>
            <a:r>
              <a:rPr lang="en-US" altLang="en-US" b="1">
                <a:solidFill>
                  <a:srgbClr val="CC0099"/>
                </a:solidFill>
                <a:latin typeface="Times New Roman" panose="02020603050405020304" pitchFamily="18" charset="0"/>
                <a:ea typeface="黑体" panose="02010609060101010101" pitchFamily="49" charset="-122"/>
              </a:rPr>
              <a:t> </a:t>
            </a:r>
            <a:r>
              <a:rPr lang="zh-CN" altLang="en-US" b="1">
                <a:solidFill>
                  <a:srgbClr val="CC0099"/>
                </a:solidFill>
                <a:latin typeface="Times New Roman" panose="02020603050405020304" pitchFamily="18" charset="0"/>
                <a:ea typeface="黑体" panose="02010609060101010101" pitchFamily="49" charset="-122"/>
              </a:rPr>
              <a:t>　一维数组参数的指针表示 </a:t>
            </a:r>
          </a:p>
        </p:txBody>
      </p:sp>
      <p:sp>
        <p:nvSpPr>
          <p:cNvPr id="43159" name="Rectangle 151">
            <a:extLst>
              <a:ext uri="{FF2B5EF4-FFF2-40B4-BE49-F238E27FC236}">
                <a16:creationId xmlns:a16="http://schemas.microsoft.com/office/drawing/2014/main" id="{7DA318B2-90B8-4E5E-A6B5-DC38487C1910}"/>
              </a:ext>
            </a:extLst>
          </p:cNvPr>
          <p:cNvSpPr>
            <a:spLocks noChangeArrowheads="1"/>
          </p:cNvSpPr>
          <p:nvPr/>
        </p:nvSpPr>
        <p:spPr bwMode="auto">
          <a:xfrm>
            <a:off x="684213" y="1196975"/>
            <a:ext cx="7958137" cy="822325"/>
          </a:xfrm>
          <a:prstGeom prst="rect">
            <a:avLst/>
          </a:prstGeom>
          <a:noFill/>
          <a:ln w="9525">
            <a:noFill/>
            <a:miter lim="800000"/>
            <a:headEnd/>
            <a:tailEnd/>
          </a:ln>
          <a:effectLst/>
        </p:spPr>
        <p:txBody>
          <a:bodyPr anchor="ctr">
            <a:spAutoFit/>
          </a:bodyPr>
          <a:lstStyle/>
          <a:p>
            <a:pPr>
              <a:lnSpc>
                <a:spcPct val="120000"/>
              </a:lnSpc>
              <a:defRPr/>
            </a:pPr>
            <a:r>
              <a:rPr lang="en-US" altLang="zh-CN" sz="2000" b="1">
                <a:effectLst>
                  <a:outerShdw blurRad="38100" dist="38100" dir="2700000" algn="tl">
                    <a:srgbClr val="C0C0C0"/>
                  </a:outerShdw>
                </a:effectLst>
              </a:rPr>
              <a:t>       </a:t>
            </a:r>
            <a:r>
              <a:rPr lang="zh-CN" altLang="en-US" sz="2000" b="1">
                <a:effectLst>
                  <a:outerShdw blurRad="38100" dist="38100" dir="2700000" algn="tl">
                    <a:srgbClr val="C0C0C0"/>
                  </a:outerShdw>
                </a:effectLst>
              </a:rPr>
              <a:t>对于函数形如</a:t>
            </a:r>
            <a:r>
              <a:rPr lang="en-US" altLang="zh-CN" sz="2000" b="1">
                <a:effectLst>
                  <a:outerShdw blurRad="38100" dist="38100" dir="2700000" algn="tl">
                    <a:srgbClr val="C0C0C0"/>
                  </a:outerShdw>
                </a:effectLst>
              </a:rPr>
              <a:t>int f(</a:t>
            </a:r>
            <a:r>
              <a:rPr lang="en-US" altLang="zh-CN" sz="2000" b="1">
                <a:solidFill>
                  <a:srgbClr val="FF3300"/>
                </a:solidFill>
                <a:effectLst>
                  <a:outerShdw blurRad="38100" dist="38100" dir="2700000" algn="tl">
                    <a:srgbClr val="C0C0C0"/>
                  </a:outerShdw>
                </a:effectLst>
              </a:rPr>
              <a:t>int</a:t>
            </a:r>
            <a:r>
              <a:rPr lang="en-US" altLang="zh-CN" sz="2000" b="1">
                <a:effectLst>
                  <a:outerShdw blurRad="38100" dist="38100" dir="2700000" algn="tl">
                    <a:srgbClr val="C0C0C0"/>
                  </a:outerShdw>
                </a:effectLst>
              </a:rPr>
              <a:t> </a:t>
            </a:r>
            <a:r>
              <a:rPr lang="en-US" altLang="zh-CN" sz="2000" b="1">
                <a:solidFill>
                  <a:schemeClr val="tx2"/>
                </a:solidFill>
                <a:effectLst>
                  <a:outerShdw blurRad="38100" dist="38100" dir="2700000" algn="tl">
                    <a:srgbClr val="C0C0C0"/>
                  </a:outerShdw>
                </a:effectLst>
              </a:rPr>
              <a:t>a</a:t>
            </a:r>
            <a:r>
              <a:rPr lang="en-US" altLang="zh-CN" sz="2000" b="1">
                <a:solidFill>
                  <a:srgbClr val="FF3300"/>
                </a:solidFill>
                <a:effectLst>
                  <a:outerShdw blurRad="38100" dist="38100" dir="2700000" algn="tl">
                    <a:srgbClr val="C0C0C0"/>
                  </a:outerShdw>
                </a:effectLst>
              </a:rPr>
              <a:t>[]</a:t>
            </a:r>
            <a:r>
              <a:rPr lang="zh-CN" altLang="en-US" sz="2000" b="1">
                <a:effectLst>
                  <a:outerShdw blurRad="38100" dist="38100" dir="2700000" algn="tl">
                    <a:srgbClr val="C0C0C0"/>
                  </a:outerShdw>
                </a:effectLst>
              </a:rPr>
              <a:t>，</a:t>
            </a:r>
            <a:r>
              <a:rPr lang="en-US" altLang="zh-CN" sz="2000" b="1">
                <a:effectLst>
                  <a:outerShdw blurRad="38100" dist="38100" dir="2700000" algn="tl">
                    <a:srgbClr val="C0C0C0"/>
                  </a:outerShdw>
                </a:effectLst>
                <a:latin typeface="Times New Roman"/>
              </a:rPr>
              <a:t>…</a:t>
            </a:r>
            <a:r>
              <a:rPr lang="en-US" altLang="zh-CN" sz="2000" b="1">
                <a:effectLst>
                  <a:outerShdw blurRad="38100" dist="38100" dir="2700000" algn="tl">
                    <a:srgbClr val="C0C0C0"/>
                  </a:outerShdw>
                </a:effectLst>
              </a:rPr>
              <a:t>  ){</a:t>
            </a:r>
            <a:r>
              <a:rPr lang="en-US" altLang="zh-CN" sz="2000" b="1">
                <a:effectLst>
                  <a:outerShdw blurRad="38100" dist="38100" dir="2700000" algn="tl">
                    <a:srgbClr val="C0C0C0"/>
                  </a:outerShdw>
                </a:effectLst>
                <a:latin typeface="Times New Roman"/>
              </a:rPr>
              <a:t>…</a:t>
            </a:r>
            <a:r>
              <a:rPr lang="en-US" altLang="zh-CN" sz="2000" b="1">
                <a:effectLst>
                  <a:outerShdw blurRad="38100" dist="38100" dir="2700000" algn="tl">
                    <a:srgbClr val="C0C0C0"/>
                  </a:outerShdw>
                </a:effectLst>
              </a:rPr>
              <a:t>}</a:t>
            </a:r>
            <a:r>
              <a:rPr lang="zh-CN" altLang="en-US" sz="2000" b="1">
                <a:effectLst>
                  <a:outerShdw blurRad="38100" dist="38100" dir="2700000" algn="tl">
                    <a:srgbClr val="C0C0C0"/>
                  </a:outerShdw>
                </a:effectLst>
              </a:rPr>
              <a:t>的形参</a:t>
            </a:r>
            <a:r>
              <a:rPr lang="en-US" altLang="zh-CN" sz="2000" b="1">
                <a:solidFill>
                  <a:schemeClr val="tx2"/>
                </a:solidFill>
                <a:effectLst>
                  <a:outerShdw blurRad="38100" dist="38100" dir="2700000" algn="tl">
                    <a:srgbClr val="C0C0C0"/>
                  </a:outerShdw>
                </a:effectLst>
              </a:rPr>
              <a:t>a</a:t>
            </a:r>
            <a:r>
              <a:rPr lang="zh-CN" altLang="en-US" sz="2000" b="1">
                <a:effectLst>
                  <a:outerShdw blurRad="38100" dist="38100" dir="2700000" algn="tl">
                    <a:srgbClr val="C0C0C0"/>
                  </a:outerShdw>
                </a:effectLst>
              </a:rPr>
              <a:t>，其类型</a:t>
            </a:r>
            <a:r>
              <a:rPr lang="en-US" altLang="zh-CN" sz="2000" b="1">
                <a:solidFill>
                  <a:srgbClr val="FF3300"/>
                </a:solidFill>
                <a:effectLst>
                  <a:outerShdw blurRad="38100" dist="38100" dir="2700000" algn="tl">
                    <a:srgbClr val="C0C0C0"/>
                  </a:outerShdw>
                </a:effectLst>
              </a:rPr>
              <a:t>int[]</a:t>
            </a:r>
            <a:r>
              <a:rPr lang="zh-CN" altLang="en-US" sz="2000" b="1">
                <a:effectLst>
                  <a:outerShdw blurRad="38100" dist="38100" dir="2700000" algn="tl">
                    <a:srgbClr val="C0C0C0"/>
                  </a:outerShdw>
                </a:effectLst>
              </a:rPr>
              <a:t>实质上是整型指针，即：</a:t>
            </a:r>
            <a:r>
              <a:rPr lang="en-US" altLang="zh-CN" sz="2000" b="1">
                <a:solidFill>
                  <a:srgbClr val="FF3300"/>
                </a:solidFill>
                <a:effectLst>
                  <a:outerShdw blurRad="38100" dist="38100" dir="2700000" algn="tl">
                    <a:srgbClr val="C0C0C0"/>
                  </a:outerShdw>
                </a:effectLst>
              </a:rPr>
              <a:t>int *</a:t>
            </a:r>
            <a:r>
              <a:rPr lang="zh-CN" altLang="en-US" sz="2000" b="1">
                <a:effectLst>
                  <a:outerShdw blurRad="38100" dist="38100" dir="2700000" algn="tl">
                    <a:srgbClr val="C0C0C0"/>
                  </a:outerShdw>
                </a:effectLst>
              </a:rPr>
              <a:t>。</a:t>
            </a:r>
          </a:p>
        </p:txBody>
      </p:sp>
      <p:grpSp>
        <p:nvGrpSpPr>
          <p:cNvPr id="2" name="Group 152">
            <a:extLst>
              <a:ext uri="{FF2B5EF4-FFF2-40B4-BE49-F238E27FC236}">
                <a16:creationId xmlns:a16="http://schemas.microsoft.com/office/drawing/2014/main" id="{D7F3C9E3-1F61-4A2C-9491-F0634A8701A4}"/>
              </a:ext>
            </a:extLst>
          </p:cNvPr>
          <p:cNvGrpSpPr>
            <a:grpSpLocks/>
          </p:cNvGrpSpPr>
          <p:nvPr/>
        </p:nvGrpSpPr>
        <p:grpSpPr bwMode="auto">
          <a:xfrm>
            <a:off x="5364163" y="4148138"/>
            <a:ext cx="3455987" cy="1657350"/>
            <a:chOff x="3379" y="2840"/>
            <a:chExt cx="2177" cy="1044"/>
          </a:xfrm>
        </p:grpSpPr>
        <p:pic>
          <p:nvPicPr>
            <p:cNvPr id="22581" name="Picture 153" descr="显示器图片">
              <a:hlinkClick r:id="rId3"/>
              <a:extLst>
                <a:ext uri="{FF2B5EF4-FFF2-40B4-BE49-F238E27FC236}">
                  <a16:creationId xmlns:a16="http://schemas.microsoft.com/office/drawing/2014/main" id="{1BD68003-5600-4BAB-9069-0DD61CD6D7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9" y="2840"/>
              <a:ext cx="2177" cy="1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162" name="Text Box 154">
              <a:extLst>
                <a:ext uri="{FF2B5EF4-FFF2-40B4-BE49-F238E27FC236}">
                  <a16:creationId xmlns:a16="http://schemas.microsoft.com/office/drawing/2014/main" id="{18774705-A03F-4F58-BD6B-5CA989954934}"/>
                </a:ext>
              </a:extLst>
            </p:cNvPr>
            <p:cNvSpPr txBox="1">
              <a:spLocks noChangeArrowheads="1"/>
            </p:cNvSpPr>
            <p:nvPr/>
          </p:nvSpPr>
          <p:spPr bwMode="auto">
            <a:xfrm>
              <a:off x="3787" y="2931"/>
              <a:ext cx="862" cy="212"/>
            </a:xfrm>
            <a:prstGeom prst="rect">
              <a:avLst/>
            </a:prstGeom>
            <a:noFill/>
            <a:ln w="9525">
              <a:noFill/>
              <a:miter lim="800000"/>
              <a:headEnd/>
              <a:tailEnd/>
            </a:ln>
            <a:effectLst/>
          </p:spPr>
          <p:txBody>
            <a:bodyPr>
              <a:spAutoFit/>
            </a:bodyPr>
            <a:lstStyle/>
            <a:p>
              <a:pPr>
                <a:spcBef>
                  <a:spcPct val="50000"/>
                </a:spcBef>
                <a:defRPr/>
              </a:pPr>
              <a:r>
                <a:rPr lang="en-US" altLang="zh-CN" sz="1600">
                  <a:solidFill>
                    <a:schemeClr val="bg1"/>
                  </a:solidFill>
                  <a:effectLst>
                    <a:outerShdw blurRad="38100" dist="38100" dir="2700000" algn="tl">
                      <a:srgbClr val="C0C0C0"/>
                    </a:outerShdw>
                  </a:effectLst>
                </a:rPr>
                <a:t>S1=15</a:t>
              </a:r>
            </a:p>
          </p:txBody>
        </p:sp>
      </p:grpSp>
      <p:grpSp>
        <p:nvGrpSpPr>
          <p:cNvPr id="3" name="Group 155">
            <a:extLst>
              <a:ext uri="{FF2B5EF4-FFF2-40B4-BE49-F238E27FC236}">
                <a16:creationId xmlns:a16="http://schemas.microsoft.com/office/drawing/2014/main" id="{013CF306-912A-4512-B97F-97500510FE48}"/>
              </a:ext>
            </a:extLst>
          </p:cNvPr>
          <p:cNvGrpSpPr>
            <a:grpSpLocks/>
          </p:cNvGrpSpPr>
          <p:nvPr/>
        </p:nvGrpSpPr>
        <p:grpSpPr bwMode="auto">
          <a:xfrm>
            <a:off x="827088" y="2401888"/>
            <a:ext cx="4824412" cy="3505200"/>
            <a:chOff x="521" y="1740"/>
            <a:chExt cx="3039" cy="2208"/>
          </a:xfrm>
        </p:grpSpPr>
        <p:sp>
          <p:nvSpPr>
            <p:cNvPr id="22578" name="Rectangle 156">
              <a:extLst>
                <a:ext uri="{FF2B5EF4-FFF2-40B4-BE49-F238E27FC236}">
                  <a16:creationId xmlns:a16="http://schemas.microsoft.com/office/drawing/2014/main" id="{6101B970-101C-41A0-80E7-7F8FFE9CBB2E}"/>
                </a:ext>
              </a:extLst>
            </p:cNvPr>
            <p:cNvSpPr>
              <a:spLocks noChangeArrowheads="1"/>
            </p:cNvSpPr>
            <p:nvPr/>
          </p:nvSpPr>
          <p:spPr bwMode="auto">
            <a:xfrm>
              <a:off x="521" y="2931"/>
              <a:ext cx="3039" cy="998"/>
            </a:xfrm>
            <a:prstGeom prst="rect">
              <a:avLst/>
            </a:prstGeom>
            <a:solidFill>
              <a:schemeClr val="accent1">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2579" name="Rectangle 157">
              <a:extLst>
                <a:ext uri="{FF2B5EF4-FFF2-40B4-BE49-F238E27FC236}">
                  <a16:creationId xmlns:a16="http://schemas.microsoft.com/office/drawing/2014/main" id="{2810A7A6-3639-4422-A101-F1761F737A63}"/>
                </a:ext>
              </a:extLst>
            </p:cNvPr>
            <p:cNvSpPr>
              <a:spLocks noChangeArrowheads="1"/>
            </p:cNvSpPr>
            <p:nvPr/>
          </p:nvSpPr>
          <p:spPr bwMode="auto">
            <a:xfrm>
              <a:off x="521" y="1752"/>
              <a:ext cx="1769" cy="1179"/>
            </a:xfrm>
            <a:prstGeom prst="rect">
              <a:avLst/>
            </a:prstGeom>
            <a:solidFill>
              <a:schemeClr val="accent1">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43166" name="Text Box 158">
              <a:extLst>
                <a:ext uri="{FF2B5EF4-FFF2-40B4-BE49-F238E27FC236}">
                  <a16:creationId xmlns:a16="http://schemas.microsoft.com/office/drawing/2014/main" id="{E5B05114-6FB1-4DDD-90FF-597E54D17E1A}"/>
                </a:ext>
              </a:extLst>
            </p:cNvPr>
            <p:cNvSpPr txBox="1">
              <a:spLocks noChangeArrowheads="1"/>
            </p:cNvSpPr>
            <p:nvPr/>
          </p:nvSpPr>
          <p:spPr bwMode="auto">
            <a:xfrm>
              <a:off x="521" y="1740"/>
              <a:ext cx="3039" cy="2208"/>
            </a:xfrm>
            <a:prstGeom prst="rect">
              <a:avLst/>
            </a:prstGeom>
            <a:noFill/>
            <a:ln w="9525">
              <a:noFill/>
              <a:miter lim="800000"/>
              <a:headEnd/>
              <a:tailEnd/>
            </a:ln>
            <a:effectLst/>
          </p:spPr>
          <p:txBody>
            <a:bodyPr>
              <a:spAutoFit/>
            </a:bodyPr>
            <a:lstStyle/>
            <a:p>
              <a:pPr>
                <a:defRPr/>
              </a:pPr>
              <a:r>
                <a:rPr lang="en-US" altLang="zh-CN" sz="2000" b="1">
                  <a:effectLst>
                    <a:outerShdw blurRad="38100" dist="38100" dir="2700000" algn="tl">
                      <a:srgbClr val="C0C0C0"/>
                    </a:outerShdw>
                  </a:effectLst>
                </a:rPr>
                <a:t>int </a:t>
              </a:r>
              <a:r>
                <a:rPr lang="en-US" altLang="zh-CN" sz="2000" b="1">
                  <a:solidFill>
                    <a:srgbClr val="FF33CC"/>
                  </a:solidFill>
                  <a:effectLst>
                    <a:outerShdw blurRad="38100" dist="38100" dir="2700000" algn="tl">
                      <a:srgbClr val="C0C0C0"/>
                    </a:outerShdw>
                  </a:effectLst>
                </a:rPr>
                <a:t>fun(int x[],int n)</a:t>
              </a:r>
              <a:r>
                <a:rPr lang="en-US" altLang="zh-CN" sz="2000" b="1">
                  <a:effectLst>
                    <a:outerShdw blurRad="38100" dist="38100" dir="2700000" algn="tl">
                      <a:srgbClr val="C0C0C0"/>
                    </a:outerShdw>
                  </a:effectLst>
                </a:rPr>
                <a:t>{</a:t>
              </a:r>
            </a:p>
            <a:p>
              <a:pPr>
                <a:defRPr/>
              </a:pPr>
              <a:r>
                <a:rPr lang="en-US" altLang="zh-CN" sz="2000" b="1">
                  <a:effectLst>
                    <a:outerShdw blurRad="38100" dist="38100" dir="2700000" algn="tl">
                      <a:srgbClr val="C0C0C0"/>
                    </a:outerShdw>
                  </a:effectLst>
                </a:rPr>
                <a:t>   int i,sum=0;</a:t>
              </a:r>
            </a:p>
            <a:p>
              <a:pPr>
                <a:defRPr/>
              </a:pPr>
              <a:r>
                <a:rPr lang="en-US" altLang="zh-CN" sz="2000" b="1">
                  <a:effectLst>
                    <a:outerShdw blurRad="38100" dist="38100" dir="2700000" algn="tl">
                      <a:srgbClr val="C0C0C0"/>
                    </a:outerShdw>
                  </a:effectLst>
                </a:rPr>
                <a:t>   for(i=0;i&lt;n;i++)</a:t>
              </a:r>
            </a:p>
            <a:p>
              <a:pPr>
                <a:defRPr/>
              </a:pPr>
              <a:r>
                <a:rPr lang="en-US" altLang="zh-CN" sz="2000" b="1">
                  <a:effectLst>
                    <a:outerShdw blurRad="38100" dist="38100" dir="2700000" algn="tl">
                      <a:srgbClr val="C0C0C0"/>
                    </a:outerShdw>
                  </a:effectLst>
                </a:rPr>
                <a:t>       s+=x[i];</a:t>
              </a:r>
            </a:p>
            <a:p>
              <a:pPr>
                <a:defRPr/>
              </a:pPr>
              <a:r>
                <a:rPr lang="en-US" altLang="zh-CN" sz="2000" b="1">
                  <a:effectLst>
                    <a:outerShdw blurRad="38100" dist="38100" dir="2700000" algn="tl">
                      <a:srgbClr val="C0C0C0"/>
                    </a:outerShdw>
                  </a:effectLst>
                </a:rPr>
                <a:t>       return(s);</a:t>
              </a:r>
            </a:p>
            <a:p>
              <a:pPr>
                <a:defRPr/>
              </a:pPr>
              <a:r>
                <a:rPr lang="en-US" altLang="zh-CN" sz="2000" b="1">
                  <a:effectLst>
                    <a:outerShdw blurRad="38100" dist="38100" dir="2700000" algn="tl">
                      <a:srgbClr val="C0C0C0"/>
                    </a:outerShdw>
                  </a:effectLst>
                </a:rPr>
                <a:t>}</a:t>
              </a:r>
            </a:p>
            <a:p>
              <a:pPr>
                <a:defRPr/>
              </a:pPr>
              <a:r>
                <a:rPr lang="en-US" altLang="zh-CN" sz="2000" b="1">
                  <a:effectLst>
                    <a:outerShdw blurRad="38100" dist="38100" dir="2700000" algn="tl">
                      <a:srgbClr val="C0C0C0"/>
                    </a:outerShdw>
                  </a:effectLst>
                </a:rPr>
                <a:t>void main(void){</a:t>
              </a:r>
            </a:p>
            <a:p>
              <a:pPr>
                <a:defRPr/>
              </a:pPr>
              <a:r>
                <a:rPr lang="en-US" altLang="zh-CN" sz="2000" b="1">
                  <a:effectLst>
                    <a:outerShdw blurRad="38100" dist="38100" dir="2700000" algn="tl">
                      <a:srgbClr val="C0C0C0"/>
                    </a:outerShdw>
                  </a:effectLst>
                </a:rPr>
                <a:t>    int y[]={</a:t>
              </a:r>
              <a:r>
                <a:rPr lang="en-US" altLang="zh-CN" sz="2000" b="1">
                  <a:solidFill>
                    <a:srgbClr val="0066CC"/>
                  </a:solidFill>
                  <a:effectLst>
                    <a:outerShdw blurRad="38100" dist="38100" dir="2700000" algn="tl">
                      <a:srgbClr val="C0C0C0"/>
                    </a:outerShdw>
                  </a:effectLst>
                </a:rPr>
                <a:t>1</a:t>
              </a:r>
              <a:r>
                <a:rPr lang="en-US" altLang="zh-CN" sz="2000" b="1">
                  <a:effectLst>
                    <a:outerShdw blurRad="38100" dist="38100" dir="2700000" algn="tl">
                      <a:srgbClr val="C0C0C0"/>
                    </a:outerShdw>
                  </a:effectLst>
                </a:rPr>
                <a:t>,</a:t>
              </a:r>
              <a:r>
                <a:rPr lang="en-US" altLang="zh-CN" sz="2000" b="1">
                  <a:solidFill>
                    <a:srgbClr val="0066CC"/>
                  </a:solidFill>
                  <a:effectLst>
                    <a:outerShdw blurRad="38100" dist="38100" dir="2700000" algn="tl">
                      <a:srgbClr val="C0C0C0"/>
                    </a:outerShdw>
                  </a:effectLst>
                </a:rPr>
                <a:t>2</a:t>
              </a:r>
              <a:r>
                <a:rPr lang="en-US" altLang="zh-CN" sz="2000" b="1">
                  <a:effectLst>
                    <a:outerShdw blurRad="38100" dist="38100" dir="2700000" algn="tl">
                      <a:srgbClr val="C0C0C0"/>
                    </a:outerShdw>
                  </a:effectLst>
                </a:rPr>
                <a:t>,</a:t>
              </a:r>
              <a:r>
                <a:rPr lang="en-US" altLang="zh-CN" sz="2000" b="1">
                  <a:solidFill>
                    <a:srgbClr val="0066CC"/>
                  </a:solidFill>
                  <a:effectLst>
                    <a:outerShdw blurRad="38100" dist="38100" dir="2700000" algn="tl">
                      <a:srgbClr val="C0C0C0"/>
                    </a:outerShdw>
                  </a:effectLst>
                </a:rPr>
                <a:t>3</a:t>
              </a:r>
              <a:r>
                <a:rPr lang="en-US" altLang="zh-CN" sz="2000" b="1">
                  <a:effectLst>
                    <a:outerShdw blurRad="38100" dist="38100" dir="2700000" algn="tl">
                      <a:srgbClr val="C0C0C0"/>
                    </a:outerShdw>
                  </a:effectLst>
                </a:rPr>
                <a:t>,</a:t>
              </a:r>
              <a:r>
                <a:rPr lang="en-US" altLang="zh-CN" sz="2000" b="1">
                  <a:solidFill>
                    <a:srgbClr val="0066CC"/>
                  </a:solidFill>
                  <a:effectLst>
                    <a:outerShdw blurRad="38100" dist="38100" dir="2700000" algn="tl">
                      <a:srgbClr val="C0C0C0"/>
                    </a:outerShdw>
                  </a:effectLst>
                </a:rPr>
                <a:t>4</a:t>
              </a:r>
              <a:r>
                <a:rPr lang="en-US" altLang="zh-CN" sz="2000" b="1">
                  <a:effectLst>
                    <a:outerShdw blurRad="38100" dist="38100" dir="2700000" algn="tl">
                      <a:srgbClr val="C0C0C0"/>
                    </a:outerShdw>
                  </a:effectLst>
                </a:rPr>
                <a:t>,</a:t>
              </a:r>
              <a:r>
                <a:rPr lang="en-US" altLang="zh-CN" sz="2000" b="1">
                  <a:solidFill>
                    <a:srgbClr val="0066CC"/>
                  </a:solidFill>
                  <a:effectLst>
                    <a:outerShdw blurRad="38100" dist="38100" dir="2700000" algn="tl">
                      <a:srgbClr val="C0C0C0"/>
                    </a:outerShdw>
                  </a:effectLst>
                </a:rPr>
                <a:t>5</a:t>
              </a:r>
              <a:r>
                <a:rPr lang="en-US" altLang="zh-CN" sz="2000" b="1">
                  <a:effectLst>
                    <a:outerShdw blurRad="38100" dist="38100" dir="2700000" algn="tl">
                      <a:srgbClr val="C0C0C0"/>
                    </a:outerShdw>
                  </a:effectLst>
                </a:rPr>
                <a:t>};</a:t>
              </a:r>
            </a:p>
            <a:p>
              <a:pPr>
                <a:defRPr/>
              </a:pPr>
              <a:r>
                <a:rPr lang="en-US" altLang="zh-CN" sz="2000" b="1">
                  <a:effectLst>
                    <a:outerShdw blurRad="38100" dist="38100" dir="2700000" algn="tl">
                      <a:srgbClr val="C0C0C0"/>
                    </a:outerShdw>
                  </a:effectLst>
                </a:rPr>
                <a:t>    printf(”s1=%d\n”,</a:t>
              </a:r>
              <a:r>
                <a:rPr lang="en-US" altLang="zh-CN" sz="2000" b="1">
                  <a:solidFill>
                    <a:srgbClr val="FF33CC"/>
                  </a:solidFill>
                  <a:effectLst>
                    <a:outerShdw blurRad="38100" dist="38100" dir="2700000" algn="tl">
                      <a:srgbClr val="C0C0C0"/>
                    </a:outerShdw>
                  </a:effectLst>
                </a:rPr>
                <a:t>fun(y,5)</a:t>
              </a:r>
              <a:r>
                <a:rPr lang="en-US" altLang="zh-CN" sz="2000" b="1">
                  <a:effectLst>
                    <a:outerShdw blurRad="38100" dist="38100" dir="2700000" algn="tl">
                      <a:srgbClr val="C0C0C0"/>
                    </a:outerShdw>
                  </a:effectLst>
                </a:rPr>
                <a:t>);</a:t>
              </a:r>
            </a:p>
            <a:p>
              <a:pPr>
                <a:defRPr/>
              </a:pPr>
              <a:r>
                <a:rPr lang="en-US" altLang="zh-CN">
                  <a:effectLst>
                    <a:outerShdw blurRad="38100" dist="38100" dir="2700000" algn="tl">
                      <a:srgbClr val="C0C0C0"/>
                    </a:outerShdw>
                  </a:effectLst>
                </a:rPr>
                <a:t>   </a:t>
              </a:r>
              <a:r>
                <a:rPr lang="en-US" altLang="zh-CN" sz="2000" b="1">
                  <a:effectLst>
                    <a:outerShdw blurRad="38100" dist="38100" dir="2700000" algn="tl">
                      <a:srgbClr val="C0C0C0"/>
                    </a:outerShdw>
                  </a:effectLst>
                </a:rPr>
                <a:t>printf(</a:t>
              </a:r>
              <a:r>
                <a:rPr lang="en-US" altLang="zh-CN" sz="2000" b="1">
                  <a:effectLst>
                    <a:outerShdw blurRad="38100" dist="38100" dir="2700000" algn="tl">
                      <a:srgbClr val="C0C0C0"/>
                    </a:outerShdw>
                  </a:effectLst>
                  <a:latin typeface="Times New Roman"/>
                </a:rPr>
                <a:t>”</a:t>
              </a:r>
              <a:r>
                <a:rPr lang="en-US" altLang="zh-CN" sz="2000" b="1">
                  <a:effectLst>
                    <a:outerShdw blurRad="38100" dist="38100" dir="2700000" algn="tl">
                      <a:srgbClr val="C0C0C0"/>
                    </a:outerShdw>
                  </a:effectLst>
                </a:rPr>
                <a:t>s2=%d\n</a:t>
              </a:r>
              <a:r>
                <a:rPr lang="en-US" altLang="zh-CN" sz="2000" b="1">
                  <a:effectLst>
                    <a:outerShdw blurRad="38100" dist="38100" dir="2700000" algn="tl">
                      <a:srgbClr val="C0C0C0"/>
                    </a:outerShdw>
                  </a:effectLst>
                  <a:latin typeface="Times New Roman"/>
                </a:rPr>
                <a:t>”</a:t>
              </a:r>
              <a:r>
                <a:rPr lang="en-US" altLang="zh-CN" sz="2000" b="1">
                  <a:effectLst>
                    <a:outerShdw blurRad="38100" dist="38100" dir="2700000" algn="tl">
                      <a:srgbClr val="C0C0C0"/>
                    </a:outerShdw>
                  </a:effectLst>
                </a:rPr>
                <a:t>,</a:t>
              </a:r>
              <a:r>
                <a:rPr lang="en-US" altLang="zh-CN" sz="2000" b="1">
                  <a:solidFill>
                    <a:srgbClr val="FF33CC"/>
                  </a:solidFill>
                  <a:effectLst>
                    <a:outerShdw blurRad="38100" dist="38100" dir="2700000" algn="tl">
                      <a:srgbClr val="C0C0C0"/>
                    </a:outerShdw>
                  </a:effectLst>
                </a:rPr>
                <a:t>fun(&amp;y[2],3)</a:t>
              </a:r>
              <a:r>
                <a:rPr lang="en-US" altLang="zh-CN" sz="2000" b="1">
                  <a:effectLst>
                    <a:outerShdw blurRad="38100" dist="38100" dir="2700000" algn="tl">
                      <a:srgbClr val="C0C0C0"/>
                    </a:outerShdw>
                  </a:effectLst>
                </a:rPr>
                <a:t>);</a:t>
              </a:r>
            </a:p>
            <a:p>
              <a:pPr>
                <a:defRPr/>
              </a:pPr>
              <a:r>
                <a:rPr lang="en-US" altLang="zh-CN" sz="2000" b="1">
                  <a:effectLst>
                    <a:outerShdw blurRad="38100" dist="38100" dir="2700000" algn="tl">
                      <a:srgbClr val="C0C0C0"/>
                    </a:outerShdw>
                  </a:effectLst>
                </a:rPr>
                <a:t>}</a:t>
              </a:r>
            </a:p>
          </p:txBody>
        </p:sp>
      </p:grpSp>
      <p:graphicFrame>
        <p:nvGraphicFramePr>
          <p:cNvPr id="43167" name="Group 159">
            <a:extLst>
              <a:ext uri="{FF2B5EF4-FFF2-40B4-BE49-F238E27FC236}">
                <a16:creationId xmlns:a16="http://schemas.microsoft.com/office/drawing/2014/main" id="{A4C55794-CC17-43D2-8E48-187CD6901EC8}"/>
              </a:ext>
            </a:extLst>
          </p:cNvPr>
          <p:cNvGraphicFramePr>
            <a:graphicFrameLocks noGrp="1"/>
          </p:cNvGraphicFramePr>
          <p:nvPr/>
        </p:nvGraphicFramePr>
        <p:xfrm>
          <a:off x="4932363" y="3408363"/>
          <a:ext cx="3598862" cy="334962"/>
        </p:xfrm>
        <a:graphic>
          <a:graphicData uri="http://schemas.openxmlformats.org/drawingml/2006/table">
            <a:tbl>
              <a:tblPr/>
              <a:tblGrid>
                <a:gridCol w="720725">
                  <a:extLst>
                    <a:ext uri="{9D8B030D-6E8A-4147-A177-3AD203B41FA5}">
                      <a16:colId xmlns:a16="http://schemas.microsoft.com/office/drawing/2014/main" val="2562776129"/>
                    </a:ext>
                  </a:extLst>
                </a:gridCol>
                <a:gridCol w="719137">
                  <a:extLst>
                    <a:ext uri="{9D8B030D-6E8A-4147-A177-3AD203B41FA5}">
                      <a16:colId xmlns:a16="http://schemas.microsoft.com/office/drawing/2014/main" val="897298873"/>
                    </a:ext>
                  </a:extLst>
                </a:gridCol>
                <a:gridCol w="719138">
                  <a:extLst>
                    <a:ext uri="{9D8B030D-6E8A-4147-A177-3AD203B41FA5}">
                      <a16:colId xmlns:a16="http://schemas.microsoft.com/office/drawing/2014/main" val="492079094"/>
                    </a:ext>
                  </a:extLst>
                </a:gridCol>
                <a:gridCol w="719137">
                  <a:extLst>
                    <a:ext uri="{9D8B030D-6E8A-4147-A177-3AD203B41FA5}">
                      <a16:colId xmlns:a16="http://schemas.microsoft.com/office/drawing/2014/main" val="4243806015"/>
                    </a:ext>
                  </a:extLst>
                </a:gridCol>
                <a:gridCol w="720725">
                  <a:extLst>
                    <a:ext uri="{9D8B030D-6E8A-4147-A177-3AD203B41FA5}">
                      <a16:colId xmlns:a16="http://schemas.microsoft.com/office/drawing/2014/main" val="1908229695"/>
                    </a:ext>
                  </a:extLst>
                </a:gridCol>
              </a:tblGrid>
              <a:tr h="215900">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600" b="1" i="0" u="none" strike="noStrike" cap="none" normalizeH="0" baseline="0">
                          <a:ln>
                            <a:noFill/>
                          </a:ln>
                          <a:solidFill>
                            <a:srgbClr val="0066CC"/>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600" b="1" i="0" u="none" strike="noStrike" cap="none" normalizeH="0" baseline="0">
                          <a:ln>
                            <a:noFill/>
                          </a:ln>
                          <a:solidFill>
                            <a:srgbClr val="0066CC"/>
                          </a:solidFill>
                          <a:effectLst>
                            <a:outerShdw blurRad="38100" dist="38100" dir="2700000" algn="tl">
                              <a:srgbClr val="C0C0C0"/>
                            </a:outerShdw>
                          </a:effectLst>
                          <a:latin typeface="Tahoma" panose="020B0604030504040204" pitchFamily="34" charset="0"/>
                          <a:ea typeface="宋体" panose="02010600030101010101" pitchFamily="2"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600" b="1" i="0" u="none" strike="noStrike" cap="none" normalizeH="0" baseline="0">
                          <a:ln>
                            <a:noFill/>
                          </a:ln>
                          <a:solidFill>
                            <a:srgbClr val="0066CC"/>
                          </a:solidFill>
                          <a:effectLst>
                            <a:outerShdw blurRad="38100" dist="38100" dir="2700000" algn="tl">
                              <a:srgbClr val="C0C0C0"/>
                            </a:outerShdw>
                          </a:effectLst>
                          <a:latin typeface="Tahoma" panose="020B0604030504040204" pitchFamily="34" charset="0"/>
                          <a:ea typeface="宋体" panose="02010600030101010101" pitchFamily="2" charset="-122"/>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600" b="1" i="0" u="none" strike="noStrike" cap="none" normalizeH="0" baseline="0">
                          <a:ln>
                            <a:noFill/>
                          </a:ln>
                          <a:solidFill>
                            <a:srgbClr val="0066CC"/>
                          </a:solidFill>
                          <a:effectLst>
                            <a:outerShdw blurRad="38100" dist="38100" dir="2700000" algn="tl">
                              <a:srgbClr val="C0C0C0"/>
                            </a:outerShdw>
                          </a:effectLst>
                          <a:latin typeface="Tahoma" panose="020B0604030504040204" pitchFamily="34" charset="0"/>
                          <a:ea typeface="宋体" panose="02010600030101010101" pitchFamily="2" charset="-122"/>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600" b="1" i="0" u="none" strike="noStrike" cap="none" normalizeH="0" baseline="0">
                          <a:ln>
                            <a:noFill/>
                          </a:ln>
                          <a:solidFill>
                            <a:srgbClr val="0066CC"/>
                          </a:solidFill>
                          <a:effectLst>
                            <a:outerShdw blurRad="38100" dist="38100" dir="2700000" algn="tl">
                              <a:srgbClr val="C0C0C0"/>
                            </a:outerShdw>
                          </a:effectLst>
                          <a:latin typeface="Tahoma" panose="020B0604030504040204" pitchFamily="34" charset="0"/>
                          <a:ea typeface="宋体" panose="02010600030101010101" pitchFamily="2" charset="-122"/>
                        </a:rPr>
                        <a:t>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987233384"/>
                  </a:ext>
                </a:extLst>
              </a:tr>
            </a:tbl>
          </a:graphicData>
        </a:graphic>
      </p:graphicFrame>
      <p:sp>
        <p:nvSpPr>
          <p:cNvPr id="43181" name="Text Box 173">
            <a:extLst>
              <a:ext uri="{FF2B5EF4-FFF2-40B4-BE49-F238E27FC236}">
                <a16:creationId xmlns:a16="http://schemas.microsoft.com/office/drawing/2014/main" id="{BF5C351D-981C-44FC-B70B-5ED5982A9E96}"/>
              </a:ext>
            </a:extLst>
          </p:cNvPr>
          <p:cNvSpPr txBox="1">
            <a:spLocks noChangeArrowheads="1"/>
          </p:cNvSpPr>
          <p:nvPr/>
        </p:nvSpPr>
        <p:spPr bwMode="auto">
          <a:xfrm>
            <a:off x="3635375" y="3236913"/>
            <a:ext cx="1296988" cy="396875"/>
          </a:xfrm>
          <a:prstGeom prst="rect">
            <a:avLst/>
          </a:prstGeom>
          <a:noFill/>
          <a:ln w="9525">
            <a:noFill/>
            <a:miter lim="800000"/>
            <a:headEnd/>
            <a:tailEnd/>
          </a:ln>
          <a:effectLst/>
        </p:spPr>
        <p:txBody>
          <a:bodyPr>
            <a:spAutoFit/>
          </a:bodyPr>
          <a:lstStyle/>
          <a:p>
            <a:pPr algn="ctr">
              <a:spcBef>
                <a:spcPct val="50000"/>
              </a:spcBef>
              <a:defRPr/>
            </a:pPr>
            <a:r>
              <a:rPr lang="en-US" altLang="zh-CN" sz="2000" b="1">
                <a:effectLst>
                  <a:outerShdw blurRad="38100" dist="38100" dir="2700000" algn="tl">
                    <a:srgbClr val="C0C0C0"/>
                  </a:outerShdw>
                </a:effectLst>
              </a:rPr>
              <a:t>main</a:t>
            </a:r>
            <a:r>
              <a:rPr lang="zh-CN" altLang="en-US" sz="2000" b="1">
                <a:effectLst>
                  <a:outerShdw blurRad="38100" dist="38100" dir="2700000" algn="tl">
                    <a:srgbClr val="C0C0C0"/>
                  </a:outerShdw>
                </a:effectLst>
              </a:rPr>
              <a:t>：</a:t>
            </a:r>
            <a:r>
              <a:rPr lang="en-US" altLang="zh-CN" sz="2000" b="1">
                <a:effectLst>
                  <a:outerShdw blurRad="38100" dist="38100" dir="2700000" algn="tl">
                    <a:srgbClr val="C0C0C0"/>
                  </a:outerShdw>
                </a:effectLst>
              </a:rPr>
              <a:t>y</a:t>
            </a:r>
          </a:p>
        </p:txBody>
      </p:sp>
      <p:graphicFrame>
        <p:nvGraphicFramePr>
          <p:cNvPr id="43182" name="Group 174">
            <a:extLst>
              <a:ext uri="{FF2B5EF4-FFF2-40B4-BE49-F238E27FC236}">
                <a16:creationId xmlns:a16="http://schemas.microsoft.com/office/drawing/2014/main" id="{DF18CEEB-041C-43CB-B956-416C1BDA0011}"/>
              </a:ext>
            </a:extLst>
          </p:cNvPr>
          <p:cNvGraphicFramePr>
            <a:graphicFrameLocks noGrp="1"/>
          </p:cNvGraphicFramePr>
          <p:nvPr/>
        </p:nvGraphicFramePr>
        <p:xfrm>
          <a:off x="4932363" y="3702050"/>
          <a:ext cx="3598862" cy="304800"/>
        </p:xfrm>
        <a:graphic>
          <a:graphicData uri="http://schemas.openxmlformats.org/drawingml/2006/table">
            <a:tbl>
              <a:tblPr/>
              <a:tblGrid>
                <a:gridCol w="720725">
                  <a:extLst>
                    <a:ext uri="{9D8B030D-6E8A-4147-A177-3AD203B41FA5}">
                      <a16:colId xmlns:a16="http://schemas.microsoft.com/office/drawing/2014/main" val="1585586256"/>
                    </a:ext>
                  </a:extLst>
                </a:gridCol>
                <a:gridCol w="719137">
                  <a:extLst>
                    <a:ext uri="{9D8B030D-6E8A-4147-A177-3AD203B41FA5}">
                      <a16:colId xmlns:a16="http://schemas.microsoft.com/office/drawing/2014/main" val="1535984036"/>
                    </a:ext>
                  </a:extLst>
                </a:gridCol>
                <a:gridCol w="719138">
                  <a:extLst>
                    <a:ext uri="{9D8B030D-6E8A-4147-A177-3AD203B41FA5}">
                      <a16:colId xmlns:a16="http://schemas.microsoft.com/office/drawing/2014/main" val="1124685895"/>
                    </a:ext>
                  </a:extLst>
                </a:gridCol>
                <a:gridCol w="719137">
                  <a:extLst>
                    <a:ext uri="{9D8B030D-6E8A-4147-A177-3AD203B41FA5}">
                      <a16:colId xmlns:a16="http://schemas.microsoft.com/office/drawing/2014/main" val="2059058938"/>
                    </a:ext>
                  </a:extLst>
                </a:gridCol>
                <a:gridCol w="720725">
                  <a:extLst>
                    <a:ext uri="{9D8B030D-6E8A-4147-A177-3AD203B41FA5}">
                      <a16:colId xmlns:a16="http://schemas.microsoft.com/office/drawing/2014/main" val="259488444"/>
                    </a:ext>
                  </a:extLst>
                </a:gridCol>
              </a:tblGrid>
              <a:tr h="144463">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400" b="1" i="0" u="none" strike="noStrike" cap="none" normalizeH="0" baseline="0">
                          <a:ln>
                            <a:noFill/>
                          </a:ln>
                          <a:solidFill>
                            <a:srgbClr val="000066"/>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400" b="1" i="0" u="none" strike="noStrike" cap="none" normalizeH="0" baseline="0">
                          <a:ln>
                            <a:noFill/>
                          </a:ln>
                          <a:solidFill>
                            <a:srgbClr val="000066"/>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400" b="1" i="0" u="none" strike="noStrike" cap="none" normalizeH="0" baseline="0">
                          <a:ln>
                            <a:noFill/>
                          </a:ln>
                          <a:solidFill>
                            <a:srgbClr val="000066"/>
                          </a:solidFill>
                          <a:effectLst>
                            <a:outerShdw blurRad="38100" dist="38100" dir="2700000" algn="tl">
                              <a:srgbClr val="C0C0C0"/>
                            </a:outerShdw>
                          </a:effectLst>
                          <a:latin typeface="Tahoma" panose="020B0604030504040204" pitchFamily="34" charset="0"/>
                          <a:ea typeface="宋体" panose="02010600030101010101" pitchFamily="2" charset="-122"/>
                        </a:rPr>
                        <a:t>2</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400" b="1" i="0" u="none" strike="noStrike" cap="none" normalizeH="0" baseline="0">
                          <a:ln>
                            <a:noFill/>
                          </a:ln>
                          <a:solidFill>
                            <a:srgbClr val="000066"/>
                          </a:solidFill>
                          <a:effectLst>
                            <a:outerShdw blurRad="38100" dist="38100" dir="2700000" algn="tl">
                              <a:srgbClr val="C0C0C0"/>
                            </a:outerShdw>
                          </a:effectLst>
                          <a:latin typeface="Tahoma" panose="020B0604030504040204" pitchFamily="34" charset="0"/>
                          <a:ea typeface="宋体" panose="02010600030101010101" pitchFamily="2" charset="-122"/>
                        </a:rPr>
                        <a:t>3</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400" b="1" i="0" u="none" strike="noStrike" cap="none" normalizeH="0" baseline="0">
                          <a:ln>
                            <a:noFill/>
                          </a:ln>
                          <a:solidFill>
                            <a:srgbClr val="000066"/>
                          </a:solidFill>
                          <a:effectLst>
                            <a:outerShdw blurRad="38100" dist="38100" dir="2700000" algn="tl">
                              <a:srgbClr val="C0C0C0"/>
                            </a:outerShdw>
                          </a:effectLst>
                          <a:latin typeface="Tahoma" panose="020B0604030504040204" pitchFamily="34" charset="0"/>
                          <a:ea typeface="宋体" panose="02010600030101010101" pitchFamily="2" charset="-122"/>
                        </a:rPr>
                        <a:t>4</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2240609973"/>
                  </a:ext>
                </a:extLst>
              </a:tr>
            </a:tbl>
          </a:graphicData>
        </a:graphic>
      </p:graphicFrame>
      <p:sp>
        <p:nvSpPr>
          <p:cNvPr id="43200" name="Text Box 192">
            <a:extLst>
              <a:ext uri="{FF2B5EF4-FFF2-40B4-BE49-F238E27FC236}">
                <a16:creationId xmlns:a16="http://schemas.microsoft.com/office/drawing/2014/main" id="{606D7B1C-D5B9-438E-AE42-C51B2320CAFC}"/>
              </a:ext>
            </a:extLst>
          </p:cNvPr>
          <p:cNvSpPr txBox="1">
            <a:spLocks noChangeArrowheads="1"/>
          </p:cNvSpPr>
          <p:nvPr/>
        </p:nvSpPr>
        <p:spPr bwMode="auto">
          <a:xfrm>
            <a:off x="3779838" y="2660650"/>
            <a:ext cx="1223962" cy="396875"/>
          </a:xfrm>
          <a:prstGeom prst="rect">
            <a:avLst/>
          </a:prstGeom>
          <a:noFill/>
          <a:ln w="9525">
            <a:noFill/>
            <a:miter lim="800000"/>
            <a:headEnd/>
            <a:tailEnd/>
          </a:ln>
          <a:effectLst/>
        </p:spPr>
        <p:txBody>
          <a:bodyPr>
            <a:spAutoFit/>
          </a:bodyPr>
          <a:lstStyle/>
          <a:p>
            <a:pPr algn="ctr">
              <a:spcBef>
                <a:spcPct val="50000"/>
              </a:spcBef>
              <a:defRPr/>
            </a:pPr>
            <a:r>
              <a:rPr lang="en-US" altLang="zh-CN" sz="2000" b="1">
                <a:effectLst>
                  <a:outerShdw blurRad="38100" dist="38100" dir="2700000" algn="tl">
                    <a:srgbClr val="C0C0C0"/>
                  </a:outerShdw>
                </a:effectLst>
              </a:rPr>
              <a:t>fun</a:t>
            </a:r>
            <a:r>
              <a:rPr lang="zh-CN" altLang="en-US" sz="2000" b="1">
                <a:effectLst>
                  <a:outerShdw blurRad="38100" dist="38100" dir="2700000" algn="tl">
                    <a:srgbClr val="C0C0C0"/>
                  </a:outerShdw>
                </a:effectLst>
              </a:rPr>
              <a:t>：</a:t>
            </a:r>
            <a:r>
              <a:rPr lang="en-US" altLang="zh-CN" sz="2000" b="1">
                <a:effectLst>
                  <a:outerShdw blurRad="38100" dist="38100" dir="2700000" algn="tl">
                    <a:srgbClr val="C0C0C0"/>
                  </a:outerShdw>
                </a:effectLst>
              </a:rPr>
              <a:t>x</a:t>
            </a:r>
          </a:p>
        </p:txBody>
      </p:sp>
      <p:sp>
        <p:nvSpPr>
          <p:cNvPr id="43201" name="Text Box 193">
            <a:extLst>
              <a:ext uri="{FF2B5EF4-FFF2-40B4-BE49-F238E27FC236}">
                <a16:creationId xmlns:a16="http://schemas.microsoft.com/office/drawing/2014/main" id="{50B89F70-2AD0-4EB2-ACD7-CF67F9D89AA6}"/>
              </a:ext>
            </a:extLst>
          </p:cNvPr>
          <p:cNvSpPr txBox="1">
            <a:spLocks noChangeArrowheads="1"/>
          </p:cNvSpPr>
          <p:nvPr/>
        </p:nvSpPr>
        <p:spPr bwMode="auto">
          <a:xfrm>
            <a:off x="4937125" y="2770188"/>
            <a:ext cx="1008063" cy="330200"/>
          </a:xfrm>
          <a:prstGeom prst="rect">
            <a:avLst/>
          </a:prstGeom>
          <a:noFill/>
          <a:ln w="25400">
            <a:solidFill>
              <a:schemeClr val="tx1"/>
            </a:solidFill>
            <a:miter lim="800000"/>
            <a:headEnd/>
            <a:tailEnd/>
          </a:ln>
          <a:effectLst/>
        </p:spPr>
        <p:txBody>
          <a:bodyPr>
            <a:spAutoFit/>
          </a:bodyPr>
          <a:lstStyle/>
          <a:p>
            <a:pPr>
              <a:spcBef>
                <a:spcPct val="50000"/>
              </a:spcBef>
              <a:defRPr/>
            </a:pPr>
            <a:endParaRPr lang="zh-CN" altLang="zh-CN" sz="1400">
              <a:effectLst>
                <a:outerShdw blurRad="38100" dist="38100" dir="2700000" algn="tl">
                  <a:srgbClr val="C0C0C0"/>
                </a:outerShdw>
              </a:effectLst>
            </a:endParaRPr>
          </a:p>
        </p:txBody>
      </p:sp>
      <p:sp>
        <p:nvSpPr>
          <p:cNvPr id="43202" name="AutoShape 194">
            <a:extLst>
              <a:ext uri="{FF2B5EF4-FFF2-40B4-BE49-F238E27FC236}">
                <a16:creationId xmlns:a16="http://schemas.microsoft.com/office/drawing/2014/main" id="{BE92F67A-B08A-4904-917F-3BBEFCC158F9}"/>
              </a:ext>
            </a:extLst>
          </p:cNvPr>
          <p:cNvSpPr>
            <a:spLocks noChangeArrowheads="1"/>
          </p:cNvSpPr>
          <p:nvPr/>
        </p:nvSpPr>
        <p:spPr bwMode="auto">
          <a:xfrm>
            <a:off x="6300788" y="2276475"/>
            <a:ext cx="2160587" cy="431800"/>
          </a:xfrm>
          <a:prstGeom prst="wedgeRoundRectCallout">
            <a:avLst>
              <a:gd name="adj1" fmla="val -65870"/>
              <a:gd name="adj2" fmla="val 80884"/>
              <a:gd name="adj3" fmla="val 16667"/>
            </a:avLst>
          </a:prstGeom>
          <a:noFill/>
          <a:ln w="28575">
            <a:solidFill>
              <a:srgbClr val="008080"/>
            </a:solidFill>
            <a:prstDash val="sysDot"/>
            <a:miter lim="800000"/>
            <a:headEnd/>
            <a:tailEnd/>
          </a:ln>
          <a:effectLst/>
        </p:spPr>
        <p:txBody>
          <a:bodyPr/>
          <a:lstStyle/>
          <a:p>
            <a:pPr algn="ctr">
              <a:defRPr/>
            </a:pPr>
            <a:r>
              <a:rPr lang="en-US" altLang="zh-CN" sz="2000" b="1">
                <a:solidFill>
                  <a:srgbClr val="FF0000"/>
                </a:solidFill>
                <a:effectLst>
                  <a:outerShdw blurRad="38100" dist="38100" dir="2700000" algn="tl">
                    <a:srgbClr val="C0C0C0"/>
                  </a:outerShdw>
                </a:effectLst>
              </a:rPr>
              <a:t>int</a:t>
            </a:r>
            <a:r>
              <a:rPr lang="zh-CN" altLang="en-US" sz="2000" b="1">
                <a:solidFill>
                  <a:srgbClr val="FF0000"/>
                </a:solidFill>
                <a:effectLst>
                  <a:outerShdw blurRad="38100" dist="38100" dir="2700000" algn="tl">
                    <a:srgbClr val="C0C0C0"/>
                  </a:outerShdw>
                </a:effectLst>
              </a:rPr>
              <a:t>型地址单元</a:t>
            </a:r>
          </a:p>
        </p:txBody>
      </p:sp>
      <p:sp>
        <p:nvSpPr>
          <p:cNvPr id="43203" name="Freeform 195">
            <a:extLst>
              <a:ext uri="{FF2B5EF4-FFF2-40B4-BE49-F238E27FC236}">
                <a16:creationId xmlns:a16="http://schemas.microsoft.com/office/drawing/2014/main" id="{E1D471F8-687C-45E6-ADE0-069F1CE73151}"/>
              </a:ext>
            </a:extLst>
          </p:cNvPr>
          <p:cNvSpPr>
            <a:spLocks/>
          </p:cNvSpPr>
          <p:nvPr/>
        </p:nvSpPr>
        <p:spPr bwMode="auto">
          <a:xfrm>
            <a:off x="3624263" y="2276475"/>
            <a:ext cx="1379537" cy="2663825"/>
          </a:xfrm>
          <a:custGeom>
            <a:avLst/>
            <a:gdLst>
              <a:gd name="T0" fmla="*/ 2147483647 w 869"/>
              <a:gd name="T1" fmla="*/ 2147483647 h 1678"/>
              <a:gd name="T2" fmla="*/ 2147483647 w 869"/>
              <a:gd name="T3" fmla="*/ 2147483647 h 1678"/>
              <a:gd name="T4" fmla="*/ 2147483647 w 869"/>
              <a:gd name="T5" fmla="*/ 2147483647 h 1678"/>
              <a:gd name="T6" fmla="*/ 2147483647 w 869"/>
              <a:gd name="T7" fmla="*/ 2147483647 h 1678"/>
              <a:gd name="T8" fmla="*/ 0 60000 65536"/>
              <a:gd name="T9" fmla="*/ 0 60000 65536"/>
              <a:gd name="T10" fmla="*/ 0 60000 65536"/>
              <a:gd name="T11" fmla="*/ 0 60000 65536"/>
              <a:gd name="T12" fmla="*/ 0 w 869"/>
              <a:gd name="T13" fmla="*/ 0 h 1678"/>
              <a:gd name="T14" fmla="*/ 869 w 869"/>
              <a:gd name="T15" fmla="*/ 1678 h 1678"/>
            </a:gdLst>
            <a:ahLst/>
            <a:cxnLst>
              <a:cxn ang="T8">
                <a:pos x="T0" y="T1"/>
              </a:cxn>
              <a:cxn ang="T9">
                <a:pos x="T2" y="T3"/>
              </a:cxn>
              <a:cxn ang="T10">
                <a:pos x="T4" y="T5"/>
              </a:cxn>
              <a:cxn ang="T11">
                <a:pos x="T6" y="T7"/>
              </a:cxn>
            </a:cxnLst>
            <a:rect l="T12" t="T13" r="T14" b="T15"/>
            <a:pathLst>
              <a:path w="869" h="1678">
                <a:moveTo>
                  <a:pt x="189" y="1678"/>
                </a:moveTo>
                <a:cubicBezTo>
                  <a:pt x="94" y="1379"/>
                  <a:pt x="0" y="1081"/>
                  <a:pt x="7" y="817"/>
                </a:cubicBezTo>
                <a:cubicBezTo>
                  <a:pt x="14" y="553"/>
                  <a:pt x="90" y="182"/>
                  <a:pt x="234" y="91"/>
                </a:cubicBezTo>
                <a:cubicBezTo>
                  <a:pt x="378" y="0"/>
                  <a:pt x="623" y="136"/>
                  <a:pt x="869" y="272"/>
                </a:cubicBezTo>
              </a:path>
            </a:pathLst>
          </a:custGeom>
          <a:noFill/>
          <a:ln w="38100" cap="flat" cmpd="sng">
            <a:solidFill>
              <a:srgbClr val="FFCC00"/>
            </a:solidFill>
            <a:prstDash val="sysDot"/>
            <a:miter lim="800000"/>
            <a:headEnd type="none" w="med" len="med"/>
            <a:tailEnd type="stealth"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43204" name="Line 196">
            <a:extLst>
              <a:ext uri="{FF2B5EF4-FFF2-40B4-BE49-F238E27FC236}">
                <a16:creationId xmlns:a16="http://schemas.microsoft.com/office/drawing/2014/main" id="{F03A2BCF-4FA6-4CAA-9D40-680887AF53FD}"/>
              </a:ext>
            </a:extLst>
          </p:cNvPr>
          <p:cNvSpPr>
            <a:spLocks noChangeShapeType="1"/>
          </p:cNvSpPr>
          <p:nvPr/>
        </p:nvSpPr>
        <p:spPr bwMode="auto">
          <a:xfrm flipH="1">
            <a:off x="5003800" y="2924175"/>
            <a:ext cx="431800" cy="431800"/>
          </a:xfrm>
          <a:prstGeom prst="line">
            <a:avLst/>
          </a:prstGeom>
          <a:noFill/>
          <a:ln w="28575">
            <a:solidFill>
              <a:srgbClr val="FF0000"/>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43205" name="Group 197">
            <a:extLst>
              <a:ext uri="{FF2B5EF4-FFF2-40B4-BE49-F238E27FC236}">
                <a16:creationId xmlns:a16="http://schemas.microsoft.com/office/drawing/2014/main" id="{56E5A075-883C-4037-995E-A3B5B486EC92}"/>
              </a:ext>
            </a:extLst>
          </p:cNvPr>
          <p:cNvGraphicFramePr>
            <a:graphicFrameLocks noGrp="1"/>
          </p:cNvGraphicFramePr>
          <p:nvPr/>
        </p:nvGraphicFramePr>
        <p:xfrm>
          <a:off x="4924425" y="3130550"/>
          <a:ext cx="3598863" cy="304800"/>
        </p:xfrm>
        <a:graphic>
          <a:graphicData uri="http://schemas.openxmlformats.org/drawingml/2006/table">
            <a:tbl>
              <a:tblPr/>
              <a:tblGrid>
                <a:gridCol w="720725">
                  <a:extLst>
                    <a:ext uri="{9D8B030D-6E8A-4147-A177-3AD203B41FA5}">
                      <a16:colId xmlns:a16="http://schemas.microsoft.com/office/drawing/2014/main" val="20000"/>
                    </a:ext>
                  </a:extLst>
                </a:gridCol>
                <a:gridCol w="719138">
                  <a:extLst>
                    <a:ext uri="{9D8B030D-6E8A-4147-A177-3AD203B41FA5}">
                      <a16:colId xmlns:a16="http://schemas.microsoft.com/office/drawing/2014/main" val="20001"/>
                    </a:ext>
                  </a:extLst>
                </a:gridCol>
                <a:gridCol w="719137">
                  <a:extLst>
                    <a:ext uri="{9D8B030D-6E8A-4147-A177-3AD203B41FA5}">
                      <a16:colId xmlns:a16="http://schemas.microsoft.com/office/drawing/2014/main" val="20002"/>
                    </a:ext>
                  </a:extLst>
                </a:gridCol>
                <a:gridCol w="719138">
                  <a:extLst>
                    <a:ext uri="{9D8B030D-6E8A-4147-A177-3AD203B41FA5}">
                      <a16:colId xmlns:a16="http://schemas.microsoft.com/office/drawing/2014/main" val="20003"/>
                    </a:ext>
                  </a:extLst>
                </a:gridCol>
                <a:gridCol w="720725">
                  <a:extLst>
                    <a:ext uri="{9D8B030D-6E8A-4147-A177-3AD203B41FA5}">
                      <a16:colId xmlns:a16="http://schemas.microsoft.com/office/drawing/2014/main" val="20004"/>
                    </a:ext>
                  </a:extLst>
                </a:gridCol>
              </a:tblGrid>
              <a:tr h="1444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000066"/>
                          </a:solidFill>
                          <a:effectLst>
                            <a:outerShdw blurRad="38100" dist="38100" dir="2700000" algn="tl">
                              <a:srgbClr val="C0C0C0"/>
                            </a:outerShdw>
                          </a:effectLst>
                          <a:latin typeface="Tahoma" pitchFamily="34" charset="0"/>
                          <a:ea typeface="宋体" pitchFamily="2" charset="-122"/>
                        </a:rPr>
                        <a:t>x[0]</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000066"/>
                          </a:solidFill>
                          <a:effectLst>
                            <a:outerShdw blurRad="38100" dist="38100" dir="2700000" algn="tl">
                              <a:srgbClr val="C0C0C0"/>
                            </a:outerShdw>
                          </a:effectLst>
                          <a:latin typeface="Tahoma" pitchFamily="34" charset="0"/>
                          <a:ea typeface="宋体" pitchFamily="2" charset="-122"/>
                        </a:rPr>
                        <a:t>x[1]</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000066"/>
                          </a:solidFill>
                          <a:effectLst>
                            <a:outerShdw blurRad="38100" dist="38100" dir="2700000" algn="tl">
                              <a:srgbClr val="C0C0C0"/>
                            </a:outerShdw>
                          </a:effectLst>
                          <a:latin typeface="Tahoma" pitchFamily="34" charset="0"/>
                          <a:ea typeface="宋体" pitchFamily="2" charset="-122"/>
                        </a:rPr>
                        <a:t>X[2]</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000066"/>
                          </a:solidFill>
                          <a:effectLst>
                            <a:outerShdw blurRad="38100" dist="38100" dir="2700000" algn="tl">
                              <a:srgbClr val="C0C0C0"/>
                            </a:outerShdw>
                          </a:effectLst>
                          <a:latin typeface="Tahoma" pitchFamily="34" charset="0"/>
                          <a:ea typeface="宋体" pitchFamily="2" charset="-122"/>
                        </a:rPr>
                        <a:t>X[3]</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000066"/>
                          </a:solidFill>
                          <a:effectLst>
                            <a:outerShdw blurRad="38100" dist="38100" dir="2700000" algn="tl">
                              <a:srgbClr val="C0C0C0"/>
                            </a:outerShdw>
                          </a:effectLst>
                          <a:latin typeface="Tahoma" pitchFamily="34" charset="0"/>
                          <a:ea typeface="宋体" pitchFamily="2" charset="-122"/>
                        </a:rPr>
                        <a:t>x[4]</a:t>
                      </a: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3223" name="Text Box 215">
            <a:extLst>
              <a:ext uri="{FF2B5EF4-FFF2-40B4-BE49-F238E27FC236}">
                <a16:creationId xmlns:a16="http://schemas.microsoft.com/office/drawing/2014/main" id="{1518CED2-7AF4-4949-B2E8-EE5657AC38D0}"/>
              </a:ext>
            </a:extLst>
          </p:cNvPr>
          <p:cNvSpPr txBox="1">
            <a:spLocks noChangeArrowheads="1"/>
          </p:cNvSpPr>
          <p:nvPr/>
        </p:nvSpPr>
        <p:spPr bwMode="auto">
          <a:xfrm>
            <a:off x="6021388" y="4552950"/>
            <a:ext cx="1368425" cy="336550"/>
          </a:xfrm>
          <a:prstGeom prst="rect">
            <a:avLst/>
          </a:prstGeom>
          <a:noFill/>
          <a:ln w="9525">
            <a:noFill/>
            <a:miter lim="800000"/>
            <a:headEnd/>
            <a:tailEnd/>
          </a:ln>
          <a:effectLst/>
        </p:spPr>
        <p:txBody>
          <a:bodyPr>
            <a:spAutoFit/>
          </a:bodyPr>
          <a:lstStyle/>
          <a:p>
            <a:pPr>
              <a:spcBef>
                <a:spcPct val="50000"/>
              </a:spcBef>
              <a:defRPr/>
            </a:pPr>
            <a:r>
              <a:rPr lang="en-US" altLang="zh-CN" sz="1600">
                <a:solidFill>
                  <a:schemeClr val="bg1"/>
                </a:solidFill>
                <a:effectLst>
                  <a:outerShdw blurRad="38100" dist="38100" dir="2700000" algn="tl">
                    <a:srgbClr val="C0C0C0"/>
                  </a:outerShdw>
                </a:effectLst>
              </a:rPr>
              <a:t>S2=12</a:t>
            </a:r>
          </a:p>
        </p:txBody>
      </p:sp>
      <p:sp>
        <p:nvSpPr>
          <p:cNvPr id="43224" name="Freeform 216">
            <a:extLst>
              <a:ext uri="{FF2B5EF4-FFF2-40B4-BE49-F238E27FC236}">
                <a16:creationId xmlns:a16="http://schemas.microsoft.com/office/drawing/2014/main" id="{EA1E9917-0DF6-42BE-9453-029118C23212}"/>
              </a:ext>
            </a:extLst>
          </p:cNvPr>
          <p:cNvSpPr>
            <a:spLocks/>
          </p:cNvSpPr>
          <p:nvPr/>
        </p:nvSpPr>
        <p:spPr bwMode="auto">
          <a:xfrm>
            <a:off x="4487863" y="2997200"/>
            <a:ext cx="587375" cy="2303463"/>
          </a:xfrm>
          <a:custGeom>
            <a:avLst/>
            <a:gdLst>
              <a:gd name="T0" fmla="*/ 2147483647 w 370"/>
              <a:gd name="T1" fmla="*/ 2147483647 h 1451"/>
              <a:gd name="T2" fmla="*/ 2147483647 w 370"/>
              <a:gd name="T3" fmla="*/ 2147483647 h 1451"/>
              <a:gd name="T4" fmla="*/ 2147483647 w 370"/>
              <a:gd name="T5" fmla="*/ 2147483647 h 1451"/>
              <a:gd name="T6" fmla="*/ 2147483647 w 370"/>
              <a:gd name="T7" fmla="*/ 2147483647 h 1451"/>
              <a:gd name="T8" fmla="*/ 2147483647 w 370"/>
              <a:gd name="T9" fmla="*/ 0 h 1451"/>
              <a:gd name="T10" fmla="*/ 0 60000 65536"/>
              <a:gd name="T11" fmla="*/ 0 60000 65536"/>
              <a:gd name="T12" fmla="*/ 0 60000 65536"/>
              <a:gd name="T13" fmla="*/ 0 60000 65536"/>
              <a:gd name="T14" fmla="*/ 0 60000 65536"/>
              <a:gd name="T15" fmla="*/ 0 w 370"/>
              <a:gd name="T16" fmla="*/ 0 h 1451"/>
              <a:gd name="T17" fmla="*/ 370 w 370"/>
              <a:gd name="T18" fmla="*/ 1451 h 1451"/>
            </a:gdLst>
            <a:ahLst/>
            <a:cxnLst>
              <a:cxn ang="T10">
                <a:pos x="T0" y="T1"/>
              </a:cxn>
              <a:cxn ang="T11">
                <a:pos x="T2" y="T3"/>
              </a:cxn>
              <a:cxn ang="T12">
                <a:pos x="T4" y="T5"/>
              </a:cxn>
              <a:cxn ang="T13">
                <a:pos x="T6" y="T7"/>
              </a:cxn>
              <a:cxn ang="T14">
                <a:pos x="T8" y="T9"/>
              </a:cxn>
            </a:cxnLst>
            <a:rect l="T15" t="T16" r="T17" b="T18"/>
            <a:pathLst>
              <a:path w="370" h="1451">
                <a:moveTo>
                  <a:pt x="8" y="1451"/>
                </a:moveTo>
                <a:cubicBezTo>
                  <a:pt x="144" y="1432"/>
                  <a:pt x="280" y="1413"/>
                  <a:pt x="325" y="1360"/>
                </a:cubicBezTo>
                <a:cubicBezTo>
                  <a:pt x="370" y="1307"/>
                  <a:pt x="333" y="1308"/>
                  <a:pt x="280" y="1134"/>
                </a:cubicBezTo>
                <a:cubicBezTo>
                  <a:pt x="227" y="960"/>
                  <a:pt x="16" y="506"/>
                  <a:pt x="8" y="317"/>
                </a:cubicBezTo>
                <a:cubicBezTo>
                  <a:pt x="0" y="128"/>
                  <a:pt x="117" y="64"/>
                  <a:pt x="234" y="0"/>
                </a:cubicBezTo>
              </a:path>
            </a:pathLst>
          </a:custGeom>
          <a:noFill/>
          <a:ln w="38100" cap="flat" cmpd="sng">
            <a:solidFill>
              <a:srgbClr val="FFCC00"/>
            </a:solidFill>
            <a:prstDash val="sysDot"/>
            <a:miter lim="800000"/>
            <a:headEnd type="none" w="med" len="med"/>
            <a:tailEnd type="stealth"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43225" name="Line 217">
            <a:extLst>
              <a:ext uri="{FF2B5EF4-FFF2-40B4-BE49-F238E27FC236}">
                <a16:creationId xmlns:a16="http://schemas.microsoft.com/office/drawing/2014/main" id="{0AE19F3E-5AF0-4EEC-9624-0077FD3DD3BE}"/>
              </a:ext>
            </a:extLst>
          </p:cNvPr>
          <p:cNvSpPr>
            <a:spLocks noChangeShapeType="1"/>
          </p:cNvSpPr>
          <p:nvPr/>
        </p:nvSpPr>
        <p:spPr bwMode="auto">
          <a:xfrm>
            <a:off x="5435600" y="2924175"/>
            <a:ext cx="936625" cy="431800"/>
          </a:xfrm>
          <a:prstGeom prst="line">
            <a:avLst/>
          </a:prstGeom>
          <a:noFill/>
          <a:ln w="28575">
            <a:solidFill>
              <a:srgbClr val="FF0000"/>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43226" name="Group 218">
            <a:extLst>
              <a:ext uri="{FF2B5EF4-FFF2-40B4-BE49-F238E27FC236}">
                <a16:creationId xmlns:a16="http://schemas.microsoft.com/office/drawing/2014/main" id="{B4FBF84D-B0AE-4C71-A566-2F8F234BE3B5}"/>
              </a:ext>
            </a:extLst>
          </p:cNvPr>
          <p:cNvGraphicFramePr>
            <a:graphicFrameLocks noGrp="1"/>
          </p:cNvGraphicFramePr>
          <p:nvPr/>
        </p:nvGraphicFramePr>
        <p:xfrm>
          <a:off x="4932363" y="3140075"/>
          <a:ext cx="3598862" cy="304800"/>
        </p:xfrm>
        <a:graphic>
          <a:graphicData uri="http://schemas.openxmlformats.org/drawingml/2006/table">
            <a:tbl>
              <a:tblPr/>
              <a:tblGrid>
                <a:gridCol w="720725">
                  <a:extLst>
                    <a:ext uri="{9D8B030D-6E8A-4147-A177-3AD203B41FA5}">
                      <a16:colId xmlns:a16="http://schemas.microsoft.com/office/drawing/2014/main" val="20000"/>
                    </a:ext>
                  </a:extLst>
                </a:gridCol>
                <a:gridCol w="719137">
                  <a:extLst>
                    <a:ext uri="{9D8B030D-6E8A-4147-A177-3AD203B41FA5}">
                      <a16:colId xmlns:a16="http://schemas.microsoft.com/office/drawing/2014/main" val="20001"/>
                    </a:ext>
                  </a:extLst>
                </a:gridCol>
                <a:gridCol w="719138">
                  <a:extLst>
                    <a:ext uri="{9D8B030D-6E8A-4147-A177-3AD203B41FA5}">
                      <a16:colId xmlns:a16="http://schemas.microsoft.com/office/drawing/2014/main" val="20002"/>
                    </a:ext>
                  </a:extLst>
                </a:gridCol>
                <a:gridCol w="719137">
                  <a:extLst>
                    <a:ext uri="{9D8B030D-6E8A-4147-A177-3AD203B41FA5}">
                      <a16:colId xmlns:a16="http://schemas.microsoft.com/office/drawing/2014/main" val="20003"/>
                    </a:ext>
                  </a:extLst>
                </a:gridCol>
                <a:gridCol w="720725">
                  <a:extLst>
                    <a:ext uri="{9D8B030D-6E8A-4147-A177-3AD203B41FA5}">
                      <a16:colId xmlns:a16="http://schemas.microsoft.com/office/drawing/2014/main" val="20004"/>
                    </a:ext>
                  </a:extLst>
                </a:gridCol>
              </a:tblGrid>
              <a:tr h="1285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400" b="1" i="0" u="none" strike="noStrike" cap="none" normalizeH="0" baseline="0">
                        <a:ln>
                          <a:noFill/>
                        </a:ln>
                        <a:solidFill>
                          <a:srgbClr val="000066"/>
                        </a:solidFill>
                        <a:effectLst>
                          <a:outerShdw blurRad="38100" dist="38100" dir="2700000" algn="tl">
                            <a:srgbClr val="C0C0C0"/>
                          </a:outerShdw>
                        </a:effectLst>
                        <a:latin typeface="Tahoma" pitchFamily="34" charset="0"/>
                        <a:ea typeface="宋体" pitchFamily="2" charset="-122"/>
                      </a:endParaRPr>
                    </a:p>
                  </a:txBody>
                  <a:tcPr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400" b="1" i="0" u="none" strike="noStrike" cap="none" normalizeH="0" baseline="0">
                        <a:ln>
                          <a:noFill/>
                        </a:ln>
                        <a:solidFill>
                          <a:srgbClr val="000066"/>
                        </a:solidFill>
                        <a:effectLst>
                          <a:outerShdw blurRad="38100" dist="38100" dir="2700000" algn="tl">
                            <a:srgbClr val="C0C0C0"/>
                          </a:outerShdw>
                        </a:effectLst>
                        <a:latin typeface="Tahoma" pitchFamily="34" charset="0"/>
                        <a:ea typeface="宋体" pitchFamily="2" charset="-122"/>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000066"/>
                          </a:solidFill>
                          <a:effectLst>
                            <a:outerShdw blurRad="38100" dist="38100" dir="2700000" algn="tl">
                              <a:srgbClr val="C0C0C0"/>
                            </a:outerShdw>
                          </a:effectLst>
                          <a:latin typeface="Tahoma" pitchFamily="34" charset="0"/>
                          <a:ea typeface="宋体" pitchFamily="2" charset="-122"/>
                        </a:rPr>
                        <a:t>X[0]</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000066"/>
                          </a:solidFill>
                          <a:effectLst>
                            <a:outerShdw blurRad="38100" dist="38100" dir="2700000" algn="tl">
                              <a:srgbClr val="C0C0C0"/>
                            </a:outerShdw>
                          </a:effectLst>
                          <a:latin typeface="Tahoma" pitchFamily="34" charset="0"/>
                          <a:ea typeface="宋体" pitchFamily="2" charset="-122"/>
                        </a:rPr>
                        <a:t>X[1]</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rgbClr val="000066"/>
                          </a:solidFill>
                          <a:effectLst>
                            <a:outerShdw blurRad="38100" dist="38100" dir="2700000" algn="tl">
                              <a:srgbClr val="C0C0C0"/>
                            </a:outerShdw>
                          </a:effectLst>
                          <a:latin typeface="Tahoma" pitchFamily="34" charset="0"/>
                          <a:ea typeface="宋体" pitchFamily="2" charset="-122"/>
                        </a:rPr>
                        <a:t>x[2]</a:t>
                      </a: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3244" name="AutoShape 236">
            <a:extLst>
              <a:ext uri="{FF2B5EF4-FFF2-40B4-BE49-F238E27FC236}">
                <a16:creationId xmlns:a16="http://schemas.microsoft.com/office/drawing/2014/main" id="{1BD527DB-2848-4D52-A593-8F2DF93BEC30}"/>
              </a:ext>
            </a:extLst>
          </p:cNvPr>
          <p:cNvSpPr>
            <a:spLocks noChangeArrowheads="1"/>
          </p:cNvSpPr>
          <p:nvPr/>
        </p:nvSpPr>
        <p:spPr bwMode="auto">
          <a:xfrm>
            <a:off x="4140200" y="1916113"/>
            <a:ext cx="1512888" cy="431800"/>
          </a:xfrm>
          <a:prstGeom prst="wedgeRoundRectCallout">
            <a:avLst>
              <a:gd name="adj1" fmla="val -153884"/>
              <a:gd name="adj2" fmla="val 80884"/>
              <a:gd name="adj3" fmla="val 16667"/>
            </a:avLst>
          </a:prstGeom>
          <a:solidFill>
            <a:schemeClr val="accent1">
              <a:alpha val="10001"/>
            </a:schemeClr>
          </a:solidFill>
          <a:ln w="9525">
            <a:solidFill>
              <a:srgbClr val="008080"/>
            </a:solidFill>
            <a:miter lim="800000"/>
            <a:headEnd/>
            <a:tailEnd/>
          </a:ln>
          <a:effectLst/>
        </p:spPr>
        <p:txBody>
          <a:bodyPr/>
          <a:lstStyle/>
          <a:p>
            <a:pPr algn="ctr">
              <a:defRPr/>
            </a:pPr>
            <a:r>
              <a:rPr lang="en-US" altLang="zh-CN" sz="2000" b="1">
                <a:solidFill>
                  <a:srgbClr val="FF3300"/>
                </a:solidFill>
                <a:effectLst>
                  <a:outerShdw blurRad="38100" dist="38100" dir="2700000" algn="tl">
                    <a:srgbClr val="000000"/>
                  </a:outerShdw>
                </a:effectLst>
              </a:rPr>
              <a:t>int * x</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ppt_x</p:attrName>
                                        </p:attrNameLst>
                                      </p:cBhvr>
                                      <p:tavLst>
                                        <p:tav tm="0">
                                          <p:val>
                                            <p:strVal val="#ppt_x-.2"/>
                                          </p:val>
                                        </p:tav>
                                        <p:tav tm="100000">
                                          <p:val>
                                            <p:strVal val="#ppt_x"/>
                                          </p:val>
                                        </p:tav>
                                      </p:tavLst>
                                    </p:anim>
                                    <p:anim calcmode="lin" valueType="num">
                                      <p:cBhvr>
                                        <p:cTn id="8"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9" dur="1000"/>
                                        <p:tgtEl>
                                          <p:spTgt spid="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43200"/>
                                        </p:tgtEl>
                                        <p:attrNameLst>
                                          <p:attrName>style.visibility</p:attrName>
                                        </p:attrNameLst>
                                      </p:cBhvr>
                                      <p:to>
                                        <p:strVal val="visible"/>
                                      </p:to>
                                    </p:set>
                                    <p:anim calcmode="lin" valueType="num">
                                      <p:cBhvr>
                                        <p:cTn id="14" dur="1000" fill="hold"/>
                                        <p:tgtEl>
                                          <p:spTgt spid="43200"/>
                                        </p:tgtEl>
                                        <p:attrNameLst>
                                          <p:attrName>ppt_x</p:attrName>
                                        </p:attrNameLst>
                                      </p:cBhvr>
                                      <p:tavLst>
                                        <p:tav tm="0">
                                          <p:val>
                                            <p:strVal val="#ppt_x-.2"/>
                                          </p:val>
                                        </p:tav>
                                        <p:tav tm="100000">
                                          <p:val>
                                            <p:strVal val="#ppt_x"/>
                                          </p:val>
                                        </p:tav>
                                      </p:tavLst>
                                    </p:anim>
                                    <p:anim calcmode="lin" valueType="num">
                                      <p:cBhvr>
                                        <p:cTn id="15" dur="1000" fill="hold"/>
                                        <p:tgtEl>
                                          <p:spTgt spid="43200"/>
                                        </p:tgtEl>
                                        <p:attrNameLst>
                                          <p:attrName>ppt_y</p:attrName>
                                        </p:attrNameLst>
                                      </p:cBhvr>
                                      <p:tavLst>
                                        <p:tav tm="0">
                                          <p:val>
                                            <p:strVal val="#ppt_y"/>
                                          </p:val>
                                        </p:tav>
                                        <p:tav tm="100000">
                                          <p:val>
                                            <p:strVal val="#ppt_y"/>
                                          </p:val>
                                        </p:tav>
                                      </p:tavLst>
                                    </p:anim>
                                    <p:animEffect transition="in" filter="wipe(right)" prLst="gradientSize: 0.1">
                                      <p:cBhvr>
                                        <p:cTn id="16" dur="1000"/>
                                        <p:tgtEl>
                                          <p:spTgt spid="43200"/>
                                        </p:tgtEl>
                                      </p:cBhvr>
                                    </p:animEffect>
                                  </p:childTnLst>
                                </p:cTn>
                              </p:par>
                              <p:par>
                                <p:cTn id="17" presetID="29" presetClass="entr" presetSubtype="0" fill="hold" grpId="0" nodeType="withEffect">
                                  <p:stCondLst>
                                    <p:cond delay="0"/>
                                  </p:stCondLst>
                                  <p:childTnLst>
                                    <p:set>
                                      <p:cBhvr>
                                        <p:cTn id="18" dur="1" fill="hold">
                                          <p:stCondLst>
                                            <p:cond delay="0"/>
                                          </p:stCondLst>
                                        </p:cTn>
                                        <p:tgtEl>
                                          <p:spTgt spid="43201"/>
                                        </p:tgtEl>
                                        <p:attrNameLst>
                                          <p:attrName>style.visibility</p:attrName>
                                        </p:attrNameLst>
                                      </p:cBhvr>
                                      <p:to>
                                        <p:strVal val="visible"/>
                                      </p:to>
                                    </p:set>
                                    <p:anim calcmode="lin" valueType="num">
                                      <p:cBhvr>
                                        <p:cTn id="19" dur="1000" fill="hold"/>
                                        <p:tgtEl>
                                          <p:spTgt spid="43201"/>
                                        </p:tgtEl>
                                        <p:attrNameLst>
                                          <p:attrName>ppt_x</p:attrName>
                                        </p:attrNameLst>
                                      </p:cBhvr>
                                      <p:tavLst>
                                        <p:tav tm="0">
                                          <p:val>
                                            <p:strVal val="#ppt_x-.2"/>
                                          </p:val>
                                        </p:tav>
                                        <p:tav tm="100000">
                                          <p:val>
                                            <p:strVal val="#ppt_x"/>
                                          </p:val>
                                        </p:tav>
                                      </p:tavLst>
                                    </p:anim>
                                    <p:anim calcmode="lin" valueType="num">
                                      <p:cBhvr>
                                        <p:cTn id="20" dur="1000" fill="hold"/>
                                        <p:tgtEl>
                                          <p:spTgt spid="43201"/>
                                        </p:tgtEl>
                                        <p:attrNameLst>
                                          <p:attrName>ppt_y</p:attrName>
                                        </p:attrNameLst>
                                      </p:cBhvr>
                                      <p:tavLst>
                                        <p:tav tm="0">
                                          <p:val>
                                            <p:strVal val="#ppt_y"/>
                                          </p:val>
                                        </p:tav>
                                        <p:tav tm="100000">
                                          <p:val>
                                            <p:strVal val="#ppt_y"/>
                                          </p:val>
                                        </p:tav>
                                      </p:tavLst>
                                    </p:anim>
                                    <p:animEffect transition="in" filter="wipe(right)" prLst="gradientSize: 0.1">
                                      <p:cBhvr>
                                        <p:cTn id="21" dur="1000"/>
                                        <p:tgtEl>
                                          <p:spTgt spid="4320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9" presetClass="entr" presetSubtype="0" fill="hold" grpId="0" nodeType="clickEffect">
                                  <p:stCondLst>
                                    <p:cond delay="0"/>
                                  </p:stCondLst>
                                  <p:childTnLst>
                                    <p:set>
                                      <p:cBhvr>
                                        <p:cTn id="25" dur="1" fill="hold">
                                          <p:stCondLst>
                                            <p:cond delay="0"/>
                                          </p:stCondLst>
                                        </p:cTn>
                                        <p:tgtEl>
                                          <p:spTgt spid="43202"/>
                                        </p:tgtEl>
                                        <p:attrNameLst>
                                          <p:attrName>style.visibility</p:attrName>
                                        </p:attrNameLst>
                                      </p:cBhvr>
                                      <p:to>
                                        <p:strVal val="visible"/>
                                      </p:to>
                                    </p:set>
                                    <p:anim calcmode="lin" valueType="num">
                                      <p:cBhvr>
                                        <p:cTn id="26" dur="1000" fill="hold"/>
                                        <p:tgtEl>
                                          <p:spTgt spid="43202"/>
                                        </p:tgtEl>
                                        <p:attrNameLst>
                                          <p:attrName>ppt_x</p:attrName>
                                        </p:attrNameLst>
                                      </p:cBhvr>
                                      <p:tavLst>
                                        <p:tav tm="0">
                                          <p:val>
                                            <p:strVal val="#ppt_x-.2"/>
                                          </p:val>
                                        </p:tav>
                                        <p:tav tm="100000">
                                          <p:val>
                                            <p:strVal val="#ppt_x"/>
                                          </p:val>
                                        </p:tav>
                                      </p:tavLst>
                                    </p:anim>
                                    <p:anim calcmode="lin" valueType="num">
                                      <p:cBhvr>
                                        <p:cTn id="27" dur="1000" fill="hold"/>
                                        <p:tgtEl>
                                          <p:spTgt spid="43202"/>
                                        </p:tgtEl>
                                        <p:attrNameLst>
                                          <p:attrName>ppt_y</p:attrName>
                                        </p:attrNameLst>
                                      </p:cBhvr>
                                      <p:tavLst>
                                        <p:tav tm="0">
                                          <p:val>
                                            <p:strVal val="#ppt_y"/>
                                          </p:val>
                                        </p:tav>
                                        <p:tav tm="100000">
                                          <p:val>
                                            <p:strVal val="#ppt_y"/>
                                          </p:val>
                                        </p:tav>
                                      </p:tavLst>
                                    </p:anim>
                                    <p:animEffect transition="in" filter="wipe(right)" prLst="gradientSize: 0.1">
                                      <p:cBhvr>
                                        <p:cTn id="28" dur="1000"/>
                                        <p:tgtEl>
                                          <p:spTgt spid="4320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9" presetClass="entr" presetSubtype="0" fill="hold" nodeType="clickEffect">
                                  <p:stCondLst>
                                    <p:cond delay="0"/>
                                  </p:stCondLst>
                                  <p:childTnLst>
                                    <p:set>
                                      <p:cBhvr>
                                        <p:cTn id="32" dur="1" fill="hold">
                                          <p:stCondLst>
                                            <p:cond delay="0"/>
                                          </p:stCondLst>
                                        </p:cTn>
                                        <p:tgtEl>
                                          <p:spTgt spid="43167"/>
                                        </p:tgtEl>
                                        <p:attrNameLst>
                                          <p:attrName>style.visibility</p:attrName>
                                        </p:attrNameLst>
                                      </p:cBhvr>
                                      <p:to>
                                        <p:strVal val="visible"/>
                                      </p:to>
                                    </p:set>
                                    <p:anim calcmode="lin" valueType="num">
                                      <p:cBhvr>
                                        <p:cTn id="33" dur="1000" fill="hold"/>
                                        <p:tgtEl>
                                          <p:spTgt spid="43167"/>
                                        </p:tgtEl>
                                        <p:attrNameLst>
                                          <p:attrName>ppt_x</p:attrName>
                                        </p:attrNameLst>
                                      </p:cBhvr>
                                      <p:tavLst>
                                        <p:tav tm="0">
                                          <p:val>
                                            <p:strVal val="#ppt_x-.2"/>
                                          </p:val>
                                        </p:tav>
                                        <p:tav tm="100000">
                                          <p:val>
                                            <p:strVal val="#ppt_x"/>
                                          </p:val>
                                        </p:tav>
                                      </p:tavLst>
                                    </p:anim>
                                    <p:anim calcmode="lin" valueType="num">
                                      <p:cBhvr>
                                        <p:cTn id="34" dur="1000" fill="hold"/>
                                        <p:tgtEl>
                                          <p:spTgt spid="43167"/>
                                        </p:tgtEl>
                                        <p:attrNameLst>
                                          <p:attrName>ppt_y</p:attrName>
                                        </p:attrNameLst>
                                      </p:cBhvr>
                                      <p:tavLst>
                                        <p:tav tm="0">
                                          <p:val>
                                            <p:strVal val="#ppt_y"/>
                                          </p:val>
                                        </p:tav>
                                        <p:tav tm="100000">
                                          <p:val>
                                            <p:strVal val="#ppt_y"/>
                                          </p:val>
                                        </p:tav>
                                      </p:tavLst>
                                    </p:anim>
                                    <p:animEffect transition="in" filter="wipe(right)" prLst="gradientSize: 0.1">
                                      <p:cBhvr>
                                        <p:cTn id="35" dur="1000"/>
                                        <p:tgtEl>
                                          <p:spTgt spid="43167"/>
                                        </p:tgtEl>
                                      </p:cBhvr>
                                    </p:animEffect>
                                  </p:childTnLst>
                                </p:cTn>
                              </p:par>
                              <p:par>
                                <p:cTn id="36" presetID="29" presetClass="entr" presetSubtype="0" fill="hold" grpId="0" nodeType="withEffect">
                                  <p:stCondLst>
                                    <p:cond delay="0"/>
                                  </p:stCondLst>
                                  <p:childTnLst>
                                    <p:set>
                                      <p:cBhvr>
                                        <p:cTn id="37" dur="1" fill="hold">
                                          <p:stCondLst>
                                            <p:cond delay="0"/>
                                          </p:stCondLst>
                                        </p:cTn>
                                        <p:tgtEl>
                                          <p:spTgt spid="43181"/>
                                        </p:tgtEl>
                                        <p:attrNameLst>
                                          <p:attrName>style.visibility</p:attrName>
                                        </p:attrNameLst>
                                      </p:cBhvr>
                                      <p:to>
                                        <p:strVal val="visible"/>
                                      </p:to>
                                    </p:set>
                                    <p:anim calcmode="lin" valueType="num">
                                      <p:cBhvr>
                                        <p:cTn id="38" dur="1000" fill="hold"/>
                                        <p:tgtEl>
                                          <p:spTgt spid="43181"/>
                                        </p:tgtEl>
                                        <p:attrNameLst>
                                          <p:attrName>ppt_x</p:attrName>
                                        </p:attrNameLst>
                                      </p:cBhvr>
                                      <p:tavLst>
                                        <p:tav tm="0">
                                          <p:val>
                                            <p:strVal val="#ppt_x-.2"/>
                                          </p:val>
                                        </p:tav>
                                        <p:tav tm="100000">
                                          <p:val>
                                            <p:strVal val="#ppt_x"/>
                                          </p:val>
                                        </p:tav>
                                      </p:tavLst>
                                    </p:anim>
                                    <p:anim calcmode="lin" valueType="num">
                                      <p:cBhvr>
                                        <p:cTn id="39" dur="1000" fill="hold"/>
                                        <p:tgtEl>
                                          <p:spTgt spid="43181"/>
                                        </p:tgtEl>
                                        <p:attrNameLst>
                                          <p:attrName>ppt_y</p:attrName>
                                        </p:attrNameLst>
                                      </p:cBhvr>
                                      <p:tavLst>
                                        <p:tav tm="0">
                                          <p:val>
                                            <p:strVal val="#ppt_y"/>
                                          </p:val>
                                        </p:tav>
                                        <p:tav tm="100000">
                                          <p:val>
                                            <p:strVal val="#ppt_y"/>
                                          </p:val>
                                        </p:tav>
                                      </p:tavLst>
                                    </p:anim>
                                    <p:animEffect transition="in" filter="wipe(right)" prLst="gradientSize: 0.1">
                                      <p:cBhvr>
                                        <p:cTn id="40" dur="1000"/>
                                        <p:tgtEl>
                                          <p:spTgt spid="43181"/>
                                        </p:tgtEl>
                                      </p:cBhvr>
                                    </p:animEffect>
                                  </p:childTnLst>
                                </p:cTn>
                              </p:par>
                              <p:par>
                                <p:cTn id="41" presetID="29" presetClass="entr" presetSubtype="0" fill="hold" nodeType="withEffect">
                                  <p:stCondLst>
                                    <p:cond delay="0"/>
                                  </p:stCondLst>
                                  <p:childTnLst>
                                    <p:set>
                                      <p:cBhvr>
                                        <p:cTn id="42" dur="1" fill="hold">
                                          <p:stCondLst>
                                            <p:cond delay="0"/>
                                          </p:stCondLst>
                                        </p:cTn>
                                        <p:tgtEl>
                                          <p:spTgt spid="43182"/>
                                        </p:tgtEl>
                                        <p:attrNameLst>
                                          <p:attrName>style.visibility</p:attrName>
                                        </p:attrNameLst>
                                      </p:cBhvr>
                                      <p:to>
                                        <p:strVal val="visible"/>
                                      </p:to>
                                    </p:set>
                                    <p:anim calcmode="lin" valueType="num">
                                      <p:cBhvr>
                                        <p:cTn id="43" dur="1000" fill="hold"/>
                                        <p:tgtEl>
                                          <p:spTgt spid="43182"/>
                                        </p:tgtEl>
                                        <p:attrNameLst>
                                          <p:attrName>ppt_x</p:attrName>
                                        </p:attrNameLst>
                                      </p:cBhvr>
                                      <p:tavLst>
                                        <p:tav tm="0">
                                          <p:val>
                                            <p:strVal val="#ppt_x-.2"/>
                                          </p:val>
                                        </p:tav>
                                        <p:tav tm="100000">
                                          <p:val>
                                            <p:strVal val="#ppt_x"/>
                                          </p:val>
                                        </p:tav>
                                      </p:tavLst>
                                    </p:anim>
                                    <p:anim calcmode="lin" valueType="num">
                                      <p:cBhvr>
                                        <p:cTn id="44" dur="1000" fill="hold"/>
                                        <p:tgtEl>
                                          <p:spTgt spid="43182"/>
                                        </p:tgtEl>
                                        <p:attrNameLst>
                                          <p:attrName>ppt_y</p:attrName>
                                        </p:attrNameLst>
                                      </p:cBhvr>
                                      <p:tavLst>
                                        <p:tav tm="0">
                                          <p:val>
                                            <p:strVal val="#ppt_y"/>
                                          </p:val>
                                        </p:tav>
                                        <p:tav tm="100000">
                                          <p:val>
                                            <p:strVal val="#ppt_y"/>
                                          </p:val>
                                        </p:tav>
                                      </p:tavLst>
                                    </p:anim>
                                    <p:animEffect transition="in" filter="wipe(right)" prLst="gradientSize: 0.1">
                                      <p:cBhvr>
                                        <p:cTn id="45" dur="1000"/>
                                        <p:tgtEl>
                                          <p:spTgt spid="43182"/>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9" presetClass="entr" presetSubtype="0" fill="hold" nodeType="clickEffect">
                                  <p:stCondLst>
                                    <p:cond delay="0"/>
                                  </p:stCondLst>
                                  <p:childTnLst>
                                    <p:set>
                                      <p:cBhvr>
                                        <p:cTn id="49" dur="1" fill="hold">
                                          <p:stCondLst>
                                            <p:cond delay="0"/>
                                          </p:stCondLst>
                                        </p:cTn>
                                        <p:tgtEl>
                                          <p:spTgt spid="43203"/>
                                        </p:tgtEl>
                                        <p:attrNameLst>
                                          <p:attrName>style.visibility</p:attrName>
                                        </p:attrNameLst>
                                      </p:cBhvr>
                                      <p:to>
                                        <p:strVal val="visible"/>
                                      </p:to>
                                    </p:set>
                                    <p:anim calcmode="lin" valueType="num">
                                      <p:cBhvr>
                                        <p:cTn id="50" dur="1000" fill="hold"/>
                                        <p:tgtEl>
                                          <p:spTgt spid="43203"/>
                                        </p:tgtEl>
                                        <p:attrNameLst>
                                          <p:attrName>ppt_x</p:attrName>
                                        </p:attrNameLst>
                                      </p:cBhvr>
                                      <p:tavLst>
                                        <p:tav tm="0">
                                          <p:val>
                                            <p:strVal val="#ppt_x-.2"/>
                                          </p:val>
                                        </p:tav>
                                        <p:tav tm="100000">
                                          <p:val>
                                            <p:strVal val="#ppt_x"/>
                                          </p:val>
                                        </p:tav>
                                      </p:tavLst>
                                    </p:anim>
                                    <p:anim calcmode="lin" valueType="num">
                                      <p:cBhvr>
                                        <p:cTn id="51" dur="1000" fill="hold"/>
                                        <p:tgtEl>
                                          <p:spTgt spid="43203"/>
                                        </p:tgtEl>
                                        <p:attrNameLst>
                                          <p:attrName>ppt_y</p:attrName>
                                        </p:attrNameLst>
                                      </p:cBhvr>
                                      <p:tavLst>
                                        <p:tav tm="0">
                                          <p:val>
                                            <p:strVal val="#ppt_y"/>
                                          </p:val>
                                        </p:tav>
                                        <p:tav tm="100000">
                                          <p:val>
                                            <p:strVal val="#ppt_y"/>
                                          </p:val>
                                        </p:tav>
                                      </p:tavLst>
                                    </p:anim>
                                    <p:animEffect transition="in" filter="wipe(right)" prLst="gradientSize: 0.1">
                                      <p:cBhvr>
                                        <p:cTn id="52" dur="1000"/>
                                        <p:tgtEl>
                                          <p:spTgt spid="4320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7" presetClass="entr" presetSubtype="0" fill="hold" nodeType="clickEffect">
                                  <p:stCondLst>
                                    <p:cond delay="0"/>
                                  </p:stCondLst>
                                  <p:childTnLst>
                                    <p:set>
                                      <p:cBhvr>
                                        <p:cTn id="56" dur="1" fill="hold">
                                          <p:stCondLst>
                                            <p:cond delay="0"/>
                                          </p:stCondLst>
                                        </p:cTn>
                                        <p:tgtEl>
                                          <p:spTgt spid="43204"/>
                                        </p:tgtEl>
                                        <p:attrNameLst>
                                          <p:attrName>style.visibility</p:attrName>
                                        </p:attrNameLst>
                                      </p:cBhvr>
                                      <p:to>
                                        <p:strVal val="visible"/>
                                      </p:to>
                                    </p:set>
                                    <p:animEffect transition="in" filter="fade">
                                      <p:cBhvr>
                                        <p:cTn id="57" dur="1000"/>
                                        <p:tgtEl>
                                          <p:spTgt spid="43204"/>
                                        </p:tgtEl>
                                      </p:cBhvr>
                                    </p:animEffect>
                                    <p:anim calcmode="lin" valueType="num">
                                      <p:cBhvr>
                                        <p:cTn id="58" dur="1000" fill="hold"/>
                                        <p:tgtEl>
                                          <p:spTgt spid="43204"/>
                                        </p:tgtEl>
                                        <p:attrNameLst>
                                          <p:attrName>ppt_x</p:attrName>
                                        </p:attrNameLst>
                                      </p:cBhvr>
                                      <p:tavLst>
                                        <p:tav tm="0">
                                          <p:val>
                                            <p:strVal val="#ppt_x"/>
                                          </p:val>
                                        </p:tav>
                                        <p:tav tm="100000">
                                          <p:val>
                                            <p:strVal val="#ppt_x"/>
                                          </p:val>
                                        </p:tav>
                                      </p:tavLst>
                                    </p:anim>
                                    <p:anim calcmode="lin" valueType="num">
                                      <p:cBhvr>
                                        <p:cTn id="59" dur="1000" fill="hold"/>
                                        <p:tgtEl>
                                          <p:spTgt spid="43204"/>
                                        </p:tgtEl>
                                        <p:attrNameLst>
                                          <p:attrName>ppt_y</p:attrName>
                                        </p:attrNameLst>
                                      </p:cBhvr>
                                      <p:tavLst>
                                        <p:tav tm="0">
                                          <p:val>
                                            <p:strVal val="#ppt_y-.1"/>
                                          </p:val>
                                        </p:tav>
                                        <p:tav tm="100000">
                                          <p:val>
                                            <p:strVal val="#ppt_y"/>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29" presetClass="entr" presetSubtype="0" fill="hold" nodeType="clickEffect">
                                  <p:stCondLst>
                                    <p:cond delay="0"/>
                                  </p:stCondLst>
                                  <p:childTnLst>
                                    <p:set>
                                      <p:cBhvr>
                                        <p:cTn id="63" dur="1" fill="hold">
                                          <p:stCondLst>
                                            <p:cond delay="0"/>
                                          </p:stCondLst>
                                        </p:cTn>
                                        <p:tgtEl>
                                          <p:spTgt spid="43205"/>
                                        </p:tgtEl>
                                        <p:attrNameLst>
                                          <p:attrName>style.visibility</p:attrName>
                                        </p:attrNameLst>
                                      </p:cBhvr>
                                      <p:to>
                                        <p:strVal val="visible"/>
                                      </p:to>
                                    </p:set>
                                    <p:anim calcmode="lin" valueType="num">
                                      <p:cBhvr>
                                        <p:cTn id="64" dur="1000" fill="hold"/>
                                        <p:tgtEl>
                                          <p:spTgt spid="43205"/>
                                        </p:tgtEl>
                                        <p:attrNameLst>
                                          <p:attrName>ppt_x</p:attrName>
                                        </p:attrNameLst>
                                      </p:cBhvr>
                                      <p:tavLst>
                                        <p:tav tm="0">
                                          <p:val>
                                            <p:strVal val="#ppt_x-.2"/>
                                          </p:val>
                                        </p:tav>
                                        <p:tav tm="100000">
                                          <p:val>
                                            <p:strVal val="#ppt_x"/>
                                          </p:val>
                                        </p:tav>
                                      </p:tavLst>
                                    </p:anim>
                                    <p:anim calcmode="lin" valueType="num">
                                      <p:cBhvr>
                                        <p:cTn id="65" dur="1000" fill="hold"/>
                                        <p:tgtEl>
                                          <p:spTgt spid="43205"/>
                                        </p:tgtEl>
                                        <p:attrNameLst>
                                          <p:attrName>ppt_y</p:attrName>
                                        </p:attrNameLst>
                                      </p:cBhvr>
                                      <p:tavLst>
                                        <p:tav tm="0">
                                          <p:val>
                                            <p:strVal val="#ppt_y"/>
                                          </p:val>
                                        </p:tav>
                                        <p:tav tm="100000">
                                          <p:val>
                                            <p:strVal val="#ppt_y"/>
                                          </p:val>
                                        </p:tav>
                                      </p:tavLst>
                                    </p:anim>
                                    <p:animEffect transition="in" filter="wipe(right)" prLst="gradientSize: 0.1">
                                      <p:cBhvr>
                                        <p:cTn id="66" dur="1000"/>
                                        <p:tgtEl>
                                          <p:spTgt spid="43205"/>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2"/>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29" presetClass="entr" presetSubtype="0" fill="hold" nodeType="clickEffect">
                                  <p:stCondLst>
                                    <p:cond delay="0"/>
                                  </p:stCondLst>
                                  <p:childTnLst>
                                    <p:set>
                                      <p:cBhvr>
                                        <p:cTn id="74" dur="1" fill="hold">
                                          <p:stCondLst>
                                            <p:cond delay="0"/>
                                          </p:stCondLst>
                                        </p:cTn>
                                        <p:tgtEl>
                                          <p:spTgt spid="43224"/>
                                        </p:tgtEl>
                                        <p:attrNameLst>
                                          <p:attrName>style.visibility</p:attrName>
                                        </p:attrNameLst>
                                      </p:cBhvr>
                                      <p:to>
                                        <p:strVal val="visible"/>
                                      </p:to>
                                    </p:set>
                                    <p:anim calcmode="lin" valueType="num">
                                      <p:cBhvr>
                                        <p:cTn id="75" dur="1000" fill="hold"/>
                                        <p:tgtEl>
                                          <p:spTgt spid="43224"/>
                                        </p:tgtEl>
                                        <p:attrNameLst>
                                          <p:attrName>ppt_x</p:attrName>
                                        </p:attrNameLst>
                                      </p:cBhvr>
                                      <p:tavLst>
                                        <p:tav tm="0">
                                          <p:val>
                                            <p:strVal val="#ppt_x-.2"/>
                                          </p:val>
                                        </p:tav>
                                        <p:tav tm="100000">
                                          <p:val>
                                            <p:strVal val="#ppt_x"/>
                                          </p:val>
                                        </p:tav>
                                      </p:tavLst>
                                    </p:anim>
                                    <p:anim calcmode="lin" valueType="num">
                                      <p:cBhvr>
                                        <p:cTn id="76" dur="1000" fill="hold"/>
                                        <p:tgtEl>
                                          <p:spTgt spid="43224"/>
                                        </p:tgtEl>
                                        <p:attrNameLst>
                                          <p:attrName>ppt_y</p:attrName>
                                        </p:attrNameLst>
                                      </p:cBhvr>
                                      <p:tavLst>
                                        <p:tav tm="0">
                                          <p:val>
                                            <p:strVal val="#ppt_y"/>
                                          </p:val>
                                        </p:tav>
                                        <p:tav tm="100000">
                                          <p:val>
                                            <p:strVal val="#ppt_y"/>
                                          </p:val>
                                        </p:tav>
                                      </p:tavLst>
                                    </p:anim>
                                    <p:animEffect transition="in" filter="wipe(right)" prLst="gradientSize: 0.1">
                                      <p:cBhvr>
                                        <p:cTn id="77" dur="1000"/>
                                        <p:tgtEl>
                                          <p:spTgt spid="43224"/>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8" presetClass="exit" presetSubtype="16" fill="hold" nodeType="clickEffect">
                                  <p:stCondLst>
                                    <p:cond delay="0"/>
                                  </p:stCondLst>
                                  <p:childTnLst>
                                    <p:animEffect transition="out" filter="diamond(in)">
                                      <p:cBhvr>
                                        <p:cTn id="81" dur="2000"/>
                                        <p:tgtEl>
                                          <p:spTgt spid="43204"/>
                                        </p:tgtEl>
                                      </p:cBhvr>
                                    </p:animEffect>
                                    <p:set>
                                      <p:cBhvr>
                                        <p:cTn id="82" dur="1" fill="hold">
                                          <p:stCondLst>
                                            <p:cond delay="1999"/>
                                          </p:stCondLst>
                                        </p:cTn>
                                        <p:tgtEl>
                                          <p:spTgt spid="43204"/>
                                        </p:tgtEl>
                                        <p:attrNameLst>
                                          <p:attrName>style.visibility</p:attrName>
                                        </p:attrNameLst>
                                      </p:cBhvr>
                                      <p:to>
                                        <p:strVal val="hidden"/>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29" presetClass="entr" presetSubtype="0" fill="hold" nodeType="clickEffect">
                                  <p:stCondLst>
                                    <p:cond delay="0"/>
                                  </p:stCondLst>
                                  <p:childTnLst>
                                    <p:set>
                                      <p:cBhvr>
                                        <p:cTn id="86" dur="1" fill="hold">
                                          <p:stCondLst>
                                            <p:cond delay="0"/>
                                          </p:stCondLst>
                                        </p:cTn>
                                        <p:tgtEl>
                                          <p:spTgt spid="43225"/>
                                        </p:tgtEl>
                                        <p:attrNameLst>
                                          <p:attrName>style.visibility</p:attrName>
                                        </p:attrNameLst>
                                      </p:cBhvr>
                                      <p:to>
                                        <p:strVal val="visible"/>
                                      </p:to>
                                    </p:set>
                                    <p:anim calcmode="lin" valueType="num">
                                      <p:cBhvr>
                                        <p:cTn id="87" dur="1000" fill="hold"/>
                                        <p:tgtEl>
                                          <p:spTgt spid="43225"/>
                                        </p:tgtEl>
                                        <p:attrNameLst>
                                          <p:attrName>ppt_x</p:attrName>
                                        </p:attrNameLst>
                                      </p:cBhvr>
                                      <p:tavLst>
                                        <p:tav tm="0">
                                          <p:val>
                                            <p:strVal val="#ppt_x-.2"/>
                                          </p:val>
                                        </p:tav>
                                        <p:tav tm="100000">
                                          <p:val>
                                            <p:strVal val="#ppt_x"/>
                                          </p:val>
                                        </p:tav>
                                      </p:tavLst>
                                    </p:anim>
                                    <p:anim calcmode="lin" valueType="num">
                                      <p:cBhvr>
                                        <p:cTn id="88" dur="1000" fill="hold"/>
                                        <p:tgtEl>
                                          <p:spTgt spid="43225"/>
                                        </p:tgtEl>
                                        <p:attrNameLst>
                                          <p:attrName>ppt_y</p:attrName>
                                        </p:attrNameLst>
                                      </p:cBhvr>
                                      <p:tavLst>
                                        <p:tav tm="0">
                                          <p:val>
                                            <p:strVal val="#ppt_y"/>
                                          </p:val>
                                        </p:tav>
                                        <p:tav tm="100000">
                                          <p:val>
                                            <p:strVal val="#ppt_y"/>
                                          </p:val>
                                        </p:tav>
                                      </p:tavLst>
                                    </p:anim>
                                    <p:animEffect transition="in" filter="wipe(right)" prLst="gradientSize: 0.1">
                                      <p:cBhvr>
                                        <p:cTn id="89" dur="1000"/>
                                        <p:tgtEl>
                                          <p:spTgt spid="43225"/>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8" presetClass="exit" presetSubtype="16" fill="hold" nodeType="clickEffect">
                                  <p:stCondLst>
                                    <p:cond delay="0"/>
                                  </p:stCondLst>
                                  <p:childTnLst>
                                    <p:animEffect transition="out" filter="diamond(in)">
                                      <p:cBhvr>
                                        <p:cTn id="93" dur="2000"/>
                                        <p:tgtEl>
                                          <p:spTgt spid="43205"/>
                                        </p:tgtEl>
                                      </p:cBhvr>
                                    </p:animEffect>
                                    <p:set>
                                      <p:cBhvr>
                                        <p:cTn id="94" dur="1" fill="hold">
                                          <p:stCondLst>
                                            <p:cond delay="1999"/>
                                          </p:stCondLst>
                                        </p:cTn>
                                        <p:tgtEl>
                                          <p:spTgt spid="43205"/>
                                        </p:tgtEl>
                                        <p:attrNameLst>
                                          <p:attrName>style.visibility</p:attrName>
                                        </p:attrNameLst>
                                      </p:cBhvr>
                                      <p:to>
                                        <p:strVal val="hidden"/>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29" presetClass="entr" presetSubtype="0" fill="hold" nodeType="clickEffect">
                                  <p:stCondLst>
                                    <p:cond delay="0"/>
                                  </p:stCondLst>
                                  <p:childTnLst>
                                    <p:set>
                                      <p:cBhvr>
                                        <p:cTn id="98" dur="1" fill="hold">
                                          <p:stCondLst>
                                            <p:cond delay="0"/>
                                          </p:stCondLst>
                                        </p:cTn>
                                        <p:tgtEl>
                                          <p:spTgt spid="43226"/>
                                        </p:tgtEl>
                                        <p:attrNameLst>
                                          <p:attrName>style.visibility</p:attrName>
                                        </p:attrNameLst>
                                      </p:cBhvr>
                                      <p:to>
                                        <p:strVal val="visible"/>
                                      </p:to>
                                    </p:set>
                                    <p:anim calcmode="lin" valueType="num">
                                      <p:cBhvr>
                                        <p:cTn id="99" dur="1000" fill="hold"/>
                                        <p:tgtEl>
                                          <p:spTgt spid="43226"/>
                                        </p:tgtEl>
                                        <p:attrNameLst>
                                          <p:attrName>ppt_x</p:attrName>
                                        </p:attrNameLst>
                                      </p:cBhvr>
                                      <p:tavLst>
                                        <p:tav tm="0">
                                          <p:val>
                                            <p:strVal val="#ppt_x-.2"/>
                                          </p:val>
                                        </p:tav>
                                        <p:tav tm="100000">
                                          <p:val>
                                            <p:strVal val="#ppt_x"/>
                                          </p:val>
                                        </p:tav>
                                      </p:tavLst>
                                    </p:anim>
                                    <p:anim calcmode="lin" valueType="num">
                                      <p:cBhvr>
                                        <p:cTn id="100" dur="1000" fill="hold"/>
                                        <p:tgtEl>
                                          <p:spTgt spid="43226"/>
                                        </p:tgtEl>
                                        <p:attrNameLst>
                                          <p:attrName>ppt_y</p:attrName>
                                        </p:attrNameLst>
                                      </p:cBhvr>
                                      <p:tavLst>
                                        <p:tav tm="0">
                                          <p:val>
                                            <p:strVal val="#ppt_y"/>
                                          </p:val>
                                        </p:tav>
                                        <p:tav tm="100000">
                                          <p:val>
                                            <p:strVal val="#ppt_y"/>
                                          </p:val>
                                        </p:tav>
                                      </p:tavLst>
                                    </p:anim>
                                    <p:animEffect transition="in" filter="wipe(right)" prLst="gradientSize: 0.1">
                                      <p:cBhvr>
                                        <p:cTn id="101" dur="1000"/>
                                        <p:tgtEl>
                                          <p:spTgt spid="43226"/>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43223"/>
                                        </p:tgtEl>
                                        <p:attrNameLst>
                                          <p:attrName>style.visibility</p:attrName>
                                        </p:attrNameLst>
                                      </p:cBhvr>
                                      <p:to>
                                        <p:strVal val="visible"/>
                                      </p:to>
                                    </p:se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9" presetClass="entr" presetSubtype="0" fill="hold" grpId="0" nodeType="clickEffect">
                                  <p:stCondLst>
                                    <p:cond delay="0"/>
                                  </p:stCondLst>
                                  <p:childTnLst>
                                    <p:set>
                                      <p:cBhvr>
                                        <p:cTn id="109" dur="1" fill="hold">
                                          <p:stCondLst>
                                            <p:cond delay="0"/>
                                          </p:stCondLst>
                                        </p:cTn>
                                        <p:tgtEl>
                                          <p:spTgt spid="43244"/>
                                        </p:tgtEl>
                                        <p:attrNameLst>
                                          <p:attrName>style.visibility</p:attrName>
                                        </p:attrNameLst>
                                      </p:cBhvr>
                                      <p:to>
                                        <p:strVal val="visible"/>
                                      </p:to>
                                    </p:set>
                                    <p:anim calcmode="lin" valueType="num">
                                      <p:cBhvr>
                                        <p:cTn id="110" dur="1000" fill="hold"/>
                                        <p:tgtEl>
                                          <p:spTgt spid="43244"/>
                                        </p:tgtEl>
                                        <p:attrNameLst>
                                          <p:attrName>ppt_x</p:attrName>
                                        </p:attrNameLst>
                                      </p:cBhvr>
                                      <p:tavLst>
                                        <p:tav tm="0">
                                          <p:val>
                                            <p:strVal val="#ppt_x-.2"/>
                                          </p:val>
                                        </p:tav>
                                        <p:tav tm="100000">
                                          <p:val>
                                            <p:strVal val="#ppt_x"/>
                                          </p:val>
                                        </p:tav>
                                      </p:tavLst>
                                    </p:anim>
                                    <p:anim calcmode="lin" valueType="num">
                                      <p:cBhvr>
                                        <p:cTn id="111" dur="1000" fill="hold"/>
                                        <p:tgtEl>
                                          <p:spTgt spid="43244"/>
                                        </p:tgtEl>
                                        <p:attrNameLst>
                                          <p:attrName>ppt_y</p:attrName>
                                        </p:attrNameLst>
                                      </p:cBhvr>
                                      <p:tavLst>
                                        <p:tav tm="0">
                                          <p:val>
                                            <p:strVal val="#ppt_y"/>
                                          </p:val>
                                        </p:tav>
                                        <p:tav tm="100000">
                                          <p:val>
                                            <p:strVal val="#ppt_y"/>
                                          </p:val>
                                        </p:tav>
                                      </p:tavLst>
                                    </p:anim>
                                    <p:animEffect transition="in" filter="wipe(right)" prLst="gradientSize: 0.1">
                                      <p:cBhvr>
                                        <p:cTn id="112" dur="1000"/>
                                        <p:tgtEl>
                                          <p:spTgt spid="43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81" grpId="0"/>
      <p:bldP spid="43200" grpId="0"/>
      <p:bldP spid="43201" grpId="0" animBg="1"/>
      <p:bldP spid="43202" grpId="0" animBg="1"/>
      <p:bldP spid="43223" grpId="0"/>
      <p:bldP spid="4324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1">
            <a:extLst>
              <a:ext uri="{FF2B5EF4-FFF2-40B4-BE49-F238E27FC236}">
                <a16:creationId xmlns:a16="http://schemas.microsoft.com/office/drawing/2014/main" id="{EF834997-7BD9-4C67-AD86-23F0D7D7ADB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DD57C41D-4922-49D6-B284-62D67E5D6EE6}" type="slidenum">
              <a:rPr kumimoji="0" lang="en-US" altLang="zh-CN" sz="1800">
                <a:solidFill>
                  <a:srgbClr val="009900"/>
                </a:solidFill>
              </a:rPr>
              <a:pPr eaLnBrk="1" hangingPunct="1"/>
              <a:t>21</a:t>
            </a:fld>
            <a:endParaRPr kumimoji="0" lang="en-US" altLang="zh-CN" sz="1800">
              <a:solidFill>
                <a:srgbClr val="009900"/>
              </a:solidFill>
            </a:endParaRPr>
          </a:p>
        </p:txBody>
      </p:sp>
      <p:sp>
        <p:nvSpPr>
          <p:cNvPr id="23555" name="Rectangle 4">
            <a:extLst>
              <a:ext uri="{FF2B5EF4-FFF2-40B4-BE49-F238E27FC236}">
                <a16:creationId xmlns:a16="http://schemas.microsoft.com/office/drawing/2014/main" id="{7D136675-D008-44DD-AA73-570DD3A0FC6E}"/>
              </a:ext>
            </a:extLst>
          </p:cNvPr>
          <p:cNvSpPr>
            <a:spLocks noChangeArrowheads="1"/>
          </p:cNvSpPr>
          <p:nvPr/>
        </p:nvSpPr>
        <p:spPr bwMode="auto">
          <a:xfrm>
            <a:off x="684213" y="577850"/>
            <a:ext cx="79581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t>       </a:t>
            </a:r>
            <a:r>
              <a:rPr lang="zh-CN" altLang="en-US" sz="2000" b="1"/>
              <a:t>例</a:t>
            </a:r>
            <a:r>
              <a:rPr lang="en-US" altLang="zh-CN" sz="2000" b="1"/>
              <a:t>8.15  </a:t>
            </a:r>
            <a:r>
              <a:rPr lang="zh-CN" altLang="en-US" sz="2000" b="1"/>
              <a:t>用指针变量表示一维数组参数，计算两个向量的数量积。</a:t>
            </a:r>
            <a:r>
              <a:rPr lang="zh-CN" altLang="en-US" sz="2000"/>
              <a:t> </a:t>
            </a:r>
          </a:p>
        </p:txBody>
      </p:sp>
      <p:grpSp>
        <p:nvGrpSpPr>
          <p:cNvPr id="23556" name="Group 10">
            <a:extLst>
              <a:ext uri="{FF2B5EF4-FFF2-40B4-BE49-F238E27FC236}">
                <a16:creationId xmlns:a16="http://schemas.microsoft.com/office/drawing/2014/main" id="{AAAF6D5E-AFCA-4FD3-B404-D6155BB3D3C0}"/>
              </a:ext>
            </a:extLst>
          </p:cNvPr>
          <p:cNvGrpSpPr>
            <a:grpSpLocks/>
          </p:cNvGrpSpPr>
          <p:nvPr/>
        </p:nvGrpSpPr>
        <p:grpSpPr bwMode="auto">
          <a:xfrm>
            <a:off x="1331913" y="876300"/>
            <a:ext cx="6772275" cy="5475288"/>
            <a:chOff x="930" y="616"/>
            <a:chExt cx="4266" cy="3449"/>
          </a:xfrm>
        </p:grpSpPr>
        <p:sp>
          <p:nvSpPr>
            <p:cNvPr id="23557" name="Rectangle 9">
              <a:extLst>
                <a:ext uri="{FF2B5EF4-FFF2-40B4-BE49-F238E27FC236}">
                  <a16:creationId xmlns:a16="http://schemas.microsoft.com/office/drawing/2014/main" id="{1E2C258A-5812-4F95-B619-B65F45E8AF84}"/>
                </a:ext>
              </a:extLst>
            </p:cNvPr>
            <p:cNvSpPr>
              <a:spLocks noChangeArrowheads="1"/>
            </p:cNvSpPr>
            <p:nvPr/>
          </p:nvSpPr>
          <p:spPr bwMode="auto">
            <a:xfrm>
              <a:off x="930" y="3475"/>
              <a:ext cx="544" cy="590"/>
            </a:xfrm>
            <a:prstGeom prst="rect">
              <a:avLst/>
            </a:prstGeom>
            <a:solidFill>
              <a:schemeClr val="bg1">
                <a:alpha val="7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3558" name="Rectangle 5">
              <a:extLst>
                <a:ext uri="{FF2B5EF4-FFF2-40B4-BE49-F238E27FC236}">
                  <a16:creationId xmlns:a16="http://schemas.microsoft.com/office/drawing/2014/main" id="{0A1B7F4C-5F90-4395-B6CB-0636CF2FB324}"/>
                </a:ext>
              </a:extLst>
            </p:cNvPr>
            <p:cNvSpPr>
              <a:spLocks noChangeArrowheads="1"/>
            </p:cNvSpPr>
            <p:nvPr/>
          </p:nvSpPr>
          <p:spPr bwMode="auto">
            <a:xfrm>
              <a:off x="930" y="616"/>
              <a:ext cx="4266" cy="3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Lst>
          </p:spPr>
          <p:txBody>
            <a:bodyPr wrap="none" anchor="ct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600"/>
                <a:t>#include "stdio.h"</a:t>
              </a:r>
            </a:p>
            <a:p>
              <a:pPr eaLnBrk="1" hangingPunct="1"/>
              <a:r>
                <a:rPr lang="en-US" altLang="zh-CN" sz="1600"/>
                <a:t>#define SIZE 3</a:t>
              </a:r>
            </a:p>
            <a:p>
              <a:pPr eaLnBrk="1" hangingPunct="1"/>
              <a:r>
                <a:rPr lang="en-US" altLang="zh-CN" sz="1600"/>
                <a:t>double scalar(</a:t>
              </a:r>
              <a:r>
                <a:rPr lang="en-US" altLang="zh-CN" sz="1600">
                  <a:solidFill>
                    <a:srgbClr val="FF00FF"/>
                  </a:solidFill>
                </a:rPr>
                <a:t>double</a:t>
              </a:r>
              <a:r>
                <a:rPr lang="en-US" altLang="zh-CN" sz="1600"/>
                <a:t> </a:t>
              </a:r>
              <a:r>
                <a:rPr lang="en-US" altLang="zh-CN" sz="1600">
                  <a:solidFill>
                    <a:srgbClr val="FF00FF"/>
                  </a:solidFill>
                </a:rPr>
                <a:t>*a</a:t>
              </a:r>
              <a:r>
                <a:rPr lang="en-US" altLang="zh-CN" sz="1600"/>
                <a:t>,</a:t>
              </a:r>
              <a:r>
                <a:rPr lang="en-US" altLang="zh-CN" sz="1600">
                  <a:solidFill>
                    <a:srgbClr val="FF00FF"/>
                  </a:solidFill>
                </a:rPr>
                <a:t>double *b</a:t>
              </a:r>
              <a:r>
                <a:rPr lang="en-US" altLang="zh-CN" sz="1600"/>
                <a:t>,int n);</a:t>
              </a:r>
            </a:p>
            <a:p>
              <a:pPr eaLnBrk="1" hangingPunct="1"/>
              <a:r>
                <a:rPr lang="en-US" altLang="zh-CN" sz="1600"/>
                <a:t>void main(void){</a:t>
              </a:r>
            </a:p>
            <a:p>
              <a:pPr eaLnBrk="1" hangingPunct="1"/>
              <a:r>
                <a:rPr lang="en-US" altLang="zh-CN" sz="1600"/>
                <a:t>    double x[SIZE],y[SIZE],*px,*py;</a:t>
              </a:r>
            </a:p>
            <a:p>
              <a:pPr eaLnBrk="1" hangingPunct="1"/>
              <a:r>
                <a:rPr lang="en-US" altLang="zh-CN" sz="1600"/>
                <a:t>    for(px=x;px&lt;x+SIZE;px++) scanf("%lf",px);</a:t>
              </a:r>
            </a:p>
            <a:p>
              <a:pPr eaLnBrk="1" hangingPunct="1"/>
              <a:r>
                <a:rPr lang="en-US" altLang="zh-CN" sz="1600"/>
                <a:t>    getchar();</a:t>
              </a:r>
            </a:p>
            <a:p>
              <a:pPr eaLnBrk="1" hangingPunct="1"/>
              <a:r>
                <a:rPr lang="en-US" altLang="zh-CN" sz="1600"/>
                <a:t>    for(py=y;py&lt;&amp;y[SIZE];) scanf("%lf",py++);</a:t>
              </a:r>
            </a:p>
            <a:p>
              <a:pPr eaLnBrk="1" hangingPunct="1"/>
              <a:r>
                <a:rPr lang="en-US" altLang="zh-CN" sz="1600"/>
                <a:t>    </a:t>
              </a:r>
              <a:r>
                <a:rPr lang="en-US" altLang="zh-CN" sz="1600">
                  <a:solidFill>
                    <a:srgbClr val="FF00FF"/>
                  </a:solidFill>
                </a:rPr>
                <a:t>px=x</a:t>
              </a:r>
              <a:r>
                <a:rPr lang="en-US" altLang="zh-CN" sz="1600"/>
                <a:t>;</a:t>
              </a:r>
              <a:r>
                <a:rPr lang="en-US" altLang="zh-CN" sz="1600">
                  <a:solidFill>
                    <a:srgbClr val="FF00FF"/>
                  </a:solidFill>
                </a:rPr>
                <a:t>py=y</a:t>
              </a:r>
              <a:r>
                <a:rPr lang="en-US" altLang="zh-CN" sz="1600"/>
                <a:t>;</a:t>
              </a:r>
            </a:p>
            <a:p>
              <a:pPr eaLnBrk="1" hangingPunct="1"/>
              <a:r>
                <a:rPr lang="en-US" altLang="zh-CN" sz="1600"/>
                <a:t>    printf("the scalar of vector x and vector y is%lf\n",scalar(</a:t>
              </a:r>
              <a:r>
                <a:rPr lang="en-US" altLang="zh-CN" sz="1600">
                  <a:solidFill>
                    <a:srgbClr val="FF00FF"/>
                  </a:solidFill>
                </a:rPr>
                <a:t>px</a:t>
              </a:r>
              <a:r>
                <a:rPr lang="en-US" altLang="zh-CN" sz="1600"/>
                <a:t>,</a:t>
              </a:r>
              <a:r>
                <a:rPr lang="en-US" altLang="zh-CN" sz="1600">
                  <a:solidFill>
                    <a:srgbClr val="FF00FF"/>
                  </a:solidFill>
                </a:rPr>
                <a:t>py</a:t>
              </a:r>
              <a:r>
                <a:rPr lang="en-US" altLang="zh-CN" sz="1600"/>
                <a:t>,SIZE));</a:t>
              </a:r>
            </a:p>
            <a:p>
              <a:pPr eaLnBrk="1" hangingPunct="1"/>
              <a:r>
                <a:rPr lang="en-US" altLang="zh-CN" sz="1600"/>
                <a:t>    printf(");</a:t>
              </a:r>
            </a:p>
            <a:p>
              <a:pPr eaLnBrk="1" hangingPunct="1"/>
              <a:r>
                <a:rPr lang="en-US" altLang="zh-CN" sz="1600"/>
                <a:t>}</a:t>
              </a:r>
            </a:p>
            <a:p>
              <a:pPr eaLnBrk="1" hangingPunct="1"/>
              <a:r>
                <a:rPr lang="en-US" altLang="zh-CN" sz="1600"/>
                <a:t>double scalar(</a:t>
              </a:r>
              <a:r>
                <a:rPr lang="en-US" altLang="zh-CN" sz="1600">
                  <a:solidFill>
                    <a:srgbClr val="FF00FF"/>
                  </a:solidFill>
                </a:rPr>
                <a:t>double *a</a:t>
              </a:r>
              <a:r>
                <a:rPr lang="en-US" altLang="zh-CN" sz="1600"/>
                <a:t>,</a:t>
              </a:r>
              <a:r>
                <a:rPr lang="en-US" altLang="zh-CN" sz="1600">
                  <a:solidFill>
                    <a:srgbClr val="FF00FF"/>
                  </a:solidFill>
                </a:rPr>
                <a:t>double *b</a:t>
              </a:r>
              <a:r>
                <a:rPr lang="en-US" altLang="zh-CN" sz="1600"/>
                <a:t>,int n){</a:t>
              </a:r>
            </a:p>
            <a:p>
              <a:pPr eaLnBrk="1" hangingPunct="1"/>
              <a:r>
                <a:rPr lang="en-US" altLang="zh-CN" sz="1600"/>
                <a:t>    double s,*p;</a:t>
              </a:r>
            </a:p>
            <a:p>
              <a:pPr eaLnBrk="1" hangingPunct="1"/>
              <a:r>
                <a:rPr lang="en-US" altLang="zh-CN" sz="1600"/>
                <a:t>    printf("the vector a is\n");</a:t>
              </a:r>
            </a:p>
            <a:p>
              <a:pPr eaLnBrk="1" hangingPunct="1"/>
              <a:r>
                <a:rPr lang="en-US" altLang="zh-CN" sz="1600"/>
                <a:t>    for(p=a;p&lt;a+n;) printf("%lf\t",*p++);</a:t>
              </a:r>
            </a:p>
            <a:p>
              <a:pPr eaLnBrk="1" hangingPunct="1"/>
              <a:r>
                <a:rPr lang="en-US" altLang="zh-CN" sz="1600"/>
                <a:t>    printf("\nthe vector b is\n");</a:t>
              </a:r>
            </a:p>
            <a:p>
              <a:pPr eaLnBrk="1" hangingPunct="1"/>
              <a:r>
                <a:rPr lang="pt-BR" altLang="zh-CN" sz="1600"/>
                <a:t>    for(p=b;p&lt;b+n;) printf("%lf\t",*p++);</a:t>
              </a:r>
            </a:p>
            <a:p>
              <a:pPr eaLnBrk="1" hangingPunct="1"/>
              <a:r>
                <a:rPr lang="pt-BR" altLang="zh-CN" sz="1600"/>
                <a:t>    printf("\n");</a:t>
              </a:r>
            </a:p>
            <a:p>
              <a:pPr eaLnBrk="1" hangingPunct="1"/>
              <a:r>
                <a:rPr lang="pt-BR" altLang="zh-CN" sz="1600"/>
                <a:t>    for(s=0,p=a;p&lt;a+n;) </a:t>
              </a:r>
              <a:r>
                <a:rPr lang="en-US" altLang="zh-CN" sz="1600"/>
                <a:t>s+=((*p++)*(*b++));</a:t>
              </a:r>
            </a:p>
            <a:p>
              <a:pPr eaLnBrk="1" hangingPunct="1"/>
              <a:r>
                <a:rPr lang="en-US" altLang="zh-CN" sz="1600"/>
                <a:t>    return s;</a:t>
              </a:r>
            </a:p>
            <a:p>
              <a:pPr eaLnBrk="1" hangingPunct="1"/>
              <a:r>
                <a:rPr lang="en-US" altLang="zh-CN" sz="1600"/>
                <a:t>}</a:t>
              </a:r>
            </a:p>
          </p:txBody>
        </p:sp>
      </p:gr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灯片编号占位符 1">
            <a:extLst>
              <a:ext uri="{FF2B5EF4-FFF2-40B4-BE49-F238E27FC236}">
                <a16:creationId xmlns:a16="http://schemas.microsoft.com/office/drawing/2014/main" id="{BE4C8164-293D-41ED-9C3F-9230D9B9105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FDCA5B75-1837-4EA6-9058-F6B0C3F7D167}" type="slidenum">
              <a:rPr kumimoji="0" lang="en-US" altLang="zh-CN" sz="1800">
                <a:solidFill>
                  <a:srgbClr val="009900"/>
                </a:solidFill>
              </a:rPr>
              <a:pPr eaLnBrk="1" hangingPunct="1"/>
              <a:t>22</a:t>
            </a:fld>
            <a:endParaRPr kumimoji="0" lang="en-US" altLang="zh-CN" sz="1800">
              <a:solidFill>
                <a:srgbClr val="009900"/>
              </a:solidFill>
            </a:endParaRPr>
          </a:p>
        </p:txBody>
      </p:sp>
      <p:sp>
        <p:nvSpPr>
          <p:cNvPr id="24579" name="AutoShape 686">
            <a:hlinkClick r:id="rId2" action="ppaction://hlinksldjump" highlightClick="1"/>
            <a:extLst>
              <a:ext uri="{FF2B5EF4-FFF2-40B4-BE49-F238E27FC236}">
                <a16:creationId xmlns:a16="http://schemas.microsoft.com/office/drawing/2014/main" id="{4E0B5464-A608-43FC-BDB2-2C54E15BA0A7}"/>
              </a:ext>
            </a:extLst>
          </p:cNvPr>
          <p:cNvSpPr>
            <a:spLocks noChangeArrowheads="1"/>
          </p:cNvSpPr>
          <p:nvPr/>
        </p:nvSpPr>
        <p:spPr bwMode="auto">
          <a:xfrm>
            <a:off x="8829675" y="6477000"/>
            <a:ext cx="228600" cy="228600"/>
          </a:xfrm>
          <a:prstGeom prst="actionButtonBackPrevious">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4580" name="Text Box 688">
            <a:extLst>
              <a:ext uri="{FF2B5EF4-FFF2-40B4-BE49-F238E27FC236}">
                <a16:creationId xmlns:a16="http://schemas.microsoft.com/office/drawing/2014/main" id="{2171549D-F7B6-486F-AA02-6ECCF5451FAA}"/>
              </a:ext>
            </a:extLst>
          </p:cNvPr>
          <p:cNvSpPr txBox="1">
            <a:spLocks noChangeArrowheads="1"/>
          </p:cNvSpPr>
          <p:nvPr/>
        </p:nvSpPr>
        <p:spPr bwMode="auto">
          <a:xfrm>
            <a:off x="762000" y="692150"/>
            <a:ext cx="7554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b="1">
                <a:solidFill>
                  <a:srgbClr val="CC0099"/>
                </a:solidFill>
                <a:latin typeface="Times New Roman" panose="02020603050405020304" pitchFamily="18" charset="0"/>
                <a:ea typeface="黑体" panose="02010609060101010101" pitchFamily="49" charset="-122"/>
              </a:rPr>
              <a:t>8.4.3</a:t>
            </a:r>
            <a:r>
              <a:rPr lang="en-US" altLang="en-US" b="1">
                <a:solidFill>
                  <a:srgbClr val="CC0099"/>
                </a:solidFill>
                <a:latin typeface="Times New Roman" panose="02020603050405020304" pitchFamily="18" charset="0"/>
                <a:ea typeface="黑体" panose="02010609060101010101" pitchFamily="49" charset="-122"/>
              </a:rPr>
              <a:t> </a:t>
            </a:r>
            <a:r>
              <a:rPr lang="zh-CN" altLang="en-US" b="1">
                <a:solidFill>
                  <a:srgbClr val="CC0099"/>
                </a:solidFill>
                <a:latin typeface="Times New Roman" panose="02020603050405020304" pitchFamily="18" charset="0"/>
                <a:ea typeface="黑体" panose="02010609060101010101" pitchFamily="49" charset="-122"/>
              </a:rPr>
              <a:t>　用指向数组基本元素的指针表示多维数组</a:t>
            </a:r>
            <a:r>
              <a:rPr lang="zh-CN" altLang="en-US"/>
              <a:t> </a:t>
            </a:r>
            <a:r>
              <a:rPr lang="zh-CN" altLang="en-US" b="1">
                <a:solidFill>
                  <a:srgbClr val="CC0099"/>
                </a:solidFill>
                <a:latin typeface="Times New Roman" panose="02020603050405020304" pitchFamily="18" charset="0"/>
                <a:ea typeface="黑体" panose="02010609060101010101" pitchFamily="49" charset="-122"/>
              </a:rPr>
              <a:t> </a:t>
            </a:r>
          </a:p>
        </p:txBody>
      </p:sp>
      <p:sp>
        <p:nvSpPr>
          <p:cNvPr id="109916" name="Text Box 1372">
            <a:extLst>
              <a:ext uri="{FF2B5EF4-FFF2-40B4-BE49-F238E27FC236}">
                <a16:creationId xmlns:a16="http://schemas.microsoft.com/office/drawing/2014/main" id="{9C76A212-9DB6-425D-AD55-3953EF38397D}"/>
              </a:ext>
            </a:extLst>
          </p:cNvPr>
          <p:cNvSpPr txBox="1">
            <a:spLocks noChangeArrowheads="1"/>
          </p:cNvSpPr>
          <p:nvPr/>
        </p:nvSpPr>
        <p:spPr bwMode="auto">
          <a:xfrm>
            <a:off x="828675" y="1303338"/>
            <a:ext cx="7704138" cy="396875"/>
          </a:xfrm>
          <a:prstGeom prst="rect">
            <a:avLst/>
          </a:prstGeom>
          <a:solidFill>
            <a:schemeClr val="accent1">
              <a:alpha val="10001"/>
            </a:schemeClr>
          </a:solidFill>
          <a:ln w="9525">
            <a:noFill/>
            <a:miter lim="800000"/>
            <a:headEnd/>
            <a:tailEnd/>
          </a:ln>
          <a:effectLst/>
        </p:spPr>
        <p:txBody>
          <a:bodyPr>
            <a:spAutoFit/>
          </a:bodyPr>
          <a:lstStyle/>
          <a:p>
            <a:pPr>
              <a:defRPr/>
            </a:pPr>
            <a:r>
              <a:rPr lang="en-US" altLang="zh-CN" sz="2000" b="1">
                <a:effectLst>
                  <a:outerShdw blurRad="38100" dist="38100" dir="2700000" algn="tl">
                    <a:srgbClr val="FFFFFF"/>
                  </a:outerShdw>
                </a:effectLst>
              </a:rPr>
              <a:t>       </a:t>
            </a:r>
            <a:r>
              <a:rPr lang="en-US" altLang="zh-CN" sz="2000" b="1">
                <a:solidFill>
                  <a:srgbClr val="FF00FF"/>
                </a:solidFill>
                <a:effectLst>
                  <a:outerShdw blurRad="38100" dist="38100" dir="2700000" algn="tl">
                    <a:srgbClr val="000000"/>
                  </a:outerShdw>
                </a:effectLst>
              </a:rPr>
              <a:t>int  </a:t>
            </a:r>
            <a:r>
              <a:rPr lang="en-US" altLang="zh-CN" sz="2000" b="1">
                <a:solidFill>
                  <a:schemeClr val="folHlink"/>
                </a:solidFill>
                <a:effectLst>
                  <a:outerShdw blurRad="38100" dist="38100" dir="2700000" algn="tl">
                    <a:srgbClr val="000000"/>
                  </a:outerShdw>
                </a:effectLst>
              </a:rPr>
              <a:t>a</a:t>
            </a:r>
            <a:r>
              <a:rPr lang="en-US" altLang="zh-CN" sz="2000" b="1">
                <a:solidFill>
                  <a:srgbClr val="FF00FF"/>
                </a:solidFill>
                <a:effectLst>
                  <a:outerShdw blurRad="38100" dist="38100" dir="2700000" algn="tl">
                    <a:srgbClr val="000000"/>
                  </a:outerShdw>
                </a:effectLst>
              </a:rPr>
              <a:t>[</a:t>
            </a:r>
            <a:r>
              <a:rPr lang="en-US" altLang="zh-CN" sz="2000" b="1">
                <a:solidFill>
                  <a:srgbClr val="CC00CC"/>
                </a:solidFill>
              </a:rPr>
              <a:t>4</a:t>
            </a:r>
            <a:r>
              <a:rPr lang="en-US" altLang="zh-CN" sz="2000" b="1">
                <a:solidFill>
                  <a:srgbClr val="FF00FF"/>
                </a:solidFill>
                <a:effectLst>
                  <a:outerShdw blurRad="38100" dist="38100" dir="2700000" algn="tl">
                    <a:srgbClr val="000000"/>
                  </a:outerShdw>
                </a:effectLst>
              </a:rPr>
              <a:t>][</a:t>
            </a:r>
            <a:r>
              <a:rPr lang="en-US" altLang="zh-CN" sz="2000" b="1">
                <a:solidFill>
                  <a:srgbClr val="006600"/>
                </a:solidFill>
                <a:effectLst>
                  <a:outerShdw blurRad="38100" dist="38100" dir="2700000" algn="tl">
                    <a:srgbClr val="000000"/>
                  </a:outerShdw>
                </a:effectLst>
              </a:rPr>
              <a:t>2</a:t>
            </a:r>
            <a:r>
              <a:rPr lang="en-US" altLang="zh-CN" sz="2000" b="1">
                <a:solidFill>
                  <a:srgbClr val="FF00FF"/>
                </a:solidFill>
                <a:effectLst>
                  <a:outerShdw blurRad="38100" dist="38100" dir="2700000" algn="tl">
                    <a:srgbClr val="000000"/>
                  </a:outerShdw>
                </a:effectLst>
              </a:rPr>
              <a:t>] ,  *</a:t>
            </a:r>
            <a:r>
              <a:rPr lang="en-US" altLang="zh-CN" sz="2000" b="1">
                <a:solidFill>
                  <a:schemeClr val="folHlink"/>
                </a:solidFill>
                <a:effectLst>
                  <a:outerShdw blurRad="38100" dist="38100" dir="2700000" algn="tl">
                    <a:srgbClr val="000000"/>
                  </a:outerShdw>
                </a:effectLst>
              </a:rPr>
              <a:t>p</a:t>
            </a:r>
            <a:r>
              <a:rPr lang="en-US" altLang="zh-CN" sz="2000" b="1">
                <a:solidFill>
                  <a:srgbClr val="FF00FF"/>
                </a:solidFill>
                <a:effectLst>
                  <a:outerShdw blurRad="38100" dist="38100" dir="2700000" algn="tl">
                    <a:srgbClr val="000000"/>
                  </a:outerShdw>
                </a:effectLst>
              </a:rPr>
              <a:t> = </a:t>
            </a:r>
            <a:r>
              <a:rPr lang="en-US" altLang="zh-CN" sz="2000" b="1">
                <a:solidFill>
                  <a:schemeClr val="folHlink"/>
                </a:solidFill>
                <a:effectLst>
                  <a:outerShdw blurRad="38100" dist="38100" dir="2700000" algn="tl">
                    <a:srgbClr val="000000"/>
                  </a:outerShdw>
                </a:effectLst>
              </a:rPr>
              <a:t>a</a:t>
            </a:r>
            <a:r>
              <a:rPr lang="en-US" altLang="zh-CN" sz="2000" b="1">
                <a:solidFill>
                  <a:srgbClr val="FF00FF"/>
                </a:solidFill>
                <a:effectLst>
                  <a:outerShdw blurRad="38100" dist="38100" dir="2700000" algn="tl">
                    <a:srgbClr val="000000"/>
                  </a:outerShdw>
                </a:effectLst>
              </a:rPr>
              <a:t> [0];  </a:t>
            </a:r>
            <a:r>
              <a:rPr lang="en-US" altLang="zh-CN" sz="2000" b="1">
                <a:solidFill>
                  <a:srgbClr val="00CC00"/>
                </a:solidFill>
                <a:effectLst>
                  <a:outerShdw blurRad="38100" dist="38100" dir="2700000" algn="tl">
                    <a:srgbClr val="000000"/>
                  </a:outerShdw>
                </a:effectLst>
              </a:rPr>
              <a:t>/* </a:t>
            </a:r>
            <a:r>
              <a:rPr lang="zh-CN" altLang="en-US" sz="2000" b="1">
                <a:solidFill>
                  <a:srgbClr val="00CC00"/>
                </a:solidFill>
                <a:effectLst>
                  <a:outerShdw blurRad="38100" dist="38100" dir="2700000" algn="tl">
                    <a:srgbClr val="000000"/>
                  </a:outerShdw>
                </a:effectLst>
              </a:rPr>
              <a:t>或</a:t>
            </a:r>
            <a:r>
              <a:rPr lang="zh-CN" altLang="en-US" sz="2000" b="1">
                <a:solidFill>
                  <a:schemeClr val="folHlink"/>
                </a:solidFill>
                <a:effectLst>
                  <a:outerShdw blurRad="38100" dist="38100" dir="2700000" algn="tl">
                    <a:srgbClr val="000000"/>
                  </a:outerShdw>
                </a:effectLst>
              </a:rPr>
              <a:t> </a:t>
            </a:r>
            <a:r>
              <a:rPr lang="en-US" altLang="zh-CN" sz="2000" b="1">
                <a:solidFill>
                  <a:srgbClr val="FF00FF"/>
                </a:solidFill>
                <a:effectLst>
                  <a:outerShdw blurRad="38100" dist="38100" dir="2700000" algn="tl">
                    <a:srgbClr val="000000"/>
                  </a:outerShdw>
                </a:effectLst>
              </a:rPr>
              <a:t>= &amp;</a:t>
            </a:r>
            <a:r>
              <a:rPr lang="en-US" altLang="zh-CN" sz="2000" b="1">
                <a:solidFill>
                  <a:schemeClr val="folHlink"/>
                </a:solidFill>
                <a:effectLst>
                  <a:outerShdw blurRad="38100" dist="38100" dir="2700000" algn="tl">
                    <a:srgbClr val="000000"/>
                  </a:outerShdw>
                </a:effectLst>
              </a:rPr>
              <a:t>a</a:t>
            </a:r>
            <a:r>
              <a:rPr lang="en-US" altLang="zh-CN" sz="2000" b="1">
                <a:solidFill>
                  <a:srgbClr val="FF00FF"/>
                </a:solidFill>
                <a:effectLst>
                  <a:outerShdw blurRad="38100" dist="38100" dir="2700000" algn="tl">
                    <a:srgbClr val="000000"/>
                  </a:outerShdw>
                </a:effectLst>
              </a:rPr>
              <a:t>[0][0]</a:t>
            </a:r>
            <a:r>
              <a:rPr lang="en-US" altLang="zh-CN" sz="2000" b="1">
                <a:solidFill>
                  <a:schemeClr val="folHlink"/>
                </a:solidFill>
                <a:effectLst>
                  <a:outerShdw blurRad="38100" dist="38100" dir="2700000" algn="tl">
                    <a:srgbClr val="000000"/>
                  </a:outerShdw>
                </a:effectLst>
              </a:rPr>
              <a:t> </a:t>
            </a:r>
            <a:r>
              <a:rPr lang="en-US" altLang="zh-CN" sz="2000" b="1">
                <a:solidFill>
                  <a:srgbClr val="00CC00"/>
                </a:solidFill>
                <a:effectLst>
                  <a:outerShdw blurRad="38100" dist="38100" dir="2700000" algn="tl">
                    <a:srgbClr val="000000"/>
                  </a:outerShdw>
                </a:effectLst>
              </a:rPr>
              <a:t>*/ </a:t>
            </a:r>
          </a:p>
        </p:txBody>
      </p:sp>
      <p:sp>
        <p:nvSpPr>
          <p:cNvPr id="110315" name="Text Box 1771">
            <a:extLst>
              <a:ext uri="{FF2B5EF4-FFF2-40B4-BE49-F238E27FC236}">
                <a16:creationId xmlns:a16="http://schemas.microsoft.com/office/drawing/2014/main" id="{1BE14B55-F35A-414E-8A06-96BB4F4755C3}"/>
              </a:ext>
            </a:extLst>
          </p:cNvPr>
          <p:cNvSpPr txBox="1">
            <a:spLocks noChangeArrowheads="1"/>
          </p:cNvSpPr>
          <p:nvPr/>
        </p:nvSpPr>
        <p:spPr bwMode="auto">
          <a:xfrm>
            <a:off x="496888" y="2228850"/>
            <a:ext cx="358775" cy="396875"/>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000" b="1">
                <a:solidFill>
                  <a:schemeClr val="folHlink"/>
                </a:solidFill>
                <a:effectLst>
                  <a:outerShdw blurRad="38100" dist="38100" dir="2700000" algn="tl">
                    <a:srgbClr val="C0C0C0"/>
                  </a:outerShdw>
                </a:effectLst>
              </a:rPr>
              <a:t>a</a:t>
            </a:r>
          </a:p>
        </p:txBody>
      </p:sp>
      <p:graphicFrame>
        <p:nvGraphicFramePr>
          <p:cNvPr id="110344" name="Group 1800">
            <a:extLst>
              <a:ext uri="{FF2B5EF4-FFF2-40B4-BE49-F238E27FC236}">
                <a16:creationId xmlns:a16="http://schemas.microsoft.com/office/drawing/2014/main" id="{FC7E92E4-72E0-4353-9FDA-1177F0B83E8D}"/>
              </a:ext>
            </a:extLst>
          </p:cNvPr>
          <p:cNvGraphicFramePr>
            <a:graphicFrameLocks noGrp="1"/>
          </p:cNvGraphicFramePr>
          <p:nvPr/>
        </p:nvGraphicFramePr>
        <p:xfrm>
          <a:off x="827088" y="1844675"/>
          <a:ext cx="650875" cy="365125"/>
        </p:xfrm>
        <a:graphic>
          <a:graphicData uri="http://schemas.openxmlformats.org/drawingml/2006/table">
            <a:tbl>
              <a:tblPr/>
              <a:tblGrid>
                <a:gridCol w="650875">
                  <a:extLst>
                    <a:ext uri="{9D8B030D-6E8A-4147-A177-3AD203B41FA5}">
                      <a16:colId xmlns:a16="http://schemas.microsoft.com/office/drawing/2014/main" val="20000"/>
                    </a:ext>
                  </a:extLst>
                </a:gridCol>
              </a:tblGrid>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641" marB="4564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10345" name="Text Box 1801">
            <a:extLst>
              <a:ext uri="{FF2B5EF4-FFF2-40B4-BE49-F238E27FC236}">
                <a16:creationId xmlns:a16="http://schemas.microsoft.com/office/drawing/2014/main" id="{64EFD292-2772-4C87-A391-6D220F039D40}"/>
              </a:ext>
            </a:extLst>
          </p:cNvPr>
          <p:cNvSpPr txBox="1">
            <a:spLocks noChangeArrowheads="1"/>
          </p:cNvSpPr>
          <p:nvPr/>
        </p:nvSpPr>
        <p:spPr bwMode="auto">
          <a:xfrm>
            <a:off x="506413" y="1557338"/>
            <a:ext cx="358775" cy="396875"/>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000" b="1">
                <a:solidFill>
                  <a:schemeClr val="folHlink"/>
                </a:solidFill>
                <a:effectLst>
                  <a:outerShdw blurRad="38100" dist="38100" dir="2700000" algn="tl">
                    <a:srgbClr val="C0C0C0"/>
                  </a:outerShdw>
                </a:effectLst>
              </a:rPr>
              <a:t>p</a:t>
            </a:r>
          </a:p>
        </p:txBody>
      </p:sp>
      <p:sp>
        <p:nvSpPr>
          <p:cNvPr id="110346" name="Line 1802">
            <a:extLst>
              <a:ext uri="{FF2B5EF4-FFF2-40B4-BE49-F238E27FC236}">
                <a16:creationId xmlns:a16="http://schemas.microsoft.com/office/drawing/2014/main" id="{639C9CAB-0C74-488B-932D-CAE21262442A}"/>
              </a:ext>
            </a:extLst>
          </p:cNvPr>
          <p:cNvSpPr>
            <a:spLocks noChangeShapeType="1"/>
          </p:cNvSpPr>
          <p:nvPr/>
        </p:nvSpPr>
        <p:spPr bwMode="auto">
          <a:xfrm flipH="1">
            <a:off x="836613" y="2041525"/>
            <a:ext cx="315912" cy="320675"/>
          </a:xfrm>
          <a:prstGeom prst="line">
            <a:avLst/>
          </a:prstGeom>
          <a:noFill/>
          <a:ln w="28575">
            <a:solidFill>
              <a:srgbClr val="800000"/>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110411" name="Group 1867">
            <a:extLst>
              <a:ext uri="{FF2B5EF4-FFF2-40B4-BE49-F238E27FC236}">
                <a16:creationId xmlns:a16="http://schemas.microsoft.com/office/drawing/2014/main" id="{70E10F15-DEFE-4468-9B6E-80D72C7A18CD}"/>
              </a:ext>
            </a:extLst>
          </p:cNvPr>
          <p:cNvGraphicFramePr>
            <a:graphicFrameLocks noGrp="1"/>
          </p:cNvGraphicFramePr>
          <p:nvPr/>
        </p:nvGraphicFramePr>
        <p:xfrm>
          <a:off x="817563" y="2368550"/>
          <a:ext cx="7848600" cy="365125"/>
        </p:xfrm>
        <a:graphic>
          <a:graphicData uri="http://schemas.openxmlformats.org/drawingml/2006/table">
            <a:tbl>
              <a:tblPr/>
              <a:tblGrid>
                <a:gridCol w="981075">
                  <a:extLst>
                    <a:ext uri="{9D8B030D-6E8A-4147-A177-3AD203B41FA5}">
                      <a16:colId xmlns:a16="http://schemas.microsoft.com/office/drawing/2014/main" val="20000"/>
                    </a:ext>
                  </a:extLst>
                </a:gridCol>
                <a:gridCol w="981075">
                  <a:extLst>
                    <a:ext uri="{9D8B030D-6E8A-4147-A177-3AD203B41FA5}">
                      <a16:colId xmlns:a16="http://schemas.microsoft.com/office/drawing/2014/main" val="20001"/>
                    </a:ext>
                  </a:extLst>
                </a:gridCol>
                <a:gridCol w="981075">
                  <a:extLst>
                    <a:ext uri="{9D8B030D-6E8A-4147-A177-3AD203B41FA5}">
                      <a16:colId xmlns:a16="http://schemas.microsoft.com/office/drawing/2014/main" val="20002"/>
                    </a:ext>
                  </a:extLst>
                </a:gridCol>
                <a:gridCol w="981075">
                  <a:extLst>
                    <a:ext uri="{9D8B030D-6E8A-4147-A177-3AD203B41FA5}">
                      <a16:colId xmlns:a16="http://schemas.microsoft.com/office/drawing/2014/main" val="20003"/>
                    </a:ext>
                  </a:extLst>
                </a:gridCol>
                <a:gridCol w="981075">
                  <a:extLst>
                    <a:ext uri="{9D8B030D-6E8A-4147-A177-3AD203B41FA5}">
                      <a16:colId xmlns:a16="http://schemas.microsoft.com/office/drawing/2014/main" val="20004"/>
                    </a:ext>
                  </a:extLst>
                </a:gridCol>
                <a:gridCol w="981075">
                  <a:extLst>
                    <a:ext uri="{9D8B030D-6E8A-4147-A177-3AD203B41FA5}">
                      <a16:colId xmlns:a16="http://schemas.microsoft.com/office/drawing/2014/main" val="20005"/>
                    </a:ext>
                  </a:extLst>
                </a:gridCol>
                <a:gridCol w="981075">
                  <a:extLst>
                    <a:ext uri="{9D8B030D-6E8A-4147-A177-3AD203B41FA5}">
                      <a16:colId xmlns:a16="http://schemas.microsoft.com/office/drawing/2014/main" val="20006"/>
                    </a:ext>
                  </a:extLst>
                </a:gridCol>
                <a:gridCol w="981075">
                  <a:extLst>
                    <a:ext uri="{9D8B030D-6E8A-4147-A177-3AD203B41FA5}">
                      <a16:colId xmlns:a16="http://schemas.microsoft.com/office/drawing/2014/main" val="20007"/>
                    </a:ext>
                  </a:extLst>
                </a:gridCol>
              </a:tblGrid>
              <a:tr h="3651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641" marB="4564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641" marB="4564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641" marB="4564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641" marB="4564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641" marB="4564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641" marB="4564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641" marB="4564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641" marB="4564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10446" name="Group 1902">
            <a:extLst>
              <a:ext uri="{FF2B5EF4-FFF2-40B4-BE49-F238E27FC236}">
                <a16:creationId xmlns:a16="http://schemas.microsoft.com/office/drawing/2014/main" id="{90371C97-1AF3-4801-A695-9E8F50C309D0}"/>
              </a:ext>
            </a:extLst>
          </p:cNvPr>
          <p:cNvGraphicFramePr>
            <a:graphicFrameLocks noGrp="1"/>
          </p:cNvGraphicFramePr>
          <p:nvPr/>
        </p:nvGraphicFramePr>
        <p:xfrm>
          <a:off x="817563" y="2708275"/>
          <a:ext cx="7848600" cy="365125"/>
        </p:xfrm>
        <a:graphic>
          <a:graphicData uri="http://schemas.openxmlformats.org/drawingml/2006/table">
            <a:tbl>
              <a:tblPr/>
              <a:tblGrid>
                <a:gridCol w="981075">
                  <a:extLst>
                    <a:ext uri="{9D8B030D-6E8A-4147-A177-3AD203B41FA5}">
                      <a16:colId xmlns:a16="http://schemas.microsoft.com/office/drawing/2014/main" val="20000"/>
                    </a:ext>
                  </a:extLst>
                </a:gridCol>
                <a:gridCol w="981075">
                  <a:extLst>
                    <a:ext uri="{9D8B030D-6E8A-4147-A177-3AD203B41FA5}">
                      <a16:colId xmlns:a16="http://schemas.microsoft.com/office/drawing/2014/main" val="20001"/>
                    </a:ext>
                  </a:extLst>
                </a:gridCol>
                <a:gridCol w="981075">
                  <a:extLst>
                    <a:ext uri="{9D8B030D-6E8A-4147-A177-3AD203B41FA5}">
                      <a16:colId xmlns:a16="http://schemas.microsoft.com/office/drawing/2014/main" val="20002"/>
                    </a:ext>
                  </a:extLst>
                </a:gridCol>
                <a:gridCol w="981075">
                  <a:extLst>
                    <a:ext uri="{9D8B030D-6E8A-4147-A177-3AD203B41FA5}">
                      <a16:colId xmlns:a16="http://schemas.microsoft.com/office/drawing/2014/main" val="20003"/>
                    </a:ext>
                  </a:extLst>
                </a:gridCol>
                <a:gridCol w="981075">
                  <a:extLst>
                    <a:ext uri="{9D8B030D-6E8A-4147-A177-3AD203B41FA5}">
                      <a16:colId xmlns:a16="http://schemas.microsoft.com/office/drawing/2014/main" val="20004"/>
                    </a:ext>
                  </a:extLst>
                </a:gridCol>
                <a:gridCol w="981075">
                  <a:extLst>
                    <a:ext uri="{9D8B030D-6E8A-4147-A177-3AD203B41FA5}">
                      <a16:colId xmlns:a16="http://schemas.microsoft.com/office/drawing/2014/main" val="20005"/>
                    </a:ext>
                  </a:extLst>
                </a:gridCol>
                <a:gridCol w="981075">
                  <a:extLst>
                    <a:ext uri="{9D8B030D-6E8A-4147-A177-3AD203B41FA5}">
                      <a16:colId xmlns:a16="http://schemas.microsoft.com/office/drawing/2014/main" val="20006"/>
                    </a:ext>
                  </a:extLst>
                </a:gridCol>
                <a:gridCol w="981075">
                  <a:extLst>
                    <a:ext uri="{9D8B030D-6E8A-4147-A177-3AD203B41FA5}">
                      <a16:colId xmlns:a16="http://schemas.microsoft.com/office/drawing/2014/main" val="20007"/>
                    </a:ext>
                  </a:extLst>
                </a:gridCol>
              </a:tblGrid>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folHlink"/>
                          </a:solidFill>
                          <a:effectLst/>
                          <a:latin typeface="Tahoma" pitchFamily="34" charset="0"/>
                          <a:ea typeface="宋体" pitchFamily="2" charset="-122"/>
                        </a:rPr>
                        <a:t>a[</a:t>
                      </a:r>
                      <a:r>
                        <a:rPr kumimoji="1" lang="en-US" altLang="zh-CN" sz="1800" b="0" i="0" u="none" strike="noStrike" cap="none" normalizeH="0" baseline="0">
                          <a:ln>
                            <a:noFill/>
                          </a:ln>
                          <a:solidFill>
                            <a:srgbClr val="CC00CC"/>
                          </a:solidFill>
                          <a:effectLst/>
                          <a:latin typeface="Tahoma" pitchFamily="34" charset="0"/>
                          <a:ea typeface="宋体" pitchFamily="2" charset="-122"/>
                        </a:rPr>
                        <a:t>0</a:t>
                      </a:r>
                      <a:r>
                        <a:rPr kumimoji="1" lang="en-US" altLang="zh-CN" sz="1800" b="0" i="0" u="none" strike="noStrike" cap="none" normalizeH="0" baseline="0">
                          <a:ln>
                            <a:noFill/>
                          </a:ln>
                          <a:solidFill>
                            <a:schemeClr val="folHlink"/>
                          </a:solidFill>
                          <a:effectLst/>
                          <a:latin typeface="Tahoma" pitchFamily="34" charset="0"/>
                          <a:ea typeface="宋体" pitchFamily="2" charset="-122"/>
                        </a:rPr>
                        <a:t>][</a:t>
                      </a:r>
                      <a:r>
                        <a:rPr kumimoji="1" lang="en-US" altLang="zh-CN" sz="1800" b="0" i="0" u="none" strike="noStrike" cap="none" normalizeH="0" baseline="0">
                          <a:ln>
                            <a:noFill/>
                          </a:ln>
                          <a:solidFill>
                            <a:srgbClr val="006600"/>
                          </a:solidFill>
                          <a:effectLst/>
                          <a:latin typeface="Tahoma" pitchFamily="34" charset="0"/>
                          <a:ea typeface="宋体" pitchFamily="2" charset="-122"/>
                        </a:rPr>
                        <a:t>0</a:t>
                      </a:r>
                      <a:r>
                        <a:rPr kumimoji="1" lang="en-US" altLang="zh-CN" sz="1800" b="0" i="0" u="none" strike="noStrike" cap="none" normalizeH="0" baseline="0">
                          <a:ln>
                            <a:noFill/>
                          </a:ln>
                          <a:solidFill>
                            <a:schemeClr val="folHlink"/>
                          </a:solidFill>
                          <a:effectLst/>
                          <a:latin typeface="Tahoma" pitchFamily="34" charset="0"/>
                          <a:ea typeface="宋体" pitchFamily="2" charset="-122"/>
                        </a:rPr>
                        <a:t>]</a:t>
                      </a:r>
                    </a:p>
                  </a:txBody>
                  <a:tcPr marT="45641" marB="45641"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folHlink"/>
                          </a:solidFill>
                          <a:effectLst/>
                          <a:latin typeface="Tahoma" pitchFamily="34" charset="0"/>
                          <a:ea typeface="宋体" pitchFamily="2" charset="-122"/>
                        </a:rPr>
                        <a:t>a[</a:t>
                      </a:r>
                      <a:r>
                        <a:rPr kumimoji="1" lang="en-US" altLang="zh-CN" sz="1800" b="0" i="0" u="none" strike="noStrike" cap="none" normalizeH="0" baseline="0">
                          <a:ln>
                            <a:noFill/>
                          </a:ln>
                          <a:solidFill>
                            <a:srgbClr val="CC00CC"/>
                          </a:solidFill>
                          <a:effectLst/>
                          <a:latin typeface="Tahoma" pitchFamily="34" charset="0"/>
                          <a:ea typeface="宋体" pitchFamily="2" charset="-122"/>
                        </a:rPr>
                        <a:t>0</a:t>
                      </a:r>
                      <a:r>
                        <a:rPr kumimoji="1" lang="en-US" altLang="zh-CN" sz="1800" b="0" i="0" u="none" strike="noStrike" cap="none" normalizeH="0" baseline="0">
                          <a:ln>
                            <a:noFill/>
                          </a:ln>
                          <a:solidFill>
                            <a:schemeClr val="folHlink"/>
                          </a:solidFill>
                          <a:effectLst/>
                          <a:latin typeface="Tahoma" pitchFamily="34" charset="0"/>
                          <a:ea typeface="宋体" pitchFamily="2" charset="-122"/>
                        </a:rPr>
                        <a:t>][</a:t>
                      </a:r>
                      <a:r>
                        <a:rPr kumimoji="1" lang="en-US" altLang="zh-CN" sz="1800" b="0" i="0" u="none" strike="noStrike" cap="none" normalizeH="0" baseline="0">
                          <a:ln>
                            <a:noFill/>
                          </a:ln>
                          <a:solidFill>
                            <a:srgbClr val="006600"/>
                          </a:solidFill>
                          <a:effectLst/>
                          <a:latin typeface="Tahoma" pitchFamily="34" charset="0"/>
                          <a:ea typeface="宋体" pitchFamily="2" charset="-122"/>
                        </a:rPr>
                        <a:t>1</a:t>
                      </a:r>
                      <a:r>
                        <a:rPr kumimoji="1" lang="en-US" altLang="zh-CN" sz="1800" b="0" i="0" u="none" strike="noStrike" cap="none" normalizeH="0" baseline="0">
                          <a:ln>
                            <a:noFill/>
                          </a:ln>
                          <a:solidFill>
                            <a:schemeClr val="folHlink"/>
                          </a:solidFill>
                          <a:effectLst/>
                          <a:latin typeface="Tahoma" pitchFamily="34" charset="0"/>
                          <a:ea typeface="宋体" pitchFamily="2" charset="-122"/>
                        </a:rPr>
                        <a:t>]</a:t>
                      </a:r>
                    </a:p>
                  </a:txBody>
                  <a:tcPr marT="45641" marB="45641"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folHlink"/>
                          </a:solidFill>
                          <a:effectLst/>
                          <a:latin typeface="Tahoma" pitchFamily="34" charset="0"/>
                          <a:ea typeface="宋体" pitchFamily="2" charset="-122"/>
                        </a:rPr>
                        <a:t>a[</a:t>
                      </a:r>
                      <a:r>
                        <a:rPr kumimoji="1" lang="en-US" altLang="zh-CN" sz="1800" b="0" i="0" u="none" strike="noStrike" cap="none" normalizeH="0" baseline="0">
                          <a:ln>
                            <a:noFill/>
                          </a:ln>
                          <a:solidFill>
                            <a:srgbClr val="CC00CC"/>
                          </a:solidFill>
                          <a:effectLst/>
                          <a:latin typeface="Tahoma" pitchFamily="34" charset="0"/>
                          <a:ea typeface="宋体" pitchFamily="2" charset="-122"/>
                        </a:rPr>
                        <a:t>1</a:t>
                      </a:r>
                      <a:r>
                        <a:rPr kumimoji="1" lang="en-US" altLang="zh-CN" sz="1800" b="0" i="0" u="none" strike="noStrike" cap="none" normalizeH="0" baseline="0">
                          <a:ln>
                            <a:noFill/>
                          </a:ln>
                          <a:solidFill>
                            <a:schemeClr val="folHlink"/>
                          </a:solidFill>
                          <a:effectLst/>
                          <a:latin typeface="Tahoma" pitchFamily="34" charset="0"/>
                          <a:ea typeface="宋体" pitchFamily="2" charset="-122"/>
                        </a:rPr>
                        <a:t>][</a:t>
                      </a:r>
                      <a:r>
                        <a:rPr kumimoji="1" lang="en-US" altLang="zh-CN" sz="1800" b="0" i="0" u="none" strike="noStrike" cap="none" normalizeH="0" baseline="0">
                          <a:ln>
                            <a:noFill/>
                          </a:ln>
                          <a:solidFill>
                            <a:srgbClr val="006600"/>
                          </a:solidFill>
                          <a:effectLst/>
                          <a:latin typeface="Tahoma" pitchFamily="34" charset="0"/>
                          <a:ea typeface="宋体" pitchFamily="2" charset="-122"/>
                        </a:rPr>
                        <a:t>0</a:t>
                      </a:r>
                      <a:r>
                        <a:rPr kumimoji="1" lang="en-US" altLang="zh-CN" sz="1800" b="0" i="0" u="none" strike="noStrike" cap="none" normalizeH="0" baseline="0">
                          <a:ln>
                            <a:noFill/>
                          </a:ln>
                          <a:solidFill>
                            <a:schemeClr val="folHlink"/>
                          </a:solidFill>
                          <a:effectLst/>
                          <a:latin typeface="Tahoma" pitchFamily="34" charset="0"/>
                          <a:ea typeface="宋体" pitchFamily="2" charset="-122"/>
                        </a:rPr>
                        <a:t>]</a:t>
                      </a:r>
                    </a:p>
                  </a:txBody>
                  <a:tcPr marT="45641" marB="45641"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folHlink"/>
                          </a:solidFill>
                          <a:effectLst/>
                          <a:latin typeface="Tahoma" pitchFamily="34" charset="0"/>
                          <a:ea typeface="宋体" pitchFamily="2" charset="-122"/>
                        </a:rPr>
                        <a:t>a[</a:t>
                      </a:r>
                      <a:r>
                        <a:rPr kumimoji="1" lang="en-US" altLang="zh-CN" sz="1800" b="0" i="0" u="none" strike="noStrike" cap="none" normalizeH="0" baseline="0">
                          <a:ln>
                            <a:noFill/>
                          </a:ln>
                          <a:solidFill>
                            <a:srgbClr val="CC00CC"/>
                          </a:solidFill>
                          <a:effectLst/>
                          <a:latin typeface="Tahoma" pitchFamily="34" charset="0"/>
                          <a:ea typeface="宋体" pitchFamily="2" charset="-122"/>
                        </a:rPr>
                        <a:t>1</a:t>
                      </a:r>
                      <a:r>
                        <a:rPr kumimoji="1" lang="en-US" altLang="zh-CN" sz="1800" b="0" i="0" u="none" strike="noStrike" cap="none" normalizeH="0" baseline="0">
                          <a:ln>
                            <a:noFill/>
                          </a:ln>
                          <a:solidFill>
                            <a:schemeClr val="folHlink"/>
                          </a:solidFill>
                          <a:effectLst/>
                          <a:latin typeface="Tahoma" pitchFamily="34" charset="0"/>
                          <a:ea typeface="宋体" pitchFamily="2" charset="-122"/>
                        </a:rPr>
                        <a:t>][</a:t>
                      </a:r>
                      <a:r>
                        <a:rPr kumimoji="1" lang="en-US" altLang="zh-CN" sz="1800" b="0" i="0" u="none" strike="noStrike" cap="none" normalizeH="0" baseline="0">
                          <a:ln>
                            <a:noFill/>
                          </a:ln>
                          <a:solidFill>
                            <a:srgbClr val="006600"/>
                          </a:solidFill>
                          <a:effectLst/>
                          <a:latin typeface="Tahoma" pitchFamily="34" charset="0"/>
                          <a:ea typeface="宋体" pitchFamily="2" charset="-122"/>
                        </a:rPr>
                        <a:t>1</a:t>
                      </a:r>
                      <a:r>
                        <a:rPr kumimoji="1" lang="en-US" altLang="zh-CN" sz="1800" b="0" i="0" u="none" strike="noStrike" cap="none" normalizeH="0" baseline="0">
                          <a:ln>
                            <a:noFill/>
                          </a:ln>
                          <a:solidFill>
                            <a:schemeClr val="folHlink"/>
                          </a:solidFill>
                          <a:effectLst/>
                          <a:latin typeface="Tahoma" pitchFamily="34" charset="0"/>
                          <a:ea typeface="宋体" pitchFamily="2" charset="-122"/>
                        </a:rPr>
                        <a:t>]</a:t>
                      </a:r>
                    </a:p>
                  </a:txBody>
                  <a:tcPr marT="45641" marB="45641"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folHlink"/>
                          </a:solidFill>
                          <a:effectLst/>
                          <a:latin typeface="Tahoma" pitchFamily="34" charset="0"/>
                          <a:ea typeface="宋体" pitchFamily="2" charset="-122"/>
                        </a:rPr>
                        <a:t>a[</a:t>
                      </a:r>
                      <a:r>
                        <a:rPr kumimoji="1" lang="en-US" altLang="zh-CN" sz="1800" b="0" i="0" u="none" strike="noStrike" cap="none" normalizeH="0" baseline="0">
                          <a:ln>
                            <a:noFill/>
                          </a:ln>
                          <a:solidFill>
                            <a:srgbClr val="CC00CC"/>
                          </a:solidFill>
                          <a:effectLst/>
                          <a:latin typeface="Tahoma" pitchFamily="34" charset="0"/>
                          <a:ea typeface="宋体" pitchFamily="2" charset="-122"/>
                        </a:rPr>
                        <a:t>2</a:t>
                      </a:r>
                      <a:r>
                        <a:rPr kumimoji="1" lang="en-US" altLang="zh-CN" sz="1800" b="0" i="0" u="none" strike="noStrike" cap="none" normalizeH="0" baseline="0">
                          <a:ln>
                            <a:noFill/>
                          </a:ln>
                          <a:solidFill>
                            <a:schemeClr val="folHlink"/>
                          </a:solidFill>
                          <a:effectLst/>
                          <a:latin typeface="Tahoma" pitchFamily="34" charset="0"/>
                          <a:ea typeface="宋体" pitchFamily="2" charset="-122"/>
                        </a:rPr>
                        <a:t>][</a:t>
                      </a:r>
                      <a:r>
                        <a:rPr kumimoji="1" lang="en-US" altLang="zh-CN" sz="1800" b="0" i="0" u="none" strike="noStrike" cap="none" normalizeH="0" baseline="0">
                          <a:ln>
                            <a:noFill/>
                          </a:ln>
                          <a:solidFill>
                            <a:srgbClr val="006600"/>
                          </a:solidFill>
                          <a:effectLst/>
                          <a:latin typeface="Tahoma" pitchFamily="34" charset="0"/>
                          <a:ea typeface="宋体" pitchFamily="2" charset="-122"/>
                        </a:rPr>
                        <a:t>0</a:t>
                      </a:r>
                      <a:r>
                        <a:rPr kumimoji="1" lang="en-US" altLang="zh-CN" sz="1800" b="0" i="0" u="none" strike="noStrike" cap="none" normalizeH="0" baseline="0">
                          <a:ln>
                            <a:noFill/>
                          </a:ln>
                          <a:solidFill>
                            <a:schemeClr val="folHlink"/>
                          </a:solidFill>
                          <a:effectLst/>
                          <a:latin typeface="Tahoma" pitchFamily="34" charset="0"/>
                          <a:ea typeface="宋体" pitchFamily="2" charset="-122"/>
                        </a:rPr>
                        <a:t>]</a:t>
                      </a:r>
                    </a:p>
                  </a:txBody>
                  <a:tcPr marT="45641" marB="45641"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folHlink"/>
                          </a:solidFill>
                          <a:effectLst/>
                          <a:latin typeface="Tahoma" pitchFamily="34" charset="0"/>
                          <a:ea typeface="宋体" pitchFamily="2" charset="-122"/>
                        </a:rPr>
                        <a:t>a[</a:t>
                      </a:r>
                      <a:r>
                        <a:rPr kumimoji="1" lang="en-US" altLang="zh-CN" sz="1800" b="0" i="0" u="none" strike="noStrike" cap="none" normalizeH="0" baseline="0">
                          <a:ln>
                            <a:noFill/>
                          </a:ln>
                          <a:solidFill>
                            <a:srgbClr val="CC00CC"/>
                          </a:solidFill>
                          <a:effectLst/>
                          <a:latin typeface="Tahoma" pitchFamily="34" charset="0"/>
                          <a:ea typeface="宋体" pitchFamily="2" charset="-122"/>
                        </a:rPr>
                        <a:t>2</a:t>
                      </a:r>
                      <a:r>
                        <a:rPr kumimoji="1" lang="en-US" altLang="zh-CN" sz="1800" b="0" i="0" u="none" strike="noStrike" cap="none" normalizeH="0" baseline="0">
                          <a:ln>
                            <a:noFill/>
                          </a:ln>
                          <a:solidFill>
                            <a:schemeClr val="folHlink"/>
                          </a:solidFill>
                          <a:effectLst/>
                          <a:latin typeface="Tahoma" pitchFamily="34" charset="0"/>
                          <a:ea typeface="宋体" pitchFamily="2" charset="-122"/>
                        </a:rPr>
                        <a:t>][</a:t>
                      </a:r>
                      <a:r>
                        <a:rPr kumimoji="1" lang="en-US" altLang="zh-CN" sz="1800" b="0" i="0" u="none" strike="noStrike" cap="none" normalizeH="0" baseline="0">
                          <a:ln>
                            <a:noFill/>
                          </a:ln>
                          <a:solidFill>
                            <a:srgbClr val="006600"/>
                          </a:solidFill>
                          <a:effectLst/>
                          <a:latin typeface="Tahoma" pitchFamily="34" charset="0"/>
                          <a:ea typeface="宋体" pitchFamily="2" charset="-122"/>
                        </a:rPr>
                        <a:t>1</a:t>
                      </a:r>
                      <a:r>
                        <a:rPr kumimoji="1" lang="en-US" altLang="zh-CN" sz="1800" b="0" i="0" u="none" strike="noStrike" cap="none" normalizeH="0" baseline="0">
                          <a:ln>
                            <a:noFill/>
                          </a:ln>
                          <a:solidFill>
                            <a:schemeClr val="folHlink"/>
                          </a:solidFill>
                          <a:effectLst/>
                          <a:latin typeface="Tahoma" pitchFamily="34" charset="0"/>
                          <a:ea typeface="宋体" pitchFamily="2" charset="-122"/>
                        </a:rPr>
                        <a:t>]</a:t>
                      </a:r>
                    </a:p>
                  </a:txBody>
                  <a:tcPr marT="45641" marB="45641"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folHlink"/>
                          </a:solidFill>
                          <a:effectLst/>
                          <a:latin typeface="Tahoma" pitchFamily="34" charset="0"/>
                          <a:ea typeface="宋体" pitchFamily="2" charset="-122"/>
                        </a:rPr>
                        <a:t>a[</a:t>
                      </a:r>
                      <a:r>
                        <a:rPr kumimoji="1" lang="en-US" altLang="zh-CN" sz="1800" b="0" i="0" u="none" strike="noStrike" cap="none" normalizeH="0" baseline="0">
                          <a:ln>
                            <a:noFill/>
                          </a:ln>
                          <a:solidFill>
                            <a:srgbClr val="CC00CC"/>
                          </a:solidFill>
                          <a:effectLst/>
                          <a:latin typeface="Tahoma" pitchFamily="34" charset="0"/>
                          <a:ea typeface="宋体" pitchFamily="2" charset="-122"/>
                        </a:rPr>
                        <a:t>3</a:t>
                      </a:r>
                      <a:r>
                        <a:rPr kumimoji="1" lang="en-US" altLang="zh-CN" sz="1800" b="0" i="0" u="none" strike="noStrike" cap="none" normalizeH="0" baseline="0">
                          <a:ln>
                            <a:noFill/>
                          </a:ln>
                          <a:solidFill>
                            <a:schemeClr val="folHlink"/>
                          </a:solidFill>
                          <a:effectLst/>
                          <a:latin typeface="Tahoma" pitchFamily="34" charset="0"/>
                          <a:ea typeface="宋体" pitchFamily="2" charset="-122"/>
                        </a:rPr>
                        <a:t>][</a:t>
                      </a:r>
                      <a:r>
                        <a:rPr kumimoji="1" lang="en-US" altLang="zh-CN" sz="1800" b="0" i="0" u="none" strike="noStrike" cap="none" normalizeH="0" baseline="0">
                          <a:ln>
                            <a:noFill/>
                          </a:ln>
                          <a:solidFill>
                            <a:srgbClr val="006600"/>
                          </a:solidFill>
                          <a:effectLst/>
                          <a:latin typeface="Tahoma" pitchFamily="34" charset="0"/>
                          <a:ea typeface="宋体" pitchFamily="2" charset="-122"/>
                        </a:rPr>
                        <a:t>0</a:t>
                      </a:r>
                      <a:r>
                        <a:rPr kumimoji="1" lang="en-US" altLang="zh-CN" sz="1800" b="0" i="0" u="none" strike="noStrike" cap="none" normalizeH="0" baseline="0">
                          <a:ln>
                            <a:noFill/>
                          </a:ln>
                          <a:solidFill>
                            <a:schemeClr val="folHlink"/>
                          </a:solidFill>
                          <a:effectLst/>
                          <a:latin typeface="Tahoma" pitchFamily="34" charset="0"/>
                          <a:ea typeface="宋体" pitchFamily="2" charset="-122"/>
                        </a:rPr>
                        <a:t>]</a:t>
                      </a:r>
                    </a:p>
                  </a:txBody>
                  <a:tcPr marT="45641" marB="45641"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folHlink"/>
                          </a:solidFill>
                          <a:effectLst/>
                          <a:latin typeface="Tahoma" pitchFamily="34" charset="0"/>
                          <a:ea typeface="宋体" pitchFamily="2" charset="-122"/>
                        </a:rPr>
                        <a:t>a[</a:t>
                      </a:r>
                      <a:r>
                        <a:rPr kumimoji="1" lang="en-US" altLang="zh-CN" sz="1800" b="0" i="0" u="none" strike="noStrike" cap="none" normalizeH="0" baseline="0">
                          <a:ln>
                            <a:noFill/>
                          </a:ln>
                          <a:solidFill>
                            <a:srgbClr val="CC00CC"/>
                          </a:solidFill>
                          <a:effectLst/>
                          <a:latin typeface="Tahoma" pitchFamily="34" charset="0"/>
                          <a:ea typeface="宋体" pitchFamily="2" charset="-122"/>
                        </a:rPr>
                        <a:t>3</a:t>
                      </a:r>
                      <a:r>
                        <a:rPr kumimoji="1" lang="en-US" altLang="zh-CN" sz="1800" b="0" i="0" u="none" strike="noStrike" cap="none" normalizeH="0" baseline="0">
                          <a:ln>
                            <a:noFill/>
                          </a:ln>
                          <a:solidFill>
                            <a:schemeClr val="folHlink"/>
                          </a:solidFill>
                          <a:effectLst/>
                          <a:latin typeface="Tahoma" pitchFamily="34" charset="0"/>
                          <a:ea typeface="宋体" pitchFamily="2" charset="-122"/>
                        </a:rPr>
                        <a:t>][</a:t>
                      </a:r>
                      <a:r>
                        <a:rPr kumimoji="1" lang="en-US" altLang="zh-CN" sz="1800" b="0" i="0" u="none" strike="noStrike" cap="none" normalizeH="0" baseline="0">
                          <a:ln>
                            <a:noFill/>
                          </a:ln>
                          <a:solidFill>
                            <a:srgbClr val="006600"/>
                          </a:solidFill>
                          <a:effectLst/>
                          <a:latin typeface="Tahoma" pitchFamily="34" charset="0"/>
                          <a:ea typeface="宋体" pitchFamily="2" charset="-122"/>
                        </a:rPr>
                        <a:t>1</a:t>
                      </a:r>
                      <a:r>
                        <a:rPr kumimoji="1" lang="en-US" altLang="zh-CN" sz="1800" b="0" i="0" u="none" strike="noStrike" cap="none" normalizeH="0" baseline="0">
                          <a:ln>
                            <a:noFill/>
                          </a:ln>
                          <a:solidFill>
                            <a:schemeClr val="folHlink"/>
                          </a:solidFill>
                          <a:effectLst/>
                          <a:latin typeface="Tahoma" pitchFamily="34" charset="0"/>
                          <a:ea typeface="宋体" pitchFamily="2" charset="-122"/>
                        </a:rPr>
                        <a:t>]</a:t>
                      </a:r>
                    </a:p>
                  </a:txBody>
                  <a:tcPr marT="45641" marB="45641"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10487" name="Group 1943">
            <a:extLst>
              <a:ext uri="{FF2B5EF4-FFF2-40B4-BE49-F238E27FC236}">
                <a16:creationId xmlns:a16="http://schemas.microsoft.com/office/drawing/2014/main" id="{2855FB95-D3F4-4E39-8BC0-AE0F64E7930E}"/>
              </a:ext>
            </a:extLst>
          </p:cNvPr>
          <p:cNvGraphicFramePr>
            <a:graphicFrameLocks noGrp="1"/>
          </p:cNvGraphicFramePr>
          <p:nvPr/>
        </p:nvGraphicFramePr>
        <p:xfrm>
          <a:off x="808038" y="3106738"/>
          <a:ext cx="7848600" cy="304800"/>
        </p:xfrm>
        <a:graphic>
          <a:graphicData uri="http://schemas.openxmlformats.org/drawingml/2006/table">
            <a:tbl>
              <a:tblPr/>
              <a:tblGrid>
                <a:gridCol w="981075">
                  <a:extLst>
                    <a:ext uri="{9D8B030D-6E8A-4147-A177-3AD203B41FA5}">
                      <a16:colId xmlns:a16="http://schemas.microsoft.com/office/drawing/2014/main" val="20000"/>
                    </a:ext>
                  </a:extLst>
                </a:gridCol>
                <a:gridCol w="981075">
                  <a:extLst>
                    <a:ext uri="{9D8B030D-6E8A-4147-A177-3AD203B41FA5}">
                      <a16:colId xmlns:a16="http://schemas.microsoft.com/office/drawing/2014/main" val="20001"/>
                    </a:ext>
                  </a:extLst>
                </a:gridCol>
                <a:gridCol w="981075">
                  <a:extLst>
                    <a:ext uri="{9D8B030D-6E8A-4147-A177-3AD203B41FA5}">
                      <a16:colId xmlns:a16="http://schemas.microsoft.com/office/drawing/2014/main" val="20002"/>
                    </a:ext>
                  </a:extLst>
                </a:gridCol>
                <a:gridCol w="981075">
                  <a:extLst>
                    <a:ext uri="{9D8B030D-6E8A-4147-A177-3AD203B41FA5}">
                      <a16:colId xmlns:a16="http://schemas.microsoft.com/office/drawing/2014/main" val="20003"/>
                    </a:ext>
                  </a:extLst>
                </a:gridCol>
                <a:gridCol w="981075">
                  <a:extLst>
                    <a:ext uri="{9D8B030D-6E8A-4147-A177-3AD203B41FA5}">
                      <a16:colId xmlns:a16="http://schemas.microsoft.com/office/drawing/2014/main" val="20004"/>
                    </a:ext>
                  </a:extLst>
                </a:gridCol>
                <a:gridCol w="981075">
                  <a:extLst>
                    <a:ext uri="{9D8B030D-6E8A-4147-A177-3AD203B41FA5}">
                      <a16:colId xmlns:a16="http://schemas.microsoft.com/office/drawing/2014/main" val="20005"/>
                    </a:ext>
                  </a:extLst>
                </a:gridCol>
                <a:gridCol w="981075">
                  <a:extLst>
                    <a:ext uri="{9D8B030D-6E8A-4147-A177-3AD203B41FA5}">
                      <a16:colId xmlns:a16="http://schemas.microsoft.com/office/drawing/2014/main" val="20006"/>
                    </a:ext>
                  </a:extLst>
                </a:gridCol>
                <a:gridCol w="981075">
                  <a:extLst>
                    <a:ext uri="{9D8B030D-6E8A-4147-A177-3AD203B41FA5}">
                      <a16:colId xmlns:a16="http://schemas.microsoft.com/office/drawing/2014/main" val="20007"/>
                    </a:ext>
                  </a:extLst>
                </a:gridCol>
              </a:tblGrid>
              <a:tr h="2317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a:ln>
                            <a:noFill/>
                          </a:ln>
                          <a:solidFill>
                            <a:srgbClr val="990000"/>
                          </a:solidFill>
                          <a:effectLst/>
                          <a:latin typeface="Tahoma" pitchFamily="34" charset="0"/>
                          <a:ea typeface="宋体" pitchFamily="2" charset="-122"/>
                        </a:rPr>
                        <a:t>p+</a:t>
                      </a:r>
                      <a:r>
                        <a:rPr kumimoji="1" lang="en-US" altLang="zh-CN" sz="1400" b="0" i="0" u="none" strike="noStrike" cap="none" normalizeH="0" baseline="0">
                          <a:ln>
                            <a:noFill/>
                          </a:ln>
                          <a:solidFill>
                            <a:srgbClr val="CC00CC"/>
                          </a:solidFill>
                          <a:effectLst/>
                          <a:latin typeface="Tahoma" pitchFamily="34" charset="0"/>
                          <a:ea typeface="宋体" pitchFamily="2" charset="-122"/>
                        </a:rPr>
                        <a:t>0</a:t>
                      </a:r>
                      <a:r>
                        <a:rPr kumimoji="1" lang="en-US" altLang="zh-CN" sz="1400" b="0" i="0" u="none" strike="noStrike" cap="none" normalizeH="0" baseline="0">
                          <a:ln>
                            <a:noFill/>
                          </a:ln>
                          <a:solidFill>
                            <a:srgbClr val="990000"/>
                          </a:solidFill>
                          <a:effectLst/>
                          <a:latin typeface="Tahoma" pitchFamily="34" charset="0"/>
                          <a:ea typeface="宋体" pitchFamily="2" charset="-122"/>
                        </a:rPr>
                        <a:t>*2+</a:t>
                      </a:r>
                      <a:r>
                        <a:rPr kumimoji="1" lang="en-US" altLang="zh-CN" sz="1400" b="0" i="0" u="none" strike="noStrike" cap="none" normalizeH="0" baseline="0">
                          <a:ln>
                            <a:noFill/>
                          </a:ln>
                          <a:solidFill>
                            <a:srgbClr val="006600"/>
                          </a:solidFill>
                          <a:effectLst/>
                          <a:latin typeface="Tahoma" pitchFamily="34" charset="0"/>
                          <a:ea typeface="宋体" pitchFamily="2" charset="-122"/>
                        </a:rPr>
                        <a:t>0</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a:ln>
                            <a:noFill/>
                          </a:ln>
                          <a:solidFill>
                            <a:srgbClr val="990000"/>
                          </a:solidFill>
                          <a:effectLst/>
                          <a:latin typeface="Tahoma" pitchFamily="34" charset="0"/>
                          <a:ea typeface="宋体" pitchFamily="2" charset="-122"/>
                        </a:rPr>
                        <a:t>p+</a:t>
                      </a:r>
                      <a:r>
                        <a:rPr kumimoji="1" lang="en-US" altLang="zh-CN" sz="1400" b="0" i="0" u="none" strike="noStrike" cap="none" normalizeH="0" baseline="0">
                          <a:ln>
                            <a:noFill/>
                          </a:ln>
                          <a:solidFill>
                            <a:srgbClr val="CC00CC"/>
                          </a:solidFill>
                          <a:effectLst/>
                          <a:latin typeface="Tahoma" pitchFamily="34" charset="0"/>
                          <a:ea typeface="宋体" pitchFamily="2" charset="-122"/>
                        </a:rPr>
                        <a:t>0</a:t>
                      </a:r>
                      <a:r>
                        <a:rPr kumimoji="1" lang="en-US" altLang="zh-CN" sz="1400" b="0" i="0" u="none" strike="noStrike" cap="none" normalizeH="0" baseline="0">
                          <a:ln>
                            <a:noFill/>
                          </a:ln>
                          <a:solidFill>
                            <a:srgbClr val="990000"/>
                          </a:solidFill>
                          <a:effectLst/>
                          <a:latin typeface="Tahoma" pitchFamily="34" charset="0"/>
                          <a:ea typeface="宋体" pitchFamily="2" charset="-122"/>
                        </a:rPr>
                        <a:t>*2+</a:t>
                      </a:r>
                      <a:r>
                        <a:rPr kumimoji="1" lang="en-US" altLang="zh-CN" sz="1400" b="0" i="0" u="none" strike="noStrike" cap="none" normalizeH="0" baseline="0">
                          <a:ln>
                            <a:noFill/>
                          </a:ln>
                          <a:solidFill>
                            <a:srgbClr val="006600"/>
                          </a:solidFill>
                          <a:effectLst/>
                          <a:latin typeface="Tahoma" pitchFamily="34" charset="0"/>
                          <a:ea typeface="宋体" pitchFamily="2" charset="-122"/>
                        </a:rPr>
                        <a:t>1</a:t>
                      </a: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a:ln>
                            <a:noFill/>
                          </a:ln>
                          <a:solidFill>
                            <a:srgbClr val="990000"/>
                          </a:solidFill>
                          <a:effectLst/>
                          <a:latin typeface="Tahoma" pitchFamily="34" charset="0"/>
                          <a:ea typeface="宋体" pitchFamily="2" charset="-122"/>
                        </a:rPr>
                        <a:t>p+</a:t>
                      </a:r>
                      <a:r>
                        <a:rPr kumimoji="1" lang="en-US" altLang="zh-CN" sz="1400" b="0" i="0" u="none" strike="noStrike" cap="none" normalizeH="0" baseline="0">
                          <a:ln>
                            <a:noFill/>
                          </a:ln>
                          <a:solidFill>
                            <a:srgbClr val="CC00CC"/>
                          </a:solidFill>
                          <a:effectLst/>
                          <a:latin typeface="Tahoma" pitchFamily="34" charset="0"/>
                          <a:ea typeface="宋体" pitchFamily="2" charset="-122"/>
                        </a:rPr>
                        <a:t>1</a:t>
                      </a:r>
                      <a:r>
                        <a:rPr kumimoji="1" lang="en-US" altLang="zh-CN" sz="1400" b="0" i="0" u="none" strike="noStrike" cap="none" normalizeH="0" baseline="0">
                          <a:ln>
                            <a:noFill/>
                          </a:ln>
                          <a:solidFill>
                            <a:srgbClr val="990000"/>
                          </a:solidFill>
                          <a:effectLst/>
                          <a:latin typeface="Tahoma" pitchFamily="34" charset="0"/>
                          <a:ea typeface="宋体" pitchFamily="2" charset="-122"/>
                        </a:rPr>
                        <a:t>*2+</a:t>
                      </a:r>
                      <a:r>
                        <a:rPr kumimoji="1" lang="en-US" altLang="zh-CN" sz="1400" b="0" i="0" u="none" strike="noStrike" cap="none" normalizeH="0" baseline="0">
                          <a:ln>
                            <a:noFill/>
                          </a:ln>
                          <a:solidFill>
                            <a:srgbClr val="006600"/>
                          </a:solidFill>
                          <a:effectLst/>
                          <a:latin typeface="Tahoma" pitchFamily="34" charset="0"/>
                          <a:ea typeface="宋体" pitchFamily="2" charset="-122"/>
                        </a:rPr>
                        <a:t>0</a:t>
                      </a: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a:ln>
                            <a:noFill/>
                          </a:ln>
                          <a:solidFill>
                            <a:srgbClr val="990000"/>
                          </a:solidFill>
                          <a:effectLst/>
                          <a:latin typeface="Tahoma" pitchFamily="34" charset="0"/>
                          <a:ea typeface="宋体" pitchFamily="2" charset="-122"/>
                        </a:rPr>
                        <a:t>p+</a:t>
                      </a:r>
                      <a:r>
                        <a:rPr kumimoji="1" lang="en-US" altLang="zh-CN" sz="1400" b="0" i="0" u="none" strike="noStrike" cap="none" normalizeH="0" baseline="0">
                          <a:ln>
                            <a:noFill/>
                          </a:ln>
                          <a:solidFill>
                            <a:srgbClr val="CC00CC"/>
                          </a:solidFill>
                          <a:effectLst/>
                          <a:latin typeface="Tahoma" pitchFamily="34" charset="0"/>
                          <a:ea typeface="宋体" pitchFamily="2" charset="-122"/>
                        </a:rPr>
                        <a:t>1</a:t>
                      </a:r>
                      <a:r>
                        <a:rPr kumimoji="1" lang="en-US" altLang="zh-CN" sz="1400" b="0" i="0" u="none" strike="noStrike" cap="none" normalizeH="0" baseline="0">
                          <a:ln>
                            <a:noFill/>
                          </a:ln>
                          <a:solidFill>
                            <a:srgbClr val="990000"/>
                          </a:solidFill>
                          <a:effectLst/>
                          <a:latin typeface="Tahoma" pitchFamily="34" charset="0"/>
                          <a:ea typeface="宋体" pitchFamily="2" charset="-122"/>
                        </a:rPr>
                        <a:t>*2+</a:t>
                      </a:r>
                      <a:r>
                        <a:rPr kumimoji="1" lang="en-US" altLang="zh-CN" sz="1400" b="0" i="0" u="none" strike="noStrike" cap="none" normalizeH="0" baseline="0">
                          <a:ln>
                            <a:noFill/>
                          </a:ln>
                          <a:solidFill>
                            <a:srgbClr val="006600"/>
                          </a:solidFill>
                          <a:effectLst/>
                          <a:latin typeface="Tahoma" pitchFamily="34" charset="0"/>
                          <a:ea typeface="宋体" pitchFamily="2" charset="-122"/>
                        </a:rPr>
                        <a:t>1</a:t>
                      </a: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a:ln>
                            <a:noFill/>
                          </a:ln>
                          <a:solidFill>
                            <a:srgbClr val="990000"/>
                          </a:solidFill>
                          <a:effectLst/>
                          <a:latin typeface="Tahoma" pitchFamily="34" charset="0"/>
                          <a:ea typeface="宋体" pitchFamily="2" charset="-122"/>
                        </a:rPr>
                        <a:t>p+</a:t>
                      </a:r>
                      <a:r>
                        <a:rPr kumimoji="1" lang="en-US" altLang="zh-CN" sz="1400" b="0" i="0" u="none" strike="noStrike" cap="none" normalizeH="0" baseline="0">
                          <a:ln>
                            <a:noFill/>
                          </a:ln>
                          <a:solidFill>
                            <a:srgbClr val="CC00CC"/>
                          </a:solidFill>
                          <a:effectLst/>
                          <a:latin typeface="Tahoma" pitchFamily="34" charset="0"/>
                          <a:ea typeface="宋体" pitchFamily="2" charset="-122"/>
                        </a:rPr>
                        <a:t>2</a:t>
                      </a:r>
                      <a:r>
                        <a:rPr kumimoji="1" lang="en-US" altLang="zh-CN" sz="1400" b="0" i="0" u="none" strike="noStrike" cap="none" normalizeH="0" baseline="0">
                          <a:ln>
                            <a:noFill/>
                          </a:ln>
                          <a:solidFill>
                            <a:srgbClr val="990000"/>
                          </a:solidFill>
                          <a:effectLst/>
                          <a:latin typeface="Tahoma" pitchFamily="34" charset="0"/>
                          <a:ea typeface="宋体" pitchFamily="2" charset="-122"/>
                        </a:rPr>
                        <a:t>*2+</a:t>
                      </a:r>
                      <a:r>
                        <a:rPr kumimoji="1" lang="en-US" altLang="zh-CN" sz="1400" b="0" i="0" u="none" strike="noStrike" cap="none" normalizeH="0" baseline="0">
                          <a:ln>
                            <a:noFill/>
                          </a:ln>
                          <a:solidFill>
                            <a:srgbClr val="006600"/>
                          </a:solidFill>
                          <a:effectLst/>
                          <a:latin typeface="Tahoma" pitchFamily="34" charset="0"/>
                          <a:ea typeface="宋体" pitchFamily="2" charset="-122"/>
                        </a:rPr>
                        <a:t>0</a:t>
                      </a: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a:ln>
                            <a:noFill/>
                          </a:ln>
                          <a:solidFill>
                            <a:srgbClr val="990000"/>
                          </a:solidFill>
                          <a:effectLst/>
                          <a:latin typeface="Tahoma" pitchFamily="34" charset="0"/>
                          <a:ea typeface="宋体" pitchFamily="2" charset="-122"/>
                        </a:rPr>
                        <a:t>p+</a:t>
                      </a:r>
                      <a:r>
                        <a:rPr kumimoji="1" lang="en-US" altLang="zh-CN" sz="1400" b="0" i="0" u="none" strike="noStrike" cap="none" normalizeH="0" baseline="0">
                          <a:ln>
                            <a:noFill/>
                          </a:ln>
                          <a:solidFill>
                            <a:srgbClr val="CC00CC"/>
                          </a:solidFill>
                          <a:effectLst/>
                          <a:latin typeface="Tahoma" pitchFamily="34" charset="0"/>
                          <a:ea typeface="宋体" pitchFamily="2" charset="-122"/>
                        </a:rPr>
                        <a:t>2</a:t>
                      </a:r>
                      <a:r>
                        <a:rPr kumimoji="1" lang="en-US" altLang="zh-CN" sz="1400" b="0" i="0" u="none" strike="noStrike" cap="none" normalizeH="0" baseline="0">
                          <a:ln>
                            <a:noFill/>
                          </a:ln>
                          <a:solidFill>
                            <a:srgbClr val="990000"/>
                          </a:solidFill>
                          <a:effectLst/>
                          <a:latin typeface="Tahoma" pitchFamily="34" charset="0"/>
                          <a:ea typeface="宋体" pitchFamily="2" charset="-122"/>
                        </a:rPr>
                        <a:t>*2+</a:t>
                      </a:r>
                      <a:r>
                        <a:rPr kumimoji="1" lang="en-US" altLang="zh-CN" sz="1400" b="0" i="0" u="none" strike="noStrike" cap="none" normalizeH="0" baseline="0">
                          <a:ln>
                            <a:noFill/>
                          </a:ln>
                          <a:solidFill>
                            <a:srgbClr val="006600"/>
                          </a:solidFill>
                          <a:effectLst/>
                          <a:latin typeface="Tahoma" pitchFamily="34" charset="0"/>
                          <a:ea typeface="宋体" pitchFamily="2" charset="-122"/>
                        </a:rPr>
                        <a:t>1</a:t>
                      </a: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a:ln>
                            <a:noFill/>
                          </a:ln>
                          <a:solidFill>
                            <a:srgbClr val="990000"/>
                          </a:solidFill>
                          <a:effectLst/>
                          <a:latin typeface="Tahoma" pitchFamily="34" charset="0"/>
                          <a:ea typeface="宋体" pitchFamily="2" charset="-122"/>
                        </a:rPr>
                        <a:t>p+</a:t>
                      </a:r>
                      <a:r>
                        <a:rPr kumimoji="1" lang="en-US" altLang="zh-CN" sz="1400" b="0" i="0" u="none" strike="noStrike" cap="none" normalizeH="0" baseline="0">
                          <a:ln>
                            <a:noFill/>
                          </a:ln>
                          <a:solidFill>
                            <a:srgbClr val="CC00CC"/>
                          </a:solidFill>
                          <a:effectLst/>
                          <a:latin typeface="Tahoma" pitchFamily="34" charset="0"/>
                          <a:ea typeface="宋体" pitchFamily="2" charset="-122"/>
                        </a:rPr>
                        <a:t>3</a:t>
                      </a:r>
                      <a:r>
                        <a:rPr kumimoji="1" lang="en-US" altLang="zh-CN" sz="1400" b="0" i="0" u="none" strike="noStrike" cap="none" normalizeH="0" baseline="0">
                          <a:ln>
                            <a:noFill/>
                          </a:ln>
                          <a:solidFill>
                            <a:srgbClr val="990000"/>
                          </a:solidFill>
                          <a:effectLst/>
                          <a:latin typeface="Tahoma" pitchFamily="34" charset="0"/>
                          <a:ea typeface="宋体" pitchFamily="2" charset="-122"/>
                        </a:rPr>
                        <a:t>*2+</a:t>
                      </a:r>
                      <a:r>
                        <a:rPr kumimoji="1" lang="en-US" altLang="zh-CN" sz="1400" b="0" i="0" u="none" strike="noStrike" cap="none" normalizeH="0" baseline="0">
                          <a:ln>
                            <a:noFill/>
                          </a:ln>
                          <a:solidFill>
                            <a:srgbClr val="006600"/>
                          </a:solidFill>
                          <a:effectLst/>
                          <a:latin typeface="Tahoma" pitchFamily="34" charset="0"/>
                          <a:ea typeface="宋体" pitchFamily="2" charset="-122"/>
                        </a:rPr>
                        <a:t>0</a:t>
                      </a: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a:ln>
                            <a:noFill/>
                          </a:ln>
                          <a:solidFill>
                            <a:srgbClr val="990000"/>
                          </a:solidFill>
                          <a:effectLst/>
                          <a:latin typeface="Tahoma" pitchFamily="34" charset="0"/>
                          <a:ea typeface="宋体" pitchFamily="2" charset="-122"/>
                        </a:rPr>
                        <a:t>p+</a:t>
                      </a:r>
                      <a:r>
                        <a:rPr kumimoji="1" lang="en-US" altLang="zh-CN" sz="1400" b="0" i="0" u="none" strike="noStrike" cap="none" normalizeH="0" baseline="0">
                          <a:ln>
                            <a:noFill/>
                          </a:ln>
                          <a:solidFill>
                            <a:srgbClr val="CC00CC"/>
                          </a:solidFill>
                          <a:effectLst/>
                          <a:latin typeface="Tahoma" pitchFamily="34" charset="0"/>
                          <a:ea typeface="宋体" pitchFamily="2" charset="-122"/>
                        </a:rPr>
                        <a:t>3</a:t>
                      </a:r>
                      <a:r>
                        <a:rPr kumimoji="1" lang="en-US" altLang="zh-CN" sz="1400" b="0" i="0" u="none" strike="noStrike" cap="none" normalizeH="0" baseline="0">
                          <a:ln>
                            <a:noFill/>
                          </a:ln>
                          <a:solidFill>
                            <a:srgbClr val="990000"/>
                          </a:solidFill>
                          <a:effectLst/>
                          <a:latin typeface="Tahoma" pitchFamily="34" charset="0"/>
                          <a:ea typeface="宋体" pitchFamily="2" charset="-122"/>
                        </a:rPr>
                        <a:t>*2+</a:t>
                      </a:r>
                      <a:r>
                        <a:rPr kumimoji="1" lang="en-US" altLang="zh-CN" sz="1400" b="0" i="0" u="none" strike="noStrike" cap="none" normalizeH="0" baseline="0">
                          <a:ln>
                            <a:noFill/>
                          </a:ln>
                          <a:solidFill>
                            <a:srgbClr val="006600"/>
                          </a:solidFill>
                          <a:effectLst/>
                          <a:latin typeface="Tahoma" pitchFamily="34" charset="0"/>
                          <a:ea typeface="宋体" pitchFamily="2" charset="-122"/>
                        </a:rPr>
                        <a:t>1</a:t>
                      </a: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pSp>
        <p:nvGrpSpPr>
          <p:cNvPr id="2" name="Group 1952">
            <a:extLst>
              <a:ext uri="{FF2B5EF4-FFF2-40B4-BE49-F238E27FC236}">
                <a16:creationId xmlns:a16="http://schemas.microsoft.com/office/drawing/2014/main" id="{3FEBBD65-7F7A-414D-919B-9983BD2A1A91}"/>
              </a:ext>
            </a:extLst>
          </p:cNvPr>
          <p:cNvGrpSpPr>
            <a:grpSpLocks/>
          </p:cNvGrpSpPr>
          <p:nvPr/>
        </p:nvGrpSpPr>
        <p:grpSpPr bwMode="auto">
          <a:xfrm>
            <a:off x="836613" y="2755900"/>
            <a:ext cx="6937375" cy="450850"/>
            <a:chOff x="527" y="1736"/>
            <a:chExt cx="4370" cy="284"/>
          </a:xfrm>
        </p:grpSpPr>
        <p:sp>
          <p:nvSpPr>
            <p:cNvPr id="24708" name="Line 1944">
              <a:extLst>
                <a:ext uri="{FF2B5EF4-FFF2-40B4-BE49-F238E27FC236}">
                  <a16:creationId xmlns:a16="http://schemas.microsoft.com/office/drawing/2014/main" id="{F74405DA-C8F9-4DDC-8CF3-7BE10B46F743}"/>
                </a:ext>
              </a:extLst>
            </p:cNvPr>
            <p:cNvSpPr>
              <a:spLocks noChangeShapeType="1"/>
            </p:cNvSpPr>
            <p:nvPr/>
          </p:nvSpPr>
          <p:spPr bwMode="auto">
            <a:xfrm flipH="1" flipV="1">
              <a:off x="527" y="1740"/>
              <a:ext cx="46" cy="272"/>
            </a:xfrm>
            <a:prstGeom prst="line">
              <a:avLst/>
            </a:prstGeom>
            <a:noFill/>
            <a:ln w="28575">
              <a:solidFill>
                <a:srgbClr val="80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4709" name="Line 1945">
              <a:extLst>
                <a:ext uri="{FF2B5EF4-FFF2-40B4-BE49-F238E27FC236}">
                  <a16:creationId xmlns:a16="http://schemas.microsoft.com/office/drawing/2014/main" id="{9B9E29E3-5762-4ABE-A59B-30E290839B2D}"/>
                </a:ext>
              </a:extLst>
            </p:cNvPr>
            <p:cNvSpPr>
              <a:spLocks noChangeShapeType="1"/>
            </p:cNvSpPr>
            <p:nvPr/>
          </p:nvSpPr>
          <p:spPr bwMode="auto">
            <a:xfrm flipH="1" flipV="1">
              <a:off x="1144" y="1740"/>
              <a:ext cx="46" cy="272"/>
            </a:xfrm>
            <a:prstGeom prst="line">
              <a:avLst/>
            </a:prstGeom>
            <a:noFill/>
            <a:ln w="28575">
              <a:solidFill>
                <a:srgbClr val="80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4710" name="Line 1946">
              <a:extLst>
                <a:ext uri="{FF2B5EF4-FFF2-40B4-BE49-F238E27FC236}">
                  <a16:creationId xmlns:a16="http://schemas.microsoft.com/office/drawing/2014/main" id="{227FCC05-B438-4EC5-A345-F94120E20C0A}"/>
                </a:ext>
              </a:extLst>
            </p:cNvPr>
            <p:cNvSpPr>
              <a:spLocks noChangeShapeType="1"/>
            </p:cNvSpPr>
            <p:nvPr/>
          </p:nvSpPr>
          <p:spPr bwMode="auto">
            <a:xfrm flipH="1" flipV="1">
              <a:off x="1763" y="1740"/>
              <a:ext cx="46" cy="272"/>
            </a:xfrm>
            <a:prstGeom prst="line">
              <a:avLst/>
            </a:prstGeom>
            <a:noFill/>
            <a:ln w="28575">
              <a:solidFill>
                <a:srgbClr val="80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4711" name="Line 1947">
              <a:extLst>
                <a:ext uri="{FF2B5EF4-FFF2-40B4-BE49-F238E27FC236}">
                  <a16:creationId xmlns:a16="http://schemas.microsoft.com/office/drawing/2014/main" id="{FE9E6761-7401-41EA-8EA6-78830797D8A6}"/>
                </a:ext>
              </a:extLst>
            </p:cNvPr>
            <p:cNvSpPr>
              <a:spLocks noChangeShapeType="1"/>
            </p:cNvSpPr>
            <p:nvPr/>
          </p:nvSpPr>
          <p:spPr bwMode="auto">
            <a:xfrm flipH="1" flipV="1">
              <a:off x="2378" y="1737"/>
              <a:ext cx="46" cy="272"/>
            </a:xfrm>
            <a:prstGeom prst="line">
              <a:avLst/>
            </a:prstGeom>
            <a:noFill/>
            <a:ln w="28575">
              <a:solidFill>
                <a:srgbClr val="80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4712" name="Line 1948">
              <a:extLst>
                <a:ext uri="{FF2B5EF4-FFF2-40B4-BE49-F238E27FC236}">
                  <a16:creationId xmlns:a16="http://schemas.microsoft.com/office/drawing/2014/main" id="{AE8F6E6C-9373-4E7D-B050-E1C6D6A7BFF9}"/>
                </a:ext>
              </a:extLst>
            </p:cNvPr>
            <p:cNvSpPr>
              <a:spLocks noChangeShapeType="1"/>
            </p:cNvSpPr>
            <p:nvPr/>
          </p:nvSpPr>
          <p:spPr bwMode="auto">
            <a:xfrm flipH="1" flipV="1">
              <a:off x="3003" y="1740"/>
              <a:ext cx="46" cy="272"/>
            </a:xfrm>
            <a:prstGeom prst="line">
              <a:avLst/>
            </a:prstGeom>
            <a:noFill/>
            <a:ln w="28575">
              <a:solidFill>
                <a:srgbClr val="80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4713" name="Line 1949">
              <a:extLst>
                <a:ext uri="{FF2B5EF4-FFF2-40B4-BE49-F238E27FC236}">
                  <a16:creationId xmlns:a16="http://schemas.microsoft.com/office/drawing/2014/main" id="{B3463CBF-8071-45E2-97BF-8E0A6F8DB18C}"/>
                </a:ext>
              </a:extLst>
            </p:cNvPr>
            <p:cNvSpPr>
              <a:spLocks noChangeShapeType="1"/>
            </p:cNvSpPr>
            <p:nvPr/>
          </p:nvSpPr>
          <p:spPr bwMode="auto">
            <a:xfrm flipH="1" flipV="1">
              <a:off x="3611" y="1748"/>
              <a:ext cx="46" cy="272"/>
            </a:xfrm>
            <a:prstGeom prst="line">
              <a:avLst/>
            </a:prstGeom>
            <a:noFill/>
            <a:ln w="28575">
              <a:solidFill>
                <a:srgbClr val="80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4714" name="Line 1950">
              <a:extLst>
                <a:ext uri="{FF2B5EF4-FFF2-40B4-BE49-F238E27FC236}">
                  <a16:creationId xmlns:a16="http://schemas.microsoft.com/office/drawing/2014/main" id="{9FC49872-7D1A-4D5E-A54A-A10407A427A9}"/>
                </a:ext>
              </a:extLst>
            </p:cNvPr>
            <p:cNvSpPr>
              <a:spLocks noChangeShapeType="1"/>
            </p:cNvSpPr>
            <p:nvPr/>
          </p:nvSpPr>
          <p:spPr bwMode="auto">
            <a:xfrm flipH="1" flipV="1">
              <a:off x="4235" y="1736"/>
              <a:ext cx="46" cy="272"/>
            </a:xfrm>
            <a:prstGeom prst="line">
              <a:avLst/>
            </a:prstGeom>
            <a:noFill/>
            <a:ln w="28575">
              <a:solidFill>
                <a:srgbClr val="80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4715" name="Line 1951">
              <a:extLst>
                <a:ext uri="{FF2B5EF4-FFF2-40B4-BE49-F238E27FC236}">
                  <a16:creationId xmlns:a16="http://schemas.microsoft.com/office/drawing/2014/main" id="{5DB33B60-05A1-41F2-85E9-DEFEADD9EC90}"/>
                </a:ext>
              </a:extLst>
            </p:cNvPr>
            <p:cNvSpPr>
              <a:spLocks noChangeShapeType="1"/>
            </p:cNvSpPr>
            <p:nvPr/>
          </p:nvSpPr>
          <p:spPr bwMode="auto">
            <a:xfrm flipH="1" flipV="1">
              <a:off x="4851" y="1740"/>
              <a:ext cx="46" cy="272"/>
            </a:xfrm>
            <a:prstGeom prst="line">
              <a:avLst/>
            </a:prstGeom>
            <a:noFill/>
            <a:ln w="28575">
              <a:solidFill>
                <a:srgbClr val="80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 name="Group 1961">
            <a:extLst>
              <a:ext uri="{FF2B5EF4-FFF2-40B4-BE49-F238E27FC236}">
                <a16:creationId xmlns:a16="http://schemas.microsoft.com/office/drawing/2014/main" id="{B2C5B4BD-6E0B-43E6-92E8-41C6059FF7DA}"/>
              </a:ext>
            </a:extLst>
          </p:cNvPr>
          <p:cNvGrpSpPr>
            <a:grpSpLocks/>
          </p:cNvGrpSpPr>
          <p:nvPr/>
        </p:nvGrpSpPr>
        <p:grpSpPr bwMode="auto">
          <a:xfrm>
            <a:off x="850900" y="3025775"/>
            <a:ext cx="1162050" cy="746125"/>
            <a:chOff x="340" y="1888"/>
            <a:chExt cx="732" cy="470"/>
          </a:xfrm>
        </p:grpSpPr>
        <p:sp>
          <p:nvSpPr>
            <p:cNvPr id="24706" name="Text Box 1953">
              <a:extLst>
                <a:ext uri="{FF2B5EF4-FFF2-40B4-BE49-F238E27FC236}">
                  <a16:creationId xmlns:a16="http://schemas.microsoft.com/office/drawing/2014/main" id="{AD4BFE54-D273-4AC5-AE3F-DE9DF3DD3DCC}"/>
                </a:ext>
              </a:extLst>
            </p:cNvPr>
            <p:cNvSpPr txBox="1">
              <a:spLocks noChangeArrowheads="1"/>
            </p:cNvSpPr>
            <p:nvPr/>
          </p:nvSpPr>
          <p:spPr bwMode="auto">
            <a:xfrm>
              <a:off x="347" y="2166"/>
              <a:ext cx="72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1400">
                  <a:solidFill>
                    <a:schemeClr val="tx2"/>
                  </a:solidFill>
                </a:rPr>
                <a:t>*(</a:t>
              </a:r>
              <a:r>
                <a:rPr lang="en-US" altLang="zh-CN" sz="1400">
                  <a:solidFill>
                    <a:srgbClr val="990000"/>
                  </a:solidFill>
                </a:rPr>
                <a:t>p+0*2+0</a:t>
              </a:r>
              <a:r>
                <a:rPr lang="en-US" altLang="zh-CN" sz="1400">
                  <a:solidFill>
                    <a:schemeClr val="tx2"/>
                  </a:solidFill>
                </a:rPr>
                <a:t>)</a:t>
              </a:r>
            </a:p>
          </p:txBody>
        </p:sp>
        <p:sp>
          <p:nvSpPr>
            <p:cNvPr id="24707" name="Arc 1959">
              <a:extLst>
                <a:ext uri="{FF2B5EF4-FFF2-40B4-BE49-F238E27FC236}">
                  <a16:creationId xmlns:a16="http://schemas.microsoft.com/office/drawing/2014/main" id="{AF696486-7B5E-4166-8E24-2964910F6341}"/>
                </a:ext>
              </a:extLst>
            </p:cNvPr>
            <p:cNvSpPr>
              <a:spLocks/>
            </p:cNvSpPr>
            <p:nvPr/>
          </p:nvSpPr>
          <p:spPr bwMode="auto">
            <a:xfrm rot="986374" flipH="1">
              <a:off x="340" y="1888"/>
              <a:ext cx="190" cy="318"/>
            </a:xfrm>
            <a:custGeom>
              <a:avLst/>
              <a:gdLst>
                <a:gd name="T0" fmla="*/ 0 w 21600"/>
                <a:gd name="T1" fmla="*/ 0 h 33133"/>
                <a:gd name="T2" fmla="*/ 0 w 21600"/>
                <a:gd name="T3" fmla="*/ 0 h 33133"/>
                <a:gd name="T4" fmla="*/ 0 w 21600"/>
                <a:gd name="T5" fmla="*/ 0 h 33133"/>
                <a:gd name="T6" fmla="*/ 0 60000 65536"/>
                <a:gd name="T7" fmla="*/ 0 60000 65536"/>
                <a:gd name="T8" fmla="*/ 0 60000 65536"/>
                <a:gd name="T9" fmla="*/ 0 w 21600"/>
                <a:gd name="T10" fmla="*/ 0 h 33133"/>
                <a:gd name="T11" fmla="*/ 21600 w 21600"/>
                <a:gd name="T12" fmla="*/ 33133 h 33133"/>
              </a:gdLst>
              <a:ahLst/>
              <a:cxnLst>
                <a:cxn ang="T6">
                  <a:pos x="T0" y="T1"/>
                </a:cxn>
                <a:cxn ang="T7">
                  <a:pos x="T2" y="T3"/>
                </a:cxn>
                <a:cxn ang="T8">
                  <a:pos x="T4" y="T5"/>
                </a:cxn>
              </a:cxnLst>
              <a:rect l="T9" t="T10" r="T11" b="T12"/>
              <a:pathLst>
                <a:path w="21600" h="33133" fill="none" extrusionOk="0">
                  <a:moveTo>
                    <a:pt x="16338" y="-1"/>
                  </a:moveTo>
                  <a:cubicBezTo>
                    <a:pt x="19732" y="3924"/>
                    <a:pt x="21600" y="8940"/>
                    <a:pt x="21600" y="14129"/>
                  </a:cubicBezTo>
                  <a:cubicBezTo>
                    <a:pt x="21600" y="22064"/>
                    <a:pt x="17248" y="29361"/>
                    <a:pt x="10266" y="33133"/>
                  </a:cubicBezTo>
                </a:path>
                <a:path w="21600" h="33133" stroke="0" extrusionOk="0">
                  <a:moveTo>
                    <a:pt x="16338" y="-1"/>
                  </a:moveTo>
                  <a:cubicBezTo>
                    <a:pt x="19732" y="3924"/>
                    <a:pt x="21600" y="8940"/>
                    <a:pt x="21600" y="14129"/>
                  </a:cubicBezTo>
                  <a:cubicBezTo>
                    <a:pt x="21600" y="22064"/>
                    <a:pt x="17248" y="29361"/>
                    <a:pt x="10266" y="33133"/>
                  </a:cubicBezTo>
                  <a:lnTo>
                    <a:pt x="0" y="14129"/>
                  </a:lnTo>
                  <a:close/>
                </a:path>
              </a:pathLst>
            </a:custGeom>
            <a:noFill/>
            <a:ln w="31750">
              <a:solidFill>
                <a:srgbClr val="000080"/>
              </a:solidFill>
              <a:prstDash val="sysDot"/>
              <a:miter lim="800000"/>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4" name="Group 1962">
            <a:extLst>
              <a:ext uri="{FF2B5EF4-FFF2-40B4-BE49-F238E27FC236}">
                <a16:creationId xmlns:a16="http://schemas.microsoft.com/office/drawing/2014/main" id="{7578F764-503C-4286-937F-27167A0CEC78}"/>
              </a:ext>
            </a:extLst>
          </p:cNvPr>
          <p:cNvGrpSpPr>
            <a:grpSpLocks/>
          </p:cNvGrpSpPr>
          <p:nvPr/>
        </p:nvGrpSpPr>
        <p:grpSpPr bwMode="auto">
          <a:xfrm>
            <a:off x="1839913" y="3054350"/>
            <a:ext cx="1162050" cy="746125"/>
            <a:chOff x="340" y="1888"/>
            <a:chExt cx="732" cy="470"/>
          </a:xfrm>
        </p:grpSpPr>
        <p:sp>
          <p:nvSpPr>
            <p:cNvPr id="24704" name="Text Box 1963">
              <a:extLst>
                <a:ext uri="{FF2B5EF4-FFF2-40B4-BE49-F238E27FC236}">
                  <a16:creationId xmlns:a16="http://schemas.microsoft.com/office/drawing/2014/main" id="{7C8457D4-0E04-4548-AB6A-885E4DE676C4}"/>
                </a:ext>
              </a:extLst>
            </p:cNvPr>
            <p:cNvSpPr txBox="1">
              <a:spLocks noChangeArrowheads="1"/>
            </p:cNvSpPr>
            <p:nvPr/>
          </p:nvSpPr>
          <p:spPr bwMode="auto">
            <a:xfrm>
              <a:off x="347" y="2166"/>
              <a:ext cx="72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1400">
                  <a:solidFill>
                    <a:schemeClr val="tx2"/>
                  </a:solidFill>
                </a:rPr>
                <a:t>*(</a:t>
              </a:r>
              <a:r>
                <a:rPr lang="en-US" altLang="zh-CN" sz="1400">
                  <a:solidFill>
                    <a:srgbClr val="990000"/>
                  </a:solidFill>
                </a:rPr>
                <a:t>p+0*2+1</a:t>
              </a:r>
              <a:r>
                <a:rPr lang="en-US" altLang="zh-CN" sz="1400">
                  <a:solidFill>
                    <a:schemeClr val="tx2"/>
                  </a:solidFill>
                </a:rPr>
                <a:t>)</a:t>
              </a:r>
            </a:p>
          </p:txBody>
        </p:sp>
        <p:sp>
          <p:nvSpPr>
            <p:cNvPr id="24705" name="Arc 1964">
              <a:extLst>
                <a:ext uri="{FF2B5EF4-FFF2-40B4-BE49-F238E27FC236}">
                  <a16:creationId xmlns:a16="http://schemas.microsoft.com/office/drawing/2014/main" id="{1FC91D0A-7C08-4805-A52B-5AD573A71614}"/>
                </a:ext>
              </a:extLst>
            </p:cNvPr>
            <p:cNvSpPr>
              <a:spLocks/>
            </p:cNvSpPr>
            <p:nvPr/>
          </p:nvSpPr>
          <p:spPr bwMode="auto">
            <a:xfrm rot="986374" flipH="1">
              <a:off x="340" y="1888"/>
              <a:ext cx="190" cy="318"/>
            </a:xfrm>
            <a:custGeom>
              <a:avLst/>
              <a:gdLst>
                <a:gd name="T0" fmla="*/ 0 w 21600"/>
                <a:gd name="T1" fmla="*/ 0 h 33133"/>
                <a:gd name="T2" fmla="*/ 0 w 21600"/>
                <a:gd name="T3" fmla="*/ 0 h 33133"/>
                <a:gd name="T4" fmla="*/ 0 w 21600"/>
                <a:gd name="T5" fmla="*/ 0 h 33133"/>
                <a:gd name="T6" fmla="*/ 0 60000 65536"/>
                <a:gd name="T7" fmla="*/ 0 60000 65536"/>
                <a:gd name="T8" fmla="*/ 0 60000 65536"/>
                <a:gd name="T9" fmla="*/ 0 w 21600"/>
                <a:gd name="T10" fmla="*/ 0 h 33133"/>
                <a:gd name="T11" fmla="*/ 21600 w 21600"/>
                <a:gd name="T12" fmla="*/ 33133 h 33133"/>
              </a:gdLst>
              <a:ahLst/>
              <a:cxnLst>
                <a:cxn ang="T6">
                  <a:pos x="T0" y="T1"/>
                </a:cxn>
                <a:cxn ang="T7">
                  <a:pos x="T2" y="T3"/>
                </a:cxn>
                <a:cxn ang="T8">
                  <a:pos x="T4" y="T5"/>
                </a:cxn>
              </a:cxnLst>
              <a:rect l="T9" t="T10" r="T11" b="T12"/>
              <a:pathLst>
                <a:path w="21600" h="33133" fill="none" extrusionOk="0">
                  <a:moveTo>
                    <a:pt x="16338" y="-1"/>
                  </a:moveTo>
                  <a:cubicBezTo>
                    <a:pt x="19732" y="3924"/>
                    <a:pt x="21600" y="8940"/>
                    <a:pt x="21600" y="14129"/>
                  </a:cubicBezTo>
                  <a:cubicBezTo>
                    <a:pt x="21600" y="22064"/>
                    <a:pt x="17248" y="29361"/>
                    <a:pt x="10266" y="33133"/>
                  </a:cubicBezTo>
                </a:path>
                <a:path w="21600" h="33133" stroke="0" extrusionOk="0">
                  <a:moveTo>
                    <a:pt x="16338" y="-1"/>
                  </a:moveTo>
                  <a:cubicBezTo>
                    <a:pt x="19732" y="3924"/>
                    <a:pt x="21600" y="8940"/>
                    <a:pt x="21600" y="14129"/>
                  </a:cubicBezTo>
                  <a:cubicBezTo>
                    <a:pt x="21600" y="22064"/>
                    <a:pt x="17248" y="29361"/>
                    <a:pt x="10266" y="33133"/>
                  </a:cubicBezTo>
                  <a:lnTo>
                    <a:pt x="0" y="14129"/>
                  </a:lnTo>
                  <a:close/>
                </a:path>
              </a:pathLst>
            </a:custGeom>
            <a:noFill/>
            <a:ln w="31750">
              <a:solidFill>
                <a:srgbClr val="000080"/>
              </a:solidFill>
              <a:prstDash val="sysDot"/>
              <a:miter lim="800000"/>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5" name="Group 1965">
            <a:extLst>
              <a:ext uri="{FF2B5EF4-FFF2-40B4-BE49-F238E27FC236}">
                <a16:creationId xmlns:a16="http://schemas.microsoft.com/office/drawing/2014/main" id="{F3D2A147-4139-4987-A405-6BBF1AF2ABAA}"/>
              </a:ext>
            </a:extLst>
          </p:cNvPr>
          <p:cNvGrpSpPr>
            <a:grpSpLocks/>
          </p:cNvGrpSpPr>
          <p:nvPr/>
        </p:nvGrpSpPr>
        <p:grpSpPr bwMode="auto">
          <a:xfrm>
            <a:off x="2843213" y="3059113"/>
            <a:ext cx="1162050" cy="746125"/>
            <a:chOff x="340" y="1888"/>
            <a:chExt cx="732" cy="470"/>
          </a:xfrm>
        </p:grpSpPr>
        <p:sp>
          <p:nvSpPr>
            <p:cNvPr id="24702" name="Text Box 1966">
              <a:extLst>
                <a:ext uri="{FF2B5EF4-FFF2-40B4-BE49-F238E27FC236}">
                  <a16:creationId xmlns:a16="http://schemas.microsoft.com/office/drawing/2014/main" id="{20F2EB22-4DF7-47F4-A2F3-E7755EE89E54}"/>
                </a:ext>
              </a:extLst>
            </p:cNvPr>
            <p:cNvSpPr txBox="1">
              <a:spLocks noChangeArrowheads="1"/>
            </p:cNvSpPr>
            <p:nvPr/>
          </p:nvSpPr>
          <p:spPr bwMode="auto">
            <a:xfrm>
              <a:off x="347" y="2166"/>
              <a:ext cx="72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1400">
                  <a:solidFill>
                    <a:schemeClr val="tx2"/>
                  </a:solidFill>
                </a:rPr>
                <a:t>*(</a:t>
              </a:r>
              <a:r>
                <a:rPr lang="en-US" altLang="zh-CN" sz="1400">
                  <a:solidFill>
                    <a:srgbClr val="990000"/>
                  </a:solidFill>
                </a:rPr>
                <a:t>p+1*2+0</a:t>
              </a:r>
              <a:r>
                <a:rPr lang="en-US" altLang="zh-CN" sz="1400">
                  <a:solidFill>
                    <a:schemeClr val="tx2"/>
                  </a:solidFill>
                </a:rPr>
                <a:t>)</a:t>
              </a:r>
            </a:p>
          </p:txBody>
        </p:sp>
        <p:sp>
          <p:nvSpPr>
            <p:cNvPr id="24703" name="Arc 1967">
              <a:extLst>
                <a:ext uri="{FF2B5EF4-FFF2-40B4-BE49-F238E27FC236}">
                  <a16:creationId xmlns:a16="http://schemas.microsoft.com/office/drawing/2014/main" id="{C96F14D0-CB7D-40DE-ADE7-25AF11BCF151}"/>
                </a:ext>
              </a:extLst>
            </p:cNvPr>
            <p:cNvSpPr>
              <a:spLocks/>
            </p:cNvSpPr>
            <p:nvPr/>
          </p:nvSpPr>
          <p:spPr bwMode="auto">
            <a:xfrm rot="986374" flipH="1">
              <a:off x="340" y="1888"/>
              <a:ext cx="190" cy="318"/>
            </a:xfrm>
            <a:custGeom>
              <a:avLst/>
              <a:gdLst>
                <a:gd name="T0" fmla="*/ 0 w 21600"/>
                <a:gd name="T1" fmla="*/ 0 h 33133"/>
                <a:gd name="T2" fmla="*/ 0 w 21600"/>
                <a:gd name="T3" fmla="*/ 0 h 33133"/>
                <a:gd name="T4" fmla="*/ 0 w 21600"/>
                <a:gd name="T5" fmla="*/ 0 h 33133"/>
                <a:gd name="T6" fmla="*/ 0 60000 65536"/>
                <a:gd name="T7" fmla="*/ 0 60000 65536"/>
                <a:gd name="T8" fmla="*/ 0 60000 65536"/>
                <a:gd name="T9" fmla="*/ 0 w 21600"/>
                <a:gd name="T10" fmla="*/ 0 h 33133"/>
                <a:gd name="T11" fmla="*/ 21600 w 21600"/>
                <a:gd name="T12" fmla="*/ 33133 h 33133"/>
              </a:gdLst>
              <a:ahLst/>
              <a:cxnLst>
                <a:cxn ang="T6">
                  <a:pos x="T0" y="T1"/>
                </a:cxn>
                <a:cxn ang="T7">
                  <a:pos x="T2" y="T3"/>
                </a:cxn>
                <a:cxn ang="T8">
                  <a:pos x="T4" y="T5"/>
                </a:cxn>
              </a:cxnLst>
              <a:rect l="T9" t="T10" r="T11" b="T12"/>
              <a:pathLst>
                <a:path w="21600" h="33133" fill="none" extrusionOk="0">
                  <a:moveTo>
                    <a:pt x="16338" y="-1"/>
                  </a:moveTo>
                  <a:cubicBezTo>
                    <a:pt x="19732" y="3924"/>
                    <a:pt x="21600" y="8940"/>
                    <a:pt x="21600" y="14129"/>
                  </a:cubicBezTo>
                  <a:cubicBezTo>
                    <a:pt x="21600" y="22064"/>
                    <a:pt x="17248" y="29361"/>
                    <a:pt x="10266" y="33133"/>
                  </a:cubicBezTo>
                </a:path>
                <a:path w="21600" h="33133" stroke="0" extrusionOk="0">
                  <a:moveTo>
                    <a:pt x="16338" y="-1"/>
                  </a:moveTo>
                  <a:cubicBezTo>
                    <a:pt x="19732" y="3924"/>
                    <a:pt x="21600" y="8940"/>
                    <a:pt x="21600" y="14129"/>
                  </a:cubicBezTo>
                  <a:cubicBezTo>
                    <a:pt x="21600" y="22064"/>
                    <a:pt x="17248" y="29361"/>
                    <a:pt x="10266" y="33133"/>
                  </a:cubicBezTo>
                  <a:lnTo>
                    <a:pt x="0" y="14129"/>
                  </a:lnTo>
                  <a:close/>
                </a:path>
              </a:pathLst>
            </a:custGeom>
            <a:noFill/>
            <a:ln w="31750">
              <a:solidFill>
                <a:srgbClr val="000080"/>
              </a:solidFill>
              <a:prstDash val="sysDot"/>
              <a:miter lim="800000"/>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6" name="Group 1968">
            <a:extLst>
              <a:ext uri="{FF2B5EF4-FFF2-40B4-BE49-F238E27FC236}">
                <a16:creationId xmlns:a16="http://schemas.microsoft.com/office/drawing/2014/main" id="{7B43F38A-1E63-4790-89D7-FE6DA913D248}"/>
              </a:ext>
            </a:extLst>
          </p:cNvPr>
          <p:cNvGrpSpPr>
            <a:grpSpLocks/>
          </p:cNvGrpSpPr>
          <p:nvPr/>
        </p:nvGrpSpPr>
        <p:grpSpPr bwMode="auto">
          <a:xfrm>
            <a:off x="3808413" y="3049588"/>
            <a:ext cx="1162050" cy="746125"/>
            <a:chOff x="340" y="1888"/>
            <a:chExt cx="732" cy="470"/>
          </a:xfrm>
        </p:grpSpPr>
        <p:sp>
          <p:nvSpPr>
            <p:cNvPr id="24700" name="Text Box 1969">
              <a:extLst>
                <a:ext uri="{FF2B5EF4-FFF2-40B4-BE49-F238E27FC236}">
                  <a16:creationId xmlns:a16="http://schemas.microsoft.com/office/drawing/2014/main" id="{BAC484ED-D27F-4BBC-BEDE-6D5638283165}"/>
                </a:ext>
              </a:extLst>
            </p:cNvPr>
            <p:cNvSpPr txBox="1">
              <a:spLocks noChangeArrowheads="1"/>
            </p:cNvSpPr>
            <p:nvPr/>
          </p:nvSpPr>
          <p:spPr bwMode="auto">
            <a:xfrm>
              <a:off x="347" y="2166"/>
              <a:ext cx="72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1400">
                  <a:solidFill>
                    <a:schemeClr val="tx2"/>
                  </a:solidFill>
                </a:rPr>
                <a:t>*(</a:t>
              </a:r>
              <a:r>
                <a:rPr lang="en-US" altLang="zh-CN" sz="1400">
                  <a:solidFill>
                    <a:srgbClr val="990000"/>
                  </a:solidFill>
                </a:rPr>
                <a:t>p+1*2+1</a:t>
              </a:r>
              <a:r>
                <a:rPr lang="en-US" altLang="zh-CN" sz="1400">
                  <a:solidFill>
                    <a:schemeClr val="tx2"/>
                  </a:solidFill>
                </a:rPr>
                <a:t>)</a:t>
              </a:r>
            </a:p>
          </p:txBody>
        </p:sp>
        <p:sp>
          <p:nvSpPr>
            <p:cNvPr id="24701" name="Arc 1970">
              <a:extLst>
                <a:ext uri="{FF2B5EF4-FFF2-40B4-BE49-F238E27FC236}">
                  <a16:creationId xmlns:a16="http://schemas.microsoft.com/office/drawing/2014/main" id="{9D4FBD13-5516-4D75-88E4-AA470822402A}"/>
                </a:ext>
              </a:extLst>
            </p:cNvPr>
            <p:cNvSpPr>
              <a:spLocks/>
            </p:cNvSpPr>
            <p:nvPr/>
          </p:nvSpPr>
          <p:spPr bwMode="auto">
            <a:xfrm rot="986374" flipH="1">
              <a:off x="340" y="1888"/>
              <a:ext cx="190" cy="318"/>
            </a:xfrm>
            <a:custGeom>
              <a:avLst/>
              <a:gdLst>
                <a:gd name="T0" fmla="*/ 0 w 21600"/>
                <a:gd name="T1" fmla="*/ 0 h 33133"/>
                <a:gd name="T2" fmla="*/ 0 w 21600"/>
                <a:gd name="T3" fmla="*/ 0 h 33133"/>
                <a:gd name="T4" fmla="*/ 0 w 21600"/>
                <a:gd name="T5" fmla="*/ 0 h 33133"/>
                <a:gd name="T6" fmla="*/ 0 60000 65536"/>
                <a:gd name="T7" fmla="*/ 0 60000 65536"/>
                <a:gd name="T8" fmla="*/ 0 60000 65536"/>
                <a:gd name="T9" fmla="*/ 0 w 21600"/>
                <a:gd name="T10" fmla="*/ 0 h 33133"/>
                <a:gd name="T11" fmla="*/ 21600 w 21600"/>
                <a:gd name="T12" fmla="*/ 33133 h 33133"/>
              </a:gdLst>
              <a:ahLst/>
              <a:cxnLst>
                <a:cxn ang="T6">
                  <a:pos x="T0" y="T1"/>
                </a:cxn>
                <a:cxn ang="T7">
                  <a:pos x="T2" y="T3"/>
                </a:cxn>
                <a:cxn ang="T8">
                  <a:pos x="T4" y="T5"/>
                </a:cxn>
              </a:cxnLst>
              <a:rect l="T9" t="T10" r="T11" b="T12"/>
              <a:pathLst>
                <a:path w="21600" h="33133" fill="none" extrusionOk="0">
                  <a:moveTo>
                    <a:pt x="16338" y="-1"/>
                  </a:moveTo>
                  <a:cubicBezTo>
                    <a:pt x="19732" y="3924"/>
                    <a:pt x="21600" y="8940"/>
                    <a:pt x="21600" y="14129"/>
                  </a:cubicBezTo>
                  <a:cubicBezTo>
                    <a:pt x="21600" y="22064"/>
                    <a:pt x="17248" y="29361"/>
                    <a:pt x="10266" y="33133"/>
                  </a:cubicBezTo>
                </a:path>
                <a:path w="21600" h="33133" stroke="0" extrusionOk="0">
                  <a:moveTo>
                    <a:pt x="16338" y="-1"/>
                  </a:moveTo>
                  <a:cubicBezTo>
                    <a:pt x="19732" y="3924"/>
                    <a:pt x="21600" y="8940"/>
                    <a:pt x="21600" y="14129"/>
                  </a:cubicBezTo>
                  <a:cubicBezTo>
                    <a:pt x="21600" y="22064"/>
                    <a:pt x="17248" y="29361"/>
                    <a:pt x="10266" y="33133"/>
                  </a:cubicBezTo>
                  <a:lnTo>
                    <a:pt x="0" y="14129"/>
                  </a:lnTo>
                  <a:close/>
                </a:path>
              </a:pathLst>
            </a:custGeom>
            <a:noFill/>
            <a:ln w="31750">
              <a:solidFill>
                <a:srgbClr val="000080"/>
              </a:solidFill>
              <a:prstDash val="sysDot"/>
              <a:miter lim="800000"/>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7" name="Group 1971">
            <a:extLst>
              <a:ext uri="{FF2B5EF4-FFF2-40B4-BE49-F238E27FC236}">
                <a16:creationId xmlns:a16="http://schemas.microsoft.com/office/drawing/2014/main" id="{CDE1C3A9-214A-4746-BBA9-B55B189106E4}"/>
              </a:ext>
            </a:extLst>
          </p:cNvPr>
          <p:cNvGrpSpPr>
            <a:grpSpLocks/>
          </p:cNvGrpSpPr>
          <p:nvPr/>
        </p:nvGrpSpPr>
        <p:grpSpPr bwMode="auto">
          <a:xfrm>
            <a:off x="4787900" y="3059113"/>
            <a:ext cx="1162050" cy="746125"/>
            <a:chOff x="340" y="1888"/>
            <a:chExt cx="732" cy="470"/>
          </a:xfrm>
        </p:grpSpPr>
        <p:sp>
          <p:nvSpPr>
            <p:cNvPr id="24698" name="Text Box 1972">
              <a:extLst>
                <a:ext uri="{FF2B5EF4-FFF2-40B4-BE49-F238E27FC236}">
                  <a16:creationId xmlns:a16="http://schemas.microsoft.com/office/drawing/2014/main" id="{0914D657-6B74-4197-9364-CB8BF14F1F38}"/>
                </a:ext>
              </a:extLst>
            </p:cNvPr>
            <p:cNvSpPr txBox="1">
              <a:spLocks noChangeArrowheads="1"/>
            </p:cNvSpPr>
            <p:nvPr/>
          </p:nvSpPr>
          <p:spPr bwMode="auto">
            <a:xfrm>
              <a:off x="347" y="2166"/>
              <a:ext cx="72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1400">
                  <a:solidFill>
                    <a:schemeClr val="tx2"/>
                  </a:solidFill>
                </a:rPr>
                <a:t>*(</a:t>
              </a:r>
              <a:r>
                <a:rPr lang="en-US" altLang="zh-CN" sz="1400">
                  <a:solidFill>
                    <a:srgbClr val="990000"/>
                  </a:solidFill>
                </a:rPr>
                <a:t>p+2*2+0</a:t>
              </a:r>
              <a:r>
                <a:rPr lang="en-US" altLang="zh-CN" sz="1400">
                  <a:solidFill>
                    <a:schemeClr val="tx2"/>
                  </a:solidFill>
                </a:rPr>
                <a:t>)</a:t>
              </a:r>
            </a:p>
          </p:txBody>
        </p:sp>
        <p:sp>
          <p:nvSpPr>
            <p:cNvPr id="24699" name="Arc 1973">
              <a:extLst>
                <a:ext uri="{FF2B5EF4-FFF2-40B4-BE49-F238E27FC236}">
                  <a16:creationId xmlns:a16="http://schemas.microsoft.com/office/drawing/2014/main" id="{9EA6DB02-CFCE-4E27-8561-24E56BC8C891}"/>
                </a:ext>
              </a:extLst>
            </p:cNvPr>
            <p:cNvSpPr>
              <a:spLocks/>
            </p:cNvSpPr>
            <p:nvPr/>
          </p:nvSpPr>
          <p:spPr bwMode="auto">
            <a:xfrm rot="986374" flipH="1">
              <a:off x="340" y="1888"/>
              <a:ext cx="190" cy="318"/>
            </a:xfrm>
            <a:custGeom>
              <a:avLst/>
              <a:gdLst>
                <a:gd name="T0" fmla="*/ 0 w 21600"/>
                <a:gd name="T1" fmla="*/ 0 h 33133"/>
                <a:gd name="T2" fmla="*/ 0 w 21600"/>
                <a:gd name="T3" fmla="*/ 0 h 33133"/>
                <a:gd name="T4" fmla="*/ 0 w 21600"/>
                <a:gd name="T5" fmla="*/ 0 h 33133"/>
                <a:gd name="T6" fmla="*/ 0 60000 65536"/>
                <a:gd name="T7" fmla="*/ 0 60000 65536"/>
                <a:gd name="T8" fmla="*/ 0 60000 65536"/>
                <a:gd name="T9" fmla="*/ 0 w 21600"/>
                <a:gd name="T10" fmla="*/ 0 h 33133"/>
                <a:gd name="T11" fmla="*/ 21600 w 21600"/>
                <a:gd name="T12" fmla="*/ 33133 h 33133"/>
              </a:gdLst>
              <a:ahLst/>
              <a:cxnLst>
                <a:cxn ang="T6">
                  <a:pos x="T0" y="T1"/>
                </a:cxn>
                <a:cxn ang="T7">
                  <a:pos x="T2" y="T3"/>
                </a:cxn>
                <a:cxn ang="T8">
                  <a:pos x="T4" y="T5"/>
                </a:cxn>
              </a:cxnLst>
              <a:rect l="T9" t="T10" r="T11" b="T12"/>
              <a:pathLst>
                <a:path w="21600" h="33133" fill="none" extrusionOk="0">
                  <a:moveTo>
                    <a:pt x="16338" y="-1"/>
                  </a:moveTo>
                  <a:cubicBezTo>
                    <a:pt x="19732" y="3924"/>
                    <a:pt x="21600" y="8940"/>
                    <a:pt x="21600" y="14129"/>
                  </a:cubicBezTo>
                  <a:cubicBezTo>
                    <a:pt x="21600" y="22064"/>
                    <a:pt x="17248" y="29361"/>
                    <a:pt x="10266" y="33133"/>
                  </a:cubicBezTo>
                </a:path>
                <a:path w="21600" h="33133" stroke="0" extrusionOk="0">
                  <a:moveTo>
                    <a:pt x="16338" y="-1"/>
                  </a:moveTo>
                  <a:cubicBezTo>
                    <a:pt x="19732" y="3924"/>
                    <a:pt x="21600" y="8940"/>
                    <a:pt x="21600" y="14129"/>
                  </a:cubicBezTo>
                  <a:cubicBezTo>
                    <a:pt x="21600" y="22064"/>
                    <a:pt x="17248" y="29361"/>
                    <a:pt x="10266" y="33133"/>
                  </a:cubicBezTo>
                  <a:lnTo>
                    <a:pt x="0" y="14129"/>
                  </a:lnTo>
                  <a:close/>
                </a:path>
              </a:pathLst>
            </a:custGeom>
            <a:noFill/>
            <a:ln w="31750">
              <a:solidFill>
                <a:srgbClr val="000080"/>
              </a:solidFill>
              <a:prstDash val="sysDot"/>
              <a:miter lim="800000"/>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8" name="Group 1974">
            <a:extLst>
              <a:ext uri="{FF2B5EF4-FFF2-40B4-BE49-F238E27FC236}">
                <a16:creationId xmlns:a16="http://schemas.microsoft.com/office/drawing/2014/main" id="{739FCE75-57D5-48DB-A400-B922440817D8}"/>
              </a:ext>
            </a:extLst>
          </p:cNvPr>
          <p:cNvGrpSpPr>
            <a:grpSpLocks/>
          </p:cNvGrpSpPr>
          <p:nvPr/>
        </p:nvGrpSpPr>
        <p:grpSpPr bwMode="auto">
          <a:xfrm>
            <a:off x="5776913" y="3054350"/>
            <a:ext cx="1162050" cy="746125"/>
            <a:chOff x="340" y="1888"/>
            <a:chExt cx="732" cy="470"/>
          </a:xfrm>
        </p:grpSpPr>
        <p:sp>
          <p:nvSpPr>
            <p:cNvPr id="24696" name="Text Box 1975">
              <a:extLst>
                <a:ext uri="{FF2B5EF4-FFF2-40B4-BE49-F238E27FC236}">
                  <a16:creationId xmlns:a16="http://schemas.microsoft.com/office/drawing/2014/main" id="{0E6A7459-53EB-49A8-8A46-B0BAAA87F406}"/>
                </a:ext>
              </a:extLst>
            </p:cNvPr>
            <p:cNvSpPr txBox="1">
              <a:spLocks noChangeArrowheads="1"/>
            </p:cNvSpPr>
            <p:nvPr/>
          </p:nvSpPr>
          <p:spPr bwMode="auto">
            <a:xfrm>
              <a:off x="347" y="2166"/>
              <a:ext cx="72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1400">
                  <a:solidFill>
                    <a:schemeClr val="tx2"/>
                  </a:solidFill>
                </a:rPr>
                <a:t>*(</a:t>
              </a:r>
              <a:r>
                <a:rPr lang="en-US" altLang="zh-CN" sz="1400">
                  <a:solidFill>
                    <a:srgbClr val="990000"/>
                  </a:solidFill>
                </a:rPr>
                <a:t>p+2*2+1</a:t>
              </a:r>
              <a:r>
                <a:rPr lang="en-US" altLang="zh-CN" sz="1400">
                  <a:solidFill>
                    <a:schemeClr val="tx2"/>
                  </a:solidFill>
                </a:rPr>
                <a:t>)</a:t>
              </a:r>
            </a:p>
          </p:txBody>
        </p:sp>
        <p:sp>
          <p:nvSpPr>
            <p:cNvPr id="24697" name="Arc 1976">
              <a:extLst>
                <a:ext uri="{FF2B5EF4-FFF2-40B4-BE49-F238E27FC236}">
                  <a16:creationId xmlns:a16="http://schemas.microsoft.com/office/drawing/2014/main" id="{1FD039F1-8B70-4F6B-A756-B0884791C21B}"/>
                </a:ext>
              </a:extLst>
            </p:cNvPr>
            <p:cNvSpPr>
              <a:spLocks/>
            </p:cNvSpPr>
            <p:nvPr/>
          </p:nvSpPr>
          <p:spPr bwMode="auto">
            <a:xfrm rot="986374" flipH="1">
              <a:off x="340" y="1888"/>
              <a:ext cx="190" cy="318"/>
            </a:xfrm>
            <a:custGeom>
              <a:avLst/>
              <a:gdLst>
                <a:gd name="T0" fmla="*/ 0 w 21600"/>
                <a:gd name="T1" fmla="*/ 0 h 33133"/>
                <a:gd name="T2" fmla="*/ 0 w 21600"/>
                <a:gd name="T3" fmla="*/ 0 h 33133"/>
                <a:gd name="T4" fmla="*/ 0 w 21600"/>
                <a:gd name="T5" fmla="*/ 0 h 33133"/>
                <a:gd name="T6" fmla="*/ 0 60000 65536"/>
                <a:gd name="T7" fmla="*/ 0 60000 65536"/>
                <a:gd name="T8" fmla="*/ 0 60000 65536"/>
                <a:gd name="T9" fmla="*/ 0 w 21600"/>
                <a:gd name="T10" fmla="*/ 0 h 33133"/>
                <a:gd name="T11" fmla="*/ 21600 w 21600"/>
                <a:gd name="T12" fmla="*/ 33133 h 33133"/>
              </a:gdLst>
              <a:ahLst/>
              <a:cxnLst>
                <a:cxn ang="T6">
                  <a:pos x="T0" y="T1"/>
                </a:cxn>
                <a:cxn ang="T7">
                  <a:pos x="T2" y="T3"/>
                </a:cxn>
                <a:cxn ang="T8">
                  <a:pos x="T4" y="T5"/>
                </a:cxn>
              </a:cxnLst>
              <a:rect l="T9" t="T10" r="T11" b="T12"/>
              <a:pathLst>
                <a:path w="21600" h="33133" fill="none" extrusionOk="0">
                  <a:moveTo>
                    <a:pt x="16338" y="-1"/>
                  </a:moveTo>
                  <a:cubicBezTo>
                    <a:pt x="19732" y="3924"/>
                    <a:pt x="21600" y="8940"/>
                    <a:pt x="21600" y="14129"/>
                  </a:cubicBezTo>
                  <a:cubicBezTo>
                    <a:pt x="21600" y="22064"/>
                    <a:pt x="17248" y="29361"/>
                    <a:pt x="10266" y="33133"/>
                  </a:cubicBezTo>
                </a:path>
                <a:path w="21600" h="33133" stroke="0" extrusionOk="0">
                  <a:moveTo>
                    <a:pt x="16338" y="-1"/>
                  </a:moveTo>
                  <a:cubicBezTo>
                    <a:pt x="19732" y="3924"/>
                    <a:pt x="21600" y="8940"/>
                    <a:pt x="21600" y="14129"/>
                  </a:cubicBezTo>
                  <a:cubicBezTo>
                    <a:pt x="21600" y="22064"/>
                    <a:pt x="17248" y="29361"/>
                    <a:pt x="10266" y="33133"/>
                  </a:cubicBezTo>
                  <a:lnTo>
                    <a:pt x="0" y="14129"/>
                  </a:lnTo>
                  <a:close/>
                </a:path>
              </a:pathLst>
            </a:custGeom>
            <a:noFill/>
            <a:ln w="31750">
              <a:solidFill>
                <a:srgbClr val="000080"/>
              </a:solidFill>
              <a:prstDash val="sysDot"/>
              <a:miter lim="800000"/>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9" name="Group 1977">
            <a:extLst>
              <a:ext uri="{FF2B5EF4-FFF2-40B4-BE49-F238E27FC236}">
                <a16:creationId xmlns:a16="http://schemas.microsoft.com/office/drawing/2014/main" id="{BA17BDCA-8F57-4950-9622-AF110C758478}"/>
              </a:ext>
            </a:extLst>
          </p:cNvPr>
          <p:cNvGrpSpPr>
            <a:grpSpLocks/>
          </p:cNvGrpSpPr>
          <p:nvPr/>
        </p:nvGrpSpPr>
        <p:grpSpPr bwMode="auto">
          <a:xfrm>
            <a:off x="6751638" y="3049588"/>
            <a:ext cx="1162050" cy="746125"/>
            <a:chOff x="340" y="1888"/>
            <a:chExt cx="732" cy="470"/>
          </a:xfrm>
        </p:grpSpPr>
        <p:sp>
          <p:nvSpPr>
            <p:cNvPr id="24694" name="Text Box 1978">
              <a:extLst>
                <a:ext uri="{FF2B5EF4-FFF2-40B4-BE49-F238E27FC236}">
                  <a16:creationId xmlns:a16="http://schemas.microsoft.com/office/drawing/2014/main" id="{A7F29F06-3929-4BF3-8471-24581F6B0D44}"/>
                </a:ext>
              </a:extLst>
            </p:cNvPr>
            <p:cNvSpPr txBox="1">
              <a:spLocks noChangeArrowheads="1"/>
            </p:cNvSpPr>
            <p:nvPr/>
          </p:nvSpPr>
          <p:spPr bwMode="auto">
            <a:xfrm>
              <a:off x="347" y="2166"/>
              <a:ext cx="72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1400">
                  <a:solidFill>
                    <a:schemeClr val="tx2"/>
                  </a:solidFill>
                </a:rPr>
                <a:t>*(</a:t>
              </a:r>
              <a:r>
                <a:rPr lang="en-US" altLang="zh-CN" sz="1400">
                  <a:solidFill>
                    <a:srgbClr val="990000"/>
                  </a:solidFill>
                </a:rPr>
                <a:t>p+3*2+0</a:t>
              </a:r>
              <a:r>
                <a:rPr lang="en-US" altLang="zh-CN" sz="1400">
                  <a:solidFill>
                    <a:schemeClr val="tx2"/>
                  </a:solidFill>
                </a:rPr>
                <a:t>)</a:t>
              </a:r>
            </a:p>
          </p:txBody>
        </p:sp>
        <p:sp>
          <p:nvSpPr>
            <p:cNvPr id="24695" name="Arc 1979">
              <a:extLst>
                <a:ext uri="{FF2B5EF4-FFF2-40B4-BE49-F238E27FC236}">
                  <a16:creationId xmlns:a16="http://schemas.microsoft.com/office/drawing/2014/main" id="{3BBC4EFB-223A-4563-8ECA-58B503765BDD}"/>
                </a:ext>
              </a:extLst>
            </p:cNvPr>
            <p:cNvSpPr>
              <a:spLocks/>
            </p:cNvSpPr>
            <p:nvPr/>
          </p:nvSpPr>
          <p:spPr bwMode="auto">
            <a:xfrm rot="986374" flipH="1">
              <a:off x="340" y="1888"/>
              <a:ext cx="190" cy="318"/>
            </a:xfrm>
            <a:custGeom>
              <a:avLst/>
              <a:gdLst>
                <a:gd name="T0" fmla="*/ 0 w 21600"/>
                <a:gd name="T1" fmla="*/ 0 h 33133"/>
                <a:gd name="T2" fmla="*/ 0 w 21600"/>
                <a:gd name="T3" fmla="*/ 0 h 33133"/>
                <a:gd name="T4" fmla="*/ 0 w 21600"/>
                <a:gd name="T5" fmla="*/ 0 h 33133"/>
                <a:gd name="T6" fmla="*/ 0 60000 65536"/>
                <a:gd name="T7" fmla="*/ 0 60000 65536"/>
                <a:gd name="T8" fmla="*/ 0 60000 65536"/>
                <a:gd name="T9" fmla="*/ 0 w 21600"/>
                <a:gd name="T10" fmla="*/ 0 h 33133"/>
                <a:gd name="T11" fmla="*/ 21600 w 21600"/>
                <a:gd name="T12" fmla="*/ 33133 h 33133"/>
              </a:gdLst>
              <a:ahLst/>
              <a:cxnLst>
                <a:cxn ang="T6">
                  <a:pos x="T0" y="T1"/>
                </a:cxn>
                <a:cxn ang="T7">
                  <a:pos x="T2" y="T3"/>
                </a:cxn>
                <a:cxn ang="T8">
                  <a:pos x="T4" y="T5"/>
                </a:cxn>
              </a:cxnLst>
              <a:rect l="T9" t="T10" r="T11" b="T12"/>
              <a:pathLst>
                <a:path w="21600" h="33133" fill="none" extrusionOk="0">
                  <a:moveTo>
                    <a:pt x="16338" y="-1"/>
                  </a:moveTo>
                  <a:cubicBezTo>
                    <a:pt x="19732" y="3924"/>
                    <a:pt x="21600" y="8940"/>
                    <a:pt x="21600" y="14129"/>
                  </a:cubicBezTo>
                  <a:cubicBezTo>
                    <a:pt x="21600" y="22064"/>
                    <a:pt x="17248" y="29361"/>
                    <a:pt x="10266" y="33133"/>
                  </a:cubicBezTo>
                </a:path>
                <a:path w="21600" h="33133" stroke="0" extrusionOk="0">
                  <a:moveTo>
                    <a:pt x="16338" y="-1"/>
                  </a:moveTo>
                  <a:cubicBezTo>
                    <a:pt x="19732" y="3924"/>
                    <a:pt x="21600" y="8940"/>
                    <a:pt x="21600" y="14129"/>
                  </a:cubicBezTo>
                  <a:cubicBezTo>
                    <a:pt x="21600" y="22064"/>
                    <a:pt x="17248" y="29361"/>
                    <a:pt x="10266" y="33133"/>
                  </a:cubicBezTo>
                  <a:lnTo>
                    <a:pt x="0" y="14129"/>
                  </a:lnTo>
                  <a:close/>
                </a:path>
              </a:pathLst>
            </a:custGeom>
            <a:noFill/>
            <a:ln w="31750">
              <a:solidFill>
                <a:srgbClr val="000080"/>
              </a:solidFill>
              <a:prstDash val="sysDot"/>
              <a:miter lim="800000"/>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10" name="Group 1980">
            <a:extLst>
              <a:ext uri="{FF2B5EF4-FFF2-40B4-BE49-F238E27FC236}">
                <a16:creationId xmlns:a16="http://schemas.microsoft.com/office/drawing/2014/main" id="{BBCC34D3-0E6B-4A62-8DA1-FED185F29F1C}"/>
              </a:ext>
            </a:extLst>
          </p:cNvPr>
          <p:cNvGrpSpPr>
            <a:grpSpLocks/>
          </p:cNvGrpSpPr>
          <p:nvPr/>
        </p:nvGrpSpPr>
        <p:grpSpPr bwMode="auto">
          <a:xfrm>
            <a:off x="7734300" y="3054350"/>
            <a:ext cx="1162050" cy="746125"/>
            <a:chOff x="340" y="1888"/>
            <a:chExt cx="732" cy="470"/>
          </a:xfrm>
        </p:grpSpPr>
        <p:sp>
          <p:nvSpPr>
            <p:cNvPr id="24692" name="Text Box 1981">
              <a:extLst>
                <a:ext uri="{FF2B5EF4-FFF2-40B4-BE49-F238E27FC236}">
                  <a16:creationId xmlns:a16="http://schemas.microsoft.com/office/drawing/2014/main" id="{3B321D1D-48AD-4826-9F15-73CD9BB34BE5}"/>
                </a:ext>
              </a:extLst>
            </p:cNvPr>
            <p:cNvSpPr txBox="1">
              <a:spLocks noChangeArrowheads="1"/>
            </p:cNvSpPr>
            <p:nvPr/>
          </p:nvSpPr>
          <p:spPr bwMode="auto">
            <a:xfrm>
              <a:off x="347" y="2166"/>
              <a:ext cx="72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1400">
                  <a:solidFill>
                    <a:schemeClr val="tx2"/>
                  </a:solidFill>
                </a:rPr>
                <a:t>*(</a:t>
              </a:r>
              <a:r>
                <a:rPr lang="en-US" altLang="zh-CN" sz="1400">
                  <a:solidFill>
                    <a:srgbClr val="990000"/>
                  </a:solidFill>
                </a:rPr>
                <a:t>p+3*2+1</a:t>
              </a:r>
              <a:r>
                <a:rPr lang="en-US" altLang="zh-CN" sz="1400">
                  <a:solidFill>
                    <a:schemeClr val="tx2"/>
                  </a:solidFill>
                </a:rPr>
                <a:t>)</a:t>
              </a:r>
            </a:p>
          </p:txBody>
        </p:sp>
        <p:sp>
          <p:nvSpPr>
            <p:cNvPr id="24693" name="Arc 1982">
              <a:extLst>
                <a:ext uri="{FF2B5EF4-FFF2-40B4-BE49-F238E27FC236}">
                  <a16:creationId xmlns:a16="http://schemas.microsoft.com/office/drawing/2014/main" id="{68CF3823-26C5-47E0-A0ED-C85111E4D51D}"/>
                </a:ext>
              </a:extLst>
            </p:cNvPr>
            <p:cNvSpPr>
              <a:spLocks/>
            </p:cNvSpPr>
            <p:nvPr/>
          </p:nvSpPr>
          <p:spPr bwMode="auto">
            <a:xfrm rot="986374" flipH="1">
              <a:off x="340" y="1888"/>
              <a:ext cx="190" cy="318"/>
            </a:xfrm>
            <a:custGeom>
              <a:avLst/>
              <a:gdLst>
                <a:gd name="T0" fmla="*/ 0 w 21600"/>
                <a:gd name="T1" fmla="*/ 0 h 33133"/>
                <a:gd name="T2" fmla="*/ 0 w 21600"/>
                <a:gd name="T3" fmla="*/ 0 h 33133"/>
                <a:gd name="T4" fmla="*/ 0 w 21600"/>
                <a:gd name="T5" fmla="*/ 0 h 33133"/>
                <a:gd name="T6" fmla="*/ 0 60000 65536"/>
                <a:gd name="T7" fmla="*/ 0 60000 65536"/>
                <a:gd name="T8" fmla="*/ 0 60000 65536"/>
                <a:gd name="T9" fmla="*/ 0 w 21600"/>
                <a:gd name="T10" fmla="*/ 0 h 33133"/>
                <a:gd name="T11" fmla="*/ 21600 w 21600"/>
                <a:gd name="T12" fmla="*/ 33133 h 33133"/>
              </a:gdLst>
              <a:ahLst/>
              <a:cxnLst>
                <a:cxn ang="T6">
                  <a:pos x="T0" y="T1"/>
                </a:cxn>
                <a:cxn ang="T7">
                  <a:pos x="T2" y="T3"/>
                </a:cxn>
                <a:cxn ang="T8">
                  <a:pos x="T4" y="T5"/>
                </a:cxn>
              </a:cxnLst>
              <a:rect l="T9" t="T10" r="T11" b="T12"/>
              <a:pathLst>
                <a:path w="21600" h="33133" fill="none" extrusionOk="0">
                  <a:moveTo>
                    <a:pt x="16338" y="-1"/>
                  </a:moveTo>
                  <a:cubicBezTo>
                    <a:pt x="19732" y="3924"/>
                    <a:pt x="21600" y="8940"/>
                    <a:pt x="21600" y="14129"/>
                  </a:cubicBezTo>
                  <a:cubicBezTo>
                    <a:pt x="21600" y="22064"/>
                    <a:pt x="17248" y="29361"/>
                    <a:pt x="10266" y="33133"/>
                  </a:cubicBezTo>
                </a:path>
                <a:path w="21600" h="33133" stroke="0" extrusionOk="0">
                  <a:moveTo>
                    <a:pt x="16338" y="-1"/>
                  </a:moveTo>
                  <a:cubicBezTo>
                    <a:pt x="19732" y="3924"/>
                    <a:pt x="21600" y="8940"/>
                    <a:pt x="21600" y="14129"/>
                  </a:cubicBezTo>
                  <a:cubicBezTo>
                    <a:pt x="21600" y="22064"/>
                    <a:pt x="17248" y="29361"/>
                    <a:pt x="10266" y="33133"/>
                  </a:cubicBezTo>
                  <a:lnTo>
                    <a:pt x="0" y="14129"/>
                  </a:lnTo>
                  <a:close/>
                </a:path>
              </a:pathLst>
            </a:custGeom>
            <a:noFill/>
            <a:ln w="31750">
              <a:solidFill>
                <a:srgbClr val="000080"/>
              </a:solidFill>
              <a:prstDash val="sysDot"/>
              <a:miter lim="800000"/>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110527" name="Text Box 1983">
            <a:extLst>
              <a:ext uri="{FF2B5EF4-FFF2-40B4-BE49-F238E27FC236}">
                <a16:creationId xmlns:a16="http://schemas.microsoft.com/office/drawing/2014/main" id="{9E47FDBD-F726-4AE1-8508-F536F1009491}"/>
              </a:ext>
            </a:extLst>
          </p:cNvPr>
          <p:cNvSpPr txBox="1">
            <a:spLocks noChangeArrowheads="1"/>
          </p:cNvSpPr>
          <p:nvPr/>
        </p:nvSpPr>
        <p:spPr bwMode="auto">
          <a:xfrm>
            <a:off x="827088" y="3789363"/>
            <a:ext cx="7704137" cy="396875"/>
          </a:xfrm>
          <a:prstGeom prst="rect">
            <a:avLst/>
          </a:prstGeom>
          <a:solidFill>
            <a:schemeClr val="accent1">
              <a:alpha val="10001"/>
            </a:schemeClr>
          </a:solidFill>
          <a:ln w="9525">
            <a:noFill/>
            <a:miter lim="800000"/>
            <a:headEnd/>
            <a:tailEnd/>
          </a:ln>
          <a:effectLst/>
        </p:spPr>
        <p:txBody>
          <a:bodyPr>
            <a:spAutoFit/>
          </a:bodyPr>
          <a:lstStyle/>
          <a:p>
            <a:pPr>
              <a:defRPr/>
            </a:pPr>
            <a:r>
              <a:rPr lang="en-US" altLang="zh-CN" sz="2000" b="1">
                <a:effectLst>
                  <a:outerShdw blurRad="38100" dist="38100" dir="2700000" algn="tl">
                    <a:srgbClr val="FFFFFF"/>
                  </a:outerShdw>
                </a:effectLst>
              </a:rPr>
              <a:t>       </a:t>
            </a:r>
            <a:r>
              <a:rPr lang="en-US" altLang="zh-CN" sz="2000" b="1">
                <a:solidFill>
                  <a:srgbClr val="FF00FF"/>
                </a:solidFill>
                <a:effectLst>
                  <a:outerShdw blurRad="38100" dist="38100" dir="2700000" algn="tl">
                    <a:srgbClr val="000000"/>
                  </a:outerShdw>
                </a:effectLst>
              </a:rPr>
              <a:t>int  </a:t>
            </a:r>
            <a:r>
              <a:rPr lang="en-US" altLang="zh-CN" sz="2000" b="1">
                <a:solidFill>
                  <a:schemeClr val="folHlink"/>
                </a:solidFill>
                <a:effectLst>
                  <a:outerShdw blurRad="38100" dist="38100" dir="2700000" algn="tl">
                    <a:srgbClr val="000000"/>
                  </a:outerShdw>
                </a:effectLst>
              </a:rPr>
              <a:t>a</a:t>
            </a:r>
            <a:r>
              <a:rPr lang="en-US" altLang="zh-CN" sz="2000" b="1">
                <a:solidFill>
                  <a:srgbClr val="FF00FF"/>
                </a:solidFill>
                <a:effectLst>
                  <a:outerShdw blurRad="38100" dist="38100" dir="2700000" algn="tl">
                    <a:srgbClr val="000000"/>
                  </a:outerShdw>
                </a:effectLst>
              </a:rPr>
              <a:t>[</a:t>
            </a:r>
            <a:r>
              <a:rPr lang="en-US" altLang="zh-CN" sz="2000" b="1">
                <a:solidFill>
                  <a:srgbClr val="CC00CC"/>
                </a:solidFill>
              </a:rPr>
              <a:t>M</a:t>
            </a:r>
            <a:r>
              <a:rPr lang="en-US" altLang="zh-CN" sz="2000" b="1">
                <a:solidFill>
                  <a:srgbClr val="FF00FF"/>
                </a:solidFill>
                <a:effectLst>
                  <a:outerShdw blurRad="38100" dist="38100" dir="2700000" algn="tl">
                    <a:srgbClr val="000000"/>
                  </a:outerShdw>
                </a:effectLst>
              </a:rPr>
              <a:t>][</a:t>
            </a:r>
            <a:r>
              <a:rPr lang="en-US" altLang="zh-CN" sz="2000" b="1">
                <a:solidFill>
                  <a:srgbClr val="006600"/>
                </a:solidFill>
                <a:effectLst>
                  <a:outerShdw blurRad="38100" dist="38100" dir="2700000" algn="tl">
                    <a:srgbClr val="000000"/>
                  </a:outerShdw>
                </a:effectLst>
              </a:rPr>
              <a:t>N</a:t>
            </a:r>
            <a:r>
              <a:rPr lang="en-US" altLang="zh-CN" sz="2000" b="1">
                <a:solidFill>
                  <a:srgbClr val="FF00FF"/>
                </a:solidFill>
                <a:effectLst>
                  <a:outerShdw blurRad="38100" dist="38100" dir="2700000" algn="tl">
                    <a:srgbClr val="000000"/>
                  </a:outerShdw>
                </a:effectLst>
              </a:rPr>
              <a:t>] ,  *</a:t>
            </a:r>
            <a:r>
              <a:rPr lang="en-US" altLang="zh-CN" sz="2000" b="1">
                <a:solidFill>
                  <a:schemeClr val="folHlink"/>
                </a:solidFill>
                <a:effectLst>
                  <a:outerShdw blurRad="38100" dist="38100" dir="2700000" algn="tl">
                    <a:srgbClr val="000000"/>
                  </a:outerShdw>
                </a:effectLst>
              </a:rPr>
              <a:t>p</a:t>
            </a:r>
            <a:r>
              <a:rPr lang="en-US" altLang="zh-CN" sz="2000" b="1">
                <a:solidFill>
                  <a:srgbClr val="FF00FF"/>
                </a:solidFill>
                <a:effectLst>
                  <a:outerShdw blurRad="38100" dist="38100" dir="2700000" algn="tl">
                    <a:srgbClr val="000000"/>
                  </a:outerShdw>
                </a:effectLst>
              </a:rPr>
              <a:t> = </a:t>
            </a:r>
            <a:r>
              <a:rPr lang="en-US" altLang="zh-CN" sz="2000" b="1">
                <a:solidFill>
                  <a:schemeClr val="folHlink"/>
                </a:solidFill>
                <a:effectLst>
                  <a:outerShdw blurRad="38100" dist="38100" dir="2700000" algn="tl">
                    <a:srgbClr val="000000"/>
                  </a:outerShdw>
                </a:effectLst>
              </a:rPr>
              <a:t>a[0]</a:t>
            </a:r>
            <a:r>
              <a:rPr lang="en-US" altLang="zh-CN" sz="2000" b="1">
                <a:solidFill>
                  <a:srgbClr val="FF00FF"/>
                </a:solidFill>
                <a:effectLst>
                  <a:outerShdw blurRad="38100" dist="38100" dir="2700000" algn="tl">
                    <a:srgbClr val="000000"/>
                  </a:outerShdw>
                </a:effectLst>
              </a:rPr>
              <a:t> ;  </a:t>
            </a:r>
            <a:r>
              <a:rPr lang="en-US" altLang="zh-CN" sz="2000" b="1">
                <a:solidFill>
                  <a:srgbClr val="00CC00"/>
                </a:solidFill>
                <a:effectLst>
                  <a:outerShdw blurRad="38100" dist="38100" dir="2700000" algn="tl">
                    <a:srgbClr val="000000"/>
                  </a:outerShdw>
                </a:effectLst>
              </a:rPr>
              <a:t>/* </a:t>
            </a:r>
            <a:r>
              <a:rPr lang="zh-CN" altLang="en-US" sz="2000" b="1">
                <a:solidFill>
                  <a:srgbClr val="00CC00"/>
                </a:solidFill>
                <a:effectLst>
                  <a:outerShdw blurRad="38100" dist="38100" dir="2700000" algn="tl">
                    <a:srgbClr val="000000"/>
                  </a:outerShdw>
                </a:effectLst>
              </a:rPr>
              <a:t>或</a:t>
            </a:r>
            <a:r>
              <a:rPr lang="zh-CN" altLang="en-US" sz="2000" b="1">
                <a:solidFill>
                  <a:schemeClr val="folHlink"/>
                </a:solidFill>
                <a:effectLst>
                  <a:outerShdw blurRad="38100" dist="38100" dir="2700000" algn="tl">
                    <a:srgbClr val="000000"/>
                  </a:outerShdw>
                </a:effectLst>
              </a:rPr>
              <a:t> </a:t>
            </a:r>
            <a:r>
              <a:rPr lang="en-US" altLang="zh-CN" sz="2000" b="1">
                <a:solidFill>
                  <a:srgbClr val="FF00FF"/>
                </a:solidFill>
                <a:effectLst>
                  <a:outerShdw blurRad="38100" dist="38100" dir="2700000" algn="tl">
                    <a:srgbClr val="000000"/>
                  </a:outerShdw>
                </a:effectLst>
              </a:rPr>
              <a:t>= &amp;</a:t>
            </a:r>
            <a:r>
              <a:rPr lang="en-US" altLang="zh-CN" sz="2000" b="1">
                <a:solidFill>
                  <a:schemeClr val="folHlink"/>
                </a:solidFill>
                <a:effectLst>
                  <a:outerShdw blurRad="38100" dist="38100" dir="2700000" algn="tl">
                    <a:srgbClr val="000000"/>
                  </a:outerShdw>
                </a:effectLst>
              </a:rPr>
              <a:t>a</a:t>
            </a:r>
            <a:r>
              <a:rPr lang="en-US" altLang="zh-CN" sz="2000" b="1">
                <a:solidFill>
                  <a:srgbClr val="FF00FF"/>
                </a:solidFill>
                <a:effectLst>
                  <a:outerShdw blurRad="38100" dist="38100" dir="2700000" algn="tl">
                    <a:srgbClr val="000000"/>
                  </a:outerShdw>
                </a:effectLst>
              </a:rPr>
              <a:t>[0][0]</a:t>
            </a:r>
            <a:r>
              <a:rPr lang="en-US" altLang="zh-CN" sz="2000" b="1">
                <a:solidFill>
                  <a:schemeClr val="folHlink"/>
                </a:solidFill>
                <a:effectLst>
                  <a:outerShdw blurRad="38100" dist="38100" dir="2700000" algn="tl">
                    <a:srgbClr val="000000"/>
                  </a:outerShdw>
                </a:effectLst>
              </a:rPr>
              <a:t> </a:t>
            </a:r>
            <a:r>
              <a:rPr lang="en-US" altLang="zh-CN" sz="2000" b="1">
                <a:solidFill>
                  <a:srgbClr val="00CC00"/>
                </a:solidFill>
                <a:effectLst>
                  <a:outerShdw blurRad="38100" dist="38100" dir="2700000" algn="tl">
                    <a:srgbClr val="000000"/>
                  </a:outerShdw>
                </a:effectLst>
              </a:rPr>
              <a:t>*/ </a:t>
            </a:r>
          </a:p>
        </p:txBody>
      </p:sp>
      <p:sp>
        <p:nvSpPr>
          <p:cNvPr id="110528" name="Text Box 1984">
            <a:extLst>
              <a:ext uri="{FF2B5EF4-FFF2-40B4-BE49-F238E27FC236}">
                <a16:creationId xmlns:a16="http://schemas.microsoft.com/office/drawing/2014/main" id="{BD488582-BF1D-4CBB-B852-D0CC8FF2C292}"/>
              </a:ext>
            </a:extLst>
          </p:cNvPr>
          <p:cNvSpPr txBox="1">
            <a:spLocks noChangeArrowheads="1"/>
          </p:cNvSpPr>
          <p:nvPr/>
        </p:nvSpPr>
        <p:spPr bwMode="auto">
          <a:xfrm>
            <a:off x="468313" y="4652963"/>
            <a:ext cx="358775" cy="396875"/>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000" b="1">
                <a:solidFill>
                  <a:schemeClr val="folHlink"/>
                </a:solidFill>
                <a:effectLst>
                  <a:outerShdw blurRad="38100" dist="38100" dir="2700000" algn="tl">
                    <a:srgbClr val="C0C0C0"/>
                  </a:outerShdw>
                </a:effectLst>
              </a:rPr>
              <a:t>a</a:t>
            </a:r>
          </a:p>
        </p:txBody>
      </p:sp>
      <p:graphicFrame>
        <p:nvGraphicFramePr>
          <p:cNvPr id="110529" name="Group 1985">
            <a:extLst>
              <a:ext uri="{FF2B5EF4-FFF2-40B4-BE49-F238E27FC236}">
                <a16:creationId xmlns:a16="http://schemas.microsoft.com/office/drawing/2014/main" id="{1119899F-AA34-4EC9-96D6-0DF89BAFBF28}"/>
              </a:ext>
            </a:extLst>
          </p:cNvPr>
          <p:cNvGraphicFramePr>
            <a:graphicFrameLocks noGrp="1"/>
          </p:cNvGraphicFramePr>
          <p:nvPr/>
        </p:nvGraphicFramePr>
        <p:xfrm>
          <a:off x="788988" y="4287838"/>
          <a:ext cx="650875" cy="365125"/>
        </p:xfrm>
        <a:graphic>
          <a:graphicData uri="http://schemas.openxmlformats.org/drawingml/2006/table">
            <a:tbl>
              <a:tblPr/>
              <a:tblGrid>
                <a:gridCol w="650875">
                  <a:extLst>
                    <a:ext uri="{9D8B030D-6E8A-4147-A177-3AD203B41FA5}">
                      <a16:colId xmlns:a16="http://schemas.microsoft.com/office/drawing/2014/main" val="20000"/>
                    </a:ext>
                  </a:extLst>
                </a:gridCol>
              </a:tblGrid>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641" marB="4564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10535" name="Text Box 1991">
            <a:extLst>
              <a:ext uri="{FF2B5EF4-FFF2-40B4-BE49-F238E27FC236}">
                <a16:creationId xmlns:a16="http://schemas.microsoft.com/office/drawing/2014/main" id="{C1C6633F-4303-47B7-A128-BB1B295D524C}"/>
              </a:ext>
            </a:extLst>
          </p:cNvPr>
          <p:cNvSpPr txBox="1">
            <a:spLocks noChangeArrowheads="1"/>
          </p:cNvSpPr>
          <p:nvPr/>
        </p:nvSpPr>
        <p:spPr bwMode="auto">
          <a:xfrm>
            <a:off x="468313" y="4005263"/>
            <a:ext cx="358775" cy="396875"/>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000" b="1">
                <a:solidFill>
                  <a:schemeClr val="folHlink"/>
                </a:solidFill>
                <a:effectLst>
                  <a:outerShdw blurRad="38100" dist="38100" dir="2700000" algn="tl">
                    <a:srgbClr val="C0C0C0"/>
                  </a:outerShdw>
                </a:effectLst>
              </a:rPr>
              <a:t>p</a:t>
            </a:r>
          </a:p>
        </p:txBody>
      </p:sp>
      <p:sp>
        <p:nvSpPr>
          <p:cNvPr id="110536" name="Line 1992">
            <a:extLst>
              <a:ext uri="{FF2B5EF4-FFF2-40B4-BE49-F238E27FC236}">
                <a16:creationId xmlns:a16="http://schemas.microsoft.com/office/drawing/2014/main" id="{776DB566-D396-4BF6-A5B1-9D610DA133CC}"/>
              </a:ext>
            </a:extLst>
          </p:cNvPr>
          <p:cNvSpPr>
            <a:spLocks noChangeShapeType="1"/>
          </p:cNvSpPr>
          <p:nvPr/>
        </p:nvSpPr>
        <p:spPr bwMode="auto">
          <a:xfrm flipH="1">
            <a:off x="808038" y="4479925"/>
            <a:ext cx="315912" cy="320675"/>
          </a:xfrm>
          <a:prstGeom prst="line">
            <a:avLst/>
          </a:prstGeom>
          <a:noFill/>
          <a:ln w="28575">
            <a:solidFill>
              <a:srgbClr val="800000"/>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148489" name="Group 2057">
            <a:extLst>
              <a:ext uri="{FF2B5EF4-FFF2-40B4-BE49-F238E27FC236}">
                <a16:creationId xmlns:a16="http://schemas.microsoft.com/office/drawing/2014/main" id="{CC98F7B8-BC44-4293-8347-868B5DBC7F95}"/>
              </a:ext>
            </a:extLst>
          </p:cNvPr>
          <p:cNvGraphicFramePr>
            <a:graphicFrameLocks noGrp="1"/>
          </p:cNvGraphicFramePr>
          <p:nvPr/>
        </p:nvGraphicFramePr>
        <p:xfrm>
          <a:off x="817563" y="4802188"/>
          <a:ext cx="7777162" cy="365125"/>
        </p:xfrm>
        <a:graphic>
          <a:graphicData uri="http://schemas.openxmlformats.org/drawingml/2006/table">
            <a:tbl>
              <a:tblPr/>
              <a:tblGrid>
                <a:gridCol w="1555750">
                  <a:extLst>
                    <a:ext uri="{9D8B030D-6E8A-4147-A177-3AD203B41FA5}">
                      <a16:colId xmlns:a16="http://schemas.microsoft.com/office/drawing/2014/main" val="20000"/>
                    </a:ext>
                  </a:extLst>
                </a:gridCol>
                <a:gridCol w="1555750">
                  <a:extLst>
                    <a:ext uri="{9D8B030D-6E8A-4147-A177-3AD203B41FA5}">
                      <a16:colId xmlns:a16="http://schemas.microsoft.com/office/drawing/2014/main" val="20001"/>
                    </a:ext>
                  </a:extLst>
                </a:gridCol>
                <a:gridCol w="1554162">
                  <a:extLst>
                    <a:ext uri="{9D8B030D-6E8A-4147-A177-3AD203B41FA5}">
                      <a16:colId xmlns:a16="http://schemas.microsoft.com/office/drawing/2014/main" val="20002"/>
                    </a:ext>
                  </a:extLst>
                </a:gridCol>
                <a:gridCol w="1555750">
                  <a:extLst>
                    <a:ext uri="{9D8B030D-6E8A-4147-A177-3AD203B41FA5}">
                      <a16:colId xmlns:a16="http://schemas.microsoft.com/office/drawing/2014/main" val="20003"/>
                    </a:ext>
                  </a:extLst>
                </a:gridCol>
                <a:gridCol w="1555750">
                  <a:extLst>
                    <a:ext uri="{9D8B030D-6E8A-4147-A177-3AD203B41FA5}">
                      <a16:colId xmlns:a16="http://schemas.microsoft.com/office/drawing/2014/main" val="20004"/>
                    </a:ext>
                  </a:extLst>
                </a:gridCol>
              </a:tblGrid>
              <a:tr h="3651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641" marB="4564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641" marB="4564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641" marB="4564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641" marB="4564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641" marB="4564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48520" name="Group 2088">
            <a:extLst>
              <a:ext uri="{FF2B5EF4-FFF2-40B4-BE49-F238E27FC236}">
                <a16:creationId xmlns:a16="http://schemas.microsoft.com/office/drawing/2014/main" id="{F76766A3-7286-404D-8307-8FECD4C137B4}"/>
              </a:ext>
            </a:extLst>
          </p:cNvPr>
          <p:cNvGraphicFramePr>
            <a:graphicFrameLocks noGrp="1"/>
          </p:cNvGraphicFramePr>
          <p:nvPr/>
        </p:nvGraphicFramePr>
        <p:xfrm>
          <a:off x="827088" y="5176838"/>
          <a:ext cx="7777162" cy="365125"/>
        </p:xfrm>
        <a:graphic>
          <a:graphicData uri="http://schemas.openxmlformats.org/drawingml/2006/table">
            <a:tbl>
              <a:tblPr/>
              <a:tblGrid>
                <a:gridCol w="1555750">
                  <a:extLst>
                    <a:ext uri="{9D8B030D-6E8A-4147-A177-3AD203B41FA5}">
                      <a16:colId xmlns:a16="http://schemas.microsoft.com/office/drawing/2014/main" val="20000"/>
                    </a:ext>
                  </a:extLst>
                </a:gridCol>
                <a:gridCol w="1555750">
                  <a:extLst>
                    <a:ext uri="{9D8B030D-6E8A-4147-A177-3AD203B41FA5}">
                      <a16:colId xmlns:a16="http://schemas.microsoft.com/office/drawing/2014/main" val="20001"/>
                    </a:ext>
                  </a:extLst>
                </a:gridCol>
                <a:gridCol w="1554162">
                  <a:extLst>
                    <a:ext uri="{9D8B030D-6E8A-4147-A177-3AD203B41FA5}">
                      <a16:colId xmlns:a16="http://schemas.microsoft.com/office/drawing/2014/main" val="20002"/>
                    </a:ext>
                  </a:extLst>
                </a:gridCol>
                <a:gridCol w="1555750">
                  <a:extLst>
                    <a:ext uri="{9D8B030D-6E8A-4147-A177-3AD203B41FA5}">
                      <a16:colId xmlns:a16="http://schemas.microsoft.com/office/drawing/2014/main" val="20003"/>
                    </a:ext>
                  </a:extLst>
                </a:gridCol>
                <a:gridCol w="1555750">
                  <a:extLst>
                    <a:ext uri="{9D8B030D-6E8A-4147-A177-3AD203B41FA5}">
                      <a16:colId xmlns:a16="http://schemas.microsoft.com/office/drawing/2014/main" val="20004"/>
                    </a:ext>
                  </a:extLst>
                </a:gridCol>
              </a:tblGrid>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a[0][0]</a:t>
                      </a:r>
                    </a:p>
                  </a:txBody>
                  <a:tcPr marT="45641" marB="45641"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imes New Roman"/>
                          <a:ea typeface="宋体" pitchFamily="2" charset="-122"/>
                        </a:rPr>
                        <a:t>…</a:t>
                      </a:r>
                      <a:endPar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endParaRPr>
                    </a:p>
                  </a:txBody>
                  <a:tcPr marT="45641" marB="4564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a[</a:t>
                      </a:r>
                      <a:r>
                        <a:rPr kumimoji="1" lang="en-US" altLang="zh-CN" sz="1800" b="1" i="0" u="none" strike="noStrike" cap="none" normalizeH="0" baseline="0">
                          <a:ln>
                            <a:noFill/>
                          </a:ln>
                          <a:solidFill>
                            <a:srgbClr val="CC00CC"/>
                          </a:solidFill>
                          <a:effectLst/>
                          <a:latin typeface="Tahoma" pitchFamily="34" charset="0"/>
                          <a:ea typeface="宋体" pitchFamily="2" charset="-122"/>
                        </a:rPr>
                        <a:t>i</a:t>
                      </a: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a:t>
                      </a:r>
                      <a:r>
                        <a:rPr kumimoji="1" lang="en-US" altLang="zh-CN" sz="1800" b="1" i="0" u="none" strike="noStrike" cap="none" normalizeH="0" baseline="0">
                          <a:ln>
                            <a:noFill/>
                          </a:ln>
                          <a:solidFill>
                            <a:srgbClr val="CC00CC"/>
                          </a:solidFill>
                          <a:effectLst/>
                          <a:latin typeface="Tahoma" pitchFamily="34" charset="0"/>
                          <a:ea typeface="宋体" pitchFamily="2" charset="-122"/>
                        </a:rPr>
                        <a:t>j</a:t>
                      </a: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a:t>
                      </a:r>
                    </a:p>
                  </a:txBody>
                  <a:tcPr marT="45641" marB="4564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imes New Roman"/>
                          <a:ea typeface="宋体" pitchFamily="2" charset="-122"/>
                        </a:rPr>
                        <a:t>…</a:t>
                      </a:r>
                      <a:endPar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endParaRPr>
                    </a:p>
                  </a:txBody>
                  <a:tcPr marT="45641" marB="4564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a[M-1][N-2]</a:t>
                      </a:r>
                    </a:p>
                  </a:txBody>
                  <a:tcPr marT="45641" marB="45641"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pSp>
        <p:nvGrpSpPr>
          <p:cNvPr id="11" name="Group 2091">
            <a:extLst>
              <a:ext uri="{FF2B5EF4-FFF2-40B4-BE49-F238E27FC236}">
                <a16:creationId xmlns:a16="http://schemas.microsoft.com/office/drawing/2014/main" id="{BE7DC3BF-BE22-475D-BDB4-227E1699137D}"/>
              </a:ext>
            </a:extLst>
          </p:cNvPr>
          <p:cNvGrpSpPr>
            <a:grpSpLocks/>
          </p:cNvGrpSpPr>
          <p:nvPr/>
        </p:nvGrpSpPr>
        <p:grpSpPr bwMode="auto">
          <a:xfrm>
            <a:off x="3924300" y="4221163"/>
            <a:ext cx="1684338" cy="577850"/>
            <a:chOff x="2472" y="2672"/>
            <a:chExt cx="1061" cy="364"/>
          </a:xfrm>
        </p:grpSpPr>
        <p:sp>
          <p:nvSpPr>
            <p:cNvPr id="148518" name="Text Box 2086">
              <a:extLst>
                <a:ext uri="{FF2B5EF4-FFF2-40B4-BE49-F238E27FC236}">
                  <a16:creationId xmlns:a16="http://schemas.microsoft.com/office/drawing/2014/main" id="{17E908D5-CC15-4FFD-9685-EE23A8F971F0}"/>
                </a:ext>
              </a:extLst>
            </p:cNvPr>
            <p:cNvSpPr txBox="1">
              <a:spLocks noChangeArrowheads="1"/>
            </p:cNvSpPr>
            <p:nvPr/>
          </p:nvSpPr>
          <p:spPr bwMode="auto">
            <a:xfrm>
              <a:off x="2535" y="2672"/>
              <a:ext cx="998" cy="250"/>
            </a:xfrm>
            <a:prstGeom prst="rect">
              <a:avLst/>
            </a:prstGeom>
            <a:noFill/>
            <a:ln w="9525">
              <a:noFill/>
              <a:miter lim="800000"/>
              <a:headEnd/>
              <a:tailEnd/>
            </a:ln>
            <a:effectLst/>
          </p:spPr>
          <p:txBody>
            <a:bodyPr wrap="none">
              <a:spAutoFit/>
            </a:bodyPr>
            <a:lstStyle/>
            <a:p>
              <a:pPr>
                <a:defRPr/>
              </a:pPr>
              <a:r>
                <a:rPr lang="en-US" altLang="zh-CN" sz="2000" b="1">
                  <a:solidFill>
                    <a:schemeClr val="tx2"/>
                  </a:solidFill>
                  <a:effectLst>
                    <a:outerShdw blurRad="38100" dist="38100" dir="2700000" algn="tl">
                      <a:srgbClr val="C0C0C0"/>
                    </a:outerShdw>
                  </a:effectLst>
                </a:rPr>
                <a:t>p + </a:t>
              </a:r>
              <a:r>
                <a:rPr lang="en-US" altLang="zh-CN" sz="2000" b="1">
                  <a:solidFill>
                    <a:srgbClr val="CC00CC"/>
                  </a:solidFill>
                  <a:effectLst>
                    <a:outerShdw blurRad="38100" dist="38100" dir="2700000" algn="tl">
                      <a:srgbClr val="C0C0C0"/>
                    </a:outerShdw>
                  </a:effectLst>
                </a:rPr>
                <a:t>i</a:t>
              </a:r>
              <a:r>
                <a:rPr lang="en-US" altLang="zh-CN" sz="2000" b="1">
                  <a:solidFill>
                    <a:schemeClr val="tx2"/>
                  </a:solidFill>
                  <a:effectLst>
                    <a:outerShdw blurRad="38100" dist="38100" dir="2700000" algn="tl">
                      <a:srgbClr val="C0C0C0"/>
                    </a:outerShdw>
                  </a:effectLst>
                </a:rPr>
                <a:t>*</a:t>
              </a:r>
              <a:r>
                <a:rPr lang="en-US" altLang="zh-CN" sz="2000" b="1">
                  <a:solidFill>
                    <a:srgbClr val="006600"/>
                  </a:solidFill>
                  <a:effectLst>
                    <a:outerShdw blurRad="38100" dist="38100" dir="2700000" algn="tl">
                      <a:srgbClr val="C0C0C0"/>
                    </a:outerShdw>
                  </a:effectLst>
                </a:rPr>
                <a:t>N </a:t>
              </a:r>
              <a:r>
                <a:rPr lang="en-US" altLang="zh-CN" sz="2000" b="1">
                  <a:solidFill>
                    <a:schemeClr val="tx2"/>
                  </a:solidFill>
                  <a:effectLst>
                    <a:outerShdw blurRad="38100" dist="38100" dir="2700000" algn="tl">
                      <a:srgbClr val="C0C0C0"/>
                    </a:outerShdw>
                  </a:effectLst>
                </a:rPr>
                <a:t>+ </a:t>
              </a:r>
              <a:r>
                <a:rPr lang="en-US" altLang="zh-CN" sz="2000" b="1">
                  <a:solidFill>
                    <a:srgbClr val="CC00CC"/>
                  </a:solidFill>
                  <a:effectLst>
                    <a:outerShdw blurRad="38100" dist="38100" dir="2700000" algn="tl">
                      <a:srgbClr val="C0C0C0"/>
                    </a:outerShdw>
                  </a:effectLst>
                </a:rPr>
                <a:t>j</a:t>
              </a:r>
            </a:p>
          </p:txBody>
        </p:sp>
        <p:sp>
          <p:nvSpPr>
            <p:cNvPr id="24691" name="Line 2090">
              <a:extLst>
                <a:ext uri="{FF2B5EF4-FFF2-40B4-BE49-F238E27FC236}">
                  <a16:creationId xmlns:a16="http://schemas.microsoft.com/office/drawing/2014/main" id="{5743D90A-09DA-40B3-A37E-0C703C598067}"/>
                </a:ext>
              </a:extLst>
            </p:cNvPr>
            <p:cNvSpPr>
              <a:spLocks noChangeShapeType="1"/>
            </p:cNvSpPr>
            <p:nvPr/>
          </p:nvSpPr>
          <p:spPr bwMode="auto">
            <a:xfrm flipH="1">
              <a:off x="2472" y="2931"/>
              <a:ext cx="136" cy="105"/>
            </a:xfrm>
            <a:prstGeom prst="line">
              <a:avLst/>
            </a:prstGeom>
            <a:noFill/>
            <a:ln w="28575">
              <a:solidFill>
                <a:srgbClr val="800000"/>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2" name="Group 2094">
            <a:extLst>
              <a:ext uri="{FF2B5EF4-FFF2-40B4-BE49-F238E27FC236}">
                <a16:creationId xmlns:a16="http://schemas.microsoft.com/office/drawing/2014/main" id="{318A685D-158A-4678-9EAB-37EAA9A9765E}"/>
              </a:ext>
            </a:extLst>
          </p:cNvPr>
          <p:cNvGrpSpPr>
            <a:grpSpLocks/>
          </p:cNvGrpSpPr>
          <p:nvPr/>
        </p:nvGrpSpPr>
        <p:grpSpPr bwMode="auto">
          <a:xfrm>
            <a:off x="4552950" y="4159250"/>
            <a:ext cx="4119563" cy="1943100"/>
            <a:chOff x="2880" y="2614"/>
            <a:chExt cx="2595" cy="1224"/>
          </a:xfrm>
        </p:grpSpPr>
        <p:sp>
          <p:nvSpPr>
            <p:cNvPr id="24688" name="Oval 2092">
              <a:extLst>
                <a:ext uri="{FF2B5EF4-FFF2-40B4-BE49-F238E27FC236}">
                  <a16:creationId xmlns:a16="http://schemas.microsoft.com/office/drawing/2014/main" id="{BCB66A1B-FDA9-45FD-98F5-EF8CA6893E8D}"/>
                </a:ext>
              </a:extLst>
            </p:cNvPr>
            <p:cNvSpPr>
              <a:spLocks noChangeArrowheads="1"/>
            </p:cNvSpPr>
            <p:nvPr/>
          </p:nvSpPr>
          <p:spPr bwMode="auto">
            <a:xfrm>
              <a:off x="2880" y="2614"/>
              <a:ext cx="689" cy="366"/>
            </a:xfrm>
            <a:prstGeom prst="ellipse">
              <a:avLst/>
            </a:prstGeom>
            <a:noFill/>
            <a:ln w="2857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48525" name="AutoShape 2093">
              <a:extLst>
                <a:ext uri="{FF2B5EF4-FFF2-40B4-BE49-F238E27FC236}">
                  <a16:creationId xmlns:a16="http://schemas.microsoft.com/office/drawing/2014/main" id="{F2804816-017A-467D-B9DC-A410211D8A44}"/>
                </a:ext>
              </a:extLst>
            </p:cNvPr>
            <p:cNvSpPr>
              <a:spLocks noChangeArrowheads="1"/>
            </p:cNvSpPr>
            <p:nvPr/>
          </p:nvSpPr>
          <p:spPr bwMode="auto">
            <a:xfrm>
              <a:off x="3524" y="3566"/>
              <a:ext cx="1951" cy="272"/>
            </a:xfrm>
            <a:prstGeom prst="wedgeRoundRectCallout">
              <a:avLst>
                <a:gd name="adj1" fmla="val -48000"/>
                <a:gd name="adj2" fmla="val -309926"/>
                <a:gd name="adj3" fmla="val 16667"/>
              </a:avLst>
            </a:prstGeom>
            <a:noFill/>
            <a:ln w="28575">
              <a:solidFill>
                <a:srgbClr val="008080"/>
              </a:solidFill>
              <a:miter lim="800000"/>
              <a:headEnd/>
              <a:tailEnd/>
            </a:ln>
            <a:effectLst/>
          </p:spPr>
          <p:txBody>
            <a:bodyPr/>
            <a:lstStyle/>
            <a:p>
              <a:pPr>
                <a:defRPr/>
              </a:pPr>
              <a:r>
                <a:rPr lang="zh-CN" altLang="en-US" sz="1800" b="1">
                  <a:solidFill>
                    <a:srgbClr val="006600"/>
                  </a:solidFill>
                  <a:effectLst>
                    <a:outerShdw blurRad="38100" dist="38100" dir="2700000" algn="tl">
                      <a:srgbClr val="C0C0C0"/>
                    </a:outerShdw>
                  </a:effectLst>
                </a:rPr>
                <a:t>在</a:t>
              </a:r>
              <a:r>
                <a:rPr lang="en-US" altLang="zh-CN" sz="1800" b="1">
                  <a:solidFill>
                    <a:srgbClr val="006600"/>
                  </a:solidFill>
                  <a:effectLst>
                    <a:outerShdw blurRad="38100" dist="38100" dir="2700000" algn="tl">
                      <a:srgbClr val="C0C0C0"/>
                    </a:outerShdw>
                  </a:effectLst>
                </a:rPr>
                <a:t>a[i][j]</a:t>
              </a:r>
              <a:r>
                <a:rPr lang="zh-CN" altLang="en-US" sz="1800" b="1">
                  <a:solidFill>
                    <a:srgbClr val="006600"/>
                  </a:solidFill>
                  <a:effectLst>
                    <a:outerShdw blurRad="38100" dist="38100" dir="2700000" algn="tl">
                      <a:srgbClr val="C0C0C0"/>
                    </a:outerShdw>
                  </a:effectLst>
                </a:rPr>
                <a:t>之前</a:t>
              </a:r>
              <a:r>
                <a:rPr lang="en-US" altLang="zh-CN" sz="1800" b="1">
                  <a:solidFill>
                    <a:srgbClr val="006600"/>
                  </a:solidFill>
                  <a:effectLst>
                    <a:outerShdw blurRad="38100" dist="38100" dir="2700000" algn="tl">
                      <a:srgbClr val="C0C0C0"/>
                    </a:outerShdw>
                  </a:effectLst>
                </a:rPr>
                <a:t>int</a:t>
              </a:r>
              <a:r>
                <a:rPr lang="zh-CN" altLang="en-US" sz="1800" b="1">
                  <a:solidFill>
                    <a:srgbClr val="006600"/>
                  </a:solidFill>
                  <a:effectLst>
                    <a:outerShdw blurRad="38100" dist="38100" dir="2700000" algn="tl">
                      <a:srgbClr val="C0C0C0"/>
                    </a:outerShdw>
                  </a:effectLst>
                </a:rPr>
                <a:t>单元个数</a:t>
              </a:r>
            </a:p>
          </p:txBody>
        </p:sp>
      </p:grpSp>
      <p:grpSp>
        <p:nvGrpSpPr>
          <p:cNvPr id="13" name="Group 2099">
            <a:extLst>
              <a:ext uri="{FF2B5EF4-FFF2-40B4-BE49-F238E27FC236}">
                <a16:creationId xmlns:a16="http://schemas.microsoft.com/office/drawing/2014/main" id="{FE00E07C-66A7-4261-913A-432226F01119}"/>
              </a:ext>
            </a:extLst>
          </p:cNvPr>
          <p:cNvGrpSpPr>
            <a:grpSpLocks/>
          </p:cNvGrpSpPr>
          <p:nvPr/>
        </p:nvGrpSpPr>
        <p:grpSpPr bwMode="auto">
          <a:xfrm>
            <a:off x="3457575" y="5386388"/>
            <a:ext cx="1992313" cy="738187"/>
            <a:chOff x="2184" y="3351"/>
            <a:chExt cx="1255" cy="465"/>
          </a:xfrm>
        </p:grpSpPr>
        <p:sp>
          <p:nvSpPr>
            <p:cNvPr id="148528" name="Text Box 2096">
              <a:extLst>
                <a:ext uri="{FF2B5EF4-FFF2-40B4-BE49-F238E27FC236}">
                  <a16:creationId xmlns:a16="http://schemas.microsoft.com/office/drawing/2014/main" id="{BBA60601-3118-49E1-AC1D-ADE094909D2F}"/>
                </a:ext>
              </a:extLst>
            </p:cNvPr>
            <p:cNvSpPr txBox="1">
              <a:spLocks noChangeArrowheads="1"/>
            </p:cNvSpPr>
            <p:nvPr/>
          </p:nvSpPr>
          <p:spPr bwMode="auto">
            <a:xfrm>
              <a:off x="2381" y="3566"/>
              <a:ext cx="1058" cy="250"/>
            </a:xfrm>
            <a:prstGeom prst="rect">
              <a:avLst/>
            </a:prstGeom>
            <a:noFill/>
            <a:ln w="9525">
              <a:noFill/>
              <a:miter lim="800000"/>
              <a:headEnd/>
              <a:tailEnd/>
            </a:ln>
            <a:effectLst/>
          </p:spPr>
          <p:txBody>
            <a:bodyPr wrap="none">
              <a:spAutoFit/>
            </a:bodyPr>
            <a:lstStyle/>
            <a:p>
              <a:pPr>
                <a:defRPr/>
              </a:pPr>
              <a:r>
                <a:rPr lang="en-US" altLang="zh-CN" sz="2000" b="1">
                  <a:solidFill>
                    <a:schemeClr val="tx2"/>
                  </a:solidFill>
                  <a:effectLst>
                    <a:outerShdw blurRad="38100" dist="38100" dir="2700000" algn="tl">
                      <a:srgbClr val="C0C0C0"/>
                    </a:outerShdw>
                  </a:effectLst>
                </a:rPr>
                <a:t>*(p+</a:t>
              </a:r>
              <a:r>
                <a:rPr lang="en-US" altLang="zh-CN" sz="2000" b="1">
                  <a:solidFill>
                    <a:srgbClr val="CC00CC"/>
                  </a:solidFill>
                  <a:effectLst>
                    <a:outerShdw blurRad="38100" dist="38100" dir="2700000" algn="tl">
                      <a:srgbClr val="C0C0C0"/>
                    </a:outerShdw>
                  </a:effectLst>
                </a:rPr>
                <a:t>i</a:t>
              </a:r>
              <a:r>
                <a:rPr lang="en-US" altLang="zh-CN" sz="2000" b="1">
                  <a:solidFill>
                    <a:schemeClr val="tx2"/>
                  </a:solidFill>
                  <a:effectLst>
                    <a:outerShdw blurRad="38100" dist="38100" dir="2700000" algn="tl">
                      <a:srgbClr val="C0C0C0"/>
                    </a:outerShdw>
                  </a:effectLst>
                </a:rPr>
                <a:t>*</a:t>
              </a:r>
              <a:r>
                <a:rPr lang="en-US" altLang="zh-CN" sz="2000" b="1">
                  <a:solidFill>
                    <a:srgbClr val="006600"/>
                  </a:solidFill>
                  <a:effectLst>
                    <a:outerShdw blurRad="38100" dist="38100" dir="2700000" algn="tl">
                      <a:srgbClr val="C0C0C0"/>
                    </a:outerShdw>
                  </a:effectLst>
                </a:rPr>
                <a:t>N</a:t>
              </a:r>
              <a:r>
                <a:rPr lang="en-US" altLang="zh-CN" sz="2000" b="1">
                  <a:solidFill>
                    <a:schemeClr val="tx2"/>
                  </a:solidFill>
                  <a:effectLst>
                    <a:outerShdw blurRad="38100" dist="38100" dir="2700000" algn="tl">
                      <a:srgbClr val="C0C0C0"/>
                    </a:outerShdw>
                  </a:effectLst>
                </a:rPr>
                <a:t>+</a:t>
              </a:r>
              <a:r>
                <a:rPr lang="en-US" altLang="zh-CN" sz="2000" b="1">
                  <a:solidFill>
                    <a:srgbClr val="CC00CC"/>
                  </a:solidFill>
                  <a:effectLst>
                    <a:outerShdw blurRad="38100" dist="38100" dir="2700000" algn="tl">
                      <a:srgbClr val="C0C0C0"/>
                    </a:outerShdw>
                  </a:effectLst>
                </a:rPr>
                <a:t>j</a:t>
              </a:r>
              <a:r>
                <a:rPr lang="en-US" altLang="zh-CN" sz="2000" b="1">
                  <a:solidFill>
                    <a:schemeClr val="tx2"/>
                  </a:solidFill>
                  <a:effectLst>
                    <a:outerShdw blurRad="38100" dist="38100" dir="2700000" algn="tl">
                      <a:srgbClr val="C0C0C0"/>
                    </a:outerShdw>
                  </a:effectLst>
                </a:rPr>
                <a:t>)</a:t>
              </a:r>
            </a:p>
          </p:txBody>
        </p:sp>
        <p:sp>
          <p:nvSpPr>
            <p:cNvPr id="24687" name="Arc 2098">
              <a:extLst>
                <a:ext uri="{FF2B5EF4-FFF2-40B4-BE49-F238E27FC236}">
                  <a16:creationId xmlns:a16="http://schemas.microsoft.com/office/drawing/2014/main" id="{4614C6A7-0659-4CC5-9412-505C0E1BB3B3}"/>
                </a:ext>
              </a:extLst>
            </p:cNvPr>
            <p:cNvSpPr>
              <a:spLocks/>
            </p:cNvSpPr>
            <p:nvPr/>
          </p:nvSpPr>
          <p:spPr bwMode="auto">
            <a:xfrm flipH="1">
              <a:off x="2184" y="3351"/>
              <a:ext cx="499" cy="324"/>
            </a:xfrm>
            <a:custGeom>
              <a:avLst/>
              <a:gdLst>
                <a:gd name="T0" fmla="*/ 0 w 21600"/>
                <a:gd name="T1" fmla="*/ 0 h 38674"/>
                <a:gd name="T2" fmla="*/ 0 w 21600"/>
                <a:gd name="T3" fmla="*/ 0 h 38674"/>
                <a:gd name="T4" fmla="*/ 0 w 21600"/>
                <a:gd name="T5" fmla="*/ 0 h 38674"/>
                <a:gd name="T6" fmla="*/ 0 60000 65536"/>
                <a:gd name="T7" fmla="*/ 0 60000 65536"/>
                <a:gd name="T8" fmla="*/ 0 60000 65536"/>
                <a:gd name="T9" fmla="*/ 0 w 21600"/>
                <a:gd name="T10" fmla="*/ 0 h 38674"/>
                <a:gd name="T11" fmla="*/ 21600 w 21600"/>
                <a:gd name="T12" fmla="*/ 38674 h 38674"/>
              </a:gdLst>
              <a:ahLst/>
              <a:cxnLst>
                <a:cxn ang="T6">
                  <a:pos x="T0" y="T1"/>
                </a:cxn>
                <a:cxn ang="T7">
                  <a:pos x="T2" y="T3"/>
                </a:cxn>
                <a:cxn ang="T8">
                  <a:pos x="T4" y="T5"/>
                </a:cxn>
              </a:cxnLst>
              <a:rect l="T9" t="T10" r="T11" b="T12"/>
              <a:pathLst>
                <a:path w="21600" h="38674" fill="none" extrusionOk="0">
                  <a:moveTo>
                    <a:pt x="-1" y="0"/>
                  </a:moveTo>
                  <a:cubicBezTo>
                    <a:pt x="11929" y="0"/>
                    <a:pt x="21600" y="9670"/>
                    <a:pt x="21600" y="21600"/>
                  </a:cubicBezTo>
                  <a:cubicBezTo>
                    <a:pt x="21600" y="28279"/>
                    <a:pt x="18509" y="34582"/>
                    <a:pt x="13230" y="38674"/>
                  </a:cubicBezTo>
                </a:path>
                <a:path w="21600" h="38674" stroke="0" extrusionOk="0">
                  <a:moveTo>
                    <a:pt x="-1" y="0"/>
                  </a:moveTo>
                  <a:cubicBezTo>
                    <a:pt x="11929" y="0"/>
                    <a:pt x="21600" y="9670"/>
                    <a:pt x="21600" y="21600"/>
                  </a:cubicBezTo>
                  <a:cubicBezTo>
                    <a:pt x="21600" y="28279"/>
                    <a:pt x="18509" y="34582"/>
                    <a:pt x="13230" y="38674"/>
                  </a:cubicBezTo>
                  <a:lnTo>
                    <a:pt x="0" y="21600"/>
                  </a:lnTo>
                  <a:close/>
                </a:path>
              </a:pathLst>
            </a:custGeom>
            <a:noFill/>
            <a:ln w="28575">
              <a:solidFill>
                <a:srgbClr val="0000FF"/>
              </a:solidFill>
              <a:prstDash val="sysDot"/>
              <a:miter lim="800000"/>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14" name="Group 2108">
            <a:extLst>
              <a:ext uri="{FF2B5EF4-FFF2-40B4-BE49-F238E27FC236}">
                <a16:creationId xmlns:a16="http://schemas.microsoft.com/office/drawing/2014/main" id="{B7380F12-4559-4AFC-9AFB-DCFD5B534CE6}"/>
              </a:ext>
            </a:extLst>
          </p:cNvPr>
          <p:cNvGrpSpPr>
            <a:grpSpLocks/>
          </p:cNvGrpSpPr>
          <p:nvPr/>
        </p:nvGrpSpPr>
        <p:grpSpPr bwMode="auto">
          <a:xfrm>
            <a:off x="900113" y="1816100"/>
            <a:ext cx="7339012" cy="531813"/>
            <a:chOff x="570" y="1147"/>
            <a:chExt cx="4623" cy="335"/>
          </a:xfrm>
        </p:grpSpPr>
        <p:sp>
          <p:nvSpPr>
            <p:cNvPr id="148532" name="Text Box 2100">
              <a:extLst>
                <a:ext uri="{FF2B5EF4-FFF2-40B4-BE49-F238E27FC236}">
                  <a16:creationId xmlns:a16="http://schemas.microsoft.com/office/drawing/2014/main" id="{C03F5582-2547-4C00-90EC-1B9E0B2AFF67}"/>
                </a:ext>
              </a:extLst>
            </p:cNvPr>
            <p:cNvSpPr txBox="1">
              <a:spLocks noChangeArrowheads="1"/>
            </p:cNvSpPr>
            <p:nvPr/>
          </p:nvSpPr>
          <p:spPr bwMode="auto">
            <a:xfrm>
              <a:off x="1048" y="1147"/>
              <a:ext cx="453" cy="231"/>
            </a:xfrm>
            <a:prstGeom prst="rect">
              <a:avLst/>
            </a:prstGeom>
            <a:noFill/>
            <a:ln w="9525">
              <a:noFill/>
              <a:miter lim="800000"/>
              <a:headEnd/>
              <a:tailEnd/>
            </a:ln>
            <a:effectLst/>
          </p:spPr>
          <p:txBody>
            <a:bodyPr>
              <a:spAutoFit/>
            </a:bodyPr>
            <a:lstStyle/>
            <a:p>
              <a:pPr algn="ctr">
                <a:spcBef>
                  <a:spcPct val="50000"/>
                </a:spcBef>
                <a:defRPr/>
              </a:pPr>
              <a:r>
                <a:rPr lang="en-US" altLang="zh-CN" sz="1800" b="1">
                  <a:solidFill>
                    <a:srgbClr val="990000"/>
                  </a:solidFill>
                  <a:effectLst>
                    <a:outerShdw blurRad="38100" dist="38100" dir="2700000" algn="tl">
                      <a:srgbClr val="C0C0C0"/>
                    </a:outerShdw>
                  </a:effectLst>
                </a:rPr>
                <a:t>a[0]</a:t>
              </a:r>
            </a:p>
          </p:txBody>
        </p:sp>
        <p:sp>
          <p:nvSpPr>
            <p:cNvPr id="148533" name="Text Box 2101">
              <a:extLst>
                <a:ext uri="{FF2B5EF4-FFF2-40B4-BE49-F238E27FC236}">
                  <a16:creationId xmlns:a16="http://schemas.microsoft.com/office/drawing/2014/main" id="{D0A01E78-6D12-4E0B-B2FE-E015C05C3761}"/>
                </a:ext>
              </a:extLst>
            </p:cNvPr>
            <p:cNvSpPr txBox="1">
              <a:spLocks noChangeArrowheads="1"/>
            </p:cNvSpPr>
            <p:nvPr/>
          </p:nvSpPr>
          <p:spPr bwMode="auto">
            <a:xfrm>
              <a:off x="2281" y="1156"/>
              <a:ext cx="453" cy="231"/>
            </a:xfrm>
            <a:prstGeom prst="rect">
              <a:avLst/>
            </a:prstGeom>
            <a:noFill/>
            <a:ln w="9525">
              <a:noFill/>
              <a:miter lim="800000"/>
              <a:headEnd/>
              <a:tailEnd/>
            </a:ln>
            <a:effectLst/>
          </p:spPr>
          <p:txBody>
            <a:bodyPr>
              <a:spAutoFit/>
            </a:bodyPr>
            <a:lstStyle/>
            <a:p>
              <a:pPr algn="ctr">
                <a:spcBef>
                  <a:spcPct val="50000"/>
                </a:spcBef>
                <a:defRPr/>
              </a:pPr>
              <a:r>
                <a:rPr lang="en-US" altLang="zh-CN" sz="1800" b="1">
                  <a:solidFill>
                    <a:srgbClr val="990000"/>
                  </a:solidFill>
                  <a:effectLst>
                    <a:outerShdw blurRad="38100" dist="38100" dir="2700000" algn="tl">
                      <a:srgbClr val="C0C0C0"/>
                    </a:outerShdw>
                  </a:effectLst>
                </a:rPr>
                <a:t>a[1]</a:t>
              </a:r>
            </a:p>
          </p:txBody>
        </p:sp>
        <p:sp>
          <p:nvSpPr>
            <p:cNvPr id="148534" name="Text Box 2102">
              <a:extLst>
                <a:ext uri="{FF2B5EF4-FFF2-40B4-BE49-F238E27FC236}">
                  <a16:creationId xmlns:a16="http://schemas.microsoft.com/office/drawing/2014/main" id="{F9E25377-3137-4EA9-AA32-EBFCE496965C}"/>
                </a:ext>
              </a:extLst>
            </p:cNvPr>
            <p:cNvSpPr txBox="1">
              <a:spLocks noChangeArrowheads="1"/>
            </p:cNvSpPr>
            <p:nvPr/>
          </p:nvSpPr>
          <p:spPr bwMode="auto">
            <a:xfrm>
              <a:off x="3515" y="1150"/>
              <a:ext cx="453" cy="231"/>
            </a:xfrm>
            <a:prstGeom prst="rect">
              <a:avLst/>
            </a:prstGeom>
            <a:noFill/>
            <a:ln w="9525">
              <a:noFill/>
              <a:miter lim="800000"/>
              <a:headEnd/>
              <a:tailEnd/>
            </a:ln>
            <a:effectLst/>
          </p:spPr>
          <p:txBody>
            <a:bodyPr>
              <a:spAutoFit/>
            </a:bodyPr>
            <a:lstStyle/>
            <a:p>
              <a:pPr algn="ctr">
                <a:spcBef>
                  <a:spcPct val="50000"/>
                </a:spcBef>
                <a:defRPr/>
              </a:pPr>
              <a:r>
                <a:rPr lang="en-US" altLang="zh-CN" sz="1800" b="1">
                  <a:solidFill>
                    <a:srgbClr val="990000"/>
                  </a:solidFill>
                  <a:effectLst>
                    <a:outerShdw blurRad="38100" dist="38100" dir="2700000" algn="tl">
                      <a:srgbClr val="C0C0C0"/>
                    </a:outerShdw>
                  </a:effectLst>
                </a:rPr>
                <a:t>a[2]</a:t>
              </a:r>
            </a:p>
          </p:txBody>
        </p:sp>
        <p:sp>
          <p:nvSpPr>
            <p:cNvPr id="148535" name="Text Box 2103">
              <a:extLst>
                <a:ext uri="{FF2B5EF4-FFF2-40B4-BE49-F238E27FC236}">
                  <a16:creationId xmlns:a16="http://schemas.microsoft.com/office/drawing/2014/main" id="{921FFFAC-B06B-448B-BCF9-400DDB3EA9BC}"/>
                </a:ext>
              </a:extLst>
            </p:cNvPr>
            <p:cNvSpPr txBox="1">
              <a:spLocks noChangeArrowheads="1"/>
            </p:cNvSpPr>
            <p:nvPr/>
          </p:nvSpPr>
          <p:spPr bwMode="auto">
            <a:xfrm>
              <a:off x="4740" y="1150"/>
              <a:ext cx="453" cy="231"/>
            </a:xfrm>
            <a:prstGeom prst="rect">
              <a:avLst/>
            </a:prstGeom>
            <a:noFill/>
            <a:ln w="9525">
              <a:noFill/>
              <a:miter lim="800000"/>
              <a:headEnd/>
              <a:tailEnd/>
            </a:ln>
            <a:effectLst/>
          </p:spPr>
          <p:txBody>
            <a:bodyPr>
              <a:spAutoFit/>
            </a:bodyPr>
            <a:lstStyle/>
            <a:p>
              <a:pPr algn="ctr">
                <a:spcBef>
                  <a:spcPct val="50000"/>
                </a:spcBef>
                <a:defRPr/>
              </a:pPr>
              <a:r>
                <a:rPr lang="en-US" altLang="zh-CN" sz="1800" b="1">
                  <a:solidFill>
                    <a:srgbClr val="990000"/>
                  </a:solidFill>
                  <a:effectLst>
                    <a:outerShdw blurRad="38100" dist="38100" dir="2700000" algn="tl">
                      <a:srgbClr val="C0C0C0"/>
                    </a:outerShdw>
                  </a:effectLst>
                </a:rPr>
                <a:t>a[3]</a:t>
              </a:r>
            </a:p>
          </p:txBody>
        </p:sp>
        <p:sp>
          <p:nvSpPr>
            <p:cNvPr id="24682" name="Line 2104">
              <a:extLst>
                <a:ext uri="{FF2B5EF4-FFF2-40B4-BE49-F238E27FC236}">
                  <a16:creationId xmlns:a16="http://schemas.microsoft.com/office/drawing/2014/main" id="{CE3F131B-407E-4ABD-8709-6C2FAA1D014F}"/>
                </a:ext>
              </a:extLst>
            </p:cNvPr>
            <p:cNvSpPr>
              <a:spLocks noChangeShapeType="1"/>
            </p:cNvSpPr>
            <p:nvPr/>
          </p:nvSpPr>
          <p:spPr bwMode="auto">
            <a:xfrm flipH="1">
              <a:off x="570" y="1356"/>
              <a:ext cx="616" cy="126"/>
            </a:xfrm>
            <a:prstGeom prst="line">
              <a:avLst/>
            </a:prstGeom>
            <a:noFill/>
            <a:ln w="28575">
              <a:solidFill>
                <a:srgbClr val="9933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4683" name="Line 2105">
              <a:extLst>
                <a:ext uri="{FF2B5EF4-FFF2-40B4-BE49-F238E27FC236}">
                  <a16:creationId xmlns:a16="http://schemas.microsoft.com/office/drawing/2014/main" id="{0842B623-BAB4-4C89-9A1E-23E4F52FABCA}"/>
                </a:ext>
              </a:extLst>
            </p:cNvPr>
            <p:cNvSpPr>
              <a:spLocks noChangeShapeType="1"/>
            </p:cNvSpPr>
            <p:nvPr/>
          </p:nvSpPr>
          <p:spPr bwMode="auto">
            <a:xfrm flipH="1">
              <a:off x="1777" y="1356"/>
              <a:ext cx="616" cy="126"/>
            </a:xfrm>
            <a:prstGeom prst="line">
              <a:avLst/>
            </a:prstGeom>
            <a:noFill/>
            <a:ln w="28575">
              <a:solidFill>
                <a:srgbClr val="9933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4684" name="Line 2106">
              <a:extLst>
                <a:ext uri="{FF2B5EF4-FFF2-40B4-BE49-F238E27FC236}">
                  <a16:creationId xmlns:a16="http://schemas.microsoft.com/office/drawing/2014/main" id="{CA6B3CFB-4C56-4E6B-B8E9-0540C9111ED7}"/>
                </a:ext>
              </a:extLst>
            </p:cNvPr>
            <p:cNvSpPr>
              <a:spLocks noChangeShapeType="1"/>
            </p:cNvSpPr>
            <p:nvPr/>
          </p:nvSpPr>
          <p:spPr bwMode="auto">
            <a:xfrm flipH="1">
              <a:off x="2993" y="1356"/>
              <a:ext cx="616" cy="126"/>
            </a:xfrm>
            <a:prstGeom prst="line">
              <a:avLst/>
            </a:prstGeom>
            <a:noFill/>
            <a:ln w="28575">
              <a:solidFill>
                <a:srgbClr val="9933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4685" name="Line 2107">
              <a:extLst>
                <a:ext uri="{FF2B5EF4-FFF2-40B4-BE49-F238E27FC236}">
                  <a16:creationId xmlns:a16="http://schemas.microsoft.com/office/drawing/2014/main" id="{8820FA2F-978E-4576-95BC-843D8D119AAB}"/>
                </a:ext>
              </a:extLst>
            </p:cNvPr>
            <p:cNvSpPr>
              <a:spLocks noChangeShapeType="1"/>
            </p:cNvSpPr>
            <p:nvPr/>
          </p:nvSpPr>
          <p:spPr bwMode="auto">
            <a:xfrm flipH="1">
              <a:off x="4232" y="1350"/>
              <a:ext cx="616" cy="126"/>
            </a:xfrm>
            <a:prstGeom prst="line">
              <a:avLst/>
            </a:prstGeom>
            <a:noFill/>
            <a:ln w="28575">
              <a:solidFill>
                <a:srgbClr val="9933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5" name="Group 2114">
            <a:extLst>
              <a:ext uri="{FF2B5EF4-FFF2-40B4-BE49-F238E27FC236}">
                <a16:creationId xmlns:a16="http://schemas.microsoft.com/office/drawing/2014/main" id="{D4A9BC7C-4A96-46B2-8181-6B4C100B800B}"/>
              </a:ext>
            </a:extLst>
          </p:cNvPr>
          <p:cNvGrpSpPr>
            <a:grpSpLocks/>
          </p:cNvGrpSpPr>
          <p:nvPr/>
        </p:nvGrpSpPr>
        <p:grpSpPr bwMode="auto">
          <a:xfrm>
            <a:off x="4337050" y="1177925"/>
            <a:ext cx="4176713" cy="585788"/>
            <a:chOff x="2738" y="255"/>
            <a:chExt cx="2631" cy="369"/>
          </a:xfrm>
        </p:grpSpPr>
        <p:sp>
          <p:nvSpPr>
            <p:cNvPr id="24674" name="Rectangle 2113">
              <a:extLst>
                <a:ext uri="{FF2B5EF4-FFF2-40B4-BE49-F238E27FC236}">
                  <a16:creationId xmlns:a16="http://schemas.microsoft.com/office/drawing/2014/main" id="{990E8BF6-972D-41FD-B26E-E50DE4CD0C48}"/>
                </a:ext>
              </a:extLst>
            </p:cNvPr>
            <p:cNvSpPr>
              <a:spLocks noChangeArrowheads="1"/>
            </p:cNvSpPr>
            <p:nvPr/>
          </p:nvSpPr>
          <p:spPr bwMode="auto">
            <a:xfrm>
              <a:off x="2738" y="346"/>
              <a:ext cx="2631" cy="22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48542" name="Text Box 2110">
              <a:extLst>
                <a:ext uri="{FF2B5EF4-FFF2-40B4-BE49-F238E27FC236}">
                  <a16:creationId xmlns:a16="http://schemas.microsoft.com/office/drawing/2014/main" id="{7CB536C2-BCCC-4D89-BDA0-5C11DE9DEE81}"/>
                </a:ext>
              </a:extLst>
            </p:cNvPr>
            <p:cNvSpPr txBox="1">
              <a:spLocks noChangeArrowheads="1"/>
            </p:cNvSpPr>
            <p:nvPr/>
          </p:nvSpPr>
          <p:spPr bwMode="auto">
            <a:xfrm>
              <a:off x="3607" y="346"/>
              <a:ext cx="1602" cy="250"/>
            </a:xfrm>
            <a:prstGeom prst="rect">
              <a:avLst/>
            </a:prstGeom>
            <a:noFill/>
            <a:ln w="9525">
              <a:noFill/>
              <a:miter lim="800000"/>
              <a:headEnd/>
              <a:tailEnd/>
            </a:ln>
            <a:effectLst/>
          </p:spPr>
          <p:txBody>
            <a:bodyPr>
              <a:spAutoFit/>
            </a:bodyPr>
            <a:lstStyle/>
            <a:p>
              <a:pPr algn="ctr">
                <a:spcBef>
                  <a:spcPct val="50000"/>
                </a:spcBef>
                <a:defRPr/>
              </a:pPr>
              <a:r>
                <a:rPr lang="zh-CN" altLang="en-US" sz="2000" b="1">
                  <a:solidFill>
                    <a:srgbClr val="FF00FF"/>
                  </a:solidFill>
                  <a:effectLst>
                    <a:outerShdw blurRad="38100" dist="38100" dir="2700000" algn="tl">
                      <a:srgbClr val="C0C0C0"/>
                    </a:outerShdw>
                  </a:effectLst>
                </a:rPr>
                <a:t>什么类型的指针？</a:t>
              </a:r>
            </a:p>
          </p:txBody>
        </p:sp>
        <p:sp>
          <p:nvSpPr>
            <p:cNvPr id="24676" name="AutoShape 2111">
              <a:extLst>
                <a:ext uri="{FF2B5EF4-FFF2-40B4-BE49-F238E27FC236}">
                  <a16:creationId xmlns:a16="http://schemas.microsoft.com/office/drawing/2014/main" id="{7AAC91E3-3ACB-4B85-B2BA-B3B6322E7E31}"/>
                </a:ext>
              </a:extLst>
            </p:cNvPr>
            <p:cNvSpPr>
              <a:spLocks noChangeArrowheads="1"/>
            </p:cNvSpPr>
            <p:nvPr/>
          </p:nvSpPr>
          <p:spPr bwMode="auto">
            <a:xfrm>
              <a:off x="2789" y="307"/>
              <a:ext cx="817" cy="317"/>
            </a:xfrm>
            <a:prstGeom prst="smileyFace">
              <a:avLst>
                <a:gd name="adj" fmla="val 4653"/>
              </a:avLst>
            </a:prstGeom>
            <a:solidFill>
              <a:schemeClr val="accent1">
                <a:alpha val="20000"/>
              </a:schemeClr>
            </a:solidFill>
            <a:ln w="50800">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48544" name="Text Box 2112">
              <a:extLst>
                <a:ext uri="{FF2B5EF4-FFF2-40B4-BE49-F238E27FC236}">
                  <a16:creationId xmlns:a16="http://schemas.microsoft.com/office/drawing/2014/main" id="{EB2F9E2B-3720-4BA5-B348-DD6281E82B51}"/>
                </a:ext>
              </a:extLst>
            </p:cNvPr>
            <p:cNvSpPr txBox="1">
              <a:spLocks noChangeArrowheads="1"/>
            </p:cNvSpPr>
            <p:nvPr/>
          </p:nvSpPr>
          <p:spPr bwMode="auto">
            <a:xfrm>
              <a:off x="3064" y="255"/>
              <a:ext cx="227" cy="327"/>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800" b="1">
                  <a:solidFill>
                    <a:srgbClr val="FF3300"/>
                  </a:solidFill>
                  <a:effectLst>
                    <a:outerShdw blurRad="38100" dist="38100" dir="2700000" algn="tl">
                      <a:srgbClr val="C0C0C0"/>
                    </a:outerShdw>
                  </a:effectLst>
                </a:rPr>
                <a:t>?</a:t>
              </a:r>
            </a:p>
          </p:txBody>
        </p:sp>
      </p:grpSp>
      <p:sp>
        <p:nvSpPr>
          <p:cNvPr id="148547" name="Text Box 2115">
            <a:extLst>
              <a:ext uri="{FF2B5EF4-FFF2-40B4-BE49-F238E27FC236}">
                <a16:creationId xmlns:a16="http://schemas.microsoft.com/office/drawing/2014/main" id="{30B7E88A-317A-451D-8FDF-725F503016B2}"/>
              </a:ext>
            </a:extLst>
          </p:cNvPr>
          <p:cNvSpPr txBox="1">
            <a:spLocks noChangeArrowheads="1"/>
          </p:cNvSpPr>
          <p:nvPr/>
        </p:nvSpPr>
        <p:spPr bwMode="auto">
          <a:xfrm>
            <a:off x="7235825" y="404813"/>
            <a:ext cx="1800225" cy="585787"/>
          </a:xfrm>
          <a:prstGeom prst="rect">
            <a:avLst/>
          </a:prstGeom>
          <a:noFill/>
          <a:ln w="9525">
            <a:noFill/>
            <a:miter lim="800000"/>
            <a:headEnd/>
            <a:tailEnd/>
          </a:ln>
          <a:effectLst/>
        </p:spPr>
        <p:txBody>
          <a:bodyPr>
            <a:spAutoFit/>
          </a:bodyPr>
          <a:lstStyle/>
          <a:p>
            <a:pPr algn="ctr">
              <a:spcBef>
                <a:spcPct val="50000"/>
              </a:spcBef>
              <a:defRPr/>
            </a:pPr>
            <a:r>
              <a:rPr lang="zh-CN" altLang="en-US" sz="1800" b="1">
                <a:solidFill>
                  <a:srgbClr val="4D4D4D"/>
                </a:solidFill>
                <a:effectLst>
                  <a:outerShdw blurRad="38100" dist="38100" dir="2700000" algn="tl">
                    <a:srgbClr val="C0C0C0"/>
                  </a:outerShdw>
                </a:effectLst>
                <a:hlinkClick r:id="rId3" action="ppaction://hlinkfile"/>
              </a:rPr>
              <a:t>上机操作演示</a:t>
            </a:r>
            <a:endParaRPr lang="zh-CN" altLang="en-US" sz="1800" b="1">
              <a:solidFill>
                <a:srgbClr val="4D4D4D"/>
              </a:solidFill>
              <a:effectLst>
                <a:outerShdw blurRad="38100" dist="38100" dir="2700000" algn="tl">
                  <a:srgbClr val="C0C0C0"/>
                </a:outerShdw>
              </a:effectLst>
            </a:endParaRPr>
          </a:p>
          <a:p>
            <a:pPr algn="ctr">
              <a:lnSpc>
                <a:spcPct val="80000"/>
              </a:lnSpc>
              <a:defRPr/>
            </a:pPr>
            <a:r>
              <a:rPr lang="en-US" altLang="zh-CN" sz="1800" b="1">
                <a:solidFill>
                  <a:srgbClr val="808080"/>
                </a:solidFill>
                <a:effectLst>
                  <a:outerShdw blurRad="38100" dist="38100" dir="2700000" algn="tl">
                    <a:srgbClr val="C0C0C0"/>
                  </a:outerShdw>
                </a:effectLst>
              </a:rPr>
              <a:t>9-4-3.c</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10315"/>
                                        </p:tgtEl>
                                        <p:attrNameLst>
                                          <p:attrName>style.visibility</p:attrName>
                                        </p:attrNameLst>
                                      </p:cBhvr>
                                      <p:to>
                                        <p:strVal val="visible"/>
                                      </p:to>
                                    </p:set>
                                    <p:anim calcmode="lin" valueType="num">
                                      <p:cBhvr>
                                        <p:cTn id="7" dur="1000" fill="hold"/>
                                        <p:tgtEl>
                                          <p:spTgt spid="110315"/>
                                        </p:tgtEl>
                                        <p:attrNameLst>
                                          <p:attrName>ppt_x</p:attrName>
                                        </p:attrNameLst>
                                      </p:cBhvr>
                                      <p:tavLst>
                                        <p:tav tm="0">
                                          <p:val>
                                            <p:strVal val="#ppt_x-.2"/>
                                          </p:val>
                                        </p:tav>
                                        <p:tav tm="100000">
                                          <p:val>
                                            <p:strVal val="#ppt_x"/>
                                          </p:val>
                                        </p:tav>
                                      </p:tavLst>
                                    </p:anim>
                                    <p:anim calcmode="lin" valueType="num">
                                      <p:cBhvr>
                                        <p:cTn id="8" dur="1000" fill="hold"/>
                                        <p:tgtEl>
                                          <p:spTgt spid="1103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10315"/>
                                        </p:tgtEl>
                                      </p:cBhvr>
                                    </p:animEffect>
                                  </p:childTnLst>
                                </p:cTn>
                              </p:par>
                              <p:par>
                                <p:cTn id="10" presetID="29" presetClass="entr" presetSubtype="0" fill="hold" nodeType="withEffect">
                                  <p:stCondLst>
                                    <p:cond delay="0"/>
                                  </p:stCondLst>
                                  <p:childTnLst>
                                    <p:set>
                                      <p:cBhvr>
                                        <p:cTn id="11" dur="1" fill="hold">
                                          <p:stCondLst>
                                            <p:cond delay="0"/>
                                          </p:stCondLst>
                                        </p:cTn>
                                        <p:tgtEl>
                                          <p:spTgt spid="110344"/>
                                        </p:tgtEl>
                                        <p:attrNameLst>
                                          <p:attrName>style.visibility</p:attrName>
                                        </p:attrNameLst>
                                      </p:cBhvr>
                                      <p:to>
                                        <p:strVal val="visible"/>
                                      </p:to>
                                    </p:set>
                                    <p:anim calcmode="lin" valueType="num">
                                      <p:cBhvr>
                                        <p:cTn id="12" dur="1000" fill="hold"/>
                                        <p:tgtEl>
                                          <p:spTgt spid="110344"/>
                                        </p:tgtEl>
                                        <p:attrNameLst>
                                          <p:attrName>ppt_x</p:attrName>
                                        </p:attrNameLst>
                                      </p:cBhvr>
                                      <p:tavLst>
                                        <p:tav tm="0">
                                          <p:val>
                                            <p:strVal val="#ppt_x-.2"/>
                                          </p:val>
                                        </p:tav>
                                        <p:tav tm="100000">
                                          <p:val>
                                            <p:strVal val="#ppt_x"/>
                                          </p:val>
                                        </p:tav>
                                      </p:tavLst>
                                    </p:anim>
                                    <p:anim calcmode="lin" valueType="num">
                                      <p:cBhvr>
                                        <p:cTn id="13" dur="1000" fill="hold"/>
                                        <p:tgtEl>
                                          <p:spTgt spid="110344"/>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10344"/>
                                        </p:tgtEl>
                                      </p:cBhvr>
                                    </p:animEffect>
                                  </p:childTnLst>
                                </p:cTn>
                              </p:par>
                              <p:par>
                                <p:cTn id="15" presetID="29" presetClass="entr" presetSubtype="0" fill="hold" nodeType="withEffect">
                                  <p:stCondLst>
                                    <p:cond delay="0"/>
                                  </p:stCondLst>
                                  <p:childTnLst>
                                    <p:set>
                                      <p:cBhvr>
                                        <p:cTn id="16" dur="1" fill="hold">
                                          <p:stCondLst>
                                            <p:cond delay="0"/>
                                          </p:stCondLst>
                                        </p:cTn>
                                        <p:tgtEl>
                                          <p:spTgt spid="110346"/>
                                        </p:tgtEl>
                                        <p:attrNameLst>
                                          <p:attrName>style.visibility</p:attrName>
                                        </p:attrNameLst>
                                      </p:cBhvr>
                                      <p:to>
                                        <p:strVal val="visible"/>
                                      </p:to>
                                    </p:set>
                                    <p:anim calcmode="lin" valueType="num">
                                      <p:cBhvr>
                                        <p:cTn id="17" dur="1000" fill="hold"/>
                                        <p:tgtEl>
                                          <p:spTgt spid="110346"/>
                                        </p:tgtEl>
                                        <p:attrNameLst>
                                          <p:attrName>ppt_x</p:attrName>
                                        </p:attrNameLst>
                                      </p:cBhvr>
                                      <p:tavLst>
                                        <p:tav tm="0">
                                          <p:val>
                                            <p:strVal val="#ppt_x-.2"/>
                                          </p:val>
                                        </p:tav>
                                        <p:tav tm="100000">
                                          <p:val>
                                            <p:strVal val="#ppt_x"/>
                                          </p:val>
                                        </p:tav>
                                      </p:tavLst>
                                    </p:anim>
                                    <p:anim calcmode="lin" valueType="num">
                                      <p:cBhvr>
                                        <p:cTn id="18" dur="1000" fill="hold"/>
                                        <p:tgtEl>
                                          <p:spTgt spid="110346"/>
                                        </p:tgtEl>
                                        <p:attrNameLst>
                                          <p:attrName>ppt_y</p:attrName>
                                        </p:attrNameLst>
                                      </p:cBhvr>
                                      <p:tavLst>
                                        <p:tav tm="0">
                                          <p:val>
                                            <p:strVal val="#ppt_y"/>
                                          </p:val>
                                        </p:tav>
                                        <p:tav tm="100000">
                                          <p:val>
                                            <p:strVal val="#ppt_y"/>
                                          </p:val>
                                        </p:tav>
                                      </p:tavLst>
                                    </p:anim>
                                    <p:animEffect transition="in" filter="wipe(right)" prLst="gradientSize: 0.1">
                                      <p:cBhvr>
                                        <p:cTn id="19" dur="1000"/>
                                        <p:tgtEl>
                                          <p:spTgt spid="110346"/>
                                        </p:tgtEl>
                                      </p:cBhvr>
                                    </p:animEffect>
                                  </p:childTnLst>
                                </p:cTn>
                              </p:par>
                              <p:par>
                                <p:cTn id="20" presetID="29" presetClass="entr" presetSubtype="0" fill="hold" nodeType="withEffect">
                                  <p:stCondLst>
                                    <p:cond delay="0"/>
                                  </p:stCondLst>
                                  <p:childTnLst>
                                    <p:set>
                                      <p:cBhvr>
                                        <p:cTn id="21" dur="1" fill="hold">
                                          <p:stCondLst>
                                            <p:cond delay="0"/>
                                          </p:stCondLst>
                                        </p:cTn>
                                        <p:tgtEl>
                                          <p:spTgt spid="110411"/>
                                        </p:tgtEl>
                                        <p:attrNameLst>
                                          <p:attrName>style.visibility</p:attrName>
                                        </p:attrNameLst>
                                      </p:cBhvr>
                                      <p:to>
                                        <p:strVal val="visible"/>
                                      </p:to>
                                    </p:set>
                                    <p:anim calcmode="lin" valueType="num">
                                      <p:cBhvr>
                                        <p:cTn id="22" dur="1000" fill="hold"/>
                                        <p:tgtEl>
                                          <p:spTgt spid="110411"/>
                                        </p:tgtEl>
                                        <p:attrNameLst>
                                          <p:attrName>ppt_x</p:attrName>
                                        </p:attrNameLst>
                                      </p:cBhvr>
                                      <p:tavLst>
                                        <p:tav tm="0">
                                          <p:val>
                                            <p:strVal val="#ppt_x-.2"/>
                                          </p:val>
                                        </p:tav>
                                        <p:tav tm="100000">
                                          <p:val>
                                            <p:strVal val="#ppt_x"/>
                                          </p:val>
                                        </p:tav>
                                      </p:tavLst>
                                    </p:anim>
                                    <p:anim calcmode="lin" valueType="num">
                                      <p:cBhvr>
                                        <p:cTn id="23" dur="1000" fill="hold"/>
                                        <p:tgtEl>
                                          <p:spTgt spid="110411"/>
                                        </p:tgtEl>
                                        <p:attrNameLst>
                                          <p:attrName>ppt_y</p:attrName>
                                        </p:attrNameLst>
                                      </p:cBhvr>
                                      <p:tavLst>
                                        <p:tav tm="0">
                                          <p:val>
                                            <p:strVal val="#ppt_y"/>
                                          </p:val>
                                        </p:tav>
                                        <p:tav tm="100000">
                                          <p:val>
                                            <p:strVal val="#ppt_y"/>
                                          </p:val>
                                        </p:tav>
                                      </p:tavLst>
                                    </p:anim>
                                    <p:animEffect transition="in" filter="wipe(right)" prLst="gradientSize: 0.1">
                                      <p:cBhvr>
                                        <p:cTn id="24" dur="1000"/>
                                        <p:tgtEl>
                                          <p:spTgt spid="110411"/>
                                        </p:tgtEl>
                                      </p:cBhvr>
                                    </p:animEffect>
                                  </p:childTnLst>
                                </p:cTn>
                              </p:par>
                              <p:par>
                                <p:cTn id="25" presetID="29" presetClass="entr" presetSubtype="0" fill="hold" nodeType="withEffect">
                                  <p:stCondLst>
                                    <p:cond delay="0"/>
                                  </p:stCondLst>
                                  <p:childTnLst>
                                    <p:set>
                                      <p:cBhvr>
                                        <p:cTn id="26" dur="1" fill="hold">
                                          <p:stCondLst>
                                            <p:cond delay="0"/>
                                          </p:stCondLst>
                                        </p:cTn>
                                        <p:tgtEl>
                                          <p:spTgt spid="110446"/>
                                        </p:tgtEl>
                                        <p:attrNameLst>
                                          <p:attrName>style.visibility</p:attrName>
                                        </p:attrNameLst>
                                      </p:cBhvr>
                                      <p:to>
                                        <p:strVal val="visible"/>
                                      </p:to>
                                    </p:set>
                                    <p:anim calcmode="lin" valueType="num">
                                      <p:cBhvr>
                                        <p:cTn id="27" dur="1000" fill="hold"/>
                                        <p:tgtEl>
                                          <p:spTgt spid="110446"/>
                                        </p:tgtEl>
                                        <p:attrNameLst>
                                          <p:attrName>ppt_x</p:attrName>
                                        </p:attrNameLst>
                                      </p:cBhvr>
                                      <p:tavLst>
                                        <p:tav tm="0">
                                          <p:val>
                                            <p:strVal val="#ppt_x-.2"/>
                                          </p:val>
                                        </p:tav>
                                        <p:tav tm="100000">
                                          <p:val>
                                            <p:strVal val="#ppt_x"/>
                                          </p:val>
                                        </p:tav>
                                      </p:tavLst>
                                    </p:anim>
                                    <p:anim calcmode="lin" valueType="num">
                                      <p:cBhvr>
                                        <p:cTn id="28" dur="1000" fill="hold"/>
                                        <p:tgtEl>
                                          <p:spTgt spid="110446"/>
                                        </p:tgtEl>
                                        <p:attrNameLst>
                                          <p:attrName>ppt_y</p:attrName>
                                        </p:attrNameLst>
                                      </p:cBhvr>
                                      <p:tavLst>
                                        <p:tav tm="0">
                                          <p:val>
                                            <p:strVal val="#ppt_y"/>
                                          </p:val>
                                        </p:tav>
                                        <p:tav tm="100000">
                                          <p:val>
                                            <p:strVal val="#ppt_y"/>
                                          </p:val>
                                        </p:tav>
                                      </p:tavLst>
                                    </p:anim>
                                    <p:animEffect transition="in" filter="wipe(right)" prLst="gradientSize: 0.1">
                                      <p:cBhvr>
                                        <p:cTn id="29" dur="1000"/>
                                        <p:tgtEl>
                                          <p:spTgt spid="110446"/>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9" presetClass="entr" presetSubtype="0" fill="hold" nodeType="clickEffect">
                                  <p:stCondLst>
                                    <p:cond delay="0"/>
                                  </p:stCondLst>
                                  <p:childTnLst>
                                    <p:set>
                                      <p:cBhvr>
                                        <p:cTn id="33" dur="1" fill="hold">
                                          <p:stCondLst>
                                            <p:cond delay="0"/>
                                          </p:stCondLst>
                                        </p:cTn>
                                        <p:tgtEl>
                                          <p:spTgt spid="110487"/>
                                        </p:tgtEl>
                                        <p:attrNameLst>
                                          <p:attrName>style.visibility</p:attrName>
                                        </p:attrNameLst>
                                      </p:cBhvr>
                                      <p:to>
                                        <p:strVal val="visible"/>
                                      </p:to>
                                    </p:set>
                                    <p:anim calcmode="lin" valueType="num">
                                      <p:cBhvr>
                                        <p:cTn id="34" dur="1000" fill="hold"/>
                                        <p:tgtEl>
                                          <p:spTgt spid="110487"/>
                                        </p:tgtEl>
                                        <p:attrNameLst>
                                          <p:attrName>ppt_x</p:attrName>
                                        </p:attrNameLst>
                                      </p:cBhvr>
                                      <p:tavLst>
                                        <p:tav tm="0">
                                          <p:val>
                                            <p:strVal val="#ppt_x-.2"/>
                                          </p:val>
                                        </p:tav>
                                        <p:tav tm="100000">
                                          <p:val>
                                            <p:strVal val="#ppt_x"/>
                                          </p:val>
                                        </p:tav>
                                      </p:tavLst>
                                    </p:anim>
                                    <p:anim calcmode="lin" valueType="num">
                                      <p:cBhvr>
                                        <p:cTn id="35" dur="1000" fill="hold"/>
                                        <p:tgtEl>
                                          <p:spTgt spid="110487"/>
                                        </p:tgtEl>
                                        <p:attrNameLst>
                                          <p:attrName>ppt_y</p:attrName>
                                        </p:attrNameLst>
                                      </p:cBhvr>
                                      <p:tavLst>
                                        <p:tav tm="0">
                                          <p:val>
                                            <p:strVal val="#ppt_y"/>
                                          </p:val>
                                        </p:tav>
                                        <p:tav tm="100000">
                                          <p:val>
                                            <p:strVal val="#ppt_y"/>
                                          </p:val>
                                        </p:tav>
                                      </p:tavLst>
                                    </p:anim>
                                    <p:animEffect transition="in" filter="wipe(right)" prLst="gradientSize: 0.1">
                                      <p:cBhvr>
                                        <p:cTn id="36" dur="1000"/>
                                        <p:tgtEl>
                                          <p:spTgt spid="11048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42" presetClass="entr" presetSubtype="0" fill="hold" nodeType="click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fade">
                                      <p:cBhvr>
                                        <p:cTn id="41" dur="1000"/>
                                        <p:tgtEl>
                                          <p:spTgt spid="2"/>
                                        </p:tgtEl>
                                      </p:cBhvr>
                                    </p:animEffect>
                                    <p:anim calcmode="lin" valueType="num">
                                      <p:cBhvr>
                                        <p:cTn id="42" dur="1000" fill="hold"/>
                                        <p:tgtEl>
                                          <p:spTgt spid="2"/>
                                        </p:tgtEl>
                                        <p:attrNameLst>
                                          <p:attrName>ppt_x</p:attrName>
                                        </p:attrNameLst>
                                      </p:cBhvr>
                                      <p:tavLst>
                                        <p:tav tm="0">
                                          <p:val>
                                            <p:strVal val="#ppt_x"/>
                                          </p:val>
                                        </p:tav>
                                        <p:tav tm="100000">
                                          <p:val>
                                            <p:strVal val="#ppt_x"/>
                                          </p:val>
                                        </p:tav>
                                      </p:tavLst>
                                    </p:anim>
                                    <p:anim calcmode="lin" valueType="num">
                                      <p:cBhvr>
                                        <p:cTn id="4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9" presetClass="entr" presetSubtype="0" fill="hold" nodeType="clickEffect">
                                  <p:stCondLst>
                                    <p:cond delay="0"/>
                                  </p:stCondLst>
                                  <p:childTnLst>
                                    <p:set>
                                      <p:cBhvr>
                                        <p:cTn id="47" dur="1" fill="hold">
                                          <p:stCondLst>
                                            <p:cond delay="0"/>
                                          </p:stCondLst>
                                        </p:cTn>
                                        <p:tgtEl>
                                          <p:spTgt spid="3"/>
                                        </p:tgtEl>
                                        <p:attrNameLst>
                                          <p:attrName>style.visibility</p:attrName>
                                        </p:attrNameLst>
                                      </p:cBhvr>
                                      <p:to>
                                        <p:strVal val="visible"/>
                                      </p:to>
                                    </p:set>
                                    <p:anim calcmode="lin" valueType="num">
                                      <p:cBhvr>
                                        <p:cTn id="48" dur="1000" fill="hold"/>
                                        <p:tgtEl>
                                          <p:spTgt spid="3"/>
                                        </p:tgtEl>
                                        <p:attrNameLst>
                                          <p:attrName>ppt_x</p:attrName>
                                        </p:attrNameLst>
                                      </p:cBhvr>
                                      <p:tavLst>
                                        <p:tav tm="0">
                                          <p:val>
                                            <p:strVal val="#ppt_x-.2"/>
                                          </p:val>
                                        </p:tav>
                                        <p:tav tm="100000">
                                          <p:val>
                                            <p:strVal val="#ppt_x"/>
                                          </p:val>
                                        </p:tav>
                                      </p:tavLst>
                                    </p:anim>
                                    <p:anim calcmode="lin" valueType="num">
                                      <p:cBhvr>
                                        <p:cTn id="49"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50" dur="1000"/>
                                        <p:tgtEl>
                                          <p:spTgt spid="3"/>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8" presetClass="exit" presetSubtype="16" fill="hold" nodeType="clickEffect">
                                  <p:stCondLst>
                                    <p:cond delay="0"/>
                                  </p:stCondLst>
                                  <p:childTnLst>
                                    <p:animEffect transition="out" filter="diamond(in)">
                                      <p:cBhvr>
                                        <p:cTn id="54" dur="2000"/>
                                        <p:tgtEl>
                                          <p:spTgt spid="3"/>
                                        </p:tgtEl>
                                      </p:cBhvr>
                                    </p:animEffect>
                                    <p:set>
                                      <p:cBhvr>
                                        <p:cTn id="55" dur="1" fill="hold">
                                          <p:stCondLst>
                                            <p:cond delay="1999"/>
                                          </p:stCondLst>
                                        </p:cTn>
                                        <p:tgtEl>
                                          <p:spTgt spid="3"/>
                                        </p:tgtEl>
                                        <p:attrNameLst>
                                          <p:attrName>style.visibility</p:attrName>
                                        </p:attrNameLst>
                                      </p:cBhvr>
                                      <p:to>
                                        <p:strVal val="hidden"/>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29" presetClass="entr" presetSubtype="0" fill="hold" nodeType="clickEffect">
                                  <p:stCondLst>
                                    <p:cond delay="0"/>
                                  </p:stCondLst>
                                  <p:childTnLst>
                                    <p:set>
                                      <p:cBhvr>
                                        <p:cTn id="59" dur="1" fill="hold">
                                          <p:stCondLst>
                                            <p:cond delay="0"/>
                                          </p:stCondLst>
                                        </p:cTn>
                                        <p:tgtEl>
                                          <p:spTgt spid="4"/>
                                        </p:tgtEl>
                                        <p:attrNameLst>
                                          <p:attrName>style.visibility</p:attrName>
                                        </p:attrNameLst>
                                      </p:cBhvr>
                                      <p:to>
                                        <p:strVal val="visible"/>
                                      </p:to>
                                    </p:set>
                                    <p:anim calcmode="lin" valueType="num">
                                      <p:cBhvr>
                                        <p:cTn id="60" dur="1000" fill="hold"/>
                                        <p:tgtEl>
                                          <p:spTgt spid="4"/>
                                        </p:tgtEl>
                                        <p:attrNameLst>
                                          <p:attrName>ppt_x</p:attrName>
                                        </p:attrNameLst>
                                      </p:cBhvr>
                                      <p:tavLst>
                                        <p:tav tm="0">
                                          <p:val>
                                            <p:strVal val="#ppt_x-.2"/>
                                          </p:val>
                                        </p:tav>
                                        <p:tav tm="100000">
                                          <p:val>
                                            <p:strVal val="#ppt_x"/>
                                          </p:val>
                                        </p:tav>
                                      </p:tavLst>
                                    </p:anim>
                                    <p:anim calcmode="lin" valueType="num">
                                      <p:cBhvr>
                                        <p:cTn id="61"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62" dur="1000"/>
                                        <p:tgtEl>
                                          <p:spTgt spid="4"/>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8" presetClass="exit" presetSubtype="16" fill="hold" nodeType="clickEffect">
                                  <p:stCondLst>
                                    <p:cond delay="0"/>
                                  </p:stCondLst>
                                  <p:childTnLst>
                                    <p:animEffect transition="out" filter="diamond(in)">
                                      <p:cBhvr>
                                        <p:cTn id="66" dur="2000"/>
                                        <p:tgtEl>
                                          <p:spTgt spid="4"/>
                                        </p:tgtEl>
                                      </p:cBhvr>
                                    </p:animEffect>
                                    <p:set>
                                      <p:cBhvr>
                                        <p:cTn id="67" dur="1" fill="hold">
                                          <p:stCondLst>
                                            <p:cond delay="1999"/>
                                          </p:stCondLst>
                                        </p:cTn>
                                        <p:tgtEl>
                                          <p:spTgt spid="4"/>
                                        </p:tgtEl>
                                        <p:attrNameLst>
                                          <p:attrName>style.visibility</p:attrName>
                                        </p:attrNameLst>
                                      </p:cBhvr>
                                      <p:to>
                                        <p:strVal val="hidden"/>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29" presetClass="entr" presetSubtype="0" fill="hold" nodeType="clickEffect">
                                  <p:stCondLst>
                                    <p:cond delay="0"/>
                                  </p:stCondLst>
                                  <p:childTnLst>
                                    <p:set>
                                      <p:cBhvr>
                                        <p:cTn id="71" dur="1" fill="hold">
                                          <p:stCondLst>
                                            <p:cond delay="0"/>
                                          </p:stCondLst>
                                        </p:cTn>
                                        <p:tgtEl>
                                          <p:spTgt spid="5"/>
                                        </p:tgtEl>
                                        <p:attrNameLst>
                                          <p:attrName>style.visibility</p:attrName>
                                        </p:attrNameLst>
                                      </p:cBhvr>
                                      <p:to>
                                        <p:strVal val="visible"/>
                                      </p:to>
                                    </p:set>
                                    <p:anim calcmode="lin" valueType="num">
                                      <p:cBhvr>
                                        <p:cTn id="72" dur="1000" fill="hold"/>
                                        <p:tgtEl>
                                          <p:spTgt spid="5"/>
                                        </p:tgtEl>
                                        <p:attrNameLst>
                                          <p:attrName>ppt_x</p:attrName>
                                        </p:attrNameLst>
                                      </p:cBhvr>
                                      <p:tavLst>
                                        <p:tav tm="0">
                                          <p:val>
                                            <p:strVal val="#ppt_x-.2"/>
                                          </p:val>
                                        </p:tav>
                                        <p:tav tm="100000">
                                          <p:val>
                                            <p:strVal val="#ppt_x"/>
                                          </p:val>
                                        </p:tav>
                                      </p:tavLst>
                                    </p:anim>
                                    <p:anim calcmode="lin" valueType="num">
                                      <p:cBhvr>
                                        <p:cTn id="73"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74" dur="1000"/>
                                        <p:tgtEl>
                                          <p:spTgt spid="5"/>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8" presetClass="exit" presetSubtype="16" fill="hold" nodeType="clickEffect">
                                  <p:stCondLst>
                                    <p:cond delay="0"/>
                                  </p:stCondLst>
                                  <p:childTnLst>
                                    <p:animEffect transition="out" filter="diamond(in)">
                                      <p:cBhvr>
                                        <p:cTn id="78" dur="2000"/>
                                        <p:tgtEl>
                                          <p:spTgt spid="5"/>
                                        </p:tgtEl>
                                      </p:cBhvr>
                                    </p:animEffect>
                                    <p:set>
                                      <p:cBhvr>
                                        <p:cTn id="79" dur="1" fill="hold">
                                          <p:stCondLst>
                                            <p:cond delay="1999"/>
                                          </p:stCondLst>
                                        </p:cTn>
                                        <p:tgtEl>
                                          <p:spTgt spid="5"/>
                                        </p:tgtEl>
                                        <p:attrNameLst>
                                          <p:attrName>style.visibility</p:attrName>
                                        </p:attrNameLst>
                                      </p:cBhvr>
                                      <p:to>
                                        <p:strVal val="hidden"/>
                                      </p:to>
                                    </p:set>
                                  </p:childTnLst>
                                </p:cTn>
                              </p:par>
                            </p:childTnLst>
                          </p:cTn>
                        </p:par>
                      </p:childTnLst>
                    </p:cTn>
                  </p:par>
                  <p:par>
                    <p:cTn id="80" fill="hold" nodeType="clickPar">
                      <p:stCondLst>
                        <p:cond delay="indefinite"/>
                      </p:stCondLst>
                      <p:childTnLst>
                        <p:par>
                          <p:cTn id="81" fill="hold" nodeType="withGroup">
                            <p:stCondLst>
                              <p:cond delay="0"/>
                            </p:stCondLst>
                            <p:childTnLst>
                              <p:par>
                                <p:cTn id="82" presetID="29" presetClass="entr" presetSubtype="0" fill="hold" nodeType="clickEffect">
                                  <p:stCondLst>
                                    <p:cond delay="0"/>
                                  </p:stCondLst>
                                  <p:childTnLst>
                                    <p:set>
                                      <p:cBhvr>
                                        <p:cTn id="83" dur="1" fill="hold">
                                          <p:stCondLst>
                                            <p:cond delay="0"/>
                                          </p:stCondLst>
                                        </p:cTn>
                                        <p:tgtEl>
                                          <p:spTgt spid="6"/>
                                        </p:tgtEl>
                                        <p:attrNameLst>
                                          <p:attrName>style.visibility</p:attrName>
                                        </p:attrNameLst>
                                      </p:cBhvr>
                                      <p:to>
                                        <p:strVal val="visible"/>
                                      </p:to>
                                    </p:set>
                                    <p:anim calcmode="lin" valueType="num">
                                      <p:cBhvr>
                                        <p:cTn id="84" dur="1000" fill="hold"/>
                                        <p:tgtEl>
                                          <p:spTgt spid="6"/>
                                        </p:tgtEl>
                                        <p:attrNameLst>
                                          <p:attrName>ppt_x</p:attrName>
                                        </p:attrNameLst>
                                      </p:cBhvr>
                                      <p:tavLst>
                                        <p:tav tm="0">
                                          <p:val>
                                            <p:strVal val="#ppt_x-.2"/>
                                          </p:val>
                                        </p:tav>
                                        <p:tav tm="100000">
                                          <p:val>
                                            <p:strVal val="#ppt_x"/>
                                          </p:val>
                                        </p:tav>
                                      </p:tavLst>
                                    </p:anim>
                                    <p:anim calcmode="lin" valueType="num">
                                      <p:cBhvr>
                                        <p:cTn id="85"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86" dur="1000"/>
                                        <p:tgtEl>
                                          <p:spTgt spid="6"/>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8" presetClass="exit" presetSubtype="16" fill="hold" nodeType="clickEffect">
                                  <p:stCondLst>
                                    <p:cond delay="0"/>
                                  </p:stCondLst>
                                  <p:childTnLst>
                                    <p:animEffect transition="out" filter="diamond(in)">
                                      <p:cBhvr>
                                        <p:cTn id="90" dur="2000"/>
                                        <p:tgtEl>
                                          <p:spTgt spid="6"/>
                                        </p:tgtEl>
                                      </p:cBhvr>
                                    </p:animEffect>
                                    <p:set>
                                      <p:cBhvr>
                                        <p:cTn id="91" dur="1" fill="hold">
                                          <p:stCondLst>
                                            <p:cond delay="1999"/>
                                          </p:stCondLst>
                                        </p:cTn>
                                        <p:tgtEl>
                                          <p:spTgt spid="6"/>
                                        </p:tgtEl>
                                        <p:attrNameLst>
                                          <p:attrName>style.visibility</p:attrName>
                                        </p:attrNameLst>
                                      </p:cBhvr>
                                      <p:to>
                                        <p:strVal val="hidden"/>
                                      </p:to>
                                    </p:set>
                                  </p:childTnLst>
                                </p:cTn>
                              </p:par>
                            </p:childTnLst>
                          </p:cTn>
                        </p:par>
                      </p:childTnLst>
                    </p:cTn>
                  </p:par>
                  <p:par>
                    <p:cTn id="92" fill="hold" nodeType="clickPar">
                      <p:stCondLst>
                        <p:cond delay="indefinite"/>
                      </p:stCondLst>
                      <p:childTnLst>
                        <p:par>
                          <p:cTn id="93" fill="hold" nodeType="withGroup">
                            <p:stCondLst>
                              <p:cond delay="0"/>
                            </p:stCondLst>
                            <p:childTnLst>
                              <p:par>
                                <p:cTn id="94" presetID="29" presetClass="entr" presetSubtype="0" fill="hold" nodeType="clickEffect">
                                  <p:stCondLst>
                                    <p:cond delay="0"/>
                                  </p:stCondLst>
                                  <p:childTnLst>
                                    <p:set>
                                      <p:cBhvr>
                                        <p:cTn id="95" dur="1" fill="hold">
                                          <p:stCondLst>
                                            <p:cond delay="0"/>
                                          </p:stCondLst>
                                        </p:cTn>
                                        <p:tgtEl>
                                          <p:spTgt spid="7"/>
                                        </p:tgtEl>
                                        <p:attrNameLst>
                                          <p:attrName>style.visibility</p:attrName>
                                        </p:attrNameLst>
                                      </p:cBhvr>
                                      <p:to>
                                        <p:strVal val="visible"/>
                                      </p:to>
                                    </p:set>
                                    <p:anim calcmode="lin" valueType="num">
                                      <p:cBhvr>
                                        <p:cTn id="96" dur="1000" fill="hold"/>
                                        <p:tgtEl>
                                          <p:spTgt spid="7"/>
                                        </p:tgtEl>
                                        <p:attrNameLst>
                                          <p:attrName>ppt_x</p:attrName>
                                        </p:attrNameLst>
                                      </p:cBhvr>
                                      <p:tavLst>
                                        <p:tav tm="0">
                                          <p:val>
                                            <p:strVal val="#ppt_x-.2"/>
                                          </p:val>
                                        </p:tav>
                                        <p:tav tm="100000">
                                          <p:val>
                                            <p:strVal val="#ppt_x"/>
                                          </p:val>
                                        </p:tav>
                                      </p:tavLst>
                                    </p:anim>
                                    <p:anim calcmode="lin" valueType="num">
                                      <p:cBhvr>
                                        <p:cTn id="97"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98" dur="1000"/>
                                        <p:tgtEl>
                                          <p:spTgt spid="7"/>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8" presetClass="exit" presetSubtype="16" fill="hold" nodeType="clickEffect">
                                  <p:stCondLst>
                                    <p:cond delay="0"/>
                                  </p:stCondLst>
                                  <p:childTnLst>
                                    <p:animEffect transition="out" filter="diamond(in)">
                                      <p:cBhvr>
                                        <p:cTn id="102" dur="2000"/>
                                        <p:tgtEl>
                                          <p:spTgt spid="7"/>
                                        </p:tgtEl>
                                      </p:cBhvr>
                                    </p:animEffect>
                                    <p:set>
                                      <p:cBhvr>
                                        <p:cTn id="103" dur="1" fill="hold">
                                          <p:stCondLst>
                                            <p:cond delay="1999"/>
                                          </p:stCondLst>
                                        </p:cTn>
                                        <p:tgtEl>
                                          <p:spTgt spid="7"/>
                                        </p:tgtEl>
                                        <p:attrNameLst>
                                          <p:attrName>style.visibility</p:attrName>
                                        </p:attrNameLst>
                                      </p:cBhvr>
                                      <p:to>
                                        <p:strVal val="hidden"/>
                                      </p:to>
                                    </p:se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29" presetClass="entr" presetSubtype="0" fill="hold" nodeType="clickEffect">
                                  <p:stCondLst>
                                    <p:cond delay="0"/>
                                  </p:stCondLst>
                                  <p:childTnLst>
                                    <p:set>
                                      <p:cBhvr>
                                        <p:cTn id="107" dur="1" fill="hold">
                                          <p:stCondLst>
                                            <p:cond delay="0"/>
                                          </p:stCondLst>
                                        </p:cTn>
                                        <p:tgtEl>
                                          <p:spTgt spid="8"/>
                                        </p:tgtEl>
                                        <p:attrNameLst>
                                          <p:attrName>style.visibility</p:attrName>
                                        </p:attrNameLst>
                                      </p:cBhvr>
                                      <p:to>
                                        <p:strVal val="visible"/>
                                      </p:to>
                                    </p:set>
                                    <p:anim calcmode="lin" valueType="num">
                                      <p:cBhvr>
                                        <p:cTn id="108" dur="1000" fill="hold"/>
                                        <p:tgtEl>
                                          <p:spTgt spid="8"/>
                                        </p:tgtEl>
                                        <p:attrNameLst>
                                          <p:attrName>ppt_x</p:attrName>
                                        </p:attrNameLst>
                                      </p:cBhvr>
                                      <p:tavLst>
                                        <p:tav tm="0">
                                          <p:val>
                                            <p:strVal val="#ppt_x-.2"/>
                                          </p:val>
                                        </p:tav>
                                        <p:tav tm="100000">
                                          <p:val>
                                            <p:strVal val="#ppt_x"/>
                                          </p:val>
                                        </p:tav>
                                      </p:tavLst>
                                    </p:anim>
                                    <p:anim calcmode="lin" valueType="num">
                                      <p:cBhvr>
                                        <p:cTn id="109" dur="1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110" dur="1000"/>
                                        <p:tgtEl>
                                          <p:spTgt spid="8"/>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8" presetClass="exit" presetSubtype="16" fill="hold" nodeType="clickEffect">
                                  <p:stCondLst>
                                    <p:cond delay="0"/>
                                  </p:stCondLst>
                                  <p:childTnLst>
                                    <p:animEffect transition="out" filter="diamond(in)">
                                      <p:cBhvr>
                                        <p:cTn id="114" dur="2000"/>
                                        <p:tgtEl>
                                          <p:spTgt spid="8"/>
                                        </p:tgtEl>
                                      </p:cBhvr>
                                    </p:animEffect>
                                    <p:set>
                                      <p:cBhvr>
                                        <p:cTn id="115" dur="1" fill="hold">
                                          <p:stCondLst>
                                            <p:cond delay="1999"/>
                                          </p:stCondLst>
                                        </p:cTn>
                                        <p:tgtEl>
                                          <p:spTgt spid="8"/>
                                        </p:tgtEl>
                                        <p:attrNameLst>
                                          <p:attrName>style.visibility</p:attrName>
                                        </p:attrNameLst>
                                      </p:cBhvr>
                                      <p:to>
                                        <p:strVal val="hidden"/>
                                      </p:to>
                                    </p:se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29" presetClass="entr" presetSubtype="0" fill="hold" nodeType="clickEffect">
                                  <p:stCondLst>
                                    <p:cond delay="0"/>
                                  </p:stCondLst>
                                  <p:childTnLst>
                                    <p:set>
                                      <p:cBhvr>
                                        <p:cTn id="119" dur="1" fill="hold">
                                          <p:stCondLst>
                                            <p:cond delay="0"/>
                                          </p:stCondLst>
                                        </p:cTn>
                                        <p:tgtEl>
                                          <p:spTgt spid="9"/>
                                        </p:tgtEl>
                                        <p:attrNameLst>
                                          <p:attrName>style.visibility</p:attrName>
                                        </p:attrNameLst>
                                      </p:cBhvr>
                                      <p:to>
                                        <p:strVal val="visible"/>
                                      </p:to>
                                    </p:set>
                                    <p:anim calcmode="lin" valueType="num">
                                      <p:cBhvr>
                                        <p:cTn id="120" dur="1000" fill="hold"/>
                                        <p:tgtEl>
                                          <p:spTgt spid="9"/>
                                        </p:tgtEl>
                                        <p:attrNameLst>
                                          <p:attrName>ppt_x</p:attrName>
                                        </p:attrNameLst>
                                      </p:cBhvr>
                                      <p:tavLst>
                                        <p:tav tm="0">
                                          <p:val>
                                            <p:strVal val="#ppt_x-.2"/>
                                          </p:val>
                                        </p:tav>
                                        <p:tav tm="100000">
                                          <p:val>
                                            <p:strVal val="#ppt_x"/>
                                          </p:val>
                                        </p:tav>
                                      </p:tavLst>
                                    </p:anim>
                                    <p:anim calcmode="lin" valueType="num">
                                      <p:cBhvr>
                                        <p:cTn id="121" dur="10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122" dur="1000"/>
                                        <p:tgtEl>
                                          <p:spTgt spid="9"/>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8" presetClass="exit" presetSubtype="16" fill="hold" nodeType="clickEffect">
                                  <p:stCondLst>
                                    <p:cond delay="0"/>
                                  </p:stCondLst>
                                  <p:childTnLst>
                                    <p:animEffect transition="out" filter="diamond(in)">
                                      <p:cBhvr>
                                        <p:cTn id="126" dur="2000"/>
                                        <p:tgtEl>
                                          <p:spTgt spid="9"/>
                                        </p:tgtEl>
                                      </p:cBhvr>
                                    </p:animEffect>
                                    <p:set>
                                      <p:cBhvr>
                                        <p:cTn id="127" dur="1" fill="hold">
                                          <p:stCondLst>
                                            <p:cond delay="1999"/>
                                          </p:stCondLst>
                                        </p:cTn>
                                        <p:tgtEl>
                                          <p:spTgt spid="9"/>
                                        </p:tgtEl>
                                        <p:attrNameLst>
                                          <p:attrName>style.visibility</p:attrName>
                                        </p:attrNameLst>
                                      </p:cBhvr>
                                      <p:to>
                                        <p:strVal val="hidden"/>
                                      </p:to>
                                    </p:se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29" presetClass="entr" presetSubtype="0" fill="hold" nodeType="clickEffect">
                                  <p:stCondLst>
                                    <p:cond delay="0"/>
                                  </p:stCondLst>
                                  <p:childTnLst>
                                    <p:set>
                                      <p:cBhvr>
                                        <p:cTn id="131" dur="1" fill="hold">
                                          <p:stCondLst>
                                            <p:cond delay="0"/>
                                          </p:stCondLst>
                                        </p:cTn>
                                        <p:tgtEl>
                                          <p:spTgt spid="10"/>
                                        </p:tgtEl>
                                        <p:attrNameLst>
                                          <p:attrName>style.visibility</p:attrName>
                                        </p:attrNameLst>
                                      </p:cBhvr>
                                      <p:to>
                                        <p:strVal val="visible"/>
                                      </p:to>
                                    </p:set>
                                    <p:anim calcmode="lin" valueType="num">
                                      <p:cBhvr>
                                        <p:cTn id="132" dur="1000" fill="hold"/>
                                        <p:tgtEl>
                                          <p:spTgt spid="10"/>
                                        </p:tgtEl>
                                        <p:attrNameLst>
                                          <p:attrName>ppt_x</p:attrName>
                                        </p:attrNameLst>
                                      </p:cBhvr>
                                      <p:tavLst>
                                        <p:tav tm="0">
                                          <p:val>
                                            <p:strVal val="#ppt_x-.2"/>
                                          </p:val>
                                        </p:tav>
                                        <p:tav tm="100000">
                                          <p:val>
                                            <p:strVal val="#ppt_x"/>
                                          </p:val>
                                        </p:tav>
                                      </p:tavLst>
                                    </p:anim>
                                    <p:anim calcmode="lin" valueType="num">
                                      <p:cBhvr>
                                        <p:cTn id="133"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134" dur="1000"/>
                                        <p:tgtEl>
                                          <p:spTgt spid="10"/>
                                        </p:tgtEl>
                                      </p:cBhvr>
                                    </p:animEffec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8" presetClass="exit" presetSubtype="16" fill="hold" nodeType="clickEffect">
                                  <p:stCondLst>
                                    <p:cond delay="0"/>
                                  </p:stCondLst>
                                  <p:childTnLst>
                                    <p:animEffect transition="out" filter="diamond(in)">
                                      <p:cBhvr>
                                        <p:cTn id="138" dur="2000"/>
                                        <p:tgtEl>
                                          <p:spTgt spid="10"/>
                                        </p:tgtEl>
                                      </p:cBhvr>
                                    </p:animEffect>
                                    <p:set>
                                      <p:cBhvr>
                                        <p:cTn id="139" dur="1" fill="hold">
                                          <p:stCondLst>
                                            <p:cond delay="1999"/>
                                          </p:stCondLst>
                                        </p:cTn>
                                        <p:tgtEl>
                                          <p:spTgt spid="10"/>
                                        </p:tgtEl>
                                        <p:attrNameLst>
                                          <p:attrName>style.visibility</p:attrName>
                                        </p:attrNameLst>
                                      </p:cBhvr>
                                      <p:to>
                                        <p:strVal val="hidden"/>
                                      </p:to>
                                    </p:set>
                                  </p:childTnLst>
                                </p:cTn>
                              </p:par>
                            </p:childTnLst>
                          </p:cTn>
                        </p:par>
                      </p:childTnLst>
                    </p:cTn>
                  </p:par>
                  <p:par>
                    <p:cTn id="140" fill="hold" nodeType="clickPar">
                      <p:stCondLst>
                        <p:cond delay="indefinite"/>
                      </p:stCondLst>
                      <p:childTnLst>
                        <p:par>
                          <p:cTn id="141" fill="hold" nodeType="withGroup">
                            <p:stCondLst>
                              <p:cond delay="0"/>
                            </p:stCondLst>
                            <p:childTnLst>
                              <p:par>
                                <p:cTn id="142" presetID="29" presetClass="entr" presetSubtype="0" fill="hold" grpId="0" nodeType="clickEffect">
                                  <p:stCondLst>
                                    <p:cond delay="0"/>
                                  </p:stCondLst>
                                  <p:childTnLst>
                                    <p:set>
                                      <p:cBhvr>
                                        <p:cTn id="143" dur="1" fill="hold">
                                          <p:stCondLst>
                                            <p:cond delay="0"/>
                                          </p:stCondLst>
                                        </p:cTn>
                                        <p:tgtEl>
                                          <p:spTgt spid="110527"/>
                                        </p:tgtEl>
                                        <p:attrNameLst>
                                          <p:attrName>style.visibility</p:attrName>
                                        </p:attrNameLst>
                                      </p:cBhvr>
                                      <p:to>
                                        <p:strVal val="visible"/>
                                      </p:to>
                                    </p:set>
                                    <p:anim calcmode="lin" valueType="num">
                                      <p:cBhvr>
                                        <p:cTn id="144" dur="1000" fill="hold"/>
                                        <p:tgtEl>
                                          <p:spTgt spid="110527"/>
                                        </p:tgtEl>
                                        <p:attrNameLst>
                                          <p:attrName>ppt_x</p:attrName>
                                        </p:attrNameLst>
                                      </p:cBhvr>
                                      <p:tavLst>
                                        <p:tav tm="0">
                                          <p:val>
                                            <p:strVal val="#ppt_x-.2"/>
                                          </p:val>
                                        </p:tav>
                                        <p:tav tm="100000">
                                          <p:val>
                                            <p:strVal val="#ppt_x"/>
                                          </p:val>
                                        </p:tav>
                                      </p:tavLst>
                                    </p:anim>
                                    <p:anim calcmode="lin" valueType="num">
                                      <p:cBhvr>
                                        <p:cTn id="145" dur="1000" fill="hold"/>
                                        <p:tgtEl>
                                          <p:spTgt spid="110527"/>
                                        </p:tgtEl>
                                        <p:attrNameLst>
                                          <p:attrName>ppt_y</p:attrName>
                                        </p:attrNameLst>
                                      </p:cBhvr>
                                      <p:tavLst>
                                        <p:tav tm="0">
                                          <p:val>
                                            <p:strVal val="#ppt_y"/>
                                          </p:val>
                                        </p:tav>
                                        <p:tav tm="100000">
                                          <p:val>
                                            <p:strVal val="#ppt_y"/>
                                          </p:val>
                                        </p:tav>
                                      </p:tavLst>
                                    </p:anim>
                                    <p:animEffect transition="in" filter="wipe(right)" prLst="gradientSize: 0.1">
                                      <p:cBhvr>
                                        <p:cTn id="146" dur="1000"/>
                                        <p:tgtEl>
                                          <p:spTgt spid="110527"/>
                                        </p:tgtEl>
                                      </p:cBhvr>
                                    </p:animEffec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29" presetClass="entr" presetSubtype="0" fill="hold" nodeType="clickEffect">
                                  <p:stCondLst>
                                    <p:cond delay="0"/>
                                  </p:stCondLst>
                                  <p:childTnLst>
                                    <p:set>
                                      <p:cBhvr>
                                        <p:cTn id="150" dur="1" fill="hold">
                                          <p:stCondLst>
                                            <p:cond delay="0"/>
                                          </p:stCondLst>
                                        </p:cTn>
                                        <p:tgtEl>
                                          <p:spTgt spid="110529"/>
                                        </p:tgtEl>
                                        <p:attrNameLst>
                                          <p:attrName>style.visibility</p:attrName>
                                        </p:attrNameLst>
                                      </p:cBhvr>
                                      <p:to>
                                        <p:strVal val="visible"/>
                                      </p:to>
                                    </p:set>
                                    <p:anim calcmode="lin" valueType="num">
                                      <p:cBhvr>
                                        <p:cTn id="151" dur="1000" fill="hold"/>
                                        <p:tgtEl>
                                          <p:spTgt spid="110529"/>
                                        </p:tgtEl>
                                        <p:attrNameLst>
                                          <p:attrName>ppt_x</p:attrName>
                                        </p:attrNameLst>
                                      </p:cBhvr>
                                      <p:tavLst>
                                        <p:tav tm="0">
                                          <p:val>
                                            <p:strVal val="#ppt_x-.2"/>
                                          </p:val>
                                        </p:tav>
                                        <p:tav tm="100000">
                                          <p:val>
                                            <p:strVal val="#ppt_x"/>
                                          </p:val>
                                        </p:tav>
                                      </p:tavLst>
                                    </p:anim>
                                    <p:anim calcmode="lin" valueType="num">
                                      <p:cBhvr>
                                        <p:cTn id="152" dur="1000" fill="hold"/>
                                        <p:tgtEl>
                                          <p:spTgt spid="110529"/>
                                        </p:tgtEl>
                                        <p:attrNameLst>
                                          <p:attrName>ppt_y</p:attrName>
                                        </p:attrNameLst>
                                      </p:cBhvr>
                                      <p:tavLst>
                                        <p:tav tm="0">
                                          <p:val>
                                            <p:strVal val="#ppt_y"/>
                                          </p:val>
                                        </p:tav>
                                        <p:tav tm="100000">
                                          <p:val>
                                            <p:strVal val="#ppt_y"/>
                                          </p:val>
                                        </p:tav>
                                      </p:tavLst>
                                    </p:anim>
                                    <p:animEffect transition="in" filter="wipe(right)" prLst="gradientSize: 0.1">
                                      <p:cBhvr>
                                        <p:cTn id="153" dur="1000"/>
                                        <p:tgtEl>
                                          <p:spTgt spid="110529"/>
                                        </p:tgtEl>
                                      </p:cBhvr>
                                    </p:animEffect>
                                  </p:childTnLst>
                                </p:cTn>
                              </p:par>
                              <p:par>
                                <p:cTn id="154" presetID="29" presetClass="entr" presetSubtype="0" fill="hold" grpId="0" nodeType="withEffect">
                                  <p:stCondLst>
                                    <p:cond delay="0"/>
                                  </p:stCondLst>
                                  <p:childTnLst>
                                    <p:set>
                                      <p:cBhvr>
                                        <p:cTn id="155" dur="1" fill="hold">
                                          <p:stCondLst>
                                            <p:cond delay="0"/>
                                          </p:stCondLst>
                                        </p:cTn>
                                        <p:tgtEl>
                                          <p:spTgt spid="110535"/>
                                        </p:tgtEl>
                                        <p:attrNameLst>
                                          <p:attrName>style.visibility</p:attrName>
                                        </p:attrNameLst>
                                      </p:cBhvr>
                                      <p:to>
                                        <p:strVal val="visible"/>
                                      </p:to>
                                    </p:set>
                                    <p:anim calcmode="lin" valueType="num">
                                      <p:cBhvr>
                                        <p:cTn id="156" dur="1000" fill="hold"/>
                                        <p:tgtEl>
                                          <p:spTgt spid="110535"/>
                                        </p:tgtEl>
                                        <p:attrNameLst>
                                          <p:attrName>ppt_x</p:attrName>
                                        </p:attrNameLst>
                                      </p:cBhvr>
                                      <p:tavLst>
                                        <p:tav tm="0">
                                          <p:val>
                                            <p:strVal val="#ppt_x-.2"/>
                                          </p:val>
                                        </p:tav>
                                        <p:tav tm="100000">
                                          <p:val>
                                            <p:strVal val="#ppt_x"/>
                                          </p:val>
                                        </p:tav>
                                      </p:tavLst>
                                    </p:anim>
                                    <p:anim calcmode="lin" valueType="num">
                                      <p:cBhvr>
                                        <p:cTn id="157" dur="1000" fill="hold"/>
                                        <p:tgtEl>
                                          <p:spTgt spid="110535"/>
                                        </p:tgtEl>
                                        <p:attrNameLst>
                                          <p:attrName>ppt_y</p:attrName>
                                        </p:attrNameLst>
                                      </p:cBhvr>
                                      <p:tavLst>
                                        <p:tav tm="0">
                                          <p:val>
                                            <p:strVal val="#ppt_y"/>
                                          </p:val>
                                        </p:tav>
                                        <p:tav tm="100000">
                                          <p:val>
                                            <p:strVal val="#ppt_y"/>
                                          </p:val>
                                        </p:tav>
                                      </p:tavLst>
                                    </p:anim>
                                    <p:animEffect transition="in" filter="wipe(right)" prLst="gradientSize: 0.1">
                                      <p:cBhvr>
                                        <p:cTn id="158" dur="1000"/>
                                        <p:tgtEl>
                                          <p:spTgt spid="110535"/>
                                        </p:tgtEl>
                                      </p:cBhvr>
                                    </p:animEffect>
                                  </p:childTnLst>
                                </p:cTn>
                              </p:par>
                              <p:par>
                                <p:cTn id="159" presetID="29" presetClass="entr" presetSubtype="0" fill="hold" grpId="0" nodeType="withEffect">
                                  <p:stCondLst>
                                    <p:cond delay="0"/>
                                  </p:stCondLst>
                                  <p:childTnLst>
                                    <p:set>
                                      <p:cBhvr>
                                        <p:cTn id="160" dur="1" fill="hold">
                                          <p:stCondLst>
                                            <p:cond delay="0"/>
                                          </p:stCondLst>
                                        </p:cTn>
                                        <p:tgtEl>
                                          <p:spTgt spid="110528"/>
                                        </p:tgtEl>
                                        <p:attrNameLst>
                                          <p:attrName>style.visibility</p:attrName>
                                        </p:attrNameLst>
                                      </p:cBhvr>
                                      <p:to>
                                        <p:strVal val="visible"/>
                                      </p:to>
                                    </p:set>
                                    <p:anim calcmode="lin" valueType="num">
                                      <p:cBhvr>
                                        <p:cTn id="161" dur="1000" fill="hold"/>
                                        <p:tgtEl>
                                          <p:spTgt spid="110528"/>
                                        </p:tgtEl>
                                        <p:attrNameLst>
                                          <p:attrName>ppt_x</p:attrName>
                                        </p:attrNameLst>
                                      </p:cBhvr>
                                      <p:tavLst>
                                        <p:tav tm="0">
                                          <p:val>
                                            <p:strVal val="#ppt_x-.2"/>
                                          </p:val>
                                        </p:tav>
                                        <p:tav tm="100000">
                                          <p:val>
                                            <p:strVal val="#ppt_x"/>
                                          </p:val>
                                        </p:tav>
                                      </p:tavLst>
                                    </p:anim>
                                    <p:anim calcmode="lin" valueType="num">
                                      <p:cBhvr>
                                        <p:cTn id="162" dur="1000" fill="hold"/>
                                        <p:tgtEl>
                                          <p:spTgt spid="110528"/>
                                        </p:tgtEl>
                                        <p:attrNameLst>
                                          <p:attrName>ppt_y</p:attrName>
                                        </p:attrNameLst>
                                      </p:cBhvr>
                                      <p:tavLst>
                                        <p:tav tm="0">
                                          <p:val>
                                            <p:strVal val="#ppt_y"/>
                                          </p:val>
                                        </p:tav>
                                        <p:tav tm="100000">
                                          <p:val>
                                            <p:strVal val="#ppt_y"/>
                                          </p:val>
                                        </p:tav>
                                      </p:tavLst>
                                    </p:anim>
                                    <p:animEffect transition="in" filter="wipe(right)" prLst="gradientSize: 0.1">
                                      <p:cBhvr>
                                        <p:cTn id="163" dur="1000"/>
                                        <p:tgtEl>
                                          <p:spTgt spid="110528"/>
                                        </p:tgtEl>
                                      </p:cBhvr>
                                    </p:animEffect>
                                  </p:childTnLst>
                                </p:cTn>
                              </p:par>
                              <p:par>
                                <p:cTn id="164" presetID="29" presetClass="entr" presetSubtype="0" fill="hold" nodeType="withEffect">
                                  <p:stCondLst>
                                    <p:cond delay="0"/>
                                  </p:stCondLst>
                                  <p:childTnLst>
                                    <p:set>
                                      <p:cBhvr>
                                        <p:cTn id="165" dur="1" fill="hold">
                                          <p:stCondLst>
                                            <p:cond delay="0"/>
                                          </p:stCondLst>
                                        </p:cTn>
                                        <p:tgtEl>
                                          <p:spTgt spid="148489"/>
                                        </p:tgtEl>
                                        <p:attrNameLst>
                                          <p:attrName>style.visibility</p:attrName>
                                        </p:attrNameLst>
                                      </p:cBhvr>
                                      <p:to>
                                        <p:strVal val="visible"/>
                                      </p:to>
                                    </p:set>
                                    <p:anim calcmode="lin" valueType="num">
                                      <p:cBhvr>
                                        <p:cTn id="166" dur="1000" fill="hold"/>
                                        <p:tgtEl>
                                          <p:spTgt spid="148489"/>
                                        </p:tgtEl>
                                        <p:attrNameLst>
                                          <p:attrName>ppt_x</p:attrName>
                                        </p:attrNameLst>
                                      </p:cBhvr>
                                      <p:tavLst>
                                        <p:tav tm="0">
                                          <p:val>
                                            <p:strVal val="#ppt_x-.2"/>
                                          </p:val>
                                        </p:tav>
                                        <p:tav tm="100000">
                                          <p:val>
                                            <p:strVal val="#ppt_x"/>
                                          </p:val>
                                        </p:tav>
                                      </p:tavLst>
                                    </p:anim>
                                    <p:anim calcmode="lin" valueType="num">
                                      <p:cBhvr>
                                        <p:cTn id="167" dur="1000" fill="hold"/>
                                        <p:tgtEl>
                                          <p:spTgt spid="148489"/>
                                        </p:tgtEl>
                                        <p:attrNameLst>
                                          <p:attrName>ppt_y</p:attrName>
                                        </p:attrNameLst>
                                      </p:cBhvr>
                                      <p:tavLst>
                                        <p:tav tm="0">
                                          <p:val>
                                            <p:strVal val="#ppt_y"/>
                                          </p:val>
                                        </p:tav>
                                        <p:tav tm="100000">
                                          <p:val>
                                            <p:strVal val="#ppt_y"/>
                                          </p:val>
                                        </p:tav>
                                      </p:tavLst>
                                    </p:anim>
                                    <p:animEffect transition="in" filter="wipe(right)" prLst="gradientSize: 0.1">
                                      <p:cBhvr>
                                        <p:cTn id="168" dur="1000"/>
                                        <p:tgtEl>
                                          <p:spTgt spid="148489"/>
                                        </p:tgtEl>
                                      </p:cBhvr>
                                    </p:animEffect>
                                  </p:childTnLst>
                                </p:cTn>
                              </p:par>
                              <p:par>
                                <p:cTn id="169" presetID="29" presetClass="entr" presetSubtype="0" fill="hold" nodeType="withEffect">
                                  <p:stCondLst>
                                    <p:cond delay="0"/>
                                  </p:stCondLst>
                                  <p:childTnLst>
                                    <p:set>
                                      <p:cBhvr>
                                        <p:cTn id="170" dur="1" fill="hold">
                                          <p:stCondLst>
                                            <p:cond delay="0"/>
                                          </p:stCondLst>
                                        </p:cTn>
                                        <p:tgtEl>
                                          <p:spTgt spid="148520"/>
                                        </p:tgtEl>
                                        <p:attrNameLst>
                                          <p:attrName>style.visibility</p:attrName>
                                        </p:attrNameLst>
                                      </p:cBhvr>
                                      <p:to>
                                        <p:strVal val="visible"/>
                                      </p:to>
                                    </p:set>
                                    <p:anim calcmode="lin" valueType="num">
                                      <p:cBhvr>
                                        <p:cTn id="171" dur="1000" fill="hold"/>
                                        <p:tgtEl>
                                          <p:spTgt spid="148520"/>
                                        </p:tgtEl>
                                        <p:attrNameLst>
                                          <p:attrName>ppt_x</p:attrName>
                                        </p:attrNameLst>
                                      </p:cBhvr>
                                      <p:tavLst>
                                        <p:tav tm="0">
                                          <p:val>
                                            <p:strVal val="#ppt_x-.2"/>
                                          </p:val>
                                        </p:tav>
                                        <p:tav tm="100000">
                                          <p:val>
                                            <p:strVal val="#ppt_x"/>
                                          </p:val>
                                        </p:tav>
                                      </p:tavLst>
                                    </p:anim>
                                    <p:anim calcmode="lin" valueType="num">
                                      <p:cBhvr>
                                        <p:cTn id="172" dur="1000" fill="hold"/>
                                        <p:tgtEl>
                                          <p:spTgt spid="148520"/>
                                        </p:tgtEl>
                                        <p:attrNameLst>
                                          <p:attrName>ppt_y</p:attrName>
                                        </p:attrNameLst>
                                      </p:cBhvr>
                                      <p:tavLst>
                                        <p:tav tm="0">
                                          <p:val>
                                            <p:strVal val="#ppt_y"/>
                                          </p:val>
                                        </p:tav>
                                        <p:tav tm="100000">
                                          <p:val>
                                            <p:strVal val="#ppt_y"/>
                                          </p:val>
                                        </p:tav>
                                      </p:tavLst>
                                    </p:anim>
                                    <p:animEffect transition="in" filter="wipe(right)" prLst="gradientSize: 0.1">
                                      <p:cBhvr>
                                        <p:cTn id="173" dur="1000"/>
                                        <p:tgtEl>
                                          <p:spTgt spid="148520"/>
                                        </p:tgtEl>
                                      </p:cBhvr>
                                    </p:animEffect>
                                  </p:childTnLst>
                                </p:cTn>
                              </p:par>
                            </p:childTnLst>
                          </p:cTn>
                        </p:par>
                      </p:childTnLst>
                    </p:cTn>
                  </p:par>
                  <p:par>
                    <p:cTn id="174" fill="hold" nodeType="clickPar">
                      <p:stCondLst>
                        <p:cond delay="indefinite"/>
                      </p:stCondLst>
                      <p:childTnLst>
                        <p:par>
                          <p:cTn id="175" fill="hold" nodeType="withGroup">
                            <p:stCondLst>
                              <p:cond delay="0"/>
                            </p:stCondLst>
                            <p:childTnLst>
                              <p:par>
                                <p:cTn id="176" presetID="29" presetClass="entr" presetSubtype="0" fill="hold" nodeType="clickEffect">
                                  <p:stCondLst>
                                    <p:cond delay="0"/>
                                  </p:stCondLst>
                                  <p:childTnLst>
                                    <p:set>
                                      <p:cBhvr>
                                        <p:cTn id="177" dur="1" fill="hold">
                                          <p:stCondLst>
                                            <p:cond delay="0"/>
                                          </p:stCondLst>
                                        </p:cTn>
                                        <p:tgtEl>
                                          <p:spTgt spid="110536"/>
                                        </p:tgtEl>
                                        <p:attrNameLst>
                                          <p:attrName>style.visibility</p:attrName>
                                        </p:attrNameLst>
                                      </p:cBhvr>
                                      <p:to>
                                        <p:strVal val="visible"/>
                                      </p:to>
                                    </p:set>
                                    <p:anim calcmode="lin" valueType="num">
                                      <p:cBhvr>
                                        <p:cTn id="178" dur="1000" fill="hold"/>
                                        <p:tgtEl>
                                          <p:spTgt spid="110536"/>
                                        </p:tgtEl>
                                        <p:attrNameLst>
                                          <p:attrName>ppt_x</p:attrName>
                                        </p:attrNameLst>
                                      </p:cBhvr>
                                      <p:tavLst>
                                        <p:tav tm="0">
                                          <p:val>
                                            <p:strVal val="#ppt_x-.2"/>
                                          </p:val>
                                        </p:tav>
                                        <p:tav tm="100000">
                                          <p:val>
                                            <p:strVal val="#ppt_x"/>
                                          </p:val>
                                        </p:tav>
                                      </p:tavLst>
                                    </p:anim>
                                    <p:anim calcmode="lin" valueType="num">
                                      <p:cBhvr>
                                        <p:cTn id="179" dur="1000" fill="hold"/>
                                        <p:tgtEl>
                                          <p:spTgt spid="110536"/>
                                        </p:tgtEl>
                                        <p:attrNameLst>
                                          <p:attrName>ppt_y</p:attrName>
                                        </p:attrNameLst>
                                      </p:cBhvr>
                                      <p:tavLst>
                                        <p:tav tm="0">
                                          <p:val>
                                            <p:strVal val="#ppt_y"/>
                                          </p:val>
                                        </p:tav>
                                        <p:tav tm="100000">
                                          <p:val>
                                            <p:strVal val="#ppt_y"/>
                                          </p:val>
                                        </p:tav>
                                      </p:tavLst>
                                    </p:anim>
                                    <p:animEffect transition="in" filter="wipe(right)" prLst="gradientSize: 0.1">
                                      <p:cBhvr>
                                        <p:cTn id="180" dur="1000"/>
                                        <p:tgtEl>
                                          <p:spTgt spid="110536"/>
                                        </p:tgtEl>
                                      </p:cBhvr>
                                    </p:animEffect>
                                  </p:childTnLst>
                                </p:cTn>
                              </p:par>
                            </p:childTnLst>
                          </p:cTn>
                        </p:par>
                      </p:childTnLst>
                    </p:cTn>
                  </p:par>
                  <p:par>
                    <p:cTn id="181" fill="hold" nodeType="clickPar">
                      <p:stCondLst>
                        <p:cond delay="indefinite"/>
                      </p:stCondLst>
                      <p:childTnLst>
                        <p:par>
                          <p:cTn id="182" fill="hold" nodeType="withGroup">
                            <p:stCondLst>
                              <p:cond delay="0"/>
                            </p:stCondLst>
                            <p:childTnLst>
                              <p:par>
                                <p:cTn id="183" presetID="29" presetClass="entr" presetSubtype="0" fill="hold" nodeType="clickEffect">
                                  <p:stCondLst>
                                    <p:cond delay="0"/>
                                  </p:stCondLst>
                                  <p:childTnLst>
                                    <p:set>
                                      <p:cBhvr>
                                        <p:cTn id="184" dur="1" fill="hold">
                                          <p:stCondLst>
                                            <p:cond delay="0"/>
                                          </p:stCondLst>
                                        </p:cTn>
                                        <p:tgtEl>
                                          <p:spTgt spid="11"/>
                                        </p:tgtEl>
                                        <p:attrNameLst>
                                          <p:attrName>style.visibility</p:attrName>
                                        </p:attrNameLst>
                                      </p:cBhvr>
                                      <p:to>
                                        <p:strVal val="visible"/>
                                      </p:to>
                                    </p:set>
                                    <p:anim calcmode="lin" valueType="num">
                                      <p:cBhvr>
                                        <p:cTn id="185" dur="1000" fill="hold"/>
                                        <p:tgtEl>
                                          <p:spTgt spid="11"/>
                                        </p:tgtEl>
                                        <p:attrNameLst>
                                          <p:attrName>ppt_x</p:attrName>
                                        </p:attrNameLst>
                                      </p:cBhvr>
                                      <p:tavLst>
                                        <p:tav tm="0">
                                          <p:val>
                                            <p:strVal val="#ppt_x-.2"/>
                                          </p:val>
                                        </p:tav>
                                        <p:tav tm="100000">
                                          <p:val>
                                            <p:strVal val="#ppt_x"/>
                                          </p:val>
                                        </p:tav>
                                      </p:tavLst>
                                    </p:anim>
                                    <p:anim calcmode="lin" valueType="num">
                                      <p:cBhvr>
                                        <p:cTn id="186" dur="10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187" dur="1000"/>
                                        <p:tgtEl>
                                          <p:spTgt spid="11"/>
                                        </p:tgtEl>
                                      </p:cBhvr>
                                    </p:animEffect>
                                  </p:childTnLst>
                                </p:cTn>
                              </p:par>
                            </p:childTnLst>
                          </p:cTn>
                        </p:par>
                      </p:childTnLst>
                    </p:cTn>
                  </p:par>
                  <p:par>
                    <p:cTn id="188" fill="hold" nodeType="clickPar">
                      <p:stCondLst>
                        <p:cond delay="indefinite"/>
                      </p:stCondLst>
                      <p:childTnLst>
                        <p:par>
                          <p:cTn id="189" fill="hold" nodeType="withGroup">
                            <p:stCondLst>
                              <p:cond delay="0"/>
                            </p:stCondLst>
                            <p:childTnLst>
                              <p:par>
                                <p:cTn id="190" presetID="29" presetClass="entr" presetSubtype="0" fill="hold" nodeType="clickEffect">
                                  <p:stCondLst>
                                    <p:cond delay="0"/>
                                  </p:stCondLst>
                                  <p:childTnLst>
                                    <p:set>
                                      <p:cBhvr>
                                        <p:cTn id="191" dur="1" fill="hold">
                                          <p:stCondLst>
                                            <p:cond delay="0"/>
                                          </p:stCondLst>
                                        </p:cTn>
                                        <p:tgtEl>
                                          <p:spTgt spid="12"/>
                                        </p:tgtEl>
                                        <p:attrNameLst>
                                          <p:attrName>style.visibility</p:attrName>
                                        </p:attrNameLst>
                                      </p:cBhvr>
                                      <p:to>
                                        <p:strVal val="visible"/>
                                      </p:to>
                                    </p:set>
                                    <p:anim calcmode="lin" valueType="num">
                                      <p:cBhvr>
                                        <p:cTn id="192" dur="1000" fill="hold"/>
                                        <p:tgtEl>
                                          <p:spTgt spid="12"/>
                                        </p:tgtEl>
                                        <p:attrNameLst>
                                          <p:attrName>ppt_x</p:attrName>
                                        </p:attrNameLst>
                                      </p:cBhvr>
                                      <p:tavLst>
                                        <p:tav tm="0">
                                          <p:val>
                                            <p:strVal val="#ppt_x-.2"/>
                                          </p:val>
                                        </p:tav>
                                        <p:tav tm="100000">
                                          <p:val>
                                            <p:strVal val="#ppt_x"/>
                                          </p:val>
                                        </p:tav>
                                      </p:tavLst>
                                    </p:anim>
                                    <p:anim calcmode="lin" valueType="num">
                                      <p:cBhvr>
                                        <p:cTn id="193" dur="1000" fill="hold"/>
                                        <p:tgtEl>
                                          <p:spTgt spid="12"/>
                                        </p:tgtEl>
                                        <p:attrNameLst>
                                          <p:attrName>ppt_y</p:attrName>
                                        </p:attrNameLst>
                                      </p:cBhvr>
                                      <p:tavLst>
                                        <p:tav tm="0">
                                          <p:val>
                                            <p:strVal val="#ppt_y"/>
                                          </p:val>
                                        </p:tav>
                                        <p:tav tm="100000">
                                          <p:val>
                                            <p:strVal val="#ppt_y"/>
                                          </p:val>
                                        </p:tav>
                                      </p:tavLst>
                                    </p:anim>
                                    <p:animEffect transition="in" filter="wipe(right)" prLst="gradientSize: 0.1">
                                      <p:cBhvr>
                                        <p:cTn id="194" dur="1000"/>
                                        <p:tgtEl>
                                          <p:spTgt spid="12"/>
                                        </p:tgtEl>
                                      </p:cBhvr>
                                    </p:animEffect>
                                  </p:childTnLst>
                                </p:cTn>
                              </p:par>
                            </p:childTnLst>
                          </p:cTn>
                        </p:par>
                      </p:childTnLst>
                    </p:cTn>
                  </p:par>
                  <p:par>
                    <p:cTn id="195" fill="hold" nodeType="clickPar">
                      <p:stCondLst>
                        <p:cond delay="indefinite"/>
                      </p:stCondLst>
                      <p:childTnLst>
                        <p:par>
                          <p:cTn id="196" fill="hold" nodeType="withGroup">
                            <p:stCondLst>
                              <p:cond delay="0"/>
                            </p:stCondLst>
                            <p:childTnLst>
                              <p:par>
                                <p:cTn id="197" presetID="29" presetClass="entr" presetSubtype="0" fill="hold" nodeType="clickEffect">
                                  <p:stCondLst>
                                    <p:cond delay="0"/>
                                  </p:stCondLst>
                                  <p:childTnLst>
                                    <p:set>
                                      <p:cBhvr>
                                        <p:cTn id="198" dur="1" fill="hold">
                                          <p:stCondLst>
                                            <p:cond delay="0"/>
                                          </p:stCondLst>
                                        </p:cTn>
                                        <p:tgtEl>
                                          <p:spTgt spid="13"/>
                                        </p:tgtEl>
                                        <p:attrNameLst>
                                          <p:attrName>style.visibility</p:attrName>
                                        </p:attrNameLst>
                                      </p:cBhvr>
                                      <p:to>
                                        <p:strVal val="visible"/>
                                      </p:to>
                                    </p:set>
                                    <p:anim calcmode="lin" valueType="num">
                                      <p:cBhvr>
                                        <p:cTn id="199" dur="1000" fill="hold"/>
                                        <p:tgtEl>
                                          <p:spTgt spid="13"/>
                                        </p:tgtEl>
                                        <p:attrNameLst>
                                          <p:attrName>ppt_x</p:attrName>
                                        </p:attrNameLst>
                                      </p:cBhvr>
                                      <p:tavLst>
                                        <p:tav tm="0">
                                          <p:val>
                                            <p:strVal val="#ppt_x-.2"/>
                                          </p:val>
                                        </p:tav>
                                        <p:tav tm="100000">
                                          <p:val>
                                            <p:strVal val="#ppt_x"/>
                                          </p:val>
                                        </p:tav>
                                      </p:tavLst>
                                    </p:anim>
                                    <p:anim calcmode="lin" valueType="num">
                                      <p:cBhvr>
                                        <p:cTn id="200" dur="1000" fill="hold"/>
                                        <p:tgtEl>
                                          <p:spTgt spid="13"/>
                                        </p:tgtEl>
                                        <p:attrNameLst>
                                          <p:attrName>ppt_y</p:attrName>
                                        </p:attrNameLst>
                                      </p:cBhvr>
                                      <p:tavLst>
                                        <p:tav tm="0">
                                          <p:val>
                                            <p:strVal val="#ppt_y"/>
                                          </p:val>
                                        </p:tav>
                                        <p:tav tm="100000">
                                          <p:val>
                                            <p:strVal val="#ppt_y"/>
                                          </p:val>
                                        </p:tav>
                                      </p:tavLst>
                                    </p:anim>
                                    <p:animEffect transition="in" filter="wipe(right)" prLst="gradientSize: 0.1">
                                      <p:cBhvr>
                                        <p:cTn id="201" dur="1000"/>
                                        <p:tgtEl>
                                          <p:spTgt spid="13"/>
                                        </p:tgtEl>
                                      </p:cBhvr>
                                    </p:animEffect>
                                  </p:childTnLst>
                                </p:cTn>
                              </p:par>
                            </p:childTnLst>
                          </p:cTn>
                        </p:par>
                      </p:childTnLst>
                    </p:cTn>
                  </p:par>
                  <p:par>
                    <p:cTn id="202" fill="hold" nodeType="clickPar">
                      <p:stCondLst>
                        <p:cond delay="indefinite"/>
                      </p:stCondLst>
                      <p:childTnLst>
                        <p:par>
                          <p:cTn id="203" fill="hold" nodeType="withGroup">
                            <p:stCondLst>
                              <p:cond delay="0"/>
                            </p:stCondLst>
                            <p:childTnLst>
                              <p:par>
                                <p:cTn id="204" presetID="47" presetClass="entr" presetSubtype="0" fill="hold" nodeType="clickEffect">
                                  <p:stCondLst>
                                    <p:cond delay="0"/>
                                  </p:stCondLst>
                                  <p:childTnLst>
                                    <p:set>
                                      <p:cBhvr>
                                        <p:cTn id="205" dur="1" fill="hold">
                                          <p:stCondLst>
                                            <p:cond delay="0"/>
                                          </p:stCondLst>
                                        </p:cTn>
                                        <p:tgtEl>
                                          <p:spTgt spid="14"/>
                                        </p:tgtEl>
                                        <p:attrNameLst>
                                          <p:attrName>style.visibility</p:attrName>
                                        </p:attrNameLst>
                                      </p:cBhvr>
                                      <p:to>
                                        <p:strVal val="visible"/>
                                      </p:to>
                                    </p:set>
                                    <p:animEffect transition="in" filter="fade">
                                      <p:cBhvr>
                                        <p:cTn id="206" dur="1000"/>
                                        <p:tgtEl>
                                          <p:spTgt spid="14"/>
                                        </p:tgtEl>
                                      </p:cBhvr>
                                    </p:animEffect>
                                    <p:anim calcmode="lin" valueType="num">
                                      <p:cBhvr>
                                        <p:cTn id="207" dur="1000" fill="hold"/>
                                        <p:tgtEl>
                                          <p:spTgt spid="14"/>
                                        </p:tgtEl>
                                        <p:attrNameLst>
                                          <p:attrName>ppt_x</p:attrName>
                                        </p:attrNameLst>
                                      </p:cBhvr>
                                      <p:tavLst>
                                        <p:tav tm="0">
                                          <p:val>
                                            <p:strVal val="#ppt_x"/>
                                          </p:val>
                                        </p:tav>
                                        <p:tav tm="100000">
                                          <p:val>
                                            <p:strVal val="#ppt_x"/>
                                          </p:val>
                                        </p:tav>
                                      </p:tavLst>
                                    </p:anim>
                                    <p:anim calcmode="lin" valueType="num">
                                      <p:cBhvr>
                                        <p:cTn id="20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09" fill="hold" nodeType="clickPar">
                      <p:stCondLst>
                        <p:cond delay="indefinite"/>
                      </p:stCondLst>
                      <p:childTnLst>
                        <p:par>
                          <p:cTn id="210" fill="hold" nodeType="withGroup">
                            <p:stCondLst>
                              <p:cond delay="0"/>
                            </p:stCondLst>
                            <p:childTnLst>
                              <p:par>
                                <p:cTn id="211" presetID="19" presetClass="entr" presetSubtype="10" fill="hold" nodeType="clickEffect">
                                  <p:stCondLst>
                                    <p:cond delay="0"/>
                                  </p:stCondLst>
                                  <p:childTnLst>
                                    <p:set>
                                      <p:cBhvr>
                                        <p:cTn id="212" dur="1" fill="hold">
                                          <p:stCondLst>
                                            <p:cond delay="0"/>
                                          </p:stCondLst>
                                        </p:cTn>
                                        <p:tgtEl>
                                          <p:spTgt spid="15"/>
                                        </p:tgtEl>
                                        <p:attrNameLst>
                                          <p:attrName>style.visibility</p:attrName>
                                        </p:attrNameLst>
                                      </p:cBhvr>
                                      <p:to>
                                        <p:strVal val="visible"/>
                                      </p:to>
                                    </p:set>
                                    <p:anim calcmode="lin" valueType="num">
                                      <p:cBhvr>
                                        <p:cTn id="213" dur="5000" fill="hold"/>
                                        <p:tgtEl>
                                          <p:spTgt spid="15"/>
                                        </p:tgtEl>
                                        <p:attrNameLst>
                                          <p:attrName>ppt_w</p:attrName>
                                        </p:attrNameLst>
                                      </p:cBhvr>
                                      <p:tavLst>
                                        <p:tav tm="0" fmla="#ppt_w*sin(2.5*pi*$)">
                                          <p:val>
                                            <p:fltVal val="0"/>
                                          </p:val>
                                        </p:tav>
                                        <p:tav tm="100000">
                                          <p:val>
                                            <p:fltVal val="1"/>
                                          </p:val>
                                        </p:tav>
                                      </p:tavLst>
                                    </p:anim>
                                    <p:anim calcmode="lin" valueType="num">
                                      <p:cBhvr>
                                        <p:cTn id="214" dur="5000" fill="hold"/>
                                        <p:tgtEl>
                                          <p:spTgt spid="1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315" grpId="0"/>
      <p:bldP spid="110527" grpId="0" animBg="1"/>
      <p:bldP spid="110528" grpId="0"/>
      <p:bldP spid="11053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1">
            <a:extLst>
              <a:ext uri="{FF2B5EF4-FFF2-40B4-BE49-F238E27FC236}">
                <a16:creationId xmlns:a16="http://schemas.microsoft.com/office/drawing/2014/main" id="{BA9D6C0C-DF22-4E46-BDAE-5DD3167B03B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A3B0BBE0-73D9-4368-B704-32EEBF78C3BD}" type="slidenum">
              <a:rPr kumimoji="0" lang="en-US" altLang="zh-CN" sz="1800">
                <a:solidFill>
                  <a:srgbClr val="009900"/>
                </a:solidFill>
              </a:rPr>
              <a:pPr eaLnBrk="1" hangingPunct="1"/>
              <a:t>23</a:t>
            </a:fld>
            <a:endParaRPr kumimoji="0" lang="en-US" altLang="zh-CN" sz="1800">
              <a:solidFill>
                <a:srgbClr val="009900"/>
              </a:solidFill>
            </a:endParaRPr>
          </a:p>
        </p:txBody>
      </p:sp>
      <p:sp>
        <p:nvSpPr>
          <p:cNvPr id="25603" name="Rectangle 32">
            <a:extLst>
              <a:ext uri="{FF2B5EF4-FFF2-40B4-BE49-F238E27FC236}">
                <a16:creationId xmlns:a16="http://schemas.microsoft.com/office/drawing/2014/main" id="{7BE7587F-2DBC-4ECB-91B1-ED01ECEC6FB6}"/>
              </a:ext>
            </a:extLst>
          </p:cNvPr>
          <p:cNvSpPr>
            <a:spLocks noChangeArrowheads="1"/>
          </p:cNvSpPr>
          <p:nvPr/>
        </p:nvSpPr>
        <p:spPr bwMode="auto">
          <a:xfrm>
            <a:off x="684213" y="692150"/>
            <a:ext cx="79581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t>       </a:t>
            </a:r>
            <a:r>
              <a:rPr lang="zh-CN" altLang="en-US" sz="2000" b="1"/>
              <a:t>例</a:t>
            </a:r>
            <a:r>
              <a:rPr lang="en-US" altLang="zh-CN" sz="2000" b="1"/>
              <a:t>8.16  </a:t>
            </a:r>
            <a:r>
              <a:rPr lang="zh-CN" altLang="en-US" sz="2000" b="1"/>
              <a:t>用指向数组基本元素的指针变量实现三维数组元素的输入和输出。</a:t>
            </a:r>
            <a:endParaRPr lang="zh-CN" altLang="en-US" sz="2000"/>
          </a:p>
        </p:txBody>
      </p:sp>
      <p:sp>
        <p:nvSpPr>
          <p:cNvPr id="145441" name="Rectangle 33">
            <a:extLst>
              <a:ext uri="{FF2B5EF4-FFF2-40B4-BE49-F238E27FC236}">
                <a16:creationId xmlns:a16="http://schemas.microsoft.com/office/drawing/2014/main" id="{FA45B311-1F7C-4E8D-939A-8295B1721C2D}"/>
              </a:ext>
            </a:extLst>
          </p:cNvPr>
          <p:cNvSpPr>
            <a:spLocks noChangeArrowheads="1"/>
          </p:cNvSpPr>
          <p:nvPr/>
        </p:nvSpPr>
        <p:spPr bwMode="auto">
          <a:xfrm>
            <a:off x="2051050" y="1384300"/>
            <a:ext cx="5027613" cy="4802188"/>
          </a:xfrm>
          <a:prstGeom prst="rect">
            <a:avLst/>
          </a:prstGeom>
          <a:noFill/>
          <a:ln w="9525" cap="rnd">
            <a:solidFill>
              <a:srgbClr val="969696"/>
            </a:solidFill>
            <a:prstDash val="sysDot"/>
            <a:miter lim="800000"/>
            <a:headEnd/>
            <a:tailEnd/>
          </a:ln>
          <a:effectLst/>
        </p:spPr>
        <p:txBody>
          <a:bodyPr wrap="none" anchor="ctr">
            <a:spAutoFit/>
          </a:bodyPr>
          <a:lstStyle/>
          <a:p>
            <a:pPr>
              <a:defRPr/>
            </a:pPr>
            <a:r>
              <a:rPr lang="en-US" altLang="zh-CN" sz="1800" dirty="0">
                <a:latin typeface="Times New Roman" pitchFamily="18" charset="0"/>
                <a:cs typeface="Times New Roman" pitchFamily="18" charset="0"/>
              </a:rPr>
              <a:t>#include "</a:t>
            </a:r>
            <a:r>
              <a:rPr lang="en-US" altLang="zh-CN" sz="1800" dirty="0" err="1">
                <a:latin typeface="Times New Roman" pitchFamily="18" charset="0"/>
                <a:cs typeface="Times New Roman" pitchFamily="18" charset="0"/>
              </a:rPr>
              <a:t>stdio.h</a:t>
            </a:r>
            <a:r>
              <a:rPr lang="en-US" altLang="zh-CN" sz="1800" dirty="0">
                <a:latin typeface="Times New Roman" pitchFamily="18" charset="0"/>
                <a:cs typeface="Times New Roman" pitchFamily="18" charset="0"/>
              </a:rPr>
              <a:t>"</a:t>
            </a:r>
          </a:p>
          <a:p>
            <a:pPr>
              <a:defRPr/>
            </a:pPr>
            <a:r>
              <a:rPr lang="en-US" altLang="zh-CN" sz="1800" dirty="0">
                <a:latin typeface="Times New Roman" pitchFamily="18" charset="0"/>
                <a:cs typeface="Times New Roman" pitchFamily="18" charset="0"/>
              </a:rPr>
              <a:t>#define </a:t>
            </a:r>
            <a:r>
              <a:rPr lang="en-US" altLang="zh-CN" sz="1800" dirty="0">
                <a:effectLst>
                  <a:outerShdw blurRad="38100" dist="38100" dir="2700000" algn="tl">
                    <a:srgbClr val="C0C0C0"/>
                  </a:outerShdw>
                </a:effectLst>
                <a:latin typeface="Times New Roman" pitchFamily="18" charset="0"/>
                <a:cs typeface="Times New Roman" pitchFamily="18" charset="0"/>
              </a:rPr>
              <a:t>I</a:t>
            </a:r>
            <a:r>
              <a:rPr lang="en-US" altLang="zh-CN" sz="1800" dirty="0">
                <a:latin typeface="Times New Roman" pitchFamily="18" charset="0"/>
                <a:cs typeface="Times New Roman" pitchFamily="18" charset="0"/>
              </a:rPr>
              <a:t> 2</a:t>
            </a:r>
          </a:p>
          <a:p>
            <a:pPr>
              <a:defRPr/>
            </a:pPr>
            <a:r>
              <a:rPr lang="en-US" altLang="zh-CN" sz="1800" dirty="0">
                <a:latin typeface="Times New Roman" pitchFamily="18" charset="0"/>
                <a:cs typeface="Times New Roman" pitchFamily="18" charset="0"/>
              </a:rPr>
              <a:t>#define </a:t>
            </a:r>
            <a:r>
              <a:rPr lang="en-US" altLang="zh-CN" sz="1800" dirty="0">
                <a:effectLst>
                  <a:outerShdw blurRad="38100" dist="38100" dir="2700000" algn="tl">
                    <a:srgbClr val="C0C0C0"/>
                  </a:outerShdw>
                </a:effectLst>
                <a:latin typeface="Times New Roman" pitchFamily="18" charset="0"/>
                <a:cs typeface="Times New Roman" pitchFamily="18" charset="0"/>
              </a:rPr>
              <a:t>J</a:t>
            </a:r>
            <a:r>
              <a:rPr lang="en-US" altLang="zh-CN" sz="1800" dirty="0">
                <a:latin typeface="Times New Roman" pitchFamily="18" charset="0"/>
                <a:cs typeface="Times New Roman" pitchFamily="18" charset="0"/>
              </a:rPr>
              <a:t> 3</a:t>
            </a:r>
          </a:p>
          <a:p>
            <a:pPr>
              <a:defRPr/>
            </a:pPr>
            <a:r>
              <a:rPr lang="en-US" altLang="zh-CN" sz="1800" dirty="0">
                <a:latin typeface="Times New Roman" pitchFamily="18" charset="0"/>
                <a:cs typeface="Times New Roman" pitchFamily="18" charset="0"/>
              </a:rPr>
              <a:t>#define </a:t>
            </a:r>
            <a:r>
              <a:rPr lang="en-US" altLang="zh-CN" sz="1800" dirty="0">
                <a:effectLst>
                  <a:outerShdw blurRad="38100" dist="38100" dir="2700000" algn="tl">
                    <a:srgbClr val="C0C0C0"/>
                  </a:outerShdw>
                </a:effectLst>
                <a:latin typeface="Times New Roman" pitchFamily="18" charset="0"/>
                <a:cs typeface="Times New Roman" pitchFamily="18" charset="0"/>
              </a:rPr>
              <a:t>K</a:t>
            </a:r>
            <a:r>
              <a:rPr lang="en-US" altLang="zh-CN" sz="1800" dirty="0">
                <a:latin typeface="Times New Roman" pitchFamily="18" charset="0"/>
                <a:cs typeface="Times New Roman" pitchFamily="18" charset="0"/>
              </a:rPr>
              <a:t> 4</a:t>
            </a:r>
          </a:p>
          <a:p>
            <a:pPr>
              <a:defRPr/>
            </a:pPr>
            <a:r>
              <a:rPr lang="en-US" altLang="zh-CN" sz="1800" dirty="0">
                <a:latin typeface="Times New Roman" pitchFamily="18" charset="0"/>
                <a:cs typeface="Times New Roman" pitchFamily="18" charset="0"/>
              </a:rPr>
              <a:t>void main(void){</a:t>
            </a:r>
          </a:p>
          <a:p>
            <a:pPr>
              <a:defRPr/>
            </a:pPr>
            <a:r>
              <a:rPr lang="en-US" altLang="zh-CN" sz="1800" dirty="0">
                <a:latin typeface="Times New Roman" pitchFamily="18" charset="0"/>
                <a:cs typeface="Times New Roman" pitchFamily="18" charset="0"/>
              </a:rPr>
              <a:t>   </a:t>
            </a:r>
            <a:r>
              <a:rPr lang="en-US" altLang="zh-CN" sz="1800" dirty="0" err="1">
                <a:latin typeface="Times New Roman" pitchFamily="18" charset="0"/>
                <a:cs typeface="Times New Roman" pitchFamily="18" charset="0"/>
              </a:rPr>
              <a:t>int</a:t>
            </a:r>
            <a:r>
              <a:rPr lang="en-US" altLang="zh-CN" sz="1800" dirty="0">
                <a:latin typeface="Times New Roman" pitchFamily="18" charset="0"/>
                <a:cs typeface="Times New Roman" pitchFamily="18" charset="0"/>
              </a:rPr>
              <a:t> v[I][J][K],</a:t>
            </a:r>
            <a:r>
              <a:rPr lang="en-US" altLang="zh-CN" sz="1800" b="1" dirty="0">
                <a:solidFill>
                  <a:srgbClr val="0066FF"/>
                </a:solidFill>
                <a:effectLst>
                  <a:outerShdw blurRad="38100" dist="38100" dir="2700000" algn="tl">
                    <a:srgbClr val="C0C0C0"/>
                  </a:outerShdw>
                </a:effectLst>
                <a:latin typeface="Times New Roman" pitchFamily="18" charset="0"/>
                <a:cs typeface="Times New Roman" pitchFamily="18" charset="0"/>
              </a:rPr>
              <a:t>*p=&amp;v[0][0][0]</a:t>
            </a:r>
            <a:r>
              <a:rPr lang="en-US" altLang="zh-CN" sz="1800" dirty="0">
                <a:latin typeface="Times New Roman" pitchFamily="18" charset="0"/>
                <a:cs typeface="Times New Roman" pitchFamily="18" charset="0"/>
              </a:rPr>
              <a:t>,n=1,i,j,k;</a:t>
            </a:r>
          </a:p>
          <a:p>
            <a:pPr>
              <a:defRPr/>
            </a:pPr>
            <a:r>
              <a:rPr lang="en-US" altLang="zh-CN" sz="1800" dirty="0">
                <a:latin typeface="Times New Roman" pitchFamily="18" charset="0"/>
                <a:cs typeface="Times New Roman" pitchFamily="18" charset="0"/>
              </a:rPr>
              <a:t>   for(</a:t>
            </a:r>
            <a:r>
              <a:rPr lang="en-US" altLang="zh-CN" sz="1800" dirty="0" err="1">
                <a:latin typeface="Times New Roman" pitchFamily="18" charset="0"/>
                <a:cs typeface="Times New Roman" pitchFamily="18" charset="0"/>
              </a:rPr>
              <a:t>i</a:t>
            </a:r>
            <a:r>
              <a:rPr lang="en-US" altLang="zh-CN" sz="1800" dirty="0">
                <a:latin typeface="Times New Roman" pitchFamily="18" charset="0"/>
                <a:cs typeface="Times New Roman" pitchFamily="18" charset="0"/>
              </a:rPr>
              <a:t>=0;i&lt;</a:t>
            </a:r>
            <a:r>
              <a:rPr lang="en-US" altLang="zh-CN" sz="1800" dirty="0" err="1">
                <a:latin typeface="Times New Roman" pitchFamily="18" charset="0"/>
                <a:cs typeface="Times New Roman" pitchFamily="18" charset="0"/>
              </a:rPr>
              <a:t>I;i</a:t>
            </a:r>
            <a:r>
              <a:rPr lang="en-US" altLang="zh-CN" sz="1800" dirty="0">
                <a:latin typeface="Times New Roman" pitchFamily="18" charset="0"/>
                <a:cs typeface="Times New Roman" pitchFamily="18" charset="0"/>
              </a:rPr>
              <a:t>++)</a:t>
            </a:r>
          </a:p>
          <a:p>
            <a:pPr>
              <a:defRPr/>
            </a:pPr>
            <a:r>
              <a:rPr lang="en-US" altLang="zh-CN" sz="1800" dirty="0">
                <a:latin typeface="Times New Roman" pitchFamily="18" charset="0"/>
                <a:cs typeface="Times New Roman" pitchFamily="18" charset="0"/>
              </a:rPr>
              <a:t>      for(j=0;j&lt;</a:t>
            </a:r>
            <a:r>
              <a:rPr lang="en-US" altLang="zh-CN" sz="1800" dirty="0" err="1">
                <a:latin typeface="Times New Roman" pitchFamily="18" charset="0"/>
                <a:cs typeface="Times New Roman" pitchFamily="18" charset="0"/>
              </a:rPr>
              <a:t>J;j</a:t>
            </a:r>
            <a:r>
              <a:rPr lang="en-US" altLang="zh-CN" sz="1800" dirty="0">
                <a:latin typeface="Times New Roman" pitchFamily="18" charset="0"/>
                <a:cs typeface="Times New Roman" pitchFamily="18" charset="0"/>
              </a:rPr>
              <a:t>++)</a:t>
            </a:r>
          </a:p>
          <a:p>
            <a:pPr>
              <a:defRPr/>
            </a:pPr>
            <a:r>
              <a:rPr lang="en-US" altLang="zh-CN" sz="1800" dirty="0">
                <a:latin typeface="Times New Roman" pitchFamily="18" charset="0"/>
                <a:cs typeface="Times New Roman" pitchFamily="18" charset="0"/>
              </a:rPr>
              <a:t>          for(k=0;k&lt;</a:t>
            </a:r>
            <a:r>
              <a:rPr lang="en-US" altLang="zh-CN" sz="1800" dirty="0" err="1">
                <a:latin typeface="Times New Roman" pitchFamily="18" charset="0"/>
                <a:cs typeface="Times New Roman" pitchFamily="18" charset="0"/>
              </a:rPr>
              <a:t>K;k</a:t>
            </a:r>
            <a:r>
              <a:rPr lang="en-US" altLang="zh-CN" sz="1800" dirty="0">
                <a:latin typeface="Times New Roman" pitchFamily="18" charset="0"/>
                <a:cs typeface="Times New Roman" pitchFamily="18" charset="0"/>
              </a:rPr>
              <a:t>++) </a:t>
            </a:r>
            <a:r>
              <a:rPr lang="en-US" altLang="zh-CN" sz="1800" b="1" dirty="0">
                <a:solidFill>
                  <a:srgbClr val="FF00FF"/>
                </a:solidFill>
                <a:effectLst>
                  <a:outerShdw blurRad="38100" dist="38100" dir="2700000" algn="tl">
                    <a:srgbClr val="C0C0C0"/>
                  </a:outerShdw>
                </a:effectLst>
                <a:latin typeface="Times New Roman" pitchFamily="18" charset="0"/>
                <a:cs typeface="Times New Roman" pitchFamily="18" charset="0"/>
              </a:rPr>
              <a:t>*(</a:t>
            </a:r>
            <a:r>
              <a:rPr lang="en-US" altLang="zh-CN" sz="1800" b="1" dirty="0" err="1">
                <a:solidFill>
                  <a:srgbClr val="FF00FF"/>
                </a:solidFill>
                <a:effectLst>
                  <a:outerShdw blurRad="38100" dist="38100" dir="2700000" algn="tl">
                    <a:srgbClr val="C0C0C0"/>
                  </a:outerShdw>
                </a:effectLst>
                <a:latin typeface="Times New Roman" pitchFamily="18" charset="0"/>
                <a:cs typeface="Times New Roman" pitchFamily="18" charset="0"/>
              </a:rPr>
              <a:t>p+i</a:t>
            </a:r>
            <a:r>
              <a:rPr lang="en-US" altLang="zh-CN" sz="1800" b="1" dirty="0">
                <a:solidFill>
                  <a:srgbClr val="FF00FF"/>
                </a:solidFill>
                <a:effectLst>
                  <a:outerShdw blurRad="38100" dist="38100" dir="2700000" algn="tl">
                    <a:srgbClr val="C0C0C0"/>
                  </a:outerShdw>
                </a:effectLst>
                <a:latin typeface="Times New Roman" pitchFamily="18" charset="0"/>
                <a:cs typeface="Times New Roman" pitchFamily="18" charset="0"/>
              </a:rPr>
              <a:t>*J*</a:t>
            </a:r>
            <a:r>
              <a:rPr lang="en-US" altLang="zh-CN" sz="1800" b="1" dirty="0" err="1">
                <a:solidFill>
                  <a:srgbClr val="FF00FF"/>
                </a:solidFill>
                <a:effectLst>
                  <a:outerShdw blurRad="38100" dist="38100" dir="2700000" algn="tl">
                    <a:srgbClr val="C0C0C0"/>
                  </a:outerShdw>
                </a:effectLst>
                <a:latin typeface="Times New Roman" pitchFamily="18" charset="0"/>
                <a:cs typeface="Times New Roman" pitchFamily="18" charset="0"/>
              </a:rPr>
              <a:t>K+j</a:t>
            </a:r>
            <a:r>
              <a:rPr lang="en-US" altLang="zh-CN" sz="1800" b="1" dirty="0">
                <a:solidFill>
                  <a:srgbClr val="FF00FF"/>
                </a:solidFill>
                <a:effectLst>
                  <a:outerShdw blurRad="38100" dist="38100" dir="2700000" algn="tl">
                    <a:srgbClr val="C0C0C0"/>
                  </a:outerShdw>
                </a:effectLst>
                <a:latin typeface="Times New Roman" pitchFamily="18" charset="0"/>
                <a:cs typeface="Times New Roman" pitchFamily="18" charset="0"/>
              </a:rPr>
              <a:t>*</a:t>
            </a:r>
            <a:r>
              <a:rPr lang="en-US" altLang="zh-CN" sz="1800" b="1" dirty="0" err="1">
                <a:solidFill>
                  <a:srgbClr val="FF00FF"/>
                </a:solidFill>
                <a:effectLst>
                  <a:outerShdw blurRad="38100" dist="38100" dir="2700000" algn="tl">
                    <a:srgbClr val="C0C0C0"/>
                  </a:outerShdw>
                </a:effectLst>
                <a:latin typeface="Times New Roman" pitchFamily="18" charset="0"/>
                <a:cs typeface="Times New Roman" pitchFamily="18" charset="0"/>
              </a:rPr>
              <a:t>K+k</a:t>
            </a:r>
            <a:r>
              <a:rPr lang="en-US" altLang="zh-CN" sz="1800" b="1" dirty="0">
                <a:solidFill>
                  <a:srgbClr val="FF00FF"/>
                </a:solidFill>
                <a:effectLst>
                  <a:outerShdw blurRad="38100" dist="38100" dir="2700000" algn="tl">
                    <a:srgbClr val="C0C0C0"/>
                  </a:outerShdw>
                </a:effectLst>
                <a:latin typeface="Times New Roman" pitchFamily="18" charset="0"/>
                <a:cs typeface="Times New Roman" pitchFamily="18" charset="0"/>
              </a:rPr>
              <a:t>)</a:t>
            </a:r>
            <a:r>
              <a:rPr lang="en-US" altLang="zh-CN" sz="1800" dirty="0">
                <a:latin typeface="Times New Roman" pitchFamily="18" charset="0"/>
                <a:cs typeface="Times New Roman" pitchFamily="18" charset="0"/>
              </a:rPr>
              <a:t>=n++; </a:t>
            </a:r>
          </a:p>
          <a:p>
            <a:pPr>
              <a:defRPr/>
            </a:pPr>
            <a:r>
              <a:rPr lang="en-US" altLang="zh-CN" sz="1800" dirty="0">
                <a:latin typeface="Times New Roman" pitchFamily="18" charset="0"/>
                <a:cs typeface="Times New Roman" pitchFamily="18" charset="0"/>
              </a:rPr>
              <a:t>   for(</a:t>
            </a:r>
            <a:r>
              <a:rPr lang="en-US" altLang="zh-CN" sz="1800" dirty="0" err="1">
                <a:latin typeface="Times New Roman" pitchFamily="18" charset="0"/>
                <a:cs typeface="Times New Roman" pitchFamily="18" charset="0"/>
              </a:rPr>
              <a:t>i</a:t>
            </a:r>
            <a:r>
              <a:rPr lang="en-US" altLang="zh-CN" sz="1800" dirty="0">
                <a:latin typeface="Times New Roman" pitchFamily="18" charset="0"/>
                <a:cs typeface="Times New Roman" pitchFamily="18" charset="0"/>
              </a:rPr>
              <a:t>=0;i&lt;</a:t>
            </a:r>
            <a:r>
              <a:rPr lang="en-US" altLang="zh-CN" sz="1800" dirty="0" err="1">
                <a:latin typeface="Times New Roman" pitchFamily="18" charset="0"/>
                <a:cs typeface="Times New Roman" pitchFamily="18" charset="0"/>
              </a:rPr>
              <a:t>I;i</a:t>
            </a:r>
            <a:r>
              <a:rPr lang="en-US" altLang="zh-CN" sz="1800" dirty="0">
                <a:latin typeface="Times New Roman" pitchFamily="18" charset="0"/>
                <a:cs typeface="Times New Roman" pitchFamily="18" charset="0"/>
              </a:rPr>
              <a:t>++){</a:t>
            </a:r>
          </a:p>
          <a:p>
            <a:pPr>
              <a:defRPr/>
            </a:pPr>
            <a:r>
              <a:rPr lang="en-US" altLang="zh-CN" sz="1800" dirty="0">
                <a:latin typeface="Times New Roman" pitchFamily="18" charset="0"/>
                <a:cs typeface="Times New Roman" pitchFamily="18" charset="0"/>
              </a:rPr>
              <a:t>      for(j=0;j&lt;</a:t>
            </a:r>
            <a:r>
              <a:rPr lang="en-US" altLang="zh-CN" sz="1800" dirty="0" err="1">
                <a:latin typeface="Times New Roman" pitchFamily="18" charset="0"/>
                <a:cs typeface="Times New Roman" pitchFamily="18" charset="0"/>
              </a:rPr>
              <a:t>J;j</a:t>
            </a:r>
            <a:r>
              <a:rPr lang="en-US" altLang="zh-CN" sz="1800" dirty="0">
                <a:latin typeface="Times New Roman" pitchFamily="18" charset="0"/>
                <a:cs typeface="Times New Roman" pitchFamily="18" charset="0"/>
              </a:rPr>
              <a:t>++){</a:t>
            </a:r>
          </a:p>
          <a:p>
            <a:pPr>
              <a:defRPr/>
            </a:pPr>
            <a:r>
              <a:rPr lang="en-US" altLang="zh-CN" sz="1800" dirty="0">
                <a:latin typeface="Times New Roman" pitchFamily="18" charset="0"/>
                <a:cs typeface="Times New Roman" pitchFamily="18" charset="0"/>
              </a:rPr>
              <a:t>          for(k=0;k&lt;</a:t>
            </a:r>
            <a:r>
              <a:rPr lang="en-US" altLang="zh-CN" sz="1800" dirty="0" err="1">
                <a:latin typeface="Times New Roman" pitchFamily="18" charset="0"/>
                <a:cs typeface="Times New Roman" pitchFamily="18" charset="0"/>
              </a:rPr>
              <a:t>K;k</a:t>
            </a:r>
            <a:r>
              <a:rPr lang="en-US" altLang="zh-CN" sz="1800" dirty="0">
                <a:latin typeface="Times New Roman" pitchFamily="18" charset="0"/>
                <a:cs typeface="Times New Roman" pitchFamily="18" charset="0"/>
              </a:rPr>
              <a:t>++) </a:t>
            </a:r>
            <a:r>
              <a:rPr lang="en-US" altLang="zh-CN" sz="1800" dirty="0" err="1">
                <a:latin typeface="Times New Roman" pitchFamily="18" charset="0"/>
                <a:cs typeface="Times New Roman" pitchFamily="18" charset="0"/>
              </a:rPr>
              <a:t>printf</a:t>
            </a:r>
            <a:r>
              <a:rPr lang="en-US" altLang="zh-CN" sz="1800" dirty="0">
                <a:latin typeface="Times New Roman" pitchFamily="18" charset="0"/>
                <a:cs typeface="Times New Roman" pitchFamily="18" charset="0"/>
              </a:rPr>
              <a:t>("%4d",</a:t>
            </a:r>
            <a:r>
              <a:rPr lang="en-US" altLang="zh-CN" sz="1800" b="1" dirty="0">
                <a:solidFill>
                  <a:srgbClr val="FF00FF"/>
                </a:solidFill>
                <a:effectLst>
                  <a:outerShdw blurRad="38100" dist="38100" dir="2700000" algn="tl">
                    <a:srgbClr val="C0C0C0"/>
                  </a:outerShdw>
                </a:effectLst>
                <a:latin typeface="Times New Roman" pitchFamily="18" charset="0"/>
                <a:cs typeface="Times New Roman" pitchFamily="18" charset="0"/>
              </a:rPr>
              <a:t>*(v[</a:t>
            </a:r>
            <a:r>
              <a:rPr lang="en-US" altLang="zh-CN" sz="1800" b="1" dirty="0" err="1">
                <a:solidFill>
                  <a:srgbClr val="FF00FF"/>
                </a:solidFill>
                <a:effectLst>
                  <a:outerShdw blurRad="38100" dist="38100" dir="2700000" algn="tl">
                    <a:srgbClr val="C0C0C0"/>
                  </a:outerShdw>
                </a:effectLst>
                <a:latin typeface="Times New Roman" pitchFamily="18" charset="0"/>
                <a:cs typeface="Times New Roman" pitchFamily="18" charset="0"/>
              </a:rPr>
              <a:t>i</a:t>
            </a:r>
            <a:r>
              <a:rPr lang="en-US" altLang="zh-CN" sz="1800" b="1" dirty="0">
                <a:solidFill>
                  <a:srgbClr val="FF00FF"/>
                </a:solidFill>
                <a:effectLst>
                  <a:outerShdw blurRad="38100" dist="38100" dir="2700000" algn="tl">
                    <a:srgbClr val="C0C0C0"/>
                  </a:outerShdw>
                </a:effectLst>
                <a:latin typeface="Times New Roman" pitchFamily="18" charset="0"/>
                <a:cs typeface="Times New Roman" pitchFamily="18" charset="0"/>
              </a:rPr>
              <a:t>][j]+k)</a:t>
            </a:r>
            <a:r>
              <a:rPr lang="en-US" altLang="zh-CN" sz="1800" dirty="0">
                <a:latin typeface="Times New Roman" pitchFamily="18" charset="0"/>
                <a:cs typeface="Times New Roman" pitchFamily="18" charset="0"/>
              </a:rPr>
              <a:t>);</a:t>
            </a:r>
          </a:p>
          <a:p>
            <a:pPr>
              <a:defRPr/>
            </a:pPr>
            <a:r>
              <a:rPr lang="en-US" altLang="zh-CN" sz="1800" dirty="0">
                <a:latin typeface="Times New Roman" pitchFamily="18" charset="0"/>
                <a:cs typeface="Times New Roman" pitchFamily="18" charset="0"/>
              </a:rPr>
              <a:t>          </a:t>
            </a:r>
            <a:r>
              <a:rPr lang="en-US" altLang="zh-CN" sz="1800" dirty="0" err="1">
                <a:latin typeface="Times New Roman" pitchFamily="18" charset="0"/>
                <a:cs typeface="Times New Roman" pitchFamily="18" charset="0"/>
              </a:rPr>
              <a:t>printf</a:t>
            </a:r>
            <a:r>
              <a:rPr lang="en-US" altLang="zh-CN" sz="1800" dirty="0">
                <a:latin typeface="Times New Roman" pitchFamily="18" charset="0"/>
                <a:cs typeface="Times New Roman" pitchFamily="18" charset="0"/>
              </a:rPr>
              <a:t>("\n");</a:t>
            </a:r>
          </a:p>
          <a:p>
            <a:pPr>
              <a:defRPr/>
            </a:pPr>
            <a:r>
              <a:rPr lang="en-US" altLang="zh-CN" sz="1800" dirty="0">
                <a:latin typeface="Times New Roman" pitchFamily="18" charset="0"/>
                <a:cs typeface="Times New Roman" pitchFamily="18" charset="0"/>
              </a:rPr>
              <a:t>      }</a:t>
            </a:r>
          </a:p>
          <a:p>
            <a:pPr>
              <a:defRPr/>
            </a:pPr>
            <a:r>
              <a:rPr lang="en-US" altLang="zh-CN" sz="1800" dirty="0">
                <a:latin typeface="Times New Roman" pitchFamily="18" charset="0"/>
                <a:cs typeface="Times New Roman" pitchFamily="18" charset="0"/>
              </a:rPr>
              <a:t>      </a:t>
            </a:r>
            <a:r>
              <a:rPr lang="en-US" altLang="zh-CN" sz="1800" dirty="0" err="1">
                <a:latin typeface="Times New Roman" pitchFamily="18" charset="0"/>
                <a:cs typeface="Times New Roman" pitchFamily="18" charset="0"/>
              </a:rPr>
              <a:t>printf</a:t>
            </a:r>
            <a:r>
              <a:rPr lang="en-US" altLang="zh-CN" sz="1800" dirty="0">
                <a:latin typeface="Times New Roman" pitchFamily="18" charset="0"/>
                <a:cs typeface="Times New Roman" pitchFamily="18" charset="0"/>
              </a:rPr>
              <a:t>("\n");</a:t>
            </a:r>
          </a:p>
          <a:p>
            <a:pPr>
              <a:defRPr/>
            </a:pPr>
            <a:r>
              <a:rPr lang="en-US" altLang="zh-CN" sz="1800" dirty="0">
                <a:latin typeface="Times New Roman" pitchFamily="18" charset="0"/>
                <a:cs typeface="Times New Roman" pitchFamily="18" charset="0"/>
              </a:rPr>
              <a:t>   }</a:t>
            </a:r>
          </a:p>
          <a:p>
            <a:pPr>
              <a:defRPr/>
            </a:pPr>
            <a:r>
              <a:rPr lang="en-US" altLang="zh-CN" sz="1800" dirty="0">
                <a:latin typeface="Times New Roman" pitchFamily="18" charset="0"/>
                <a:cs typeface="Times New Roman" pitchFamily="18" charset="0"/>
              </a:rPr>
              <a:t>}</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1">
            <a:extLst>
              <a:ext uri="{FF2B5EF4-FFF2-40B4-BE49-F238E27FC236}">
                <a16:creationId xmlns:a16="http://schemas.microsoft.com/office/drawing/2014/main" id="{BEF9E554-7F86-4715-85C3-34AC8823B87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A3E81BCD-06A8-45BE-A985-11A00F3C9FB5}" type="slidenum">
              <a:rPr kumimoji="0" lang="en-US" altLang="zh-CN" sz="1800">
                <a:solidFill>
                  <a:srgbClr val="009900"/>
                </a:solidFill>
              </a:rPr>
              <a:pPr eaLnBrk="1" hangingPunct="1"/>
              <a:t>24</a:t>
            </a:fld>
            <a:endParaRPr kumimoji="0" lang="en-US" altLang="zh-CN" sz="1800">
              <a:solidFill>
                <a:srgbClr val="009900"/>
              </a:solidFill>
            </a:endParaRPr>
          </a:p>
        </p:txBody>
      </p:sp>
      <p:sp>
        <p:nvSpPr>
          <p:cNvPr id="26627" name="AutoShape 191">
            <a:hlinkClick r:id="rId2" action="ppaction://hlinksldjump" highlightClick="1"/>
            <a:extLst>
              <a:ext uri="{FF2B5EF4-FFF2-40B4-BE49-F238E27FC236}">
                <a16:creationId xmlns:a16="http://schemas.microsoft.com/office/drawing/2014/main" id="{973EA026-DFC3-4F78-80AA-F9BA2CC52427}"/>
              </a:ext>
            </a:extLst>
          </p:cNvPr>
          <p:cNvSpPr>
            <a:spLocks noChangeArrowheads="1"/>
          </p:cNvSpPr>
          <p:nvPr/>
        </p:nvSpPr>
        <p:spPr bwMode="auto">
          <a:xfrm>
            <a:off x="8829675" y="6477000"/>
            <a:ext cx="228600" cy="228600"/>
          </a:xfrm>
          <a:prstGeom prst="actionButtonBackPrevious">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6628" name="Rectangle 40">
            <a:extLst>
              <a:ext uri="{FF2B5EF4-FFF2-40B4-BE49-F238E27FC236}">
                <a16:creationId xmlns:a16="http://schemas.microsoft.com/office/drawing/2014/main" id="{E87D8FFC-6494-4C4D-970A-F330FAEC9FC3}"/>
              </a:ext>
            </a:extLst>
          </p:cNvPr>
          <p:cNvSpPr>
            <a:spLocks noChangeArrowheads="1"/>
          </p:cNvSpPr>
          <p:nvPr/>
        </p:nvSpPr>
        <p:spPr bwMode="auto">
          <a:xfrm>
            <a:off x="755650" y="765175"/>
            <a:ext cx="68722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800" b="1">
                <a:solidFill>
                  <a:srgbClr val="0000FF"/>
                </a:solidFill>
                <a:latin typeface="Times New Roman" panose="02020603050405020304" pitchFamily="18" charset="0"/>
                <a:ea typeface="黑体" panose="02010609060101010101" pitchFamily="49" charset="-122"/>
              </a:rPr>
              <a:t>8.5</a:t>
            </a:r>
            <a:r>
              <a:rPr lang="zh-CN" altLang="en-US" sz="2800" b="1">
                <a:solidFill>
                  <a:srgbClr val="0000FF"/>
                </a:solidFill>
                <a:latin typeface="Times New Roman" panose="02020603050405020304" pitchFamily="18" charset="0"/>
                <a:ea typeface="黑体" panose="02010609060101010101" pitchFamily="49" charset="-122"/>
              </a:rPr>
              <a:t>　指针数组</a:t>
            </a:r>
          </a:p>
        </p:txBody>
      </p:sp>
      <p:sp>
        <p:nvSpPr>
          <p:cNvPr id="26629" name="Text Box 41">
            <a:extLst>
              <a:ext uri="{FF2B5EF4-FFF2-40B4-BE49-F238E27FC236}">
                <a16:creationId xmlns:a16="http://schemas.microsoft.com/office/drawing/2014/main" id="{F93369B4-69FB-473B-A70E-8FA6D695E9CF}"/>
              </a:ext>
            </a:extLst>
          </p:cNvPr>
          <p:cNvSpPr txBox="1">
            <a:spLocks noChangeArrowheads="1"/>
          </p:cNvSpPr>
          <p:nvPr/>
        </p:nvSpPr>
        <p:spPr bwMode="auto">
          <a:xfrm>
            <a:off x="762000" y="1268413"/>
            <a:ext cx="5033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b="1">
                <a:solidFill>
                  <a:srgbClr val="CC0099"/>
                </a:solidFill>
                <a:latin typeface="Times New Roman" panose="02020603050405020304" pitchFamily="18" charset="0"/>
                <a:ea typeface="黑体" panose="02010609060101010101" pitchFamily="49" charset="-122"/>
              </a:rPr>
              <a:t>8.5.1</a:t>
            </a:r>
            <a:r>
              <a:rPr lang="en-US" altLang="en-US" b="1">
                <a:solidFill>
                  <a:srgbClr val="CC0099"/>
                </a:solidFill>
                <a:latin typeface="Times New Roman" panose="02020603050405020304" pitchFamily="18" charset="0"/>
                <a:ea typeface="黑体" panose="02010609060101010101" pitchFamily="49" charset="-122"/>
              </a:rPr>
              <a:t> </a:t>
            </a:r>
            <a:r>
              <a:rPr lang="zh-CN" altLang="en-US" b="1">
                <a:solidFill>
                  <a:srgbClr val="CC0099"/>
                </a:solidFill>
                <a:latin typeface="Times New Roman" panose="02020603050405020304" pitchFamily="18" charset="0"/>
                <a:ea typeface="黑体" panose="02010609060101010101" pitchFamily="49" charset="-122"/>
              </a:rPr>
              <a:t>　指针数组的声明及使用 </a:t>
            </a:r>
          </a:p>
        </p:txBody>
      </p:sp>
      <p:sp>
        <p:nvSpPr>
          <p:cNvPr id="59434" name="Text Box 42">
            <a:extLst>
              <a:ext uri="{FF2B5EF4-FFF2-40B4-BE49-F238E27FC236}">
                <a16:creationId xmlns:a16="http://schemas.microsoft.com/office/drawing/2014/main" id="{0C9C2B75-B4BB-4101-BE70-27D9CBC5CDC3}"/>
              </a:ext>
            </a:extLst>
          </p:cNvPr>
          <p:cNvSpPr txBox="1">
            <a:spLocks noChangeArrowheads="1"/>
          </p:cNvSpPr>
          <p:nvPr/>
        </p:nvSpPr>
        <p:spPr bwMode="auto">
          <a:xfrm>
            <a:off x="900113" y="1773238"/>
            <a:ext cx="7488237" cy="396875"/>
          </a:xfrm>
          <a:prstGeom prst="rect">
            <a:avLst/>
          </a:prstGeom>
          <a:noFill/>
          <a:ln w="9525">
            <a:noFill/>
            <a:miter lim="800000"/>
            <a:headEnd/>
            <a:tailEnd/>
          </a:ln>
          <a:effectLst/>
        </p:spPr>
        <p:txBody>
          <a:bodyPr>
            <a:spAutoFit/>
          </a:bodyPr>
          <a:lstStyle/>
          <a:p>
            <a:pPr>
              <a:spcBef>
                <a:spcPct val="50000"/>
              </a:spcBef>
              <a:defRPr/>
            </a:pPr>
            <a:r>
              <a:rPr lang="en-US" altLang="zh-CN" sz="2000" b="1"/>
              <a:t>       </a:t>
            </a:r>
            <a:r>
              <a:rPr lang="zh-CN" altLang="en-US" sz="2000" b="1"/>
              <a:t>数组元素为指针类型的数组，称为</a:t>
            </a:r>
            <a:r>
              <a:rPr lang="zh-CN" altLang="en-US" sz="2000" b="1">
                <a:solidFill>
                  <a:srgbClr val="FF9900"/>
                </a:solidFill>
                <a:effectLst>
                  <a:outerShdw blurRad="38100" dist="38100" dir="2700000" algn="tl">
                    <a:srgbClr val="C0C0C0"/>
                  </a:outerShdw>
                </a:effectLst>
              </a:rPr>
              <a:t>指针数组</a:t>
            </a:r>
            <a:r>
              <a:rPr lang="zh-CN" altLang="en-US" sz="2000" b="1"/>
              <a:t>。</a:t>
            </a:r>
          </a:p>
        </p:txBody>
      </p:sp>
      <p:sp>
        <p:nvSpPr>
          <p:cNvPr id="26631" name="Text Box 48">
            <a:extLst>
              <a:ext uri="{FF2B5EF4-FFF2-40B4-BE49-F238E27FC236}">
                <a16:creationId xmlns:a16="http://schemas.microsoft.com/office/drawing/2014/main" id="{4F52D343-20F3-43D8-AD38-F9676ABD5654}"/>
              </a:ext>
            </a:extLst>
          </p:cNvPr>
          <p:cNvSpPr txBox="1">
            <a:spLocks noChangeArrowheads="1"/>
          </p:cNvSpPr>
          <p:nvPr/>
        </p:nvSpPr>
        <p:spPr bwMode="auto">
          <a:xfrm flipH="1">
            <a:off x="8480425" y="5999163"/>
            <a:ext cx="5111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1000" u="sng">
                <a:hlinkClick r:id="rId2" action="ppaction://hlinksldjump"/>
              </a:rPr>
              <a:t>目录</a:t>
            </a:r>
            <a:endParaRPr lang="zh-CN" altLang="en-US" sz="1000" u="sng"/>
          </a:p>
        </p:txBody>
      </p:sp>
      <p:sp>
        <p:nvSpPr>
          <p:cNvPr id="59442" name="Text Box 50">
            <a:extLst>
              <a:ext uri="{FF2B5EF4-FFF2-40B4-BE49-F238E27FC236}">
                <a16:creationId xmlns:a16="http://schemas.microsoft.com/office/drawing/2014/main" id="{EEEF4726-6527-48F4-8320-C80BEC243CC7}"/>
              </a:ext>
            </a:extLst>
          </p:cNvPr>
          <p:cNvSpPr txBox="1">
            <a:spLocks noChangeArrowheads="1"/>
          </p:cNvSpPr>
          <p:nvPr/>
        </p:nvSpPr>
        <p:spPr bwMode="auto">
          <a:xfrm>
            <a:off x="900113" y="2276475"/>
            <a:ext cx="7488237" cy="396875"/>
          </a:xfrm>
          <a:prstGeom prst="rect">
            <a:avLst/>
          </a:prstGeom>
          <a:solidFill>
            <a:schemeClr val="accent1">
              <a:alpha val="10001"/>
            </a:schemeClr>
          </a:solidFill>
          <a:ln w="9525">
            <a:noFill/>
            <a:miter lim="800000"/>
            <a:headEnd/>
            <a:tailEnd/>
          </a:ln>
          <a:effectLst/>
        </p:spPr>
        <p:txBody>
          <a:bodyPr>
            <a:spAutoFit/>
          </a:bodyPr>
          <a:lstStyle/>
          <a:p>
            <a:pPr algn="ctr">
              <a:defRPr/>
            </a:pPr>
            <a:r>
              <a:rPr lang="en-US" altLang="zh-CN" sz="2000" b="1"/>
              <a:t>       </a:t>
            </a:r>
            <a:r>
              <a:rPr lang="en-US" altLang="zh-CN" sz="2000" b="1">
                <a:solidFill>
                  <a:srgbClr val="FF00FF"/>
                </a:solidFill>
                <a:effectLst>
                  <a:outerShdw blurRad="38100" dist="38100" dir="2700000" algn="tl">
                    <a:srgbClr val="000000"/>
                  </a:outerShdw>
                </a:effectLst>
              </a:rPr>
              <a:t>int * </a:t>
            </a:r>
            <a:r>
              <a:rPr lang="en-US" altLang="zh-CN" sz="2000" b="1">
                <a:solidFill>
                  <a:schemeClr val="tx2"/>
                </a:solidFill>
                <a:effectLst>
                  <a:outerShdw blurRad="38100" dist="38100" dir="2700000" algn="tl">
                    <a:srgbClr val="000000"/>
                  </a:outerShdw>
                </a:effectLst>
              </a:rPr>
              <a:t>p</a:t>
            </a:r>
            <a:r>
              <a:rPr lang="en-US" altLang="zh-CN" sz="2000" b="1">
                <a:solidFill>
                  <a:srgbClr val="FF00FF"/>
                </a:solidFill>
                <a:effectLst>
                  <a:outerShdw blurRad="38100" dist="38100" dir="2700000" algn="tl">
                    <a:srgbClr val="000000"/>
                  </a:outerShdw>
                </a:effectLst>
              </a:rPr>
              <a:t>[3] ;</a:t>
            </a:r>
          </a:p>
        </p:txBody>
      </p:sp>
      <p:sp>
        <p:nvSpPr>
          <p:cNvPr id="59443" name="Text Box 51">
            <a:extLst>
              <a:ext uri="{FF2B5EF4-FFF2-40B4-BE49-F238E27FC236}">
                <a16:creationId xmlns:a16="http://schemas.microsoft.com/office/drawing/2014/main" id="{A883C047-9602-4549-AAC0-F20AC1D05017}"/>
              </a:ext>
            </a:extLst>
          </p:cNvPr>
          <p:cNvSpPr txBox="1">
            <a:spLocks noChangeArrowheads="1"/>
          </p:cNvSpPr>
          <p:nvPr/>
        </p:nvSpPr>
        <p:spPr bwMode="auto">
          <a:xfrm>
            <a:off x="971550" y="2636838"/>
            <a:ext cx="7488238" cy="822325"/>
          </a:xfrm>
          <a:prstGeom prst="rect">
            <a:avLst/>
          </a:prstGeom>
          <a:noFill/>
          <a:ln w="9525">
            <a:noFill/>
            <a:miter lim="800000"/>
            <a:headEnd/>
            <a:tailEnd/>
          </a:ln>
          <a:effectLst/>
        </p:spPr>
        <p:txBody>
          <a:bodyPr>
            <a:spAutoFit/>
          </a:bodyPr>
          <a:lstStyle/>
          <a:p>
            <a:pPr>
              <a:lnSpc>
                <a:spcPct val="120000"/>
              </a:lnSpc>
              <a:defRPr/>
            </a:pPr>
            <a:r>
              <a:rPr lang="en-US" altLang="zh-CN" sz="2000" b="1">
                <a:effectLst>
                  <a:outerShdw blurRad="38100" dist="38100" dir="2700000" algn="tl">
                    <a:srgbClr val="C0C0C0"/>
                  </a:outerShdw>
                </a:effectLst>
              </a:rPr>
              <a:t>      p</a:t>
            </a:r>
            <a:r>
              <a:rPr lang="zh-CN" altLang="en-US" sz="2000" b="1">
                <a:effectLst>
                  <a:outerShdw blurRad="38100" dist="38100" dir="2700000" algn="tl">
                    <a:srgbClr val="C0C0C0"/>
                  </a:outerShdw>
                </a:effectLst>
              </a:rPr>
              <a:t>是有</a:t>
            </a:r>
            <a:r>
              <a:rPr lang="en-US" altLang="zh-CN" sz="2000" b="1">
                <a:effectLst>
                  <a:outerShdw blurRad="38100" dist="38100" dir="2700000" algn="tl">
                    <a:srgbClr val="C0C0C0"/>
                  </a:outerShdw>
                </a:effectLst>
              </a:rPr>
              <a:t>3</a:t>
            </a:r>
            <a:r>
              <a:rPr lang="zh-CN" altLang="en-US" sz="2000" b="1">
                <a:effectLst>
                  <a:outerShdw blurRad="38100" dist="38100" dir="2700000" algn="tl">
                    <a:srgbClr val="C0C0C0"/>
                  </a:outerShdw>
                </a:effectLst>
              </a:rPr>
              <a:t>个元素的整型指针数组</a:t>
            </a:r>
            <a:r>
              <a:rPr lang="en-US" altLang="zh-CN" sz="2000" b="1">
                <a:effectLst>
                  <a:outerShdw blurRad="38100" dist="38100" dir="2700000" algn="tl">
                    <a:srgbClr val="C0C0C0"/>
                  </a:outerShdw>
                </a:effectLst>
                <a:latin typeface="宋体" pitchFamily="2" charset="-122"/>
              </a:rPr>
              <a:t>(</a:t>
            </a:r>
            <a:r>
              <a:rPr lang="en-US" altLang="zh-CN" sz="2000" b="1">
                <a:solidFill>
                  <a:srgbClr val="FF00FF"/>
                </a:solidFill>
                <a:effectLst>
                  <a:outerShdw blurRad="38100" dist="38100" dir="2700000" algn="tl">
                    <a:srgbClr val="C0C0C0"/>
                  </a:outerShdw>
                </a:effectLst>
              </a:rPr>
              <a:t>int *[3]</a:t>
            </a:r>
            <a:r>
              <a:rPr lang="en-US" altLang="zh-CN" sz="2000" b="1">
                <a:effectLst>
                  <a:outerShdw blurRad="38100" dist="38100" dir="2700000" algn="tl">
                    <a:srgbClr val="C0C0C0"/>
                  </a:outerShdw>
                </a:effectLst>
                <a:latin typeface="宋体" pitchFamily="2" charset="-122"/>
              </a:rPr>
              <a:t>)</a:t>
            </a:r>
            <a:r>
              <a:rPr lang="zh-CN" altLang="en-US" sz="2000" b="1">
                <a:effectLst>
                  <a:outerShdw blurRad="38100" dist="38100" dir="2700000" algn="tl">
                    <a:srgbClr val="C0C0C0"/>
                  </a:outerShdw>
                </a:effectLst>
              </a:rPr>
              <a:t>。说明的顺序是：</a:t>
            </a:r>
          </a:p>
          <a:p>
            <a:pPr algn="ctr">
              <a:lnSpc>
                <a:spcPct val="120000"/>
              </a:lnSpc>
              <a:defRPr/>
            </a:pPr>
            <a:r>
              <a:rPr lang="en-US" altLang="zh-CN" sz="2000" b="1">
                <a:effectLst>
                  <a:outerShdw blurRad="38100" dist="38100" dir="2700000" algn="tl">
                    <a:srgbClr val="C0C0C0"/>
                  </a:outerShdw>
                </a:effectLst>
              </a:rPr>
              <a:t>p </a:t>
            </a:r>
            <a:r>
              <a:rPr lang="en-US" altLang="zh-CN" sz="2000" b="1">
                <a:effectLst>
                  <a:outerShdw blurRad="38100" dist="38100" dir="2700000" algn="tl">
                    <a:srgbClr val="C0C0C0"/>
                  </a:outerShdw>
                </a:effectLst>
                <a:sym typeface="Symbol" pitchFamily="18" charset="2"/>
              </a:rPr>
              <a:t></a:t>
            </a:r>
            <a:r>
              <a:rPr lang="en-US" altLang="zh-CN" sz="2000" b="1">
                <a:effectLst>
                  <a:outerShdw blurRad="38100" dist="38100" dir="2700000" algn="tl">
                    <a:srgbClr val="C0C0C0"/>
                  </a:outerShdw>
                </a:effectLst>
              </a:rPr>
              <a:t> [3] </a:t>
            </a:r>
            <a:r>
              <a:rPr lang="en-US" altLang="zh-CN" sz="2000" b="1">
                <a:effectLst>
                  <a:outerShdw blurRad="38100" dist="38100" dir="2700000" algn="tl">
                    <a:srgbClr val="C0C0C0"/>
                  </a:outerShdw>
                </a:effectLst>
                <a:sym typeface="Symbol" pitchFamily="18" charset="2"/>
              </a:rPr>
              <a:t></a:t>
            </a:r>
            <a:r>
              <a:rPr lang="en-US" altLang="zh-CN" sz="2000" b="1">
                <a:effectLst>
                  <a:outerShdw blurRad="38100" dist="38100" dir="2700000" algn="tl">
                    <a:srgbClr val="C0C0C0"/>
                  </a:outerShdw>
                </a:effectLst>
              </a:rPr>
              <a:t> * </a:t>
            </a:r>
            <a:r>
              <a:rPr lang="en-US" altLang="zh-CN" sz="2000" b="1">
                <a:effectLst>
                  <a:outerShdw blurRad="38100" dist="38100" dir="2700000" algn="tl">
                    <a:srgbClr val="C0C0C0"/>
                  </a:outerShdw>
                </a:effectLst>
                <a:sym typeface="Symbol" pitchFamily="18" charset="2"/>
              </a:rPr>
              <a:t></a:t>
            </a:r>
            <a:r>
              <a:rPr lang="en-US" altLang="zh-CN" sz="2000" b="1">
                <a:effectLst>
                  <a:outerShdw blurRad="38100" dist="38100" dir="2700000" algn="tl">
                    <a:srgbClr val="C0C0C0"/>
                  </a:outerShdw>
                </a:effectLst>
              </a:rPr>
              <a:t> int</a:t>
            </a:r>
          </a:p>
        </p:txBody>
      </p:sp>
      <p:graphicFrame>
        <p:nvGraphicFramePr>
          <p:cNvPr id="59463" name="Group 71">
            <a:extLst>
              <a:ext uri="{FF2B5EF4-FFF2-40B4-BE49-F238E27FC236}">
                <a16:creationId xmlns:a16="http://schemas.microsoft.com/office/drawing/2014/main" id="{15A4994F-49F3-46F9-B81B-535BC7180739}"/>
              </a:ext>
            </a:extLst>
          </p:cNvPr>
          <p:cNvGraphicFramePr>
            <a:graphicFrameLocks noGrp="1"/>
          </p:cNvGraphicFramePr>
          <p:nvPr>
            <p:ph idx="4294967295"/>
          </p:nvPr>
        </p:nvGraphicFramePr>
        <p:xfrm>
          <a:off x="2339975" y="3573463"/>
          <a:ext cx="3960813" cy="365125"/>
        </p:xfrm>
        <a:graphic>
          <a:graphicData uri="http://schemas.openxmlformats.org/drawingml/2006/table">
            <a:tbl>
              <a:tblPr/>
              <a:tblGrid>
                <a:gridCol w="1320800">
                  <a:extLst>
                    <a:ext uri="{9D8B030D-6E8A-4147-A177-3AD203B41FA5}">
                      <a16:colId xmlns:a16="http://schemas.microsoft.com/office/drawing/2014/main" val="20000"/>
                    </a:ext>
                  </a:extLst>
                </a:gridCol>
                <a:gridCol w="1319213">
                  <a:extLst>
                    <a:ext uri="{9D8B030D-6E8A-4147-A177-3AD203B41FA5}">
                      <a16:colId xmlns:a16="http://schemas.microsoft.com/office/drawing/2014/main" val="20001"/>
                    </a:ext>
                  </a:extLst>
                </a:gridCol>
                <a:gridCol w="1320800">
                  <a:extLst>
                    <a:ext uri="{9D8B030D-6E8A-4147-A177-3AD203B41FA5}">
                      <a16:colId xmlns:a16="http://schemas.microsoft.com/office/drawing/2014/main" val="20002"/>
                    </a:ext>
                  </a:extLst>
                </a:gridCol>
              </a:tblGrid>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rgbClr val="969696"/>
                          </a:solidFill>
                          <a:effectLst/>
                          <a:latin typeface="Tahoma" pitchFamily="34" charset="0"/>
                          <a:ea typeface="宋体" pitchFamily="2" charset="-122"/>
                        </a:rPr>
                        <a:t>int *</a:t>
                      </a:r>
                    </a:p>
                  </a:txBody>
                  <a:tcPr marT="45641" marB="45641" horzOverflow="overflow">
                    <a:lnL w="28575" cap="flat" cmpd="sng" algn="ctr">
                      <a:solidFill>
                        <a:srgbClr val="4D4D4D"/>
                      </a:solidFill>
                      <a:prstDash val="solid"/>
                      <a:miter lim="800000"/>
                      <a:headEnd type="none" w="med" len="med"/>
                      <a:tailEnd type="none" w="med" len="med"/>
                    </a:lnL>
                    <a:lnR w="12700"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rgbClr val="969696"/>
                          </a:solidFill>
                          <a:effectLst/>
                          <a:latin typeface="Tahoma" pitchFamily="34" charset="0"/>
                          <a:ea typeface="宋体" pitchFamily="2" charset="-122"/>
                        </a:rPr>
                        <a:t>int *</a:t>
                      </a:r>
                    </a:p>
                  </a:txBody>
                  <a:tcPr marT="45641" marB="45641" horzOverflow="overflow">
                    <a:lnL w="12700" cap="flat" cmpd="sng" algn="ctr">
                      <a:solidFill>
                        <a:srgbClr val="4D4D4D"/>
                      </a:solidFill>
                      <a:prstDash val="solid"/>
                      <a:miter lim="800000"/>
                      <a:headEnd type="none" w="med" len="med"/>
                      <a:tailEnd type="none" w="med" len="med"/>
                    </a:lnL>
                    <a:lnR w="12700"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rgbClr val="969696"/>
                          </a:solidFill>
                          <a:effectLst/>
                          <a:latin typeface="Tahoma" pitchFamily="34" charset="0"/>
                          <a:ea typeface="宋体" pitchFamily="2" charset="-122"/>
                        </a:rPr>
                        <a:t>int *</a:t>
                      </a:r>
                    </a:p>
                  </a:txBody>
                  <a:tcPr marT="45641" marB="45641" horzOverflow="overflow">
                    <a:lnL w="12700" cap="flat" cmpd="sng" algn="ctr">
                      <a:solidFill>
                        <a:srgbClr val="4D4D4D"/>
                      </a:solidFill>
                      <a:prstDash val="solid"/>
                      <a:miter lim="800000"/>
                      <a:headEnd type="none" w="med" len="med"/>
                      <a:tailEnd type="none" w="med" len="med"/>
                    </a:lnL>
                    <a:lnR w="28575"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9462" name="Text Box 70">
            <a:extLst>
              <a:ext uri="{FF2B5EF4-FFF2-40B4-BE49-F238E27FC236}">
                <a16:creationId xmlns:a16="http://schemas.microsoft.com/office/drawing/2014/main" id="{C49B69E3-0A5C-488D-A1EF-CF6F180A75D6}"/>
              </a:ext>
            </a:extLst>
          </p:cNvPr>
          <p:cNvSpPr txBox="1">
            <a:spLocks noChangeArrowheads="1"/>
          </p:cNvSpPr>
          <p:nvPr/>
        </p:nvSpPr>
        <p:spPr bwMode="auto">
          <a:xfrm>
            <a:off x="1960563" y="3275013"/>
            <a:ext cx="360362" cy="396875"/>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2000" b="1">
                <a:solidFill>
                  <a:schemeClr val="tx2"/>
                </a:solidFill>
                <a:effectLst>
                  <a:outerShdw blurRad="38100" dist="38100" dir="2700000" algn="tl">
                    <a:srgbClr val="C0C0C0"/>
                  </a:outerShdw>
                </a:effectLst>
              </a:rPr>
              <a:t>p</a:t>
            </a:r>
          </a:p>
        </p:txBody>
      </p:sp>
      <p:graphicFrame>
        <p:nvGraphicFramePr>
          <p:cNvPr id="59492" name="Group 100">
            <a:extLst>
              <a:ext uri="{FF2B5EF4-FFF2-40B4-BE49-F238E27FC236}">
                <a16:creationId xmlns:a16="http://schemas.microsoft.com/office/drawing/2014/main" id="{021C0971-8821-43EA-863D-6E55D60EB941}"/>
              </a:ext>
            </a:extLst>
          </p:cNvPr>
          <p:cNvGraphicFramePr>
            <a:graphicFrameLocks noGrp="1"/>
          </p:cNvGraphicFramePr>
          <p:nvPr/>
        </p:nvGraphicFramePr>
        <p:xfrm>
          <a:off x="2301875" y="3933825"/>
          <a:ext cx="3998913" cy="285750"/>
        </p:xfrm>
        <a:graphic>
          <a:graphicData uri="http://schemas.openxmlformats.org/drawingml/2006/table">
            <a:tbl>
              <a:tblPr/>
              <a:tblGrid>
                <a:gridCol w="1333500">
                  <a:extLst>
                    <a:ext uri="{9D8B030D-6E8A-4147-A177-3AD203B41FA5}">
                      <a16:colId xmlns:a16="http://schemas.microsoft.com/office/drawing/2014/main" val="20000"/>
                    </a:ext>
                  </a:extLst>
                </a:gridCol>
                <a:gridCol w="1331913">
                  <a:extLst>
                    <a:ext uri="{9D8B030D-6E8A-4147-A177-3AD203B41FA5}">
                      <a16:colId xmlns:a16="http://schemas.microsoft.com/office/drawing/2014/main" val="20001"/>
                    </a:ext>
                  </a:extLst>
                </a:gridCol>
                <a:gridCol w="1333500">
                  <a:extLst>
                    <a:ext uri="{9D8B030D-6E8A-4147-A177-3AD203B41FA5}">
                      <a16:colId xmlns:a16="http://schemas.microsoft.com/office/drawing/2014/main" val="20002"/>
                    </a:ext>
                  </a:extLst>
                </a:gridCol>
              </a:tblGrid>
              <a:tr h="285750">
                <a:tc>
                  <a:txBody>
                    <a:body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P[0]</a:t>
                      </a:r>
                    </a:p>
                  </a:txBody>
                  <a:tcPr marT="45598" marB="45598"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P[1]</a:t>
                      </a:r>
                    </a:p>
                  </a:txBody>
                  <a:tcPr marT="45598" marB="45598"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P[2]</a:t>
                      </a:r>
                    </a:p>
                  </a:txBody>
                  <a:tcPr marT="45598" marB="45598"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9493" name="Text Box 101">
            <a:extLst>
              <a:ext uri="{FF2B5EF4-FFF2-40B4-BE49-F238E27FC236}">
                <a16:creationId xmlns:a16="http://schemas.microsoft.com/office/drawing/2014/main" id="{4E56A818-FFAB-424D-BDD9-D5BC4E5CD9FB}"/>
              </a:ext>
            </a:extLst>
          </p:cNvPr>
          <p:cNvSpPr txBox="1">
            <a:spLocks noChangeArrowheads="1"/>
          </p:cNvSpPr>
          <p:nvPr/>
        </p:nvSpPr>
        <p:spPr bwMode="auto">
          <a:xfrm>
            <a:off x="900113" y="4365625"/>
            <a:ext cx="7488237" cy="396875"/>
          </a:xfrm>
          <a:prstGeom prst="rect">
            <a:avLst/>
          </a:prstGeom>
          <a:solidFill>
            <a:schemeClr val="accent1">
              <a:alpha val="10001"/>
            </a:schemeClr>
          </a:solidFill>
          <a:ln w="9525">
            <a:noFill/>
            <a:miter lim="800000"/>
            <a:headEnd/>
            <a:tailEnd/>
          </a:ln>
          <a:effectLst/>
        </p:spPr>
        <p:txBody>
          <a:bodyPr>
            <a:spAutoFit/>
          </a:bodyPr>
          <a:lstStyle/>
          <a:p>
            <a:pPr algn="ctr">
              <a:defRPr/>
            </a:pPr>
            <a:r>
              <a:rPr lang="en-US" altLang="zh-CN" sz="2000" b="1"/>
              <a:t>       </a:t>
            </a:r>
            <a:r>
              <a:rPr lang="en-US" altLang="zh-CN" sz="2000" b="1">
                <a:solidFill>
                  <a:srgbClr val="FF00FF"/>
                </a:solidFill>
                <a:effectLst>
                  <a:outerShdw blurRad="38100" dist="38100" dir="2700000" algn="tl">
                    <a:srgbClr val="000000"/>
                  </a:outerShdw>
                </a:effectLst>
              </a:rPr>
              <a:t>char * </a:t>
            </a:r>
            <a:r>
              <a:rPr lang="en-US" altLang="zh-CN" sz="2000" b="1">
                <a:solidFill>
                  <a:schemeClr val="tx2"/>
                </a:solidFill>
                <a:effectLst>
                  <a:outerShdw blurRad="38100" dist="38100" dir="2700000" algn="tl">
                    <a:srgbClr val="000000"/>
                  </a:outerShdw>
                </a:effectLst>
              </a:rPr>
              <a:t>pstr</a:t>
            </a:r>
            <a:r>
              <a:rPr lang="en-US" altLang="zh-CN" sz="2000" b="1">
                <a:solidFill>
                  <a:srgbClr val="FF00FF"/>
                </a:solidFill>
                <a:effectLst>
                  <a:outerShdw blurRad="38100" dist="38100" dir="2700000" algn="tl">
                    <a:srgbClr val="000000"/>
                  </a:outerShdw>
                </a:effectLst>
              </a:rPr>
              <a:t>[] = {”123”,”5678”} ;</a:t>
            </a:r>
          </a:p>
        </p:txBody>
      </p:sp>
      <p:sp>
        <p:nvSpPr>
          <p:cNvPr id="59494" name="Text Box 102">
            <a:extLst>
              <a:ext uri="{FF2B5EF4-FFF2-40B4-BE49-F238E27FC236}">
                <a16:creationId xmlns:a16="http://schemas.microsoft.com/office/drawing/2014/main" id="{72DD72C1-429D-463A-A198-26E11329046D}"/>
              </a:ext>
            </a:extLst>
          </p:cNvPr>
          <p:cNvSpPr txBox="1">
            <a:spLocks noChangeArrowheads="1"/>
          </p:cNvSpPr>
          <p:nvPr/>
        </p:nvSpPr>
        <p:spPr bwMode="auto">
          <a:xfrm>
            <a:off x="904875" y="4681538"/>
            <a:ext cx="7488238" cy="457200"/>
          </a:xfrm>
          <a:prstGeom prst="rect">
            <a:avLst/>
          </a:prstGeom>
          <a:noFill/>
          <a:ln w="9525">
            <a:noFill/>
            <a:miter lim="800000"/>
            <a:headEnd/>
            <a:tailEnd/>
          </a:ln>
          <a:effectLst/>
        </p:spPr>
        <p:txBody>
          <a:bodyPr>
            <a:spAutoFit/>
          </a:bodyPr>
          <a:lstStyle/>
          <a:p>
            <a:pPr>
              <a:lnSpc>
                <a:spcPct val="120000"/>
              </a:lnSpc>
              <a:defRPr/>
            </a:pPr>
            <a:r>
              <a:rPr lang="en-US" altLang="zh-CN" sz="2000" b="1">
                <a:effectLst>
                  <a:outerShdw blurRad="38100" dist="38100" dir="2700000" algn="tl">
                    <a:srgbClr val="C0C0C0"/>
                  </a:outerShdw>
                </a:effectLst>
              </a:rPr>
              <a:t>      pstr</a:t>
            </a:r>
            <a:r>
              <a:rPr lang="zh-CN" altLang="en-US" sz="2000" b="1">
                <a:effectLst>
                  <a:outerShdw blurRad="38100" dist="38100" dir="2700000" algn="tl">
                    <a:srgbClr val="C0C0C0"/>
                  </a:outerShdw>
                </a:effectLst>
              </a:rPr>
              <a:t>是有</a:t>
            </a:r>
            <a:r>
              <a:rPr lang="en-US" altLang="zh-CN" sz="2000" b="1">
                <a:effectLst>
                  <a:outerShdw blurRad="38100" dist="38100" dir="2700000" algn="tl">
                    <a:srgbClr val="C0C0C0"/>
                  </a:outerShdw>
                </a:effectLst>
              </a:rPr>
              <a:t>2</a:t>
            </a:r>
            <a:r>
              <a:rPr lang="zh-CN" altLang="en-US" sz="2000" b="1">
                <a:effectLst>
                  <a:outerShdw blurRad="38100" dist="38100" dir="2700000" algn="tl">
                    <a:srgbClr val="C0C0C0"/>
                  </a:outerShdw>
                </a:effectLst>
              </a:rPr>
              <a:t>个元素的字符指针数组</a:t>
            </a:r>
            <a:r>
              <a:rPr lang="en-US" altLang="zh-CN" sz="2000" b="1">
                <a:effectLst>
                  <a:outerShdw blurRad="38100" dist="38100" dir="2700000" algn="tl">
                    <a:srgbClr val="C0C0C0"/>
                  </a:outerShdw>
                </a:effectLst>
                <a:latin typeface="宋体" pitchFamily="2" charset="-122"/>
              </a:rPr>
              <a:t>(</a:t>
            </a:r>
            <a:r>
              <a:rPr lang="en-US" altLang="zh-CN" sz="2000" b="1">
                <a:solidFill>
                  <a:srgbClr val="FF00FF"/>
                </a:solidFill>
                <a:effectLst>
                  <a:outerShdw blurRad="38100" dist="38100" dir="2700000" algn="tl">
                    <a:srgbClr val="C0C0C0"/>
                  </a:outerShdw>
                </a:effectLst>
              </a:rPr>
              <a:t>char *[2]</a:t>
            </a:r>
            <a:r>
              <a:rPr lang="en-US" altLang="zh-CN" sz="2000" b="1">
                <a:effectLst>
                  <a:outerShdw blurRad="38100" dist="38100" dir="2700000" algn="tl">
                    <a:srgbClr val="C0C0C0"/>
                  </a:outerShdw>
                </a:effectLst>
                <a:latin typeface="宋体" pitchFamily="2" charset="-122"/>
              </a:rPr>
              <a:t>)</a:t>
            </a:r>
            <a:r>
              <a:rPr lang="zh-CN" altLang="en-US" sz="2000" b="1">
                <a:effectLst>
                  <a:outerShdw blurRad="38100" dist="38100" dir="2700000" algn="tl">
                    <a:srgbClr val="C0C0C0"/>
                  </a:outerShdw>
                </a:effectLst>
              </a:rPr>
              <a:t>。</a:t>
            </a:r>
          </a:p>
        </p:txBody>
      </p:sp>
      <p:graphicFrame>
        <p:nvGraphicFramePr>
          <p:cNvPr id="59604" name="Group 212">
            <a:extLst>
              <a:ext uri="{FF2B5EF4-FFF2-40B4-BE49-F238E27FC236}">
                <a16:creationId xmlns:a16="http://schemas.microsoft.com/office/drawing/2014/main" id="{9BFADA3E-8DF8-4312-AEB9-703C662D7EE0}"/>
              </a:ext>
            </a:extLst>
          </p:cNvPr>
          <p:cNvGraphicFramePr>
            <a:graphicFrameLocks noGrp="1"/>
          </p:cNvGraphicFramePr>
          <p:nvPr/>
        </p:nvGraphicFramePr>
        <p:xfrm>
          <a:off x="2733675" y="5233988"/>
          <a:ext cx="2476500" cy="365125"/>
        </p:xfrm>
        <a:graphic>
          <a:graphicData uri="http://schemas.openxmlformats.org/drawingml/2006/table">
            <a:tbl>
              <a:tblPr/>
              <a:tblGrid>
                <a:gridCol w="1238250">
                  <a:extLst>
                    <a:ext uri="{9D8B030D-6E8A-4147-A177-3AD203B41FA5}">
                      <a16:colId xmlns:a16="http://schemas.microsoft.com/office/drawing/2014/main" val="20000"/>
                    </a:ext>
                  </a:extLst>
                </a:gridCol>
                <a:gridCol w="1238250">
                  <a:extLst>
                    <a:ext uri="{9D8B030D-6E8A-4147-A177-3AD203B41FA5}">
                      <a16:colId xmlns:a16="http://schemas.microsoft.com/office/drawing/2014/main" val="20001"/>
                    </a:ext>
                  </a:extLst>
                </a:gridCol>
              </a:tblGrid>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rgbClr val="969696"/>
                          </a:solidFill>
                          <a:effectLst/>
                          <a:latin typeface="Tahoma" pitchFamily="34" charset="0"/>
                          <a:ea typeface="宋体" pitchFamily="2" charset="-122"/>
                        </a:rPr>
                        <a:t>char *</a:t>
                      </a:r>
                    </a:p>
                  </a:txBody>
                  <a:tcPr marT="45641" marB="45641" horzOverflow="overflow">
                    <a:lnL w="28575" cap="flat" cmpd="sng" algn="ctr">
                      <a:solidFill>
                        <a:srgbClr val="4D4D4D"/>
                      </a:solidFill>
                      <a:prstDash val="solid"/>
                      <a:miter lim="800000"/>
                      <a:headEnd type="none" w="med" len="med"/>
                      <a:tailEnd type="none" w="med" len="med"/>
                    </a:lnL>
                    <a:lnR w="28575"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rgbClr val="969696"/>
                          </a:solidFill>
                          <a:effectLst/>
                          <a:latin typeface="Tahoma" pitchFamily="34" charset="0"/>
                          <a:ea typeface="宋体" pitchFamily="2" charset="-122"/>
                        </a:rPr>
                        <a:t>char *</a:t>
                      </a:r>
                    </a:p>
                  </a:txBody>
                  <a:tcPr marT="45641" marB="45641" horzOverflow="overflow">
                    <a:lnL w="28575" cap="flat" cmpd="sng" algn="ctr">
                      <a:solidFill>
                        <a:srgbClr val="4D4D4D"/>
                      </a:solidFill>
                      <a:prstDash val="solid"/>
                      <a:miter lim="800000"/>
                      <a:headEnd type="none" w="med" len="med"/>
                      <a:tailEnd type="none" w="med" len="med"/>
                    </a:lnL>
                    <a:lnR w="28575"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9505" name="Text Box 113">
            <a:extLst>
              <a:ext uri="{FF2B5EF4-FFF2-40B4-BE49-F238E27FC236}">
                <a16:creationId xmlns:a16="http://schemas.microsoft.com/office/drawing/2014/main" id="{DF0F476D-1A5A-44CA-8097-67C597F4295F}"/>
              </a:ext>
            </a:extLst>
          </p:cNvPr>
          <p:cNvSpPr txBox="1">
            <a:spLocks noChangeArrowheads="1"/>
          </p:cNvSpPr>
          <p:nvPr/>
        </p:nvSpPr>
        <p:spPr bwMode="auto">
          <a:xfrm>
            <a:off x="1979613" y="5013325"/>
            <a:ext cx="773112" cy="396875"/>
          </a:xfrm>
          <a:prstGeom prst="rect">
            <a:avLst/>
          </a:prstGeom>
          <a:noFill/>
          <a:ln w="9525">
            <a:noFill/>
            <a:miter lim="800000"/>
            <a:headEnd/>
            <a:tailEnd/>
          </a:ln>
          <a:effectLst/>
        </p:spPr>
        <p:txBody>
          <a:bodyPr>
            <a:spAutoFit/>
          </a:bodyPr>
          <a:lstStyle/>
          <a:p>
            <a:pPr algn="ctr">
              <a:spcBef>
                <a:spcPct val="50000"/>
              </a:spcBef>
              <a:defRPr/>
            </a:pPr>
            <a:r>
              <a:rPr lang="en-US" altLang="zh-CN" sz="2000" b="1">
                <a:solidFill>
                  <a:schemeClr val="tx2"/>
                </a:solidFill>
                <a:effectLst>
                  <a:outerShdw blurRad="38100" dist="38100" dir="2700000" algn="tl">
                    <a:srgbClr val="C0C0C0"/>
                  </a:outerShdw>
                </a:effectLst>
              </a:rPr>
              <a:t>pstr</a:t>
            </a:r>
          </a:p>
        </p:txBody>
      </p:sp>
      <p:graphicFrame>
        <p:nvGraphicFramePr>
          <p:cNvPr id="59601" name="Group 209">
            <a:extLst>
              <a:ext uri="{FF2B5EF4-FFF2-40B4-BE49-F238E27FC236}">
                <a16:creationId xmlns:a16="http://schemas.microsoft.com/office/drawing/2014/main" id="{B3A63FCA-51A8-44B5-AE17-CB9324776940}"/>
              </a:ext>
            </a:extLst>
          </p:cNvPr>
          <p:cNvGraphicFramePr>
            <a:graphicFrameLocks noGrp="1"/>
          </p:cNvGraphicFramePr>
          <p:nvPr/>
        </p:nvGraphicFramePr>
        <p:xfrm>
          <a:off x="2941638" y="5805488"/>
          <a:ext cx="2206625" cy="365125"/>
        </p:xfrm>
        <a:graphic>
          <a:graphicData uri="http://schemas.openxmlformats.org/drawingml/2006/table">
            <a:tbl>
              <a:tblPr/>
              <a:tblGrid>
                <a:gridCol w="552450">
                  <a:extLst>
                    <a:ext uri="{9D8B030D-6E8A-4147-A177-3AD203B41FA5}">
                      <a16:colId xmlns:a16="http://schemas.microsoft.com/office/drawing/2014/main" val="20000"/>
                    </a:ext>
                  </a:extLst>
                </a:gridCol>
                <a:gridCol w="550862">
                  <a:extLst>
                    <a:ext uri="{9D8B030D-6E8A-4147-A177-3AD203B41FA5}">
                      <a16:colId xmlns:a16="http://schemas.microsoft.com/office/drawing/2014/main" val="20001"/>
                    </a:ext>
                  </a:extLst>
                </a:gridCol>
                <a:gridCol w="552450">
                  <a:extLst>
                    <a:ext uri="{9D8B030D-6E8A-4147-A177-3AD203B41FA5}">
                      <a16:colId xmlns:a16="http://schemas.microsoft.com/office/drawing/2014/main" val="20002"/>
                    </a:ext>
                  </a:extLst>
                </a:gridCol>
                <a:gridCol w="550863">
                  <a:extLst>
                    <a:ext uri="{9D8B030D-6E8A-4147-A177-3AD203B41FA5}">
                      <a16:colId xmlns:a16="http://schemas.microsoft.com/office/drawing/2014/main" val="20003"/>
                    </a:ext>
                  </a:extLst>
                </a:gridCol>
              </a:tblGrid>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a:t>
                      </a: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1</a:t>
                      </a:r>
                      <a:r>
                        <a:rPr kumimoji="1" lang="en-US" altLang="zh-CN" sz="1800" b="1" i="0" u="none" strike="noStrike" cap="none" normalizeH="0" baseline="0">
                          <a:ln>
                            <a:noFill/>
                          </a:ln>
                          <a:solidFill>
                            <a:schemeClr val="tx1"/>
                          </a:solidFill>
                          <a:effectLst/>
                          <a:latin typeface="Tahoma" pitchFamily="34" charset="0"/>
                          <a:ea typeface="宋体" pitchFamily="2" charset="-122"/>
                        </a:rPr>
                        <a:t>’</a:t>
                      </a:r>
                    </a:p>
                  </a:txBody>
                  <a:tcPr marT="45641" marB="45641" horzOverflow="overflow">
                    <a:lnL w="28575" cap="flat" cmpd="sng" algn="ctr">
                      <a:solidFill>
                        <a:srgbClr val="4D4D4D"/>
                      </a:solidFill>
                      <a:prstDash val="solid"/>
                      <a:miter lim="800000"/>
                      <a:headEnd type="none" w="med" len="med"/>
                      <a:tailEnd type="none" w="med" len="med"/>
                    </a:lnL>
                    <a:lnR w="12700"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a:t>
                      </a: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2</a:t>
                      </a:r>
                      <a:r>
                        <a:rPr kumimoji="1" lang="en-US" altLang="zh-CN" sz="1800" b="1" i="0" u="none" strike="noStrike" cap="none" normalizeH="0" baseline="0">
                          <a:ln>
                            <a:noFill/>
                          </a:ln>
                          <a:solidFill>
                            <a:schemeClr val="tx1"/>
                          </a:solidFill>
                          <a:effectLst/>
                          <a:latin typeface="Tahoma" pitchFamily="34" charset="0"/>
                          <a:ea typeface="宋体" pitchFamily="2" charset="-122"/>
                        </a:rPr>
                        <a:t>’</a:t>
                      </a:r>
                    </a:p>
                  </a:txBody>
                  <a:tcPr marT="45641" marB="45641" horzOverflow="overflow">
                    <a:lnL w="12700" cap="flat" cmpd="sng" algn="ctr">
                      <a:solidFill>
                        <a:srgbClr val="4D4D4D"/>
                      </a:solidFill>
                      <a:prstDash val="solid"/>
                      <a:miter lim="800000"/>
                      <a:headEnd type="none" w="med" len="med"/>
                      <a:tailEnd type="none" w="med" len="med"/>
                    </a:lnL>
                    <a:lnR w="12700"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a:t>
                      </a: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3</a:t>
                      </a:r>
                      <a:r>
                        <a:rPr kumimoji="1" lang="en-US" altLang="zh-CN" sz="1800" b="1" i="0" u="none" strike="noStrike" cap="none" normalizeH="0" baseline="0">
                          <a:ln>
                            <a:noFill/>
                          </a:ln>
                          <a:solidFill>
                            <a:schemeClr val="tx1"/>
                          </a:solidFill>
                          <a:effectLst/>
                          <a:latin typeface="Tahoma" pitchFamily="34" charset="0"/>
                          <a:ea typeface="宋体" pitchFamily="2" charset="-122"/>
                        </a:rPr>
                        <a:t>’</a:t>
                      </a:r>
                    </a:p>
                  </a:txBody>
                  <a:tcPr marT="45641" marB="45641" horzOverflow="overflow">
                    <a:lnL w="12700" cap="flat" cmpd="sng" algn="ctr">
                      <a:solidFill>
                        <a:srgbClr val="4D4D4D"/>
                      </a:solidFill>
                      <a:prstDash val="solid"/>
                      <a:miter lim="800000"/>
                      <a:headEnd type="none" w="med" len="med"/>
                      <a:tailEnd type="none" w="med" len="med"/>
                    </a:lnL>
                    <a:lnR w="12700"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a:t>
                      </a:r>
                      <a:r>
                        <a:rPr kumimoji="1" lang="en-US" altLang="zh-CN" sz="1800" b="1" i="0" u="none" strike="noStrike" cap="none" normalizeH="0" baseline="0">
                          <a:ln>
                            <a:noFill/>
                          </a:ln>
                          <a:solidFill>
                            <a:srgbClr val="FF3300"/>
                          </a:solidFill>
                          <a:effectLst>
                            <a:outerShdw blurRad="38100" dist="38100" dir="2700000" algn="tl">
                              <a:srgbClr val="C0C0C0"/>
                            </a:outerShdw>
                          </a:effectLst>
                          <a:latin typeface="Tahoma" pitchFamily="34" charset="0"/>
                          <a:ea typeface="宋体" pitchFamily="2" charset="-122"/>
                        </a:rPr>
                        <a:t>\0</a:t>
                      </a:r>
                      <a:r>
                        <a:rPr kumimoji="1" lang="en-US" altLang="zh-CN" sz="1800" b="1" i="0" u="none" strike="noStrike" cap="none" normalizeH="0" baseline="0">
                          <a:ln>
                            <a:noFill/>
                          </a:ln>
                          <a:solidFill>
                            <a:schemeClr val="tx1"/>
                          </a:solidFill>
                          <a:effectLst/>
                          <a:latin typeface="Tahoma" pitchFamily="34" charset="0"/>
                          <a:ea typeface="宋体" pitchFamily="2" charset="-122"/>
                        </a:rPr>
                        <a:t>’</a:t>
                      </a:r>
                    </a:p>
                  </a:txBody>
                  <a:tcPr marT="45641" marB="45641" horzOverflow="overflow">
                    <a:lnL w="12700" cap="flat" cmpd="sng" algn="ctr">
                      <a:solidFill>
                        <a:srgbClr val="4D4D4D"/>
                      </a:solidFill>
                      <a:prstDash val="solid"/>
                      <a:miter lim="800000"/>
                      <a:headEnd type="none" w="med" len="med"/>
                      <a:tailEnd type="none" w="med" len="med"/>
                    </a:lnL>
                    <a:lnR w="28575"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pSp>
        <p:nvGrpSpPr>
          <p:cNvPr id="2" name="Group 213">
            <a:extLst>
              <a:ext uri="{FF2B5EF4-FFF2-40B4-BE49-F238E27FC236}">
                <a16:creationId xmlns:a16="http://schemas.microsoft.com/office/drawing/2014/main" id="{A92A576D-5B90-4B64-81AE-3B11DB2E5491}"/>
              </a:ext>
            </a:extLst>
          </p:cNvPr>
          <p:cNvGrpSpPr>
            <a:grpSpLocks/>
          </p:cNvGrpSpPr>
          <p:nvPr/>
        </p:nvGrpSpPr>
        <p:grpSpPr bwMode="auto">
          <a:xfrm>
            <a:off x="2935288" y="5426075"/>
            <a:ext cx="2335212" cy="381000"/>
            <a:chOff x="1849" y="3418"/>
            <a:chExt cx="1471" cy="240"/>
          </a:xfrm>
        </p:grpSpPr>
        <p:sp>
          <p:nvSpPr>
            <p:cNvPr id="26687" name="Line 167">
              <a:extLst>
                <a:ext uri="{FF2B5EF4-FFF2-40B4-BE49-F238E27FC236}">
                  <a16:creationId xmlns:a16="http://schemas.microsoft.com/office/drawing/2014/main" id="{7C3B405B-AEE9-4F92-9BDE-509387226DF1}"/>
                </a:ext>
              </a:extLst>
            </p:cNvPr>
            <p:cNvSpPr>
              <a:spLocks noChangeShapeType="1"/>
            </p:cNvSpPr>
            <p:nvPr/>
          </p:nvSpPr>
          <p:spPr bwMode="auto">
            <a:xfrm flipH="1">
              <a:off x="1849" y="3419"/>
              <a:ext cx="231" cy="239"/>
            </a:xfrm>
            <a:prstGeom prst="line">
              <a:avLst/>
            </a:prstGeom>
            <a:noFill/>
            <a:ln w="28575">
              <a:solidFill>
                <a:srgbClr val="993300"/>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6688" name="Line 168">
              <a:extLst>
                <a:ext uri="{FF2B5EF4-FFF2-40B4-BE49-F238E27FC236}">
                  <a16:creationId xmlns:a16="http://schemas.microsoft.com/office/drawing/2014/main" id="{F798D496-03A9-4BFF-827B-4EC7111580A5}"/>
                </a:ext>
              </a:extLst>
            </p:cNvPr>
            <p:cNvSpPr>
              <a:spLocks noChangeShapeType="1"/>
            </p:cNvSpPr>
            <p:nvPr/>
          </p:nvSpPr>
          <p:spPr bwMode="auto">
            <a:xfrm>
              <a:off x="2880" y="3418"/>
              <a:ext cx="440" cy="228"/>
            </a:xfrm>
            <a:prstGeom prst="line">
              <a:avLst/>
            </a:prstGeom>
            <a:noFill/>
            <a:ln w="28575">
              <a:solidFill>
                <a:srgbClr val="993300"/>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aphicFrame>
        <p:nvGraphicFramePr>
          <p:cNvPr id="59603" name="Group 211">
            <a:extLst>
              <a:ext uri="{FF2B5EF4-FFF2-40B4-BE49-F238E27FC236}">
                <a16:creationId xmlns:a16="http://schemas.microsoft.com/office/drawing/2014/main" id="{44F0AA96-593D-435A-BA42-1463F6E4D28F}"/>
              </a:ext>
            </a:extLst>
          </p:cNvPr>
          <p:cNvGraphicFramePr>
            <a:graphicFrameLocks noGrp="1"/>
          </p:cNvGraphicFramePr>
          <p:nvPr/>
        </p:nvGraphicFramePr>
        <p:xfrm>
          <a:off x="5273675" y="5815013"/>
          <a:ext cx="2754313" cy="365125"/>
        </p:xfrm>
        <a:graphic>
          <a:graphicData uri="http://schemas.openxmlformats.org/drawingml/2006/table">
            <a:tbl>
              <a:tblPr/>
              <a:tblGrid>
                <a:gridCol w="550863">
                  <a:extLst>
                    <a:ext uri="{9D8B030D-6E8A-4147-A177-3AD203B41FA5}">
                      <a16:colId xmlns:a16="http://schemas.microsoft.com/office/drawing/2014/main" val="20000"/>
                    </a:ext>
                  </a:extLst>
                </a:gridCol>
                <a:gridCol w="550862">
                  <a:extLst>
                    <a:ext uri="{9D8B030D-6E8A-4147-A177-3AD203B41FA5}">
                      <a16:colId xmlns:a16="http://schemas.microsoft.com/office/drawing/2014/main" val="20001"/>
                    </a:ext>
                  </a:extLst>
                </a:gridCol>
                <a:gridCol w="550863">
                  <a:extLst>
                    <a:ext uri="{9D8B030D-6E8A-4147-A177-3AD203B41FA5}">
                      <a16:colId xmlns:a16="http://schemas.microsoft.com/office/drawing/2014/main" val="20002"/>
                    </a:ext>
                  </a:extLst>
                </a:gridCol>
                <a:gridCol w="550862">
                  <a:extLst>
                    <a:ext uri="{9D8B030D-6E8A-4147-A177-3AD203B41FA5}">
                      <a16:colId xmlns:a16="http://schemas.microsoft.com/office/drawing/2014/main" val="20003"/>
                    </a:ext>
                  </a:extLst>
                </a:gridCol>
                <a:gridCol w="550863">
                  <a:extLst>
                    <a:ext uri="{9D8B030D-6E8A-4147-A177-3AD203B41FA5}">
                      <a16:colId xmlns:a16="http://schemas.microsoft.com/office/drawing/2014/main" val="20004"/>
                    </a:ext>
                  </a:extLst>
                </a:gridCol>
              </a:tblGrid>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a:t>
                      </a: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5</a:t>
                      </a:r>
                      <a:r>
                        <a:rPr kumimoji="1" lang="en-US" altLang="zh-CN" sz="1800" b="1" i="0" u="none" strike="noStrike" cap="none" normalizeH="0" baseline="0">
                          <a:ln>
                            <a:noFill/>
                          </a:ln>
                          <a:solidFill>
                            <a:schemeClr val="tx1"/>
                          </a:solidFill>
                          <a:effectLst/>
                          <a:latin typeface="Tahoma" pitchFamily="34" charset="0"/>
                          <a:ea typeface="宋体" pitchFamily="2" charset="-122"/>
                        </a:rPr>
                        <a:t>’</a:t>
                      </a:r>
                    </a:p>
                  </a:txBody>
                  <a:tcPr marT="45641" marB="45641" horzOverflow="overflow">
                    <a:lnL w="28575" cap="flat" cmpd="sng" algn="ctr">
                      <a:solidFill>
                        <a:srgbClr val="4D4D4D"/>
                      </a:solidFill>
                      <a:prstDash val="solid"/>
                      <a:miter lim="800000"/>
                      <a:headEnd type="none" w="med" len="med"/>
                      <a:tailEnd type="none" w="med" len="med"/>
                    </a:lnL>
                    <a:lnR w="12700"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a:t>
                      </a: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6</a:t>
                      </a:r>
                      <a:r>
                        <a:rPr kumimoji="1" lang="en-US" altLang="zh-CN" sz="1800" b="1" i="0" u="none" strike="noStrike" cap="none" normalizeH="0" baseline="0">
                          <a:ln>
                            <a:noFill/>
                          </a:ln>
                          <a:solidFill>
                            <a:schemeClr val="tx1"/>
                          </a:solidFill>
                          <a:effectLst/>
                          <a:latin typeface="Tahoma" pitchFamily="34" charset="0"/>
                          <a:ea typeface="宋体" pitchFamily="2" charset="-122"/>
                        </a:rPr>
                        <a:t>’</a:t>
                      </a:r>
                    </a:p>
                  </a:txBody>
                  <a:tcPr marT="45641" marB="45641" horzOverflow="overflow">
                    <a:lnL w="12700" cap="flat" cmpd="sng" algn="ctr">
                      <a:solidFill>
                        <a:srgbClr val="4D4D4D"/>
                      </a:solidFill>
                      <a:prstDash val="solid"/>
                      <a:miter lim="800000"/>
                      <a:headEnd type="none" w="med" len="med"/>
                      <a:tailEnd type="none" w="med" len="med"/>
                    </a:lnL>
                    <a:lnR w="12700"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a:t>
                      </a: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7</a:t>
                      </a:r>
                      <a:r>
                        <a:rPr kumimoji="1" lang="en-US" altLang="zh-CN" sz="1800" b="1" i="0" u="none" strike="noStrike" cap="none" normalizeH="0" baseline="0">
                          <a:ln>
                            <a:noFill/>
                          </a:ln>
                          <a:solidFill>
                            <a:schemeClr val="tx1"/>
                          </a:solidFill>
                          <a:effectLst/>
                          <a:latin typeface="Tahoma" pitchFamily="34" charset="0"/>
                          <a:ea typeface="宋体" pitchFamily="2" charset="-122"/>
                        </a:rPr>
                        <a:t>’</a:t>
                      </a:r>
                    </a:p>
                  </a:txBody>
                  <a:tcPr marT="45641" marB="45641" horzOverflow="overflow">
                    <a:lnL w="12700" cap="flat" cmpd="sng" algn="ctr">
                      <a:solidFill>
                        <a:srgbClr val="4D4D4D"/>
                      </a:solidFill>
                      <a:prstDash val="solid"/>
                      <a:miter lim="800000"/>
                      <a:headEnd type="none" w="med" len="med"/>
                      <a:tailEnd type="none" w="med" len="med"/>
                    </a:lnL>
                    <a:lnR w="12700"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a:t>
                      </a: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8</a:t>
                      </a:r>
                      <a:r>
                        <a:rPr kumimoji="1" lang="en-US" altLang="zh-CN" sz="1800" b="1" i="0" u="none" strike="noStrike" cap="none" normalizeH="0" baseline="0">
                          <a:ln>
                            <a:noFill/>
                          </a:ln>
                          <a:solidFill>
                            <a:schemeClr val="tx1"/>
                          </a:solidFill>
                          <a:effectLst/>
                          <a:latin typeface="Tahoma" pitchFamily="34" charset="0"/>
                          <a:ea typeface="宋体" pitchFamily="2" charset="-122"/>
                        </a:rPr>
                        <a:t>’</a:t>
                      </a:r>
                    </a:p>
                  </a:txBody>
                  <a:tcPr marT="45641" marB="45641" horzOverflow="overflow">
                    <a:lnL w="12700" cap="flat" cmpd="sng" algn="ctr">
                      <a:solidFill>
                        <a:srgbClr val="4D4D4D"/>
                      </a:solidFill>
                      <a:prstDash val="solid"/>
                      <a:miter lim="800000"/>
                      <a:headEnd type="none" w="med" len="med"/>
                      <a:tailEnd type="none" w="med" len="med"/>
                    </a:lnL>
                    <a:lnR w="12700"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a:t>
                      </a:r>
                      <a:r>
                        <a:rPr kumimoji="1" lang="en-US" altLang="zh-CN" sz="1800" b="1" i="0" u="none" strike="noStrike" cap="none" normalizeH="0" baseline="0">
                          <a:ln>
                            <a:noFill/>
                          </a:ln>
                          <a:solidFill>
                            <a:srgbClr val="FF3300"/>
                          </a:solidFill>
                          <a:effectLst>
                            <a:outerShdw blurRad="38100" dist="38100" dir="2700000" algn="tl">
                              <a:srgbClr val="C0C0C0"/>
                            </a:outerShdw>
                          </a:effectLst>
                          <a:latin typeface="Tahoma" pitchFamily="34" charset="0"/>
                          <a:ea typeface="宋体" pitchFamily="2" charset="-122"/>
                        </a:rPr>
                        <a:t>\0</a:t>
                      </a:r>
                      <a:r>
                        <a:rPr kumimoji="1" lang="en-US" altLang="zh-CN" sz="1800" b="1" i="0" u="none" strike="noStrike" cap="none" normalizeH="0" baseline="0">
                          <a:ln>
                            <a:noFill/>
                          </a:ln>
                          <a:solidFill>
                            <a:schemeClr val="tx1"/>
                          </a:solidFill>
                          <a:effectLst/>
                          <a:latin typeface="Tahoma" pitchFamily="34" charset="0"/>
                          <a:ea typeface="宋体" pitchFamily="2" charset="-122"/>
                        </a:rPr>
                        <a:t>’</a:t>
                      </a:r>
                    </a:p>
                  </a:txBody>
                  <a:tcPr marT="45641" marB="45641" horzOverflow="overflow">
                    <a:lnL w="12700" cap="flat" cmpd="sng" algn="ctr">
                      <a:solidFill>
                        <a:srgbClr val="4D4D4D"/>
                      </a:solidFill>
                      <a:prstDash val="solid"/>
                      <a:miter lim="800000"/>
                      <a:headEnd type="none" w="med" len="med"/>
                      <a:tailEnd type="none" w="med" len="med"/>
                    </a:lnL>
                    <a:lnR w="28575"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59442"/>
                                        </p:tgtEl>
                                        <p:attrNameLst>
                                          <p:attrName>style.visibility</p:attrName>
                                        </p:attrNameLst>
                                      </p:cBhvr>
                                      <p:to>
                                        <p:strVal val="visible"/>
                                      </p:to>
                                    </p:set>
                                    <p:anim calcmode="lin" valueType="num">
                                      <p:cBhvr>
                                        <p:cTn id="7" dur="1000" fill="hold"/>
                                        <p:tgtEl>
                                          <p:spTgt spid="59442"/>
                                        </p:tgtEl>
                                        <p:attrNameLst>
                                          <p:attrName>ppt_x</p:attrName>
                                        </p:attrNameLst>
                                      </p:cBhvr>
                                      <p:tavLst>
                                        <p:tav tm="0">
                                          <p:val>
                                            <p:strVal val="#ppt_x-.2"/>
                                          </p:val>
                                        </p:tav>
                                        <p:tav tm="100000">
                                          <p:val>
                                            <p:strVal val="#ppt_x"/>
                                          </p:val>
                                        </p:tav>
                                      </p:tavLst>
                                    </p:anim>
                                    <p:anim calcmode="lin" valueType="num">
                                      <p:cBhvr>
                                        <p:cTn id="8" dur="1000" fill="hold"/>
                                        <p:tgtEl>
                                          <p:spTgt spid="59442"/>
                                        </p:tgtEl>
                                        <p:attrNameLst>
                                          <p:attrName>ppt_y</p:attrName>
                                        </p:attrNameLst>
                                      </p:cBhvr>
                                      <p:tavLst>
                                        <p:tav tm="0">
                                          <p:val>
                                            <p:strVal val="#ppt_y"/>
                                          </p:val>
                                        </p:tav>
                                        <p:tav tm="100000">
                                          <p:val>
                                            <p:strVal val="#ppt_y"/>
                                          </p:val>
                                        </p:tav>
                                      </p:tavLst>
                                    </p:anim>
                                    <p:animEffect transition="in" filter="wipe(right)" prLst="gradientSize: 0.1">
                                      <p:cBhvr>
                                        <p:cTn id="9" dur="1000"/>
                                        <p:tgtEl>
                                          <p:spTgt spid="5944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59443"/>
                                        </p:tgtEl>
                                        <p:attrNameLst>
                                          <p:attrName>style.visibility</p:attrName>
                                        </p:attrNameLst>
                                      </p:cBhvr>
                                      <p:to>
                                        <p:strVal val="visible"/>
                                      </p:to>
                                    </p:set>
                                    <p:anim calcmode="lin" valueType="num">
                                      <p:cBhvr>
                                        <p:cTn id="14" dur="1000" fill="hold"/>
                                        <p:tgtEl>
                                          <p:spTgt spid="59443"/>
                                        </p:tgtEl>
                                        <p:attrNameLst>
                                          <p:attrName>ppt_x</p:attrName>
                                        </p:attrNameLst>
                                      </p:cBhvr>
                                      <p:tavLst>
                                        <p:tav tm="0">
                                          <p:val>
                                            <p:strVal val="#ppt_x-.2"/>
                                          </p:val>
                                        </p:tav>
                                        <p:tav tm="100000">
                                          <p:val>
                                            <p:strVal val="#ppt_x"/>
                                          </p:val>
                                        </p:tav>
                                      </p:tavLst>
                                    </p:anim>
                                    <p:anim calcmode="lin" valueType="num">
                                      <p:cBhvr>
                                        <p:cTn id="15" dur="1000" fill="hold"/>
                                        <p:tgtEl>
                                          <p:spTgt spid="59443"/>
                                        </p:tgtEl>
                                        <p:attrNameLst>
                                          <p:attrName>ppt_y</p:attrName>
                                        </p:attrNameLst>
                                      </p:cBhvr>
                                      <p:tavLst>
                                        <p:tav tm="0">
                                          <p:val>
                                            <p:strVal val="#ppt_y"/>
                                          </p:val>
                                        </p:tav>
                                        <p:tav tm="100000">
                                          <p:val>
                                            <p:strVal val="#ppt_y"/>
                                          </p:val>
                                        </p:tav>
                                      </p:tavLst>
                                    </p:anim>
                                    <p:animEffect transition="in" filter="wipe(right)" prLst="gradientSize: 0.1">
                                      <p:cBhvr>
                                        <p:cTn id="16" dur="1000"/>
                                        <p:tgtEl>
                                          <p:spTgt spid="5944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59463"/>
                                        </p:tgtEl>
                                        <p:attrNameLst>
                                          <p:attrName>style.visibility</p:attrName>
                                        </p:attrNameLst>
                                      </p:cBhvr>
                                      <p:to>
                                        <p:strVal val="visible"/>
                                      </p:to>
                                    </p:set>
                                    <p:anim calcmode="lin" valueType="num">
                                      <p:cBhvr>
                                        <p:cTn id="21" dur="1000" fill="hold"/>
                                        <p:tgtEl>
                                          <p:spTgt spid="59463"/>
                                        </p:tgtEl>
                                        <p:attrNameLst>
                                          <p:attrName>ppt_x</p:attrName>
                                        </p:attrNameLst>
                                      </p:cBhvr>
                                      <p:tavLst>
                                        <p:tav tm="0">
                                          <p:val>
                                            <p:strVal val="#ppt_x-.2"/>
                                          </p:val>
                                        </p:tav>
                                        <p:tav tm="100000">
                                          <p:val>
                                            <p:strVal val="#ppt_x"/>
                                          </p:val>
                                        </p:tav>
                                      </p:tavLst>
                                    </p:anim>
                                    <p:anim calcmode="lin" valueType="num">
                                      <p:cBhvr>
                                        <p:cTn id="22" dur="1000" fill="hold"/>
                                        <p:tgtEl>
                                          <p:spTgt spid="59463"/>
                                        </p:tgtEl>
                                        <p:attrNameLst>
                                          <p:attrName>ppt_y</p:attrName>
                                        </p:attrNameLst>
                                      </p:cBhvr>
                                      <p:tavLst>
                                        <p:tav tm="0">
                                          <p:val>
                                            <p:strVal val="#ppt_y"/>
                                          </p:val>
                                        </p:tav>
                                        <p:tav tm="100000">
                                          <p:val>
                                            <p:strVal val="#ppt_y"/>
                                          </p:val>
                                        </p:tav>
                                      </p:tavLst>
                                    </p:anim>
                                    <p:animEffect transition="in" filter="wipe(right)" prLst="gradientSize: 0.1">
                                      <p:cBhvr>
                                        <p:cTn id="23" dur="1000"/>
                                        <p:tgtEl>
                                          <p:spTgt spid="59463"/>
                                        </p:tgtEl>
                                      </p:cBhvr>
                                    </p:animEffect>
                                  </p:childTnLst>
                                </p:cTn>
                              </p:par>
                              <p:par>
                                <p:cTn id="24" presetID="29" presetClass="entr" presetSubtype="0" fill="hold" grpId="0" nodeType="withEffect">
                                  <p:stCondLst>
                                    <p:cond delay="0"/>
                                  </p:stCondLst>
                                  <p:childTnLst>
                                    <p:set>
                                      <p:cBhvr>
                                        <p:cTn id="25" dur="1" fill="hold">
                                          <p:stCondLst>
                                            <p:cond delay="0"/>
                                          </p:stCondLst>
                                        </p:cTn>
                                        <p:tgtEl>
                                          <p:spTgt spid="59462"/>
                                        </p:tgtEl>
                                        <p:attrNameLst>
                                          <p:attrName>style.visibility</p:attrName>
                                        </p:attrNameLst>
                                      </p:cBhvr>
                                      <p:to>
                                        <p:strVal val="visible"/>
                                      </p:to>
                                    </p:set>
                                    <p:anim calcmode="lin" valueType="num">
                                      <p:cBhvr>
                                        <p:cTn id="26" dur="1000" fill="hold"/>
                                        <p:tgtEl>
                                          <p:spTgt spid="59462"/>
                                        </p:tgtEl>
                                        <p:attrNameLst>
                                          <p:attrName>ppt_x</p:attrName>
                                        </p:attrNameLst>
                                      </p:cBhvr>
                                      <p:tavLst>
                                        <p:tav tm="0">
                                          <p:val>
                                            <p:strVal val="#ppt_x-.2"/>
                                          </p:val>
                                        </p:tav>
                                        <p:tav tm="100000">
                                          <p:val>
                                            <p:strVal val="#ppt_x"/>
                                          </p:val>
                                        </p:tav>
                                      </p:tavLst>
                                    </p:anim>
                                    <p:anim calcmode="lin" valueType="num">
                                      <p:cBhvr>
                                        <p:cTn id="27" dur="1000" fill="hold"/>
                                        <p:tgtEl>
                                          <p:spTgt spid="59462"/>
                                        </p:tgtEl>
                                        <p:attrNameLst>
                                          <p:attrName>ppt_y</p:attrName>
                                        </p:attrNameLst>
                                      </p:cBhvr>
                                      <p:tavLst>
                                        <p:tav tm="0">
                                          <p:val>
                                            <p:strVal val="#ppt_y"/>
                                          </p:val>
                                        </p:tav>
                                        <p:tav tm="100000">
                                          <p:val>
                                            <p:strVal val="#ppt_y"/>
                                          </p:val>
                                        </p:tav>
                                      </p:tavLst>
                                    </p:anim>
                                    <p:animEffect transition="in" filter="wipe(right)" prLst="gradientSize: 0.1">
                                      <p:cBhvr>
                                        <p:cTn id="28" dur="1000"/>
                                        <p:tgtEl>
                                          <p:spTgt spid="59462"/>
                                        </p:tgtEl>
                                      </p:cBhvr>
                                    </p:animEffect>
                                  </p:childTnLst>
                                </p:cTn>
                              </p:par>
                              <p:par>
                                <p:cTn id="29" presetID="29" presetClass="entr" presetSubtype="0" fill="hold" nodeType="withEffect">
                                  <p:stCondLst>
                                    <p:cond delay="0"/>
                                  </p:stCondLst>
                                  <p:childTnLst>
                                    <p:set>
                                      <p:cBhvr>
                                        <p:cTn id="30" dur="1" fill="hold">
                                          <p:stCondLst>
                                            <p:cond delay="0"/>
                                          </p:stCondLst>
                                        </p:cTn>
                                        <p:tgtEl>
                                          <p:spTgt spid="59492"/>
                                        </p:tgtEl>
                                        <p:attrNameLst>
                                          <p:attrName>style.visibility</p:attrName>
                                        </p:attrNameLst>
                                      </p:cBhvr>
                                      <p:to>
                                        <p:strVal val="visible"/>
                                      </p:to>
                                    </p:set>
                                    <p:anim calcmode="lin" valueType="num">
                                      <p:cBhvr>
                                        <p:cTn id="31" dur="1000" fill="hold"/>
                                        <p:tgtEl>
                                          <p:spTgt spid="59492"/>
                                        </p:tgtEl>
                                        <p:attrNameLst>
                                          <p:attrName>ppt_x</p:attrName>
                                        </p:attrNameLst>
                                      </p:cBhvr>
                                      <p:tavLst>
                                        <p:tav tm="0">
                                          <p:val>
                                            <p:strVal val="#ppt_x-.2"/>
                                          </p:val>
                                        </p:tav>
                                        <p:tav tm="100000">
                                          <p:val>
                                            <p:strVal val="#ppt_x"/>
                                          </p:val>
                                        </p:tav>
                                      </p:tavLst>
                                    </p:anim>
                                    <p:anim calcmode="lin" valueType="num">
                                      <p:cBhvr>
                                        <p:cTn id="32" dur="1000" fill="hold"/>
                                        <p:tgtEl>
                                          <p:spTgt spid="59492"/>
                                        </p:tgtEl>
                                        <p:attrNameLst>
                                          <p:attrName>ppt_y</p:attrName>
                                        </p:attrNameLst>
                                      </p:cBhvr>
                                      <p:tavLst>
                                        <p:tav tm="0">
                                          <p:val>
                                            <p:strVal val="#ppt_y"/>
                                          </p:val>
                                        </p:tav>
                                        <p:tav tm="100000">
                                          <p:val>
                                            <p:strVal val="#ppt_y"/>
                                          </p:val>
                                        </p:tav>
                                      </p:tavLst>
                                    </p:anim>
                                    <p:animEffect transition="in" filter="wipe(right)" prLst="gradientSize: 0.1">
                                      <p:cBhvr>
                                        <p:cTn id="33" dur="1000"/>
                                        <p:tgtEl>
                                          <p:spTgt spid="5949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9" presetClass="entr" presetSubtype="0" fill="hold" grpId="0" nodeType="clickEffect">
                                  <p:stCondLst>
                                    <p:cond delay="0"/>
                                  </p:stCondLst>
                                  <p:childTnLst>
                                    <p:set>
                                      <p:cBhvr>
                                        <p:cTn id="37" dur="1" fill="hold">
                                          <p:stCondLst>
                                            <p:cond delay="0"/>
                                          </p:stCondLst>
                                        </p:cTn>
                                        <p:tgtEl>
                                          <p:spTgt spid="59493"/>
                                        </p:tgtEl>
                                        <p:attrNameLst>
                                          <p:attrName>style.visibility</p:attrName>
                                        </p:attrNameLst>
                                      </p:cBhvr>
                                      <p:to>
                                        <p:strVal val="visible"/>
                                      </p:to>
                                    </p:set>
                                    <p:anim calcmode="lin" valueType="num">
                                      <p:cBhvr>
                                        <p:cTn id="38" dur="1000" fill="hold"/>
                                        <p:tgtEl>
                                          <p:spTgt spid="59493"/>
                                        </p:tgtEl>
                                        <p:attrNameLst>
                                          <p:attrName>ppt_x</p:attrName>
                                        </p:attrNameLst>
                                      </p:cBhvr>
                                      <p:tavLst>
                                        <p:tav tm="0">
                                          <p:val>
                                            <p:strVal val="#ppt_x-.2"/>
                                          </p:val>
                                        </p:tav>
                                        <p:tav tm="100000">
                                          <p:val>
                                            <p:strVal val="#ppt_x"/>
                                          </p:val>
                                        </p:tav>
                                      </p:tavLst>
                                    </p:anim>
                                    <p:anim calcmode="lin" valueType="num">
                                      <p:cBhvr>
                                        <p:cTn id="39" dur="1000" fill="hold"/>
                                        <p:tgtEl>
                                          <p:spTgt spid="59493"/>
                                        </p:tgtEl>
                                        <p:attrNameLst>
                                          <p:attrName>ppt_y</p:attrName>
                                        </p:attrNameLst>
                                      </p:cBhvr>
                                      <p:tavLst>
                                        <p:tav tm="0">
                                          <p:val>
                                            <p:strVal val="#ppt_y"/>
                                          </p:val>
                                        </p:tav>
                                        <p:tav tm="100000">
                                          <p:val>
                                            <p:strVal val="#ppt_y"/>
                                          </p:val>
                                        </p:tav>
                                      </p:tavLst>
                                    </p:anim>
                                    <p:animEffect transition="in" filter="wipe(right)" prLst="gradientSize: 0.1">
                                      <p:cBhvr>
                                        <p:cTn id="40" dur="1000"/>
                                        <p:tgtEl>
                                          <p:spTgt spid="59493"/>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9" presetClass="entr" presetSubtype="0" fill="hold" grpId="0" nodeType="clickEffect">
                                  <p:stCondLst>
                                    <p:cond delay="0"/>
                                  </p:stCondLst>
                                  <p:childTnLst>
                                    <p:set>
                                      <p:cBhvr>
                                        <p:cTn id="44" dur="1" fill="hold">
                                          <p:stCondLst>
                                            <p:cond delay="0"/>
                                          </p:stCondLst>
                                        </p:cTn>
                                        <p:tgtEl>
                                          <p:spTgt spid="59494"/>
                                        </p:tgtEl>
                                        <p:attrNameLst>
                                          <p:attrName>style.visibility</p:attrName>
                                        </p:attrNameLst>
                                      </p:cBhvr>
                                      <p:to>
                                        <p:strVal val="visible"/>
                                      </p:to>
                                    </p:set>
                                    <p:anim calcmode="lin" valueType="num">
                                      <p:cBhvr>
                                        <p:cTn id="45" dur="1000" fill="hold"/>
                                        <p:tgtEl>
                                          <p:spTgt spid="59494"/>
                                        </p:tgtEl>
                                        <p:attrNameLst>
                                          <p:attrName>ppt_x</p:attrName>
                                        </p:attrNameLst>
                                      </p:cBhvr>
                                      <p:tavLst>
                                        <p:tav tm="0">
                                          <p:val>
                                            <p:strVal val="#ppt_x-.2"/>
                                          </p:val>
                                        </p:tav>
                                        <p:tav tm="100000">
                                          <p:val>
                                            <p:strVal val="#ppt_x"/>
                                          </p:val>
                                        </p:tav>
                                      </p:tavLst>
                                    </p:anim>
                                    <p:anim calcmode="lin" valueType="num">
                                      <p:cBhvr>
                                        <p:cTn id="46" dur="1000" fill="hold"/>
                                        <p:tgtEl>
                                          <p:spTgt spid="59494"/>
                                        </p:tgtEl>
                                        <p:attrNameLst>
                                          <p:attrName>ppt_y</p:attrName>
                                        </p:attrNameLst>
                                      </p:cBhvr>
                                      <p:tavLst>
                                        <p:tav tm="0">
                                          <p:val>
                                            <p:strVal val="#ppt_y"/>
                                          </p:val>
                                        </p:tav>
                                        <p:tav tm="100000">
                                          <p:val>
                                            <p:strVal val="#ppt_y"/>
                                          </p:val>
                                        </p:tav>
                                      </p:tavLst>
                                    </p:anim>
                                    <p:animEffect transition="in" filter="wipe(right)" prLst="gradientSize: 0.1">
                                      <p:cBhvr>
                                        <p:cTn id="47" dur="1000"/>
                                        <p:tgtEl>
                                          <p:spTgt spid="5949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9" presetClass="entr" presetSubtype="0" fill="hold" nodeType="clickEffect">
                                  <p:stCondLst>
                                    <p:cond delay="0"/>
                                  </p:stCondLst>
                                  <p:childTnLst>
                                    <p:set>
                                      <p:cBhvr>
                                        <p:cTn id="51" dur="1" fill="hold">
                                          <p:stCondLst>
                                            <p:cond delay="0"/>
                                          </p:stCondLst>
                                        </p:cTn>
                                        <p:tgtEl>
                                          <p:spTgt spid="59604"/>
                                        </p:tgtEl>
                                        <p:attrNameLst>
                                          <p:attrName>style.visibility</p:attrName>
                                        </p:attrNameLst>
                                      </p:cBhvr>
                                      <p:to>
                                        <p:strVal val="visible"/>
                                      </p:to>
                                    </p:set>
                                    <p:anim calcmode="lin" valueType="num">
                                      <p:cBhvr>
                                        <p:cTn id="52" dur="1000" fill="hold"/>
                                        <p:tgtEl>
                                          <p:spTgt spid="59604"/>
                                        </p:tgtEl>
                                        <p:attrNameLst>
                                          <p:attrName>ppt_x</p:attrName>
                                        </p:attrNameLst>
                                      </p:cBhvr>
                                      <p:tavLst>
                                        <p:tav tm="0">
                                          <p:val>
                                            <p:strVal val="#ppt_x-.2"/>
                                          </p:val>
                                        </p:tav>
                                        <p:tav tm="100000">
                                          <p:val>
                                            <p:strVal val="#ppt_x"/>
                                          </p:val>
                                        </p:tav>
                                      </p:tavLst>
                                    </p:anim>
                                    <p:anim calcmode="lin" valueType="num">
                                      <p:cBhvr>
                                        <p:cTn id="53" dur="1000" fill="hold"/>
                                        <p:tgtEl>
                                          <p:spTgt spid="59604"/>
                                        </p:tgtEl>
                                        <p:attrNameLst>
                                          <p:attrName>ppt_y</p:attrName>
                                        </p:attrNameLst>
                                      </p:cBhvr>
                                      <p:tavLst>
                                        <p:tav tm="0">
                                          <p:val>
                                            <p:strVal val="#ppt_y"/>
                                          </p:val>
                                        </p:tav>
                                        <p:tav tm="100000">
                                          <p:val>
                                            <p:strVal val="#ppt_y"/>
                                          </p:val>
                                        </p:tav>
                                      </p:tavLst>
                                    </p:anim>
                                    <p:animEffect transition="in" filter="wipe(right)" prLst="gradientSize: 0.1">
                                      <p:cBhvr>
                                        <p:cTn id="54" dur="1000"/>
                                        <p:tgtEl>
                                          <p:spTgt spid="59604"/>
                                        </p:tgtEl>
                                      </p:cBhvr>
                                    </p:animEffect>
                                  </p:childTnLst>
                                </p:cTn>
                              </p:par>
                              <p:par>
                                <p:cTn id="55" presetID="29" presetClass="entr" presetSubtype="0" fill="hold" grpId="0" nodeType="withEffect">
                                  <p:stCondLst>
                                    <p:cond delay="0"/>
                                  </p:stCondLst>
                                  <p:childTnLst>
                                    <p:set>
                                      <p:cBhvr>
                                        <p:cTn id="56" dur="1" fill="hold">
                                          <p:stCondLst>
                                            <p:cond delay="0"/>
                                          </p:stCondLst>
                                        </p:cTn>
                                        <p:tgtEl>
                                          <p:spTgt spid="59505"/>
                                        </p:tgtEl>
                                        <p:attrNameLst>
                                          <p:attrName>style.visibility</p:attrName>
                                        </p:attrNameLst>
                                      </p:cBhvr>
                                      <p:to>
                                        <p:strVal val="visible"/>
                                      </p:to>
                                    </p:set>
                                    <p:anim calcmode="lin" valueType="num">
                                      <p:cBhvr>
                                        <p:cTn id="57" dur="1000" fill="hold"/>
                                        <p:tgtEl>
                                          <p:spTgt spid="59505"/>
                                        </p:tgtEl>
                                        <p:attrNameLst>
                                          <p:attrName>ppt_x</p:attrName>
                                        </p:attrNameLst>
                                      </p:cBhvr>
                                      <p:tavLst>
                                        <p:tav tm="0">
                                          <p:val>
                                            <p:strVal val="#ppt_x-.2"/>
                                          </p:val>
                                        </p:tav>
                                        <p:tav tm="100000">
                                          <p:val>
                                            <p:strVal val="#ppt_x"/>
                                          </p:val>
                                        </p:tav>
                                      </p:tavLst>
                                    </p:anim>
                                    <p:anim calcmode="lin" valueType="num">
                                      <p:cBhvr>
                                        <p:cTn id="58" dur="1000" fill="hold"/>
                                        <p:tgtEl>
                                          <p:spTgt spid="59505"/>
                                        </p:tgtEl>
                                        <p:attrNameLst>
                                          <p:attrName>ppt_y</p:attrName>
                                        </p:attrNameLst>
                                      </p:cBhvr>
                                      <p:tavLst>
                                        <p:tav tm="0">
                                          <p:val>
                                            <p:strVal val="#ppt_y"/>
                                          </p:val>
                                        </p:tav>
                                        <p:tav tm="100000">
                                          <p:val>
                                            <p:strVal val="#ppt_y"/>
                                          </p:val>
                                        </p:tav>
                                      </p:tavLst>
                                    </p:anim>
                                    <p:animEffect transition="in" filter="wipe(right)" prLst="gradientSize: 0.1">
                                      <p:cBhvr>
                                        <p:cTn id="59" dur="1000"/>
                                        <p:tgtEl>
                                          <p:spTgt spid="59505"/>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9" presetClass="entr" presetSubtype="0" fill="hold" nodeType="clickEffect">
                                  <p:stCondLst>
                                    <p:cond delay="0"/>
                                  </p:stCondLst>
                                  <p:childTnLst>
                                    <p:set>
                                      <p:cBhvr>
                                        <p:cTn id="63" dur="1" fill="hold">
                                          <p:stCondLst>
                                            <p:cond delay="0"/>
                                          </p:stCondLst>
                                        </p:cTn>
                                        <p:tgtEl>
                                          <p:spTgt spid="59601"/>
                                        </p:tgtEl>
                                        <p:attrNameLst>
                                          <p:attrName>style.visibility</p:attrName>
                                        </p:attrNameLst>
                                      </p:cBhvr>
                                      <p:to>
                                        <p:strVal val="visible"/>
                                      </p:to>
                                    </p:set>
                                    <p:anim calcmode="lin" valueType="num">
                                      <p:cBhvr>
                                        <p:cTn id="64" dur="1000" fill="hold"/>
                                        <p:tgtEl>
                                          <p:spTgt spid="59601"/>
                                        </p:tgtEl>
                                        <p:attrNameLst>
                                          <p:attrName>ppt_x</p:attrName>
                                        </p:attrNameLst>
                                      </p:cBhvr>
                                      <p:tavLst>
                                        <p:tav tm="0">
                                          <p:val>
                                            <p:strVal val="#ppt_x-.2"/>
                                          </p:val>
                                        </p:tav>
                                        <p:tav tm="100000">
                                          <p:val>
                                            <p:strVal val="#ppt_x"/>
                                          </p:val>
                                        </p:tav>
                                      </p:tavLst>
                                    </p:anim>
                                    <p:anim calcmode="lin" valueType="num">
                                      <p:cBhvr>
                                        <p:cTn id="65" dur="1000" fill="hold"/>
                                        <p:tgtEl>
                                          <p:spTgt spid="59601"/>
                                        </p:tgtEl>
                                        <p:attrNameLst>
                                          <p:attrName>ppt_y</p:attrName>
                                        </p:attrNameLst>
                                      </p:cBhvr>
                                      <p:tavLst>
                                        <p:tav tm="0">
                                          <p:val>
                                            <p:strVal val="#ppt_y"/>
                                          </p:val>
                                        </p:tav>
                                        <p:tav tm="100000">
                                          <p:val>
                                            <p:strVal val="#ppt_y"/>
                                          </p:val>
                                        </p:tav>
                                      </p:tavLst>
                                    </p:anim>
                                    <p:animEffect transition="in" filter="wipe(right)" prLst="gradientSize: 0.1">
                                      <p:cBhvr>
                                        <p:cTn id="66" dur="1000"/>
                                        <p:tgtEl>
                                          <p:spTgt spid="59601"/>
                                        </p:tgtEl>
                                      </p:cBhvr>
                                    </p:animEffect>
                                  </p:childTnLst>
                                </p:cTn>
                              </p:par>
                              <p:par>
                                <p:cTn id="67" presetID="29" presetClass="entr" presetSubtype="0" fill="hold" nodeType="withEffect">
                                  <p:stCondLst>
                                    <p:cond delay="0"/>
                                  </p:stCondLst>
                                  <p:childTnLst>
                                    <p:set>
                                      <p:cBhvr>
                                        <p:cTn id="68" dur="1" fill="hold">
                                          <p:stCondLst>
                                            <p:cond delay="0"/>
                                          </p:stCondLst>
                                        </p:cTn>
                                        <p:tgtEl>
                                          <p:spTgt spid="59603"/>
                                        </p:tgtEl>
                                        <p:attrNameLst>
                                          <p:attrName>style.visibility</p:attrName>
                                        </p:attrNameLst>
                                      </p:cBhvr>
                                      <p:to>
                                        <p:strVal val="visible"/>
                                      </p:to>
                                    </p:set>
                                    <p:anim calcmode="lin" valueType="num">
                                      <p:cBhvr>
                                        <p:cTn id="69" dur="1000" fill="hold"/>
                                        <p:tgtEl>
                                          <p:spTgt spid="59603"/>
                                        </p:tgtEl>
                                        <p:attrNameLst>
                                          <p:attrName>ppt_x</p:attrName>
                                        </p:attrNameLst>
                                      </p:cBhvr>
                                      <p:tavLst>
                                        <p:tav tm="0">
                                          <p:val>
                                            <p:strVal val="#ppt_x-.2"/>
                                          </p:val>
                                        </p:tav>
                                        <p:tav tm="100000">
                                          <p:val>
                                            <p:strVal val="#ppt_x"/>
                                          </p:val>
                                        </p:tav>
                                      </p:tavLst>
                                    </p:anim>
                                    <p:anim calcmode="lin" valueType="num">
                                      <p:cBhvr>
                                        <p:cTn id="70" dur="1000" fill="hold"/>
                                        <p:tgtEl>
                                          <p:spTgt spid="59603"/>
                                        </p:tgtEl>
                                        <p:attrNameLst>
                                          <p:attrName>ppt_y</p:attrName>
                                        </p:attrNameLst>
                                      </p:cBhvr>
                                      <p:tavLst>
                                        <p:tav tm="0">
                                          <p:val>
                                            <p:strVal val="#ppt_y"/>
                                          </p:val>
                                        </p:tav>
                                        <p:tav tm="100000">
                                          <p:val>
                                            <p:strVal val="#ppt_y"/>
                                          </p:val>
                                        </p:tav>
                                      </p:tavLst>
                                    </p:anim>
                                    <p:animEffect transition="in" filter="wipe(right)" prLst="gradientSize: 0.1">
                                      <p:cBhvr>
                                        <p:cTn id="71" dur="1000"/>
                                        <p:tgtEl>
                                          <p:spTgt spid="59603"/>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47" presetClass="entr" presetSubtype="0" fill="hold" nodeType="clickEffect">
                                  <p:stCondLst>
                                    <p:cond delay="0"/>
                                  </p:stCondLst>
                                  <p:childTnLst>
                                    <p:set>
                                      <p:cBhvr>
                                        <p:cTn id="75" dur="1" fill="hold">
                                          <p:stCondLst>
                                            <p:cond delay="0"/>
                                          </p:stCondLst>
                                        </p:cTn>
                                        <p:tgtEl>
                                          <p:spTgt spid="2"/>
                                        </p:tgtEl>
                                        <p:attrNameLst>
                                          <p:attrName>style.visibility</p:attrName>
                                        </p:attrNameLst>
                                      </p:cBhvr>
                                      <p:to>
                                        <p:strVal val="visible"/>
                                      </p:to>
                                    </p:set>
                                    <p:animEffect transition="in" filter="fade">
                                      <p:cBhvr>
                                        <p:cTn id="76" dur="1000"/>
                                        <p:tgtEl>
                                          <p:spTgt spid="2"/>
                                        </p:tgtEl>
                                      </p:cBhvr>
                                    </p:animEffect>
                                    <p:anim calcmode="lin" valueType="num">
                                      <p:cBhvr>
                                        <p:cTn id="77" dur="1000" fill="hold"/>
                                        <p:tgtEl>
                                          <p:spTgt spid="2"/>
                                        </p:tgtEl>
                                        <p:attrNameLst>
                                          <p:attrName>ppt_x</p:attrName>
                                        </p:attrNameLst>
                                      </p:cBhvr>
                                      <p:tavLst>
                                        <p:tav tm="0">
                                          <p:val>
                                            <p:strVal val="#ppt_x"/>
                                          </p:val>
                                        </p:tav>
                                        <p:tav tm="100000">
                                          <p:val>
                                            <p:strVal val="#ppt_x"/>
                                          </p:val>
                                        </p:tav>
                                      </p:tavLst>
                                    </p:anim>
                                    <p:anim calcmode="lin" valueType="num">
                                      <p:cBhvr>
                                        <p:cTn id="7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42" grpId="0" animBg="1"/>
      <p:bldP spid="59443" grpId="0"/>
      <p:bldP spid="59462" grpId="0"/>
      <p:bldP spid="59493" grpId="0" animBg="1"/>
      <p:bldP spid="59494" grpId="0"/>
      <p:bldP spid="5950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1">
            <a:extLst>
              <a:ext uri="{FF2B5EF4-FFF2-40B4-BE49-F238E27FC236}">
                <a16:creationId xmlns:a16="http://schemas.microsoft.com/office/drawing/2014/main" id="{E520B5FF-B787-48A4-BF48-D6CD203D267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454AA14D-5C5B-448D-BDC1-E75971104280}" type="slidenum">
              <a:rPr kumimoji="0" lang="en-US" altLang="zh-CN" sz="1800">
                <a:solidFill>
                  <a:srgbClr val="009900"/>
                </a:solidFill>
              </a:rPr>
              <a:pPr eaLnBrk="1" hangingPunct="1"/>
              <a:t>25</a:t>
            </a:fld>
            <a:endParaRPr kumimoji="0" lang="en-US" altLang="zh-CN" sz="1800">
              <a:solidFill>
                <a:srgbClr val="009900"/>
              </a:solidFill>
            </a:endParaRPr>
          </a:p>
        </p:txBody>
      </p:sp>
      <p:sp>
        <p:nvSpPr>
          <p:cNvPr id="152580" name="Text Box 4">
            <a:extLst>
              <a:ext uri="{FF2B5EF4-FFF2-40B4-BE49-F238E27FC236}">
                <a16:creationId xmlns:a16="http://schemas.microsoft.com/office/drawing/2014/main" id="{5DB22F18-EC05-4C2C-B3C8-A592CB8688ED}"/>
              </a:ext>
            </a:extLst>
          </p:cNvPr>
          <p:cNvSpPr txBox="1">
            <a:spLocks noChangeArrowheads="1"/>
          </p:cNvSpPr>
          <p:nvPr/>
        </p:nvSpPr>
        <p:spPr bwMode="auto">
          <a:xfrm>
            <a:off x="971550" y="533400"/>
            <a:ext cx="7488238" cy="1006475"/>
          </a:xfrm>
          <a:prstGeom prst="rect">
            <a:avLst/>
          </a:prstGeom>
          <a:solidFill>
            <a:schemeClr val="accent1">
              <a:alpha val="10001"/>
            </a:schemeClr>
          </a:solidFill>
          <a:ln w="9525">
            <a:noFill/>
            <a:miter lim="800000"/>
            <a:headEnd/>
            <a:tailEnd/>
          </a:ln>
          <a:effectLst/>
        </p:spPr>
        <p:txBody>
          <a:bodyPr>
            <a:spAutoFit/>
          </a:bodyPr>
          <a:lstStyle/>
          <a:p>
            <a:pPr>
              <a:defRPr/>
            </a:pPr>
            <a:r>
              <a:rPr lang="en-US" altLang="zh-CN" sz="2000" b="1"/>
              <a:t>       </a:t>
            </a:r>
            <a:r>
              <a:rPr lang="en-US" altLang="zh-CN" sz="2000" b="1">
                <a:solidFill>
                  <a:srgbClr val="FF00FF"/>
                </a:solidFill>
                <a:effectLst>
                  <a:outerShdw blurRad="38100" dist="38100" dir="2700000" algn="tl">
                    <a:srgbClr val="000000"/>
                  </a:outerShdw>
                </a:effectLst>
              </a:rPr>
              <a:t>const int </a:t>
            </a:r>
            <a:r>
              <a:rPr lang="en-US" altLang="zh-CN" sz="2000" b="1">
                <a:solidFill>
                  <a:schemeClr val="folHlink"/>
                </a:solidFill>
                <a:effectLst>
                  <a:outerShdw blurRad="38100" dist="38100" dir="2700000" algn="tl">
                    <a:srgbClr val="000000"/>
                  </a:outerShdw>
                </a:effectLst>
              </a:rPr>
              <a:t>x</a:t>
            </a:r>
            <a:r>
              <a:rPr lang="en-US" altLang="zh-CN" sz="2000" b="1">
                <a:solidFill>
                  <a:srgbClr val="FF00FF"/>
                </a:solidFill>
                <a:effectLst>
                  <a:outerShdw blurRad="38100" dist="38100" dir="2700000" algn="tl">
                    <a:srgbClr val="000000"/>
                  </a:outerShdw>
                </a:effectLst>
              </a:rPr>
              <a:t>=1,</a:t>
            </a:r>
            <a:r>
              <a:rPr lang="en-US" altLang="zh-CN" sz="2000" b="1">
                <a:solidFill>
                  <a:schemeClr val="folHlink"/>
                </a:solidFill>
                <a:effectLst>
                  <a:outerShdw blurRad="38100" dist="38100" dir="2700000" algn="tl">
                    <a:srgbClr val="000000"/>
                  </a:outerShdw>
                </a:effectLst>
              </a:rPr>
              <a:t>y</a:t>
            </a:r>
            <a:r>
              <a:rPr lang="en-US" altLang="zh-CN" sz="2000" b="1">
                <a:solidFill>
                  <a:srgbClr val="FF00FF"/>
                </a:solidFill>
                <a:effectLst>
                  <a:outerShdw blurRad="38100" dist="38100" dir="2700000" algn="tl">
                    <a:srgbClr val="000000"/>
                  </a:outerShdw>
                </a:effectLst>
              </a:rPr>
              <a:t>=2; </a:t>
            </a:r>
          </a:p>
          <a:p>
            <a:pPr>
              <a:defRPr/>
            </a:pPr>
            <a:r>
              <a:rPr lang="en-US" altLang="zh-CN" sz="2000" b="1">
                <a:solidFill>
                  <a:srgbClr val="FF00FF"/>
                </a:solidFill>
                <a:effectLst>
                  <a:outerShdw blurRad="38100" dist="38100" dir="2700000" algn="tl">
                    <a:srgbClr val="000000"/>
                  </a:outerShdw>
                </a:effectLst>
              </a:rPr>
              <a:t>       const int *</a:t>
            </a:r>
            <a:r>
              <a:rPr lang="en-US" altLang="zh-CN" sz="2000" b="1">
                <a:solidFill>
                  <a:schemeClr val="folHlink"/>
                </a:solidFill>
                <a:effectLst>
                  <a:outerShdw blurRad="38100" dist="38100" dir="2700000" algn="tl">
                    <a:srgbClr val="000000"/>
                  </a:outerShdw>
                </a:effectLst>
              </a:rPr>
              <a:t>ps</a:t>
            </a:r>
            <a:r>
              <a:rPr lang="en-US" altLang="zh-CN" sz="2000" b="1">
                <a:solidFill>
                  <a:srgbClr val="FF00FF"/>
                </a:solidFill>
                <a:effectLst>
                  <a:outerShdw blurRad="38100" dist="38100" dir="2700000" algn="tl">
                    <a:srgbClr val="000000"/>
                  </a:outerShdw>
                </a:effectLst>
              </a:rPr>
              <a:t>[2];    </a:t>
            </a:r>
          </a:p>
          <a:p>
            <a:pPr>
              <a:defRPr/>
            </a:pPr>
            <a:r>
              <a:rPr lang="en-US" altLang="zh-CN" sz="2000" b="1">
                <a:solidFill>
                  <a:srgbClr val="FF00FF"/>
                </a:solidFill>
                <a:effectLst>
                  <a:outerShdw blurRad="38100" dist="38100" dir="2700000" algn="tl">
                    <a:srgbClr val="000000"/>
                  </a:outerShdw>
                </a:effectLst>
              </a:rPr>
              <a:t>       ps[0]=&amp;x;    ps[1]=&amp;y;</a:t>
            </a:r>
          </a:p>
        </p:txBody>
      </p:sp>
      <p:graphicFrame>
        <p:nvGraphicFramePr>
          <p:cNvPr id="152616" name="Group 40">
            <a:extLst>
              <a:ext uri="{FF2B5EF4-FFF2-40B4-BE49-F238E27FC236}">
                <a16:creationId xmlns:a16="http://schemas.microsoft.com/office/drawing/2014/main" id="{3F3CF8A2-FE7A-490C-90B0-A7013418F8FD}"/>
              </a:ext>
            </a:extLst>
          </p:cNvPr>
          <p:cNvGraphicFramePr>
            <a:graphicFrameLocks noGrp="1"/>
          </p:cNvGraphicFramePr>
          <p:nvPr/>
        </p:nvGraphicFramePr>
        <p:xfrm>
          <a:off x="5795963" y="1119188"/>
          <a:ext cx="1608137" cy="365125"/>
        </p:xfrm>
        <a:graphic>
          <a:graphicData uri="http://schemas.openxmlformats.org/drawingml/2006/table">
            <a:tbl>
              <a:tblPr/>
              <a:tblGrid>
                <a:gridCol w="804862">
                  <a:extLst>
                    <a:ext uri="{9D8B030D-6E8A-4147-A177-3AD203B41FA5}">
                      <a16:colId xmlns:a16="http://schemas.microsoft.com/office/drawing/2014/main" val="20000"/>
                    </a:ext>
                  </a:extLst>
                </a:gridCol>
                <a:gridCol w="803275">
                  <a:extLst>
                    <a:ext uri="{9D8B030D-6E8A-4147-A177-3AD203B41FA5}">
                      <a16:colId xmlns:a16="http://schemas.microsoft.com/office/drawing/2014/main" val="20001"/>
                    </a:ext>
                  </a:extLst>
                </a:gridCol>
              </a:tblGrid>
              <a:tr h="3651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endParaRPr>
                    </a:p>
                  </a:txBody>
                  <a:tcPr marT="45641" marB="45641" horzOverflow="overflow">
                    <a:lnL w="28575" cap="flat" cmpd="sng" algn="ctr">
                      <a:solidFill>
                        <a:srgbClr val="4D4D4D"/>
                      </a:solidFill>
                      <a:prstDash val="solid"/>
                      <a:miter lim="800000"/>
                      <a:headEnd type="none" w="med" len="med"/>
                      <a:tailEnd type="none" w="med" len="med"/>
                    </a:lnL>
                    <a:lnR w="12700"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endParaRPr>
                    </a:p>
                  </a:txBody>
                  <a:tcPr marT="45641" marB="45641" horzOverflow="overflow">
                    <a:lnL w="12700" cap="flat" cmpd="sng" algn="ctr">
                      <a:solidFill>
                        <a:srgbClr val="4D4D4D"/>
                      </a:solidFill>
                      <a:prstDash val="solid"/>
                      <a:miter lim="800000"/>
                      <a:headEnd type="none" w="med" len="med"/>
                      <a:tailEnd type="none" w="med" len="med"/>
                    </a:lnL>
                    <a:lnR w="28575"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52611" name="Group 35">
            <a:extLst>
              <a:ext uri="{FF2B5EF4-FFF2-40B4-BE49-F238E27FC236}">
                <a16:creationId xmlns:a16="http://schemas.microsoft.com/office/drawing/2014/main" id="{5F6D5DFB-6BB5-410C-8F6A-5CD3A29BB306}"/>
              </a:ext>
            </a:extLst>
          </p:cNvPr>
          <p:cNvGraphicFramePr>
            <a:graphicFrameLocks noGrp="1"/>
          </p:cNvGraphicFramePr>
          <p:nvPr/>
        </p:nvGraphicFramePr>
        <p:xfrm>
          <a:off x="5805488" y="600075"/>
          <a:ext cx="804862" cy="365125"/>
        </p:xfrm>
        <a:graphic>
          <a:graphicData uri="http://schemas.openxmlformats.org/drawingml/2006/table">
            <a:tbl>
              <a:tblPr/>
              <a:tblGrid>
                <a:gridCol w="804862">
                  <a:extLst>
                    <a:ext uri="{9D8B030D-6E8A-4147-A177-3AD203B41FA5}">
                      <a16:colId xmlns:a16="http://schemas.microsoft.com/office/drawing/2014/main" val="2048988022"/>
                    </a:ext>
                  </a:extLst>
                </a:gridCol>
              </a:tblGrid>
              <a:tr h="336550">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28575" cap="flat" cmpd="sng" algn="ctr">
                      <a:solidFill>
                        <a:srgbClr val="4D4D4D"/>
                      </a:solidFill>
                      <a:prstDash val="solid"/>
                      <a:miter lim="800000"/>
                      <a:headEnd type="none" w="med" len="med"/>
                      <a:tailEnd type="none" w="med" len="med"/>
                    </a:lnL>
                    <a:lnR w="28575"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61421947"/>
                  </a:ext>
                </a:extLst>
              </a:tr>
            </a:tbl>
          </a:graphicData>
        </a:graphic>
      </p:graphicFrame>
      <p:graphicFrame>
        <p:nvGraphicFramePr>
          <p:cNvPr id="152610" name="Group 34">
            <a:extLst>
              <a:ext uri="{FF2B5EF4-FFF2-40B4-BE49-F238E27FC236}">
                <a16:creationId xmlns:a16="http://schemas.microsoft.com/office/drawing/2014/main" id="{D0573908-B82B-4838-8DCA-88BB12CE0C00}"/>
              </a:ext>
            </a:extLst>
          </p:cNvPr>
          <p:cNvGraphicFramePr>
            <a:graphicFrameLocks noGrp="1"/>
          </p:cNvGraphicFramePr>
          <p:nvPr/>
        </p:nvGraphicFramePr>
        <p:xfrm>
          <a:off x="7289800" y="615950"/>
          <a:ext cx="804863" cy="365125"/>
        </p:xfrm>
        <a:graphic>
          <a:graphicData uri="http://schemas.openxmlformats.org/drawingml/2006/table">
            <a:tbl>
              <a:tblPr/>
              <a:tblGrid>
                <a:gridCol w="804863">
                  <a:extLst>
                    <a:ext uri="{9D8B030D-6E8A-4147-A177-3AD203B41FA5}">
                      <a16:colId xmlns:a16="http://schemas.microsoft.com/office/drawing/2014/main" val="3084010295"/>
                    </a:ext>
                  </a:extLst>
                </a:gridCol>
              </a:tblGrid>
              <a:tr h="28892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2</a:t>
                      </a:r>
                    </a:p>
                  </a:txBody>
                  <a:tcPr horzOverflow="overflow">
                    <a:lnL w="28575" cap="flat" cmpd="sng" algn="ctr">
                      <a:solidFill>
                        <a:srgbClr val="4D4D4D"/>
                      </a:solidFill>
                      <a:prstDash val="solid"/>
                      <a:miter lim="800000"/>
                      <a:headEnd type="none" w="med" len="med"/>
                      <a:tailEnd type="none" w="med" len="med"/>
                    </a:lnL>
                    <a:lnR w="28575"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08371292"/>
                  </a:ext>
                </a:extLst>
              </a:tr>
            </a:tbl>
          </a:graphicData>
        </a:graphic>
      </p:graphicFrame>
      <p:sp>
        <p:nvSpPr>
          <p:cNvPr id="152612" name="Text Box 36">
            <a:extLst>
              <a:ext uri="{FF2B5EF4-FFF2-40B4-BE49-F238E27FC236}">
                <a16:creationId xmlns:a16="http://schemas.microsoft.com/office/drawing/2014/main" id="{FDFA184B-D859-4481-817E-59C988E8B431}"/>
              </a:ext>
            </a:extLst>
          </p:cNvPr>
          <p:cNvSpPr txBox="1">
            <a:spLocks noChangeArrowheads="1"/>
          </p:cNvSpPr>
          <p:nvPr/>
        </p:nvSpPr>
        <p:spPr bwMode="auto">
          <a:xfrm>
            <a:off x="5468938" y="471488"/>
            <a:ext cx="360362" cy="366712"/>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1800" b="1">
                <a:solidFill>
                  <a:schemeClr val="folHlink"/>
                </a:solidFill>
                <a:effectLst>
                  <a:outerShdw blurRad="38100" dist="38100" dir="2700000" algn="tl">
                    <a:srgbClr val="C0C0C0"/>
                  </a:outerShdw>
                </a:effectLst>
              </a:rPr>
              <a:t>x</a:t>
            </a:r>
          </a:p>
        </p:txBody>
      </p:sp>
      <p:sp>
        <p:nvSpPr>
          <p:cNvPr id="152613" name="Text Box 37">
            <a:extLst>
              <a:ext uri="{FF2B5EF4-FFF2-40B4-BE49-F238E27FC236}">
                <a16:creationId xmlns:a16="http://schemas.microsoft.com/office/drawing/2014/main" id="{52EC9BD2-B3BF-4562-B071-53693EA18C9A}"/>
              </a:ext>
            </a:extLst>
          </p:cNvPr>
          <p:cNvSpPr txBox="1">
            <a:spLocks noChangeArrowheads="1"/>
          </p:cNvSpPr>
          <p:nvPr/>
        </p:nvSpPr>
        <p:spPr bwMode="auto">
          <a:xfrm>
            <a:off x="6967538" y="461963"/>
            <a:ext cx="360362" cy="366712"/>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1800" b="1">
                <a:solidFill>
                  <a:schemeClr val="folHlink"/>
                </a:solidFill>
                <a:effectLst>
                  <a:outerShdw blurRad="38100" dist="38100" dir="2700000" algn="tl">
                    <a:srgbClr val="C0C0C0"/>
                  </a:outerShdw>
                </a:effectLst>
              </a:rPr>
              <a:t>y</a:t>
            </a:r>
          </a:p>
        </p:txBody>
      </p:sp>
      <p:sp>
        <p:nvSpPr>
          <p:cNvPr id="152617" name="Text Box 41">
            <a:extLst>
              <a:ext uri="{FF2B5EF4-FFF2-40B4-BE49-F238E27FC236}">
                <a16:creationId xmlns:a16="http://schemas.microsoft.com/office/drawing/2014/main" id="{1346E304-4C0C-4645-9AB5-C66DFC023EFB}"/>
              </a:ext>
            </a:extLst>
          </p:cNvPr>
          <p:cNvSpPr txBox="1">
            <a:spLocks noChangeArrowheads="1"/>
          </p:cNvSpPr>
          <p:nvPr/>
        </p:nvSpPr>
        <p:spPr bwMode="auto">
          <a:xfrm>
            <a:off x="5310188" y="938213"/>
            <a:ext cx="576262" cy="366712"/>
          </a:xfrm>
          <a:prstGeom prst="rect">
            <a:avLst/>
          </a:prstGeom>
          <a:noFill/>
          <a:ln w="9525">
            <a:noFill/>
            <a:miter lim="800000"/>
            <a:headEnd/>
            <a:tailEnd/>
          </a:ln>
          <a:effectLst/>
        </p:spPr>
        <p:txBody>
          <a:bodyPr>
            <a:spAutoFit/>
          </a:bodyPr>
          <a:lstStyle/>
          <a:p>
            <a:pPr algn="ctr">
              <a:spcBef>
                <a:spcPct val="50000"/>
              </a:spcBef>
              <a:defRPr/>
            </a:pPr>
            <a:r>
              <a:rPr lang="en-US" altLang="zh-CN" sz="1800" b="1">
                <a:solidFill>
                  <a:schemeClr val="folHlink"/>
                </a:solidFill>
                <a:effectLst>
                  <a:outerShdw blurRad="38100" dist="38100" dir="2700000" algn="tl">
                    <a:srgbClr val="C0C0C0"/>
                  </a:outerShdw>
                </a:effectLst>
              </a:rPr>
              <a:t>ps</a:t>
            </a:r>
          </a:p>
        </p:txBody>
      </p:sp>
      <p:grpSp>
        <p:nvGrpSpPr>
          <p:cNvPr id="2" name="Group 46">
            <a:extLst>
              <a:ext uri="{FF2B5EF4-FFF2-40B4-BE49-F238E27FC236}">
                <a16:creationId xmlns:a16="http://schemas.microsoft.com/office/drawing/2014/main" id="{DF578AB1-DB68-4BBA-BB98-4497D9DFB15D}"/>
              </a:ext>
            </a:extLst>
          </p:cNvPr>
          <p:cNvGrpSpPr>
            <a:grpSpLocks/>
          </p:cNvGrpSpPr>
          <p:nvPr/>
        </p:nvGrpSpPr>
        <p:grpSpPr bwMode="auto">
          <a:xfrm>
            <a:off x="5838825" y="976313"/>
            <a:ext cx="1471613" cy="339725"/>
            <a:chOff x="3684" y="857"/>
            <a:chExt cx="927" cy="214"/>
          </a:xfrm>
        </p:grpSpPr>
        <p:sp>
          <p:nvSpPr>
            <p:cNvPr id="27761" name="Line 42">
              <a:extLst>
                <a:ext uri="{FF2B5EF4-FFF2-40B4-BE49-F238E27FC236}">
                  <a16:creationId xmlns:a16="http://schemas.microsoft.com/office/drawing/2014/main" id="{6A538C83-F333-4981-8F78-A58FE72BC96D}"/>
                </a:ext>
              </a:extLst>
            </p:cNvPr>
            <p:cNvSpPr>
              <a:spLocks noChangeShapeType="1"/>
            </p:cNvSpPr>
            <p:nvPr/>
          </p:nvSpPr>
          <p:spPr bwMode="auto">
            <a:xfrm flipH="1" flipV="1">
              <a:off x="3684" y="857"/>
              <a:ext cx="239" cy="214"/>
            </a:xfrm>
            <a:prstGeom prst="line">
              <a:avLst/>
            </a:prstGeom>
            <a:noFill/>
            <a:ln w="28575">
              <a:solidFill>
                <a:srgbClr val="993300"/>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7762" name="Line 43">
              <a:extLst>
                <a:ext uri="{FF2B5EF4-FFF2-40B4-BE49-F238E27FC236}">
                  <a16:creationId xmlns:a16="http://schemas.microsoft.com/office/drawing/2014/main" id="{2B717A3F-3A84-49B6-B8C0-A86A9029FA16}"/>
                </a:ext>
              </a:extLst>
            </p:cNvPr>
            <p:cNvSpPr>
              <a:spLocks noChangeShapeType="1"/>
            </p:cNvSpPr>
            <p:nvPr/>
          </p:nvSpPr>
          <p:spPr bwMode="auto">
            <a:xfrm flipV="1">
              <a:off x="4407" y="864"/>
              <a:ext cx="204" cy="195"/>
            </a:xfrm>
            <a:prstGeom prst="line">
              <a:avLst/>
            </a:prstGeom>
            <a:noFill/>
            <a:ln w="28575">
              <a:solidFill>
                <a:srgbClr val="993300"/>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152620" name="Text Box 44">
            <a:extLst>
              <a:ext uri="{FF2B5EF4-FFF2-40B4-BE49-F238E27FC236}">
                <a16:creationId xmlns:a16="http://schemas.microsoft.com/office/drawing/2014/main" id="{9E09605A-CD87-4379-9D2C-87A569E7CC97}"/>
              </a:ext>
            </a:extLst>
          </p:cNvPr>
          <p:cNvSpPr txBox="1">
            <a:spLocks noChangeArrowheads="1"/>
          </p:cNvSpPr>
          <p:nvPr/>
        </p:nvSpPr>
        <p:spPr bwMode="auto">
          <a:xfrm>
            <a:off x="1144588" y="1574800"/>
            <a:ext cx="7488237" cy="1200150"/>
          </a:xfrm>
          <a:prstGeom prst="rect">
            <a:avLst/>
          </a:prstGeom>
          <a:noFill/>
          <a:ln w="9525">
            <a:noFill/>
            <a:miter lim="800000"/>
            <a:headEnd/>
            <a:tailEnd/>
          </a:ln>
          <a:effectLst/>
        </p:spPr>
        <p:txBody>
          <a:bodyPr>
            <a:spAutoFit/>
          </a:bodyPr>
          <a:lstStyle/>
          <a:p>
            <a:pPr>
              <a:lnSpc>
                <a:spcPct val="120000"/>
              </a:lnSpc>
              <a:defRPr/>
            </a:pPr>
            <a:r>
              <a:rPr lang="en-US" altLang="zh-CN" sz="2000" b="1" dirty="0">
                <a:effectLst>
                  <a:outerShdw blurRad="38100" dist="38100" dir="2700000" algn="tl">
                    <a:srgbClr val="C0C0C0"/>
                  </a:outerShdw>
                </a:effectLst>
                <a:latin typeface="宋体" pitchFamily="2" charset="-122"/>
              </a:rPr>
              <a:t>     </a:t>
            </a:r>
            <a:r>
              <a:rPr lang="en-US" altLang="zh-CN" sz="2000" b="1" dirty="0">
                <a:solidFill>
                  <a:schemeClr val="tx2"/>
                </a:solidFill>
                <a:effectLst>
                  <a:outerShdw blurRad="38100" dist="38100" dir="2700000" algn="tl">
                    <a:srgbClr val="C0C0C0"/>
                  </a:outerShdw>
                </a:effectLst>
              </a:rPr>
              <a:t>x </a:t>
            </a:r>
            <a:r>
              <a:rPr lang="zh-CN" altLang="en-US" sz="2000" b="1" dirty="0">
                <a:effectLst>
                  <a:outerShdw blurRad="38100" dist="38100" dir="2700000" algn="tl">
                    <a:srgbClr val="C0C0C0"/>
                  </a:outerShdw>
                </a:effectLst>
              </a:rPr>
              <a:t>和 </a:t>
            </a:r>
            <a:r>
              <a:rPr lang="en-US" altLang="zh-CN" sz="2000" b="1" dirty="0">
                <a:solidFill>
                  <a:schemeClr val="tx2"/>
                </a:solidFill>
                <a:effectLst>
                  <a:outerShdw blurRad="38100" dist="38100" dir="2700000" algn="tl">
                    <a:srgbClr val="C0C0C0"/>
                  </a:outerShdw>
                </a:effectLst>
              </a:rPr>
              <a:t>y </a:t>
            </a:r>
            <a:r>
              <a:rPr lang="zh-CN" altLang="en-US" sz="2000" b="1" dirty="0">
                <a:effectLst>
                  <a:outerShdw blurRad="38100" dist="38100" dir="2700000" algn="tl">
                    <a:srgbClr val="C0C0C0"/>
                  </a:outerShdw>
                </a:effectLst>
              </a:rPr>
              <a:t>变量是常量整型</a:t>
            </a:r>
            <a:r>
              <a:rPr lang="en-US" altLang="zh-CN" sz="2000" b="1" dirty="0">
                <a:effectLst>
                  <a:outerShdw blurRad="38100" dist="38100" dir="2700000" algn="tl">
                    <a:srgbClr val="C0C0C0"/>
                  </a:outerShdw>
                </a:effectLst>
                <a:latin typeface="宋体" pitchFamily="2" charset="-122"/>
              </a:rPr>
              <a:t>(</a:t>
            </a:r>
            <a:r>
              <a:rPr lang="en-US" altLang="zh-CN" sz="2000" b="1" dirty="0">
                <a:solidFill>
                  <a:srgbClr val="FF00FF"/>
                </a:solidFill>
                <a:effectLst>
                  <a:outerShdw blurRad="38100" dist="38100" dir="2700000" algn="tl">
                    <a:srgbClr val="C0C0C0"/>
                  </a:outerShdw>
                </a:effectLst>
              </a:rPr>
              <a:t>const </a:t>
            </a:r>
            <a:r>
              <a:rPr lang="en-US" altLang="zh-CN" sz="2000" b="1" dirty="0" err="1">
                <a:solidFill>
                  <a:srgbClr val="FF00FF"/>
                </a:solidFill>
                <a:effectLst>
                  <a:outerShdw blurRad="38100" dist="38100" dir="2700000" algn="tl">
                    <a:srgbClr val="C0C0C0"/>
                  </a:outerShdw>
                </a:effectLst>
              </a:rPr>
              <a:t>int</a:t>
            </a:r>
            <a:r>
              <a:rPr lang="en-US" altLang="zh-CN" sz="2000" b="1" dirty="0">
                <a:effectLst>
                  <a:outerShdw blurRad="38100" dist="38100" dir="2700000" algn="tl">
                    <a:srgbClr val="C0C0C0"/>
                  </a:outerShdw>
                </a:effectLst>
                <a:latin typeface="宋体" pitchFamily="2" charset="-122"/>
              </a:rPr>
              <a:t>)</a:t>
            </a:r>
            <a:r>
              <a:rPr lang="zh-CN" altLang="en-US" sz="2000" b="1" dirty="0">
                <a:effectLst>
                  <a:outerShdw blurRad="38100" dist="38100" dir="2700000" algn="tl">
                    <a:srgbClr val="C0C0C0"/>
                  </a:outerShdw>
                </a:effectLst>
                <a:latin typeface="宋体" pitchFamily="2" charset="-122"/>
              </a:rPr>
              <a:t>，即</a:t>
            </a:r>
            <a:r>
              <a:rPr lang="zh-CN" altLang="en-US" sz="1000" b="1" dirty="0">
                <a:effectLst>
                  <a:outerShdw blurRad="38100" dist="38100" dir="2700000" algn="tl">
                    <a:srgbClr val="C0C0C0"/>
                  </a:outerShdw>
                </a:effectLst>
                <a:latin typeface="宋体" pitchFamily="2" charset="-122"/>
              </a:rPr>
              <a:t> </a:t>
            </a:r>
            <a:r>
              <a:rPr lang="en-US" altLang="zh-CN" sz="2000" b="1" dirty="0">
                <a:solidFill>
                  <a:schemeClr val="tx2"/>
                </a:solidFill>
                <a:effectLst>
                  <a:outerShdw blurRad="38100" dist="38100" dir="2700000" algn="tl">
                    <a:srgbClr val="C0C0C0"/>
                  </a:outerShdw>
                </a:effectLst>
              </a:rPr>
              <a:t>x</a:t>
            </a:r>
            <a:r>
              <a:rPr lang="en-US" altLang="zh-CN" sz="1000" b="1" dirty="0">
                <a:solidFill>
                  <a:schemeClr val="tx2"/>
                </a:solidFill>
                <a:effectLst>
                  <a:outerShdw blurRad="38100" dist="38100" dir="2700000" algn="tl">
                    <a:srgbClr val="C0C0C0"/>
                  </a:outerShdw>
                </a:effectLst>
              </a:rPr>
              <a:t> </a:t>
            </a:r>
            <a:r>
              <a:rPr lang="zh-CN" altLang="en-US" sz="2000" b="1" dirty="0">
                <a:effectLst>
                  <a:outerShdw blurRad="38100" dist="38100" dir="2700000" algn="tl">
                    <a:srgbClr val="C0C0C0"/>
                  </a:outerShdw>
                </a:effectLst>
              </a:rPr>
              <a:t>和</a:t>
            </a:r>
            <a:r>
              <a:rPr lang="zh-CN" altLang="en-US" sz="1000" b="1" dirty="0">
                <a:effectLst>
                  <a:outerShdw blurRad="38100" dist="38100" dir="2700000" algn="tl">
                    <a:srgbClr val="C0C0C0"/>
                  </a:outerShdw>
                </a:effectLst>
              </a:rPr>
              <a:t> </a:t>
            </a:r>
            <a:r>
              <a:rPr lang="en-US" altLang="zh-CN" sz="2000" b="1" dirty="0">
                <a:solidFill>
                  <a:schemeClr val="tx2"/>
                </a:solidFill>
                <a:effectLst>
                  <a:outerShdw blurRad="38100" dist="38100" dir="2700000" algn="tl">
                    <a:srgbClr val="C0C0C0"/>
                  </a:outerShdw>
                </a:effectLst>
              </a:rPr>
              <a:t>y</a:t>
            </a:r>
            <a:r>
              <a:rPr lang="en-US" altLang="zh-CN" sz="1000" b="1" dirty="0">
                <a:solidFill>
                  <a:schemeClr val="tx2"/>
                </a:solidFill>
                <a:effectLst>
                  <a:outerShdw blurRad="38100" dist="38100" dir="2700000" algn="tl">
                    <a:srgbClr val="C0C0C0"/>
                  </a:outerShdw>
                </a:effectLst>
              </a:rPr>
              <a:t> </a:t>
            </a:r>
            <a:r>
              <a:rPr lang="zh-CN" altLang="en-US" sz="2000" b="1" dirty="0">
                <a:effectLst>
                  <a:outerShdw blurRad="38100" dist="38100" dir="2700000" algn="tl">
                    <a:srgbClr val="C0C0C0"/>
                  </a:outerShdw>
                </a:effectLst>
              </a:rPr>
              <a:t>是</a:t>
            </a:r>
            <a:r>
              <a:rPr lang="zh-CN" altLang="en-US" sz="2000" b="1" dirty="0">
                <a:effectLst>
                  <a:outerShdw blurRad="38100" dist="38100" dir="2700000" algn="tl">
                    <a:srgbClr val="C0C0C0"/>
                  </a:outerShdw>
                </a:effectLst>
                <a:latin typeface="宋体" pitchFamily="2" charset="-122"/>
              </a:rPr>
              <a:t>必须赋初值、且不得改变的变量，也称为</a:t>
            </a:r>
            <a:r>
              <a:rPr lang="zh-CN" altLang="en-US" sz="2000" b="1" dirty="0">
                <a:solidFill>
                  <a:srgbClr val="FF9900"/>
                </a:solidFill>
                <a:effectLst>
                  <a:outerShdw blurRad="38100" dist="38100" dir="2700000" algn="tl">
                    <a:srgbClr val="C0C0C0"/>
                  </a:outerShdw>
                </a:effectLst>
              </a:rPr>
              <a:t>符号常量</a:t>
            </a:r>
            <a:r>
              <a:rPr lang="zh-CN" altLang="en-US" sz="2000" b="1" dirty="0">
                <a:effectLst>
                  <a:outerShdw blurRad="38100" dist="38100" dir="2700000" algn="tl">
                    <a:srgbClr val="C0C0C0"/>
                  </a:outerShdw>
                </a:effectLst>
                <a:latin typeface="宋体" pitchFamily="2" charset="-122"/>
              </a:rPr>
              <a:t>。</a:t>
            </a:r>
          </a:p>
          <a:p>
            <a:pPr>
              <a:lnSpc>
                <a:spcPct val="120000"/>
              </a:lnSpc>
              <a:defRPr/>
            </a:pPr>
            <a:r>
              <a:rPr lang="zh-CN" altLang="en-US" sz="2000" b="1" dirty="0">
                <a:effectLst>
                  <a:outerShdw blurRad="38100" dist="38100" dir="2700000" algn="tl">
                    <a:srgbClr val="C0C0C0"/>
                  </a:outerShdw>
                </a:effectLst>
                <a:latin typeface="宋体" pitchFamily="2" charset="-122"/>
              </a:rPr>
              <a:t>    </a:t>
            </a:r>
            <a:r>
              <a:rPr lang="en-US" altLang="zh-CN" sz="2000" b="1" dirty="0" err="1">
                <a:solidFill>
                  <a:schemeClr val="folHlink"/>
                </a:solidFill>
                <a:effectLst>
                  <a:outerShdw blurRad="38100" dist="38100" dir="2700000" algn="tl">
                    <a:srgbClr val="C0C0C0"/>
                  </a:outerShdw>
                </a:effectLst>
              </a:rPr>
              <a:t>ps</a:t>
            </a:r>
            <a:r>
              <a:rPr lang="zh-CN" altLang="en-US" sz="2000" b="1" dirty="0">
                <a:effectLst>
                  <a:outerShdw blurRad="38100" dist="38100" dir="2700000" algn="tl">
                    <a:srgbClr val="C0C0C0"/>
                  </a:outerShdw>
                </a:effectLst>
              </a:rPr>
              <a:t>是有</a:t>
            </a:r>
            <a:r>
              <a:rPr lang="en-US" altLang="zh-CN" sz="2000" b="1" dirty="0">
                <a:effectLst>
                  <a:outerShdw blurRad="38100" dist="38100" dir="2700000" algn="tl">
                    <a:srgbClr val="C0C0C0"/>
                  </a:outerShdw>
                </a:effectLst>
              </a:rPr>
              <a:t>2</a:t>
            </a:r>
            <a:r>
              <a:rPr lang="zh-CN" altLang="en-US" sz="2000" b="1" dirty="0">
                <a:effectLst>
                  <a:outerShdw blurRad="38100" dist="38100" dir="2700000" algn="tl">
                    <a:srgbClr val="C0C0C0"/>
                  </a:outerShdw>
                </a:effectLst>
              </a:rPr>
              <a:t>个数组元素的常量整型指针数组</a:t>
            </a:r>
            <a:r>
              <a:rPr lang="en-US" altLang="zh-CN" sz="2000" b="1" dirty="0">
                <a:effectLst>
                  <a:outerShdw blurRad="38100" dist="38100" dir="2700000" algn="tl">
                    <a:srgbClr val="C0C0C0"/>
                  </a:outerShdw>
                </a:effectLst>
                <a:latin typeface="宋体" pitchFamily="2" charset="-122"/>
              </a:rPr>
              <a:t>(</a:t>
            </a:r>
            <a:r>
              <a:rPr lang="en-US" altLang="zh-CN" sz="2000" b="1" dirty="0">
                <a:solidFill>
                  <a:srgbClr val="FF00FF"/>
                </a:solidFill>
                <a:effectLst>
                  <a:outerShdw blurRad="38100" dist="38100" dir="2700000" algn="tl">
                    <a:srgbClr val="C0C0C0"/>
                  </a:outerShdw>
                </a:effectLst>
              </a:rPr>
              <a:t>const</a:t>
            </a:r>
            <a:r>
              <a:rPr lang="en-US" altLang="zh-CN" sz="2000" b="1" dirty="0">
                <a:effectLst>
                  <a:outerShdw blurRad="38100" dist="38100" dir="2700000" algn="tl">
                    <a:srgbClr val="C0C0C0"/>
                  </a:outerShdw>
                </a:effectLst>
                <a:latin typeface="宋体" pitchFamily="2" charset="-122"/>
              </a:rPr>
              <a:t> </a:t>
            </a:r>
            <a:r>
              <a:rPr lang="en-US" altLang="zh-CN" sz="2000" b="1" dirty="0" err="1">
                <a:solidFill>
                  <a:srgbClr val="FF00FF"/>
                </a:solidFill>
                <a:effectLst>
                  <a:outerShdw blurRad="38100" dist="38100" dir="2700000" algn="tl">
                    <a:srgbClr val="C0C0C0"/>
                  </a:outerShdw>
                </a:effectLst>
              </a:rPr>
              <a:t>int</a:t>
            </a:r>
            <a:r>
              <a:rPr lang="en-US" altLang="zh-CN" sz="2000" b="1" dirty="0">
                <a:solidFill>
                  <a:srgbClr val="FF00FF"/>
                </a:solidFill>
                <a:effectLst>
                  <a:outerShdw blurRad="38100" dist="38100" dir="2700000" algn="tl">
                    <a:srgbClr val="C0C0C0"/>
                  </a:outerShdw>
                </a:effectLst>
              </a:rPr>
              <a:t> *[2]</a:t>
            </a:r>
            <a:r>
              <a:rPr lang="en-US" altLang="zh-CN" sz="2000" b="1" dirty="0">
                <a:effectLst>
                  <a:outerShdw blurRad="38100" dist="38100" dir="2700000" algn="tl">
                    <a:srgbClr val="C0C0C0"/>
                  </a:outerShdw>
                </a:effectLst>
                <a:latin typeface="宋体" pitchFamily="2" charset="-122"/>
              </a:rPr>
              <a:t>)</a:t>
            </a:r>
            <a:r>
              <a:rPr lang="zh-CN" altLang="en-US" sz="2000" b="1" dirty="0">
                <a:effectLst>
                  <a:outerShdw blurRad="38100" dist="38100" dir="2700000" algn="tl">
                    <a:srgbClr val="C0C0C0"/>
                  </a:outerShdw>
                </a:effectLst>
              </a:rPr>
              <a:t>。</a:t>
            </a:r>
          </a:p>
        </p:txBody>
      </p:sp>
      <p:sp>
        <p:nvSpPr>
          <p:cNvPr id="152621" name="AutoShape 45">
            <a:extLst>
              <a:ext uri="{FF2B5EF4-FFF2-40B4-BE49-F238E27FC236}">
                <a16:creationId xmlns:a16="http://schemas.microsoft.com/office/drawing/2014/main" id="{56EE15F2-E89B-4DC4-B2D3-4FEA650FDB78}"/>
              </a:ext>
            </a:extLst>
          </p:cNvPr>
          <p:cNvSpPr>
            <a:spLocks noChangeArrowheads="1"/>
          </p:cNvSpPr>
          <p:nvPr/>
        </p:nvSpPr>
        <p:spPr bwMode="auto">
          <a:xfrm>
            <a:off x="1116013" y="687388"/>
            <a:ext cx="360362" cy="144462"/>
          </a:xfrm>
          <a:prstGeom prst="notchedRightArrow">
            <a:avLst>
              <a:gd name="adj1" fmla="val 50000"/>
              <a:gd name="adj2" fmla="val 62363"/>
            </a:avLst>
          </a:prstGeom>
          <a:solidFill>
            <a:srgbClr val="FF3300"/>
          </a:solidFill>
          <a:ln w="9525">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9" name="Text Box 47">
            <a:extLst>
              <a:ext uri="{FF2B5EF4-FFF2-40B4-BE49-F238E27FC236}">
                <a16:creationId xmlns:a16="http://schemas.microsoft.com/office/drawing/2014/main" id="{F95BE256-BD22-4956-88EA-0C4103F1E165}"/>
              </a:ext>
            </a:extLst>
          </p:cNvPr>
          <p:cNvSpPr txBox="1">
            <a:spLocks noChangeArrowheads="1"/>
          </p:cNvSpPr>
          <p:nvPr/>
        </p:nvSpPr>
        <p:spPr bwMode="auto">
          <a:xfrm>
            <a:off x="1116013" y="2800350"/>
            <a:ext cx="7488237" cy="396875"/>
          </a:xfrm>
          <a:prstGeom prst="rect">
            <a:avLst/>
          </a:prstGeom>
          <a:solidFill>
            <a:schemeClr val="accent1">
              <a:alpha val="10001"/>
            </a:schemeClr>
          </a:solidFill>
          <a:ln w="9525">
            <a:noFill/>
            <a:miter lim="800000"/>
            <a:headEnd/>
            <a:tailEnd/>
          </a:ln>
          <a:effectLst/>
        </p:spPr>
        <p:txBody>
          <a:bodyPr>
            <a:spAutoFit/>
          </a:bodyPr>
          <a:lstStyle/>
          <a:p>
            <a:pPr algn="ctr">
              <a:defRPr/>
            </a:pPr>
            <a:r>
              <a:rPr lang="en-US" altLang="zh-CN" sz="2000" b="1" dirty="0"/>
              <a:t>       </a:t>
            </a:r>
            <a:r>
              <a:rPr lang="en-US" altLang="zh-CN" sz="2000" b="1" dirty="0">
                <a:solidFill>
                  <a:srgbClr val="FF00FF"/>
                </a:solidFill>
                <a:effectLst>
                  <a:outerShdw blurRad="38100" dist="38100" dir="2700000" algn="tl">
                    <a:srgbClr val="000000"/>
                  </a:outerShdw>
                </a:effectLst>
              </a:rPr>
              <a:t>char * const </a:t>
            </a:r>
            <a:r>
              <a:rPr lang="en-US" altLang="zh-CN" sz="2000" b="1" dirty="0" err="1">
                <a:solidFill>
                  <a:schemeClr val="tx2"/>
                </a:solidFill>
                <a:effectLst>
                  <a:outerShdw blurRad="38100" dist="38100" dir="2700000" algn="tl">
                    <a:srgbClr val="000000"/>
                  </a:outerShdw>
                </a:effectLst>
              </a:rPr>
              <a:t>pstr</a:t>
            </a:r>
            <a:r>
              <a:rPr lang="en-US" altLang="zh-CN" sz="2000" b="1" dirty="0">
                <a:solidFill>
                  <a:srgbClr val="FF00FF"/>
                </a:solidFill>
                <a:effectLst>
                  <a:outerShdw blurRad="38100" dist="38100" dir="2700000" algn="tl">
                    <a:srgbClr val="000000"/>
                  </a:outerShdw>
                </a:effectLst>
              </a:rPr>
              <a:t>[] = {”123”,”5678”} ;</a:t>
            </a:r>
          </a:p>
        </p:txBody>
      </p:sp>
      <p:graphicFrame>
        <p:nvGraphicFramePr>
          <p:cNvPr id="20" name="Group 175">
            <a:extLst>
              <a:ext uri="{FF2B5EF4-FFF2-40B4-BE49-F238E27FC236}">
                <a16:creationId xmlns:a16="http://schemas.microsoft.com/office/drawing/2014/main" id="{B00D3663-A74E-49DA-9D36-B79BCA7C1A98}"/>
              </a:ext>
            </a:extLst>
          </p:cNvPr>
          <p:cNvGraphicFramePr>
            <a:graphicFrameLocks noGrp="1"/>
          </p:cNvGraphicFramePr>
          <p:nvPr/>
        </p:nvGraphicFramePr>
        <p:xfrm>
          <a:off x="2446338" y="3341688"/>
          <a:ext cx="2476500" cy="365125"/>
        </p:xfrm>
        <a:graphic>
          <a:graphicData uri="http://schemas.openxmlformats.org/drawingml/2006/table">
            <a:tbl>
              <a:tblPr/>
              <a:tblGrid>
                <a:gridCol w="1238250">
                  <a:extLst>
                    <a:ext uri="{9D8B030D-6E8A-4147-A177-3AD203B41FA5}">
                      <a16:colId xmlns:a16="http://schemas.microsoft.com/office/drawing/2014/main" val="20000"/>
                    </a:ext>
                  </a:extLst>
                </a:gridCol>
                <a:gridCol w="1238250">
                  <a:extLst>
                    <a:ext uri="{9D8B030D-6E8A-4147-A177-3AD203B41FA5}">
                      <a16:colId xmlns:a16="http://schemas.microsoft.com/office/drawing/2014/main" val="20001"/>
                    </a:ext>
                  </a:extLst>
                </a:gridCol>
              </a:tblGrid>
              <a:tr h="365125">
                <a:tc>
                  <a:txBody>
                    <a:bodyPr/>
                    <a:lstStyle/>
                    <a:p>
                      <a:pPr marL="0" marR="0" lvl="0" indent="0" algn="ctr" defTabSz="914400" rtl="0" eaLnBrk="1" fontAlgn="base" latinLnBrk="0" hangingPunct="1">
                        <a:lnSpc>
                          <a:spcPct val="100000"/>
                        </a:lnSpc>
                        <a:spcBef>
                          <a:spcPct val="10000"/>
                        </a:spcBef>
                        <a:spcAft>
                          <a:spcPct val="10000"/>
                        </a:spcAft>
                        <a:buClr>
                          <a:schemeClr val="folHlink"/>
                        </a:buClr>
                        <a:buSzPct val="60000"/>
                        <a:buFont typeface="Wingdings" pitchFamily="2" charset="2"/>
                        <a:buNone/>
                        <a:tabLst/>
                      </a:pPr>
                      <a:r>
                        <a:rPr kumimoji="1" lang="en-US" altLang="zh-CN" sz="1400" b="0" i="0" u="none" strike="noStrike" cap="none" normalizeH="0" baseline="0">
                          <a:ln>
                            <a:noFill/>
                          </a:ln>
                          <a:solidFill>
                            <a:srgbClr val="969696"/>
                          </a:solidFill>
                          <a:effectLst/>
                          <a:latin typeface="Tahoma" pitchFamily="34" charset="0"/>
                          <a:ea typeface="宋体" pitchFamily="2" charset="-122"/>
                        </a:rPr>
                        <a:t>const char</a:t>
                      </a:r>
                      <a:r>
                        <a:rPr kumimoji="1" lang="en-US" altLang="zh-CN" sz="1800" b="0" i="0" u="none" strike="noStrike" cap="none" normalizeH="0" baseline="0">
                          <a:ln>
                            <a:noFill/>
                          </a:ln>
                          <a:solidFill>
                            <a:srgbClr val="969696"/>
                          </a:solidFill>
                          <a:effectLst/>
                          <a:latin typeface="Tahoma" pitchFamily="34" charset="0"/>
                          <a:ea typeface="宋体" pitchFamily="2" charset="-122"/>
                        </a:rPr>
                        <a:t> </a:t>
                      </a:r>
                      <a:r>
                        <a:rPr kumimoji="1" lang="en-US" altLang="zh-CN" sz="1400" b="0" i="0" u="none" strike="noStrike" cap="none" normalizeH="0" baseline="0">
                          <a:ln>
                            <a:noFill/>
                          </a:ln>
                          <a:solidFill>
                            <a:srgbClr val="969696"/>
                          </a:solidFill>
                          <a:effectLst/>
                          <a:latin typeface="Tahoma" pitchFamily="34" charset="0"/>
                          <a:ea typeface="宋体" pitchFamily="2" charset="-122"/>
                        </a:rPr>
                        <a:t>*</a:t>
                      </a:r>
                    </a:p>
                  </a:txBody>
                  <a:tcPr marT="45641" marB="45641" horzOverflow="overflow">
                    <a:lnL w="28575" cap="flat" cmpd="sng" algn="ctr">
                      <a:solidFill>
                        <a:srgbClr val="4D4D4D"/>
                      </a:solidFill>
                      <a:prstDash val="solid"/>
                      <a:miter lim="800000"/>
                      <a:headEnd type="none" w="med" len="med"/>
                      <a:tailEnd type="none" w="med" len="med"/>
                    </a:lnL>
                    <a:lnR w="28575"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a:ln>
                            <a:noFill/>
                          </a:ln>
                          <a:solidFill>
                            <a:srgbClr val="969696"/>
                          </a:solidFill>
                          <a:effectLst/>
                          <a:latin typeface="Tahoma" pitchFamily="34" charset="0"/>
                          <a:ea typeface="宋体" pitchFamily="2" charset="-122"/>
                        </a:rPr>
                        <a:t>const char</a:t>
                      </a:r>
                      <a:r>
                        <a:rPr kumimoji="1" lang="en-US" altLang="zh-CN" sz="1800" b="0" i="0" u="none" strike="noStrike" cap="none" normalizeH="0" baseline="0">
                          <a:ln>
                            <a:noFill/>
                          </a:ln>
                          <a:solidFill>
                            <a:srgbClr val="969696"/>
                          </a:solidFill>
                          <a:effectLst/>
                          <a:latin typeface="Tahoma" pitchFamily="34" charset="0"/>
                          <a:ea typeface="宋体" pitchFamily="2" charset="-122"/>
                        </a:rPr>
                        <a:t> </a:t>
                      </a:r>
                      <a:r>
                        <a:rPr kumimoji="1" lang="en-US" altLang="zh-CN" sz="1400" b="0" i="0" u="none" strike="noStrike" cap="none" normalizeH="0" baseline="0">
                          <a:ln>
                            <a:noFill/>
                          </a:ln>
                          <a:solidFill>
                            <a:srgbClr val="969696"/>
                          </a:solidFill>
                          <a:effectLst/>
                          <a:latin typeface="Tahoma" pitchFamily="34" charset="0"/>
                          <a:ea typeface="宋体" pitchFamily="2" charset="-122"/>
                        </a:rPr>
                        <a:t>*</a:t>
                      </a:r>
                    </a:p>
                  </a:txBody>
                  <a:tcPr marT="45641" marB="45641" horzOverflow="overflow">
                    <a:lnL w="28575" cap="flat" cmpd="sng" algn="ctr">
                      <a:solidFill>
                        <a:srgbClr val="4D4D4D"/>
                      </a:solidFill>
                      <a:prstDash val="solid"/>
                      <a:miter lim="800000"/>
                      <a:headEnd type="none" w="med" len="med"/>
                      <a:tailEnd type="none" w="med" len="med"/>
                    </a:lnL>
                    <a:lnR w="28575"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1" name="Text Box 56">
            <a:extLst>
              <a:ext uri="{FF2B5EF4-FFF2-40B4-BE49-F238E27FC236}">
                <a16:creationId xmlns:a16="http://schemas.microsoft.com/office/drawing/2014/main" id="{21722BF8-E8A6-4440-BD53-4C67A5A5DAAE}"/>
              </a:ext>
            </a:extLst>
          </p:cNvPr>
          <p:cNvSpPr txBox="1">
            <a:spLocks noChangeArrowheads="1"/>
          </p:cNvSpPr>
          <p:nvPr/>
        </p:nvSpPr>
        <p:spPr bwMode="auto">
          <a:xfrm>
            <a:off x="1692275" y="3121025"/>
            <a:ext cx="773113" cy="396875"/>
          </a:xfrm>
          <a:prstGeom prst="rect">
            <a:avLst/>
          </a:prstGeom>
          <a:noFill/>
          <a:ln w="9525">
            <a:noFill/>
            <a:miter lim="800000"/>
            <a:headEnd/>
            <a:tailEnd/>
          </a:ln>
          <a:effectLst/>
        </p:spPr>
        <p:txBody>
          <a:bodyPr>
            <a:spAutoFit/>
          </a:bodyPr>
          <a:lstStyle/>
          <a:p>
            <a:pPr algn="ctr">
              <a:spcBef>
                <a:spcPct val="50000"/>
              </a:spcBef>
              <a:defRPr/>
            </a:pPr>
            <a:r>
              <a:rPr lang="en-US" altLang="zh-CN" sz="2000" b="1">
                <a:solidFill>
                  <a:schemeClr val="tx2"/>
                </a:solidFill>
                <a:effectLst>
                  <a:outerShdw blurRad="38100" dist="38100" dir="2700000" algn="tl">
                    <a:srgbClr val="C0C0C0"/>
                  </a:outerShdw>
                </a:effectLst>
              </a:rPr>
              <a:t>pstr</a:t>
            </a:r>
          </a:p>
        </p:txBody>
      </p:sp>
      <p:graphicFrame>
        <p:nvGraphicFramePr>
          <p:cNvPr id="22" name="Group 177">
            <a:extLst>
              <a:ext uri="{FF2B5EF4-FFF2-40B4-BE49-F238E27FC236}">
                <a16:creationId xmlns:a16="http://schemas.microsoft.com/office/drawing/2014/main" id="{DAB0EE6D-3DC6-49CA-BD26-D3022410D0CF}"/>
              </a:ext>
            </a:extLst>
          </p:cNvPr>
          <p:cNvGraphicFramePr>
            <a:graphicFrameLocks noGrp="1"/>
          </p:cNvGraphicFramePr>
          <p:nvPr/>
        </p:nvGraphicFramePr>
        <p:xfrm>
          <a:off x="2654300" y="3927475"/>
          <a:ext cx="2206625" cy="365125"/>
        </p:xfrm>
        <a:graphic>
          <a:graphicData uri="http://schemas.openxmlformats.org/drawingml/2006/table">
            <a:tbl>
              <a:tblPr/>
              <a:tblGrid>
                <a:gridCol w="552450">
                  <a:extLst>
                    <a:ext uri="{9D8B030D-6E8A-4147-A177-3AD203B41FA5}">
                      <a16:colId xmlns:a16="http://schemas.microsoft.com/office/drawing/2014/main" val="20000"/>
                    </a:ext>
                  </a:extLst>
                </a:gridCol>
                <a:gridCol w="550863">
                  <a:extLst>
                    <a:ext uri="{9D8B030D-6E8A-4147-A177-3AD203B41FA5}">
                      <a16:colId xmlns:a16="http://schemas.microsoft.com/office/drawing/2014/main" val="20001"/>
                    </a:ext>
                  </a:extLst>
                </a:gridCol>
                <a:gridCol w="552450">
                  <a:extLst>
                    <a:ext uri="{9D8B030D-6E8A-4147-A177-3AD203B41FA5}">
                      <a16:colId xmlns:a16="http://schemas.microsoft.com/office/drawing/2014/main" val="20002"/>
                    </a:ext>
                  </a:extLst>
                </a:gridCol>
                <a:gridCol w="550862">
                  <a:extLst>
                    <a:ext uri="{9D8B030D-6E8A-4147-A177-3AD203B41FA5}">
                      <a16:colId xmlns:a16="http://schemas.microsoft.com/office/drawing/2014/main" val="20003"/>
                    </a:ext>
                  </a:extLst>
                </a:gridCol>
              </a:tblGrid>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a:t>
                      </a: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1</a:t>
                      </a:r>
                      <a:r>
                        <a:rPr kumimoji="1" lang="en-US" altLang="zh-CN" sz="1800" b="1" i="0" u="none" strike="noStrike" cap="none" normalizeH="0" baseline="0">
                          <a:ln>
                            <a:noFill/>
                          </a:ln>
                          <a:solidFill>
                            <a:schemeClr val="tx1"/>
                          </a:solidFill>
                          <a:effectLst/>
                          <a:latin typeface="Tahoma" pitchFamily="34" charset="0"/>
                          <a:ea typeface="宋体" pitchFamily="2" charset="-122"/>
                        </a:rPr>
                        <a:t>’</a:t>
                      </a:r>
                    </a:p>
                  </a:txBody>
                  <a:tcPr marT="45641" marB="45641" horzOverflow="overflow">
                    <a:lnL w="28575" cap="flat" cmpd="sng" algn="ctr">
                      <a:solidFill>
                        <a:srgbClr val="4D4D4D"/>
                      </a:solidFill>
                      <a:prstDash val="solid"/>
                      <a:miter lim="800000"/>
                      <a:headEnd type="none" w="med" len="med"/>
                      <a:tailEnd type="none" w="med" len="med"/>
                    </a:lnL>
                    <a:lnR w="12700"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a:t>
                      </a: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2</a:t>
                      </a:r>
                      <a:r>
                        <a:rPr kumimoji="1" lang="en-US" altLang="zh-CN" sz="1800" b="1" i="0" u="none" strike="noStrike" cap="none" normalizeH="0" baseline="0">
                          <a:ln>
                            <a:noFill/>
                          </a:ln>
                          <a:solidFill>
                            <a:schemeClr val="tx1"/>
                          </a:solidFill>
                          <a:effectLst/>
                          <a:latin typeface="Tahoma" pitchFamily="34" charset="0"/>
                          <a:ea typeface="宋体" pitchFamily="2" charset="-122"/>
                        </a:rPr>
                        <a:t>’</a:t>
                      </a:r>
                    </a:p>
                  </a:txBody>
                  <a:tcPr marT="45641" marB="45641" horzOverflow="overflow">
                    <a:lnL w="12700" cap="flat" cmpd="sng" algn="ctr">
                      <a:solidFill>
                        <a:srgbClr val="4D4D4D"/>
                      </a:solidFill>
                      <a:prstDash val="solid"/>
                      <a:miter lim="800000"/>
                      <a:headEnd type="none" w="med" len="med"/>
                      <a:tailEnd type="none" w="med" len="med"/>
                    </a:lnL>
                    <a:lnR w="12700"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a:t>
                      </a: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3</a:t>
                      </a:r>
                      <a:r>
                        <a:rPr kumimoji="1" lang="en-US" altLang="zh-CN" sz="1800" b="1" i="0" u="none" strike="noStrike" cap="none" normalizeH="0" baseline="0">
                          <a:ln>
                            <a:noFill/>
                          </a:ln>
                          <a:solidFill>
                            <a:schemeClr val="tx1"/>
                          </a:solidFill>
                          <a:effectLst/>
                          <a:latin typeface="Tahoma" pitchFamily="34" charset="0"/>
                          <a:ea typeface="宋体" pitchFamily="2" charset="-122"/>
                        </a:rPr>
                        <a:t>’</a:t>
                      </a:r>
                    </a:p>
                  </a:txBody>
                  <a:tcPr marT="45641" marB="45641" horzOverflow="overflow">
                    <a:lnL w="12700" cap="flat" cmpd="sng" algn="ctr">
                      <a:solidFill>
                        <a:srgbClr val="4D4D4D"/>
                      </a:solidFill>
                      <a:prstDash val="solid"/>
                      <a:miter lim="800000"/>
                      <a:headEnd type="none" w="med" len="med"/>
                      <a:tailEnd type="none" w="med" len="med"/>
                    </a:lnL>
                    <a:lnR w="12700"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a:t>
                      </a:r>
                      <a:r>
                        <a:rPr kumimoji="1" lang="en-US" altLang="zh-CN" sz="1800" b="1" i="0" u="none" strike="noStrike" cap="none" normalizeH="0" baseline="0">
                          <a:ln>
                            <a:noFill/>
                          </a:ln>
                          <a:solidFill>
                            <a:srgbClr val="FF3300"/>
                          </a:solidFill>
                          <a:effectLst>
                            <a:outerShdw blurRad="38100" dist="38100" dir="2700000" algn="tl">
                              <a:srgbClr val="C0C0C0"/>
                            </a:outerShdw>
                          </a:effectLst>
                          <a:latin typeface="Tahoma" pitchFamily="34" charset="0"/>
                          <a:ea typeface="宋体" pitchFamily="2" charset="-122"/>
                        </a:rPr>
                        <a:t>\0</a:t>
                      </a:r>
                      <a:r>
                        <a:rPr kumimoji="1" lang="en-US" altLang="zh-CN" sz="1800" b="1" i="0" u="none" strike="noStrike" cap="none" normalizeH="0" baseline="0">
                          <a:ln>
                            <a:noFill/>
                          </a:ln>
                          <a:solidFill>
                            <a:schemeClr val="tx1"/>
                          </a:solidFill>
                          <a:effectLst/>
                          <a:latin typeface="Tahoma" pitchFamily="34" charset="0"/>
                          <a:ea typeface="宋体" pitchFamily="2" charset="-122"/>
                        </a:rPr>
                        <a:t>’</a:t>
                      </a:r>
                    </a:p>
                  </a:txBody>
                  <a:tcPr marT="45641" marB="45641" horzOverflow="overflow">
                    <a:lnL w="12700" cap="flat" cmpd="sng" algn="ctr">
                      <a:solidFill>
                        <a:srgbClr val="4D4D4D"/>
                      </a:solidFill>
                      <a:prstDash val="solid"/>
                      <a:miter lim="800000"/>
                      <a:headEnd type="none" w="med" len="med"/>
                      <a:tailEnd type="none" w="med" len="med"/>
                    </a:lnL>
                    <a:lnR w="28575"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pSp>
        <p:nvGrpSpPr>
          <p:cNvPr id="3" name="Group 79">
            <a:extLst>
              <a:ext uri="{FF2B5EF4-FFF2-40B4-BE49-F238E27FC236}">
                <a16:creationId xmlns:a16="http://schemas.microsoft.com/office/drawing/2014/main" id="{1860E41B-43AA-4248-A5B8-960C2D663C47}"/>
              </a:ext>
            </a:extLst>
          </p:cNvPr>
          <p:cNvGrpSpPr>
            <a:grpSpLocks/>
          </p:cNvGrpSpPr>
          <p:nvPr/>
        </p:nvGrpSpPr>
        <p:grpSpPr bwMode="auto">
          <a:xfrm>
            <a:off x="2657475" y="3527425"/>
            <a:ext cx="2346325" cy="381000"/>
            <a:chOff x="1855" y="3414"/>
            <a:chExt cx="1393" cy="240"/>
          </a:xfrm>
        </p:grpSpPr>
        <p:sp>
          <p:nvSpPr>
            <p:cNvPr id="27759" name="Line 80">
              <a:extLst>
                <a:ext uri="{FF2B5EF4-FFF2-40B4-BE49-F238E27FC236}">
                  <a16:creationId xmlns:a16="http://schemas.microsoft.com/office/drawing/2014/main" id="{D03A2628-F11F-4AF0-A0F9-957824045042}"/>
                </a:ext>
              </a:extLst>
            </p:cNvPr>
            <p:cNvSpPr>
              <a:spLocks noChangeShapeType="1"/>
            </p:cNvSpPr>
            <p:nvPr/>
          </p:nvSpPr>
          <p:spPr bwMode="auto">
            <a:xfrm flipH="1">
              <a:off x="1855" y="3415"/>
              <a:ext cx="231" cy="239"/>
            </a:xfrm>
            <a:prstGeom prst="line">
              <a:avLst/>
            </a:prstGeom>
            <a:noFill/>
            <a:ln w="28575">
              <a:solidFill>
                <a:srgbClr val="993300"/>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7760" name="Line 81">
              <a:extLst>
                <a:ext uri="{FF2B5EF4-FFF2-40B4-BE49-F238E27FC236}">
                  <a16:creationId xmlns:a16="http://schemas.microsoft.com/office/drawing/2014/main" id="{35402DC7-EDED-4C26-9079-F88F767C8138}"/>
                </a:ext>
              </a:extLst>
            </p:cNvPr>
            <p:cNvSpPr>
              <a:spLocks noChangeShapeType="1"/>
            </p:cNvSpPr>
            <p:nvPr/>
          </p:nvSpPr>
          <p:spPr bwMode="auto">
            <a:xfrm>
              <a:off x="2868" y="3414"/>
              <a:ext cx="380" cy="234"/>
            </a:xfrm>
            <a:prstGeom prst="line">
              <a:avLst/>
            </a:prstGeom>
            <a:noFill/>
            <a:ln w="28575">
              <a:solidFill>
                <a:srgbClr val="993300"/>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26" name="AutoShape 85">
            <a:extLst>
              <a:ext uri="{FF2B5EF4-FFF2-40B4-BE49-F238E27FC236}">
                <a16:creationId xmlns:a16="http://schemas.microsoft.com/office/drawing/2014/main" id="{A6546710-8A0F-4BAD-98AE-F4B3F5E8E915}"/>
              </a:ext>
            </a:extLst>
          </p:cNvPr>
          <p:cNvSpPr>
            <a:spLocks noChangeArrowheads="1"/>
          </p:cNvSpPr>
          <p:nvPr/>
        </p:nvSpPr>
        <p:spPr bwMode="auto">
          <a:xfrm>
            <a:off x="5724525" y="3270250"/>
            <a:ext cx="1779588" cy="371475"/>
          </a:xfrm>
          <a:prstGeom prst="wedgeRoundRectCallout">
            <a:avLst>
              <a:gd name="adj1" fmla="val -93801"/>
              <a:gd name="adj2" fmla="val 40597"/>
              <a:gd name="adj3" fmla="val 16667"/>
            </a:avLst>
          </a:prstGeom>
          <a:solidFill>
            <a:schemeClr val="accent1">
              <a:alpha val="10001"/>
            </a:schemeClr>
          </a:solidFill>
          <a:ln w="19050">
            <a:solidFill>
              <a:srgbClr val="008080"/>
            </a:solidFill>
            <a:miter lim="800000"/>
            <a:headEnd/>
            <a:tailEnd/>
          </a:ln>
          <a:effectLst/>
        </p:spPr>
        <p:txBody>
          <a:bodyPr/>
          <a:lstStyle/>
          <a:p>
            <a:pPr algn="ctr">
              <a:lnSpc>
                <a:spcPct val="80000"/>
              </a:lnSpc>
              <a:defRPr/>
            </a:pPr>
            <a:r>
              <a:rPr lang="en-US" altLang="zh-CN" sz="1800" b="1">
                <a:solidFill>
                  <a:srgbClr val="FF3300"/>
                </a:solidFill>
                <a:effectLst>
                  <a:outerShdw blurRad="38100" dist="38100" dir="2700000" algn="tl">
                    <a:srgbClr val="000000"/>
                  </a:outerShdw>
                </a:effectLst>
              </a:rPr>
              <a:t> </a:t>
            </a:r>
            <a:r>
              <a:rPr lang="zh-CN" altLang="en-US" sz="1800" b="1">
                <a:solidFill>
                  <a:srgbClr val="FF3300"/>
                </a:solidFill>
                <a:effectLst>
                  <a:outerShdw blurRad="38100" dist="38100" dir="2700000" algn="tl">
                    <a:srgbClr val="000000"/>
                  </a:outerShdw>
                </a:effectLst>
              </a:rPr>
              <a:t>值不得改变！</a:t>
            </a:r>
          </a:p>
        </p:txBody>
      </p:sp>
      <p:graphicFrame>
        <p:nvGraphicFramePr>
          <p:cNvPr id="27" name="Group 174">
            <a:extLst>
              <a:ext uri="{FF2B5EF4-FFF2-40B4-BE49-F238E27FC236}">
                <a16:creationId xmlns:a16="http://schemas.microsoft.com/office/drawing/2014/main" id="{2A080B06-DF40-42A6-8FCA-0867A54EBDCA}"/>
              </a:ext>
            </a:extLst>
          </p:cNvPr>
          <p:cNvGraphicFramePr>
            <a:graphicFrameLocks noGrp="1"/>
          </p:cNvGraphicFramePr>
          <p:nvPr/>
        </p:nvGraphicFramePr>
        <p:xfrm>
          <a:off x="4932363" y="3927475"/>
          <a:ext cx="2754312" cy="365125"/>
        </p:xfrm>
        <a:graphic>
          <a:graphicData uri="http://schemas.openxmlformats.org/drawingml/2006/table">
            <a:tbl>
              <a:tblPr/>
              <a:tblGrid>
                <a:gridCol w="550862">
                  <a:extLst>
                    <a:ext uri="{9D8B030D-6E8A-4147-A177-3AD203B41FA5}">
                      <a16:colId xmlns:a16="http://schemas.microsoft.com/office/drawing/2014/main" val="20000"/>
                    </a:ext>
                  </a:extLst>
                </a:gridCol>
                <a:gridCol w="550863">
                  <a:extLst>
                    <a:ext uri="{9D8B030D-6E8A-4147-A177-3AD203B41FA5}">
                      <a16:colId xmlns:a16="http://schemas.microsoft.com/office/drawing/2014/main" val="20001"/>
                    </a:ext>
                  </a:extLst>
                </a:gridCol>
                <a:gridCol w="550862">
                  <a:extLst>
                    <a:ext uri="{9D8B030D-6E8A-4147-A177-3AD203B41FA5}">
                      <a16:colId xmlns:a16="http://schemas.microsoft.com/office/drawing/2014/main" val="20002"/>
                    </a:ext>
                  </a:extLst>
                </a:gridCol>
                <a:gridCol w="550863">
                  <a:extLst>
                    <a:ext uri="{9D8B030D-6E8A-4147-A177-3AD203B41FA5}">
                      <a16:colId xmlns:a16="http://schemas.microsoft.com/office/drawing/2014/main" val="20003"/>
                    </a:ext>
                  </a:extLst>
                </a:gridCol>
                <a:gridCol w="550862">
                  <a:extLst>
                    <a:ext uri="{9D8B030D-6E8A-4147-A177-3AD203B41FA5}">
                      <a16:colId xmlns:a16="http://schemas.microsoft.com/office/drawing/2014/main" val="20004"/>
                    </a:ext>
                  </a:extLst>
                </a:gridCol>
              </a:tblGrid>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a:t>
                      </a: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5</a:t>
                      </a:r>
                      <a:r>
                        <a:rPr kumimoji="1" lang="en-US" altLang="zh-CN" sz="1800" b="1" i="0" u="none" strike="noStrike" cap="none" normalizeH="0" baseline="0">
                          <a:ln>
                            <a:noFill/>
                          </a:ln>
                          <a:solidFill>
                            <a:schemeClr val="tx1"/>
                          </a:solidFill>
                          <a:effectLst/>
                          <a:latin typeface="Tahoma" pitchFamily="34" charset="0"/>
                          <a:ea typeface="宋体" pitchFamily="2" charset="-122"/>
                        </a:rPr>
                        <a:t>’</a:t>
                      </a:r>
                    </a:p>
                  </a:txBody>
                  <a:tcPr marT="45641" marB="45641" horzOverflow="overflow">
                    <a:lnL w="28575" cap="flat" cmpd="sng" algn="ctr">
                      <a:solidFill>
                        <a:srgbClr val="4D4D4D"/>
                      </a:solidFill>
                      <a:prstDash val="solid"/>
                      <a:miter lim="800000"/>
                      <a:headEnd type="none" w="med" len="med"/>
                      <a:tailEnd type="none" w="med" len="med"/>
                    </a:lnL>
                    <a:lnR w="12700"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a:t>
                      </a: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6</a:t>
                      </a:r>
                      <a:r>
                        <a:rPr kumimoji="1" lang="en-US" altLang="zh-CN" sz="1800" b="1" i="0" u="none" strike="noStrike" cap="none" normalizeH="0" baseline="0">
                          <a:ln>
                            <a:noFill/>
                          </a:ln>
                          <a:solidFill>
                            <a:schemeClr val="tx1"/>
                          </a:solidFill>
                          <a:effectLst/>
                          <a:latin typeface="Tahoma" pitchFamily="34" charset="0"/>
                          <a:ea typeface="宋体" pitchFamily="2" charset="-122"/>
                        </a:rPr>
                        <a:t>’</a:t>
                      </a:r>
                    </a:p>
                  </a:txBody>
                  <a:tcPr marT="45641" marB="45641" horzOverflow="overflow">
                    <a:lnL w="12700" cap="flat" cmpd="sng" algn="ctr">
                      <a:solidFill>
                        <a:srgbClr val="4D4D4D"/>
                      </a:solidFill>
                      <a:prstDash val="solid"/>
                      <a:miter lim="800000"/>
                      <a:headEnd type="none" w="med" len="med"/>
                      <a:tailEnd type="none" w="med" len="med"/>
                    </a:lnL>
                    <a:lnR w="12700"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a:t>
                      </a: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7</a:t>
                      </a:r>
                      <a:r>
                        <a:rPr kumimoji="1" lang="en-US" altLang="zh-CN" sz="1800" b="1" i="0" u="none" strike="noStrike" cap="none" normalizeH="0" baseline="0">
                          <a:ln>
                            <a:noFill/>
                          </a:ln>
                          <a:solidFill>
                            <a:schemeClr val="tx1"/>
                          </a:solidFill>
                          <a:effectLst/>
                          <a:latin typeface="Tahoma" pitchFamily="34" charset="0"/>
                          <a:ea typeface="宋体" pitchFamily="2" charset="-122"/>
                        </a:rPr>
                        <a:t>’</a:t>
                      </a:r>
                    </a:p>
                  </a:txBody>
                  <a:tcPr marT="45641" marB="45641" horzOverflow="overflow">
                    <a:lnL w="12700" cap="flat" cmpd="sng" algn="ctr">
                      <a:solidFill>
                        <a:srgbClr val="4D4D4D"/>
                      </a:solidFill>
                      <a:prstDash val="solid"/>
                      <a:miter lim="800000"/>
                      <a:headEnd type="none" w="med" len="med"/>
                      <a:tailEnd type="none" w="med" len="med"/>
                    </a:lnL>
                    <a:lnR w="12700"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a:t>
                      </a: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8</a:t>
                      </a:r>
                      <a:r>
                        <a:rPr kumimoji="1" lang="en-US" altLang="zh-CN" sz="1800" b="1" i="0" u="none" strike="noStrike" cap="none" normalizeH="0" baseline="0">
                          <a:ln>
                            <a:noFill/>
                          </a:ln>
                          <a:solidFill>
                            <a:schemeClr val="tx1"/>
                          </a:solidFill>
                          <a:effectLst/>
                          <a:latin typeface="Tahoma" pitchFamily="34" charset="0"/>
                          <a:ea typeface="宋体" pitchFamily="2" charset="-122"/>
                        </a:rPr>
                        <a:t>’</a:t>
                      </a:r>
                    </a:p>
                  </a:txBody>
                  <a:tcPr marT="45641" marB="45641" horzOverflow="overflow">
                    <a:lnL w="12700" cap="flat" cmpd="sng" algn="ctr">
                      <a:solidFill>
                        <a:srgbClr val="4D4D4D"/>
                      </a:solidFill>
                      <a:prstDash val="solid"/>
                      <a:miter lim="800000"/>
                      <a:headEnd type="none" w="med" len="med"/>
                      <a:tailEnd type="none" w="med" len="med"/>
                    </a:lnL>
                    <a:lnR w="12700"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a:t>
                      </a:r>
                      <a:r>
                        <a:rPr kumimoji="1" lang="en-US" altLang="zh-CN" sz="1800" b="1" i="0" u="none" strike="noStrike" cap="none" normalizeH="0" baseline="0">
                          <a:ln>
                            <a:noFill/>
                          </a:ln>
                          <a:solidFill>
                            <a:srgbClr val="FF3300"/>
                          </a:solidFill>
                          <a:effectLst>
                            <a:outerShdw blurRad="38100" dist="38100" dir="2700000" algn="tl">
                              <a:srgbClr val="C0C0C0"/>
                            </a:outerShdw>
                          </a:effectLst>
                          <a:latin typeface="Tahoma" pitchFamily="34" charset="0"/>
                          <a:ea typeface="宋体" pitchFamily="2" charset="-122"/>
                        </a:rPr>
                        <a:t>\0</a:t>
                      </a:r>
                      <a:r>
                        <a:rPr kumimoji="1" lang="en-US" altLang="zh-CN" sz="1800" b="1" i="0" u="none" strike="noStrike" cap="none" normalizeH="0" baseline="0">
                          <a:ln>
                            <a:noFill/>
                          </a:ln>
                          <a:solidFill>
                            <a:schemeClr val="tx1"/>
                          </a:solidFill>
                          <a:effectLst/>
                          <a:latin typeface="Tahoma" pitchFamily="34" charset="0"/>
                          <a:ea typeface="宋体" pitchFamily="2" charset="-122"/>
                        </a:rPr>
                        <a:t>’</a:t>
                      </a:r>
                    </a:p>
                  </a:txBody>
                  <a:tcPr marT="45641" marB="45641" horzOverflow="overflow">
                    <a:lnL w="12700" cap="flat" cmpd="sng" algn="ctr">
                      <a:solidFill>
                        <a:srgbClr val="4D4D4D"/>
                      </a:solidFill>
                      <a:prstDash val="solid"/>
                      <a:miter lim="800000"/>
                      <a:headEnd type="none" w="med" len="med"/>
                      <a:tailEnd type="none" w="med" len="med"/>
                    </a:lnL>
                    <a:lnR w="28575"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8" name="Text Box 86">
            <a:extLst>
              <a:ext uri="{FF2B5EF4-FFF2-40B4-BE49-F238E27FC236}">
                <a16:creationId xmlns:a16="http://schemas.microsoft.com/office/drawing/2014/main" id="{209BB148-DD04-487F-A6A9-AB504DEDF970}"/>
              </a:ext>
            </a:extLst>
          </p:cNvPr>
          <p:cNvSpPr txBox="1">
            <a:spLocks noChangeArrowheads="1"/>
          </p:cNvSpPr>
          <p:nvPr/>
        </p:nvSpPr>
        <p:spPr bwMode="auto">
          <a:xfrm>
            <a:off x="1260475" y="4475163"/>
            <a:ext cx="7488238" cy="396875"/>
          </a:xfrm>
          <a:prstGeom prst="rect">
            <a:avLst/>
          </a:prstGeom>
          <a:solidFill>
            <a:schemeClr val="accent1">
              <a:alpha val="10001"/>
            </a:schemeClr>
          </a:solidFill>
          <a:ln w="9525">
            <a:noFill/>
            <a:miter lim="800000"/>
            <a:headEnd/>
            <a:tailEnd/>
          </a:ln>
          <a:effectLst/>
        </p:spPr>
        <p:txBody>
          <a:bodyPr>
            <a:spAutoFit/>
          </a:bodyPr>
          <a:lstStyle/>
          <a:p>
            <a:pPr algn="ctr">
              <a:defRPr/>
            </a:pPr>
            <a:r>
              <a:rPr lang="en-US" altLang="zh-CN" sz="2000" b="1"/>
              <a:t>       </a:t>
            </a:r>
            <a:r>
              <a:rPr lang="en-US" altLang="zh-CN" sz="2000" b="1">
                <a:solidFill>
                  <a:srgbClr val="FF00FF"/>
                </a:solidFill>
                <a:effectLst>
                  <a:outerShdw blurRad="38100" dist="38100" dir="2700000" algn="tl">
                    <a:srgbClr val="000000"/>
                  </a:outerShdw>
                </a:effectLst>
              </a:rPr>
              <a:t>const</a:t>
            </a:r>
            <a:r>
              <a:rPr lang="en-US" altLang="zh-CN" sz="2000" b="1"/>
              <a:t> </a:t>
            </a:r>
            <a:r>
              <a:rPr lang="en-US" altLang="zh-CN" sz="2000" b="1">
                <a:solidFill>
                  <a:srgbClr val="FF00FF"/>
                </a:solidFill>
                <a:effectLst>
                  <a:outerShdw blurRad="38100" dist="38100" dir="2700000" algn="tl">
                    <a:srgbClr val="000000"/>
                  </a:outerShdw>
                </a:effectLst>
              </a:rPr>
              <a:t>char * const </a:t>
            </a:r>
            <a:r>
              <a:rPr lang="en-US" altLang="zh-CN" sz="2000" b="1">
                <a:solidFill>
                  <a:schemeClr val="tx2"/>
                </a:solidFill>
                <a:effectLst>
                  <a:outerShdw blurRad="38100" dist="38100" dir="2700000" algn="tl">
                    <a:srgbClr val="000000"/>
                  </a:outerShdw>
                </a:effectLst>
              </a:rPr>
              <a:t>pstr</a:t>
            </a:r>
            <a:r>
              <a:rPr lang="en-US" altLang="zh-CN" sz="2000" b="1">
                <a:solidFill>
                  <a:srgbClr val="FF00FF"/>
                </a:solidFill>
                <a:effectLst>
                  <a:outerShdw blurRad="38100" dist="38100" dir="2700000" algn="tl">
                    <a:srgbClr val="000000"/>
                  </a:outerShdw>
                </a:effectLst>
              </a:rPr>
              <a:t>[] = {”123”,”5678”} ;</a:t>
            </a:r>
          </a:p>
        </p:txBody>
      </p:sp>
      <p:graphicFrame>
        <p:nvGraphicFramePr>
          <p:cNvPr id="29" name="Group 87">
            <a:extLst>
              <a:ext uri="{FF2B5EF4-FFF2-40B4-BE49-F238E27FC236}">
                <a16:creationId xmlns:a16="http://schemas.microsoft.com/office/drawing/2014/main" id="{65F3F3F3-B4C7-4F40-89FE-786DFF43665A}"/>
              </a:ext>
            </a:extLst>
          </p:cNvPr>
          <p:cNvGraphicFramePr>
            <a:graphicFrameLocks noGrp="1"/>
          </p:cNvGraphicFramePr>
          <p:nvPr/>
        </p:nvGraphicFramePr>
        <p:xfrm>
          <a:off x="2590800" y="5016500"/>
          <a:ext cx="2476500" cy="365125"/>
        </p:xfrm>
        <a:graphic>
          <a:graphicData uri="http://schemas.openxmlformats.org/drawingml/2006/table">
            <a:tbl>
              <a:tblPr/>
              <a:tblGrid>
                <a:gridCol w="1238250">
                  <a:extLst>
                    <a:ext uri="{9D8B030D-6E8A-4147-A177-3AD203B41FA5}">
                      <a16:colId xmlns:a16="http://schemas.microsoft.com/office/drawing/2014/main" val="20000"/>
                    </a:ext>
                  </a:extLst>
                </a:gridCol>
                <a:gridCol w="1238250">
                  <a:extLst>
                    <a:ext uri="{9D8B030D-6E8A-4147-A177-3AD203B41FA5}">
                      <a16:colId xmlns:a16="http://schemas.microsoft.com/office/drawing/2014/main" val="20001"/>
                    </a:ext>
                  </a:extLst>
                </a:gridCol>
              </a:tblGrid>
              <a:tr h="365125">
                <a:tc>
                  <a:txBody>
                    <a:bodyPr/>
                    <a:lstStyle/>
                    <a:p>
                      <a:pPr marL="0" marR="0" lvl="0" indent="0" algn="ctr" defTabSz="914400" rtl="0" eaLnBrk="1" fontAlgn="base" latinLnBrk="0" hangingPunct="1">
                        <a:lnSpc>
                          <a:spcPct val="100000"/>
                        </a:lnSpc>
                        <a:spcBef>
                          <a:spcPct val="10000"/>
                        </a:spcBef>
                        <a:spcAft>
                          <a:spcPct val="10000"/>
                        </a:spcAft>
                        <a:buClr>
                          <a:schemeClr val="folHlink"/>
                        </a:buClr>
                        <a:buSzPct val="60000"/>
                        <a:buFont typeface="Wingdings" pitchFamily="2" charset="2"/>
                        <a:buNone/>
                        <a:tabLst/>
                      </a:pPr>
                      <a:r>
                        <a:rPr kumimoji="1" lang="en-US" altLang="zh-CN" sz="1400" b="0" i="0" u="none" strike="noStrike" cap="none" normalizeH="0" baseline="0">
                          <a:ln>
                            <a:noFill/>
                          </a:ln>
                          <a:solidFill>
                            <a:srgbClr val="969696"/>
                          </a:solidFill>
                          <a:effectLst/>
                          <a:latin typeface="Tahoma" pitchFamily="34" charset="0"/>
                          <a:ea typeface="宋体" pitchFamily="2" charset="-122"/>
                        </a:rPr>
                        <a:t>const char</a:t>
                      </a:r>
                      <a:r>
                        <a:rPr kumimoji="1" lang="en-US" altLang="zh-CN" sz="1800" b="0" i="0" u="none" strike="noStrike" cap="none" normalizeH="0" baseline="0">
                          <a:ln>
                            <a:noFill/>
                          </a:ln>
                          <a:solidFill>
                            <a:srgbClr val="969696"/>
                          </a:solidFill>
                          <a:effectLst/>
                          <a:latin typeface="Tahoma" pitchFamily="34" charset="0"/>
                          <a:ea typeface="宋体" pitchFamily="2" charset="-122"/>
                        </a:rPr>
                        <a:t> </a:t>
                      </a:r>
                      <a:r>
                        <a:rPr kumimoji="1" lang="en-US" altLang="zh-CN" sz="1400" b="0" i="0" u="none" strike="noStrike" cap="none" normalizeH="0" baseline="0">
                          <a:ln>
                            <a:noFill/>
                          </a:ln>
                          <a:solidFill>
                            <a:srgbClr val="969696"/>
                          </a:solidFill>
                          <a:effectLst/>
                          <a:latin typeface="Tahoma" pitchFamily="34" charset="0"/>
                          <a:ea typeface="宋体" pitchFamily="2" charset="-122"/>
                        </a:rPr>
                        <a:t>*</a:t>
                      </a:r>
                    </a:p>
                  </a:txBody>
                  <a:tcPr marT="45641" marB="45641" horzOverflow="overflow">
                    <a:lnL w="28575" cap="flat" cmpd="sng" algn="ctr">
                      <a:solidFill>
                        <a:srgbClr val="4D4D4D"/>
                      </a:solidFill>
                      <a:prstDash val="solid"/>
                      <a:miter lim="800000"/>
                      <a:headEnd type="none" w="med" len="med"/>
                      <a:tailEnd type="none" w="med" len="med"/>
                    </a:lnL>
                    <a:lnR w="28575"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a:ln>
                            <a:noFill/>
                          </a:ln>
                          <a:solidFill>
                            <a:srgbClr val="969696"/>
                          </a:solidFill>
                          <a:effectLst/>
                          <a:latin typeface="Tahoma" pitchFamily="34" charset="0"/>
                          <a:ea typeface="宋体" pitchFamily="2" charset="-122"/>
                        </a:rPr>
                        <a:t>const char</a:t>
                      </a:r>
                      <a:r>
                        <a:rPr kumimoji="1" lang="en-US" altLang="zh-CN" sz="1800" b="0" i="0" u="none" strike="noStrike" cap="none" normalizeH="0" baseline="0">
                          <a:ln>
                            <a:noFill/>
                          </a:ln>
                          <a:solidFill>
                            <a:srgbClr val="969696"/>
                          </a:solidFill>
                          <a:effectLst/>
                          <a:latin typeface="Tahoma" pitchFamily="34" charset="0"/>
                          <a:ea typeface="宋体" pitchFamily="2" charset="-122"/>
                        </a:rPr>
                        <a:t> </a:t>
                      </a:r>
                      <a:r>
                        <a:rPr kumimoji="1" lang="en-US" altLang="zh-CN" sz="1400" b="0" i="0" u="none" strike="noStrike" cap="none" normalizeH="0" baseline="0">
                          <a:ln>
                            <a:noFill/>
                          </a:ln>
                          <a:solidFill>
                            <a:srgbClr val="969696"/>
                          </a:solidFill>
                          <a:effectLst/>
                          <a:latin typeface="Tahoma" pitchFamily="34" charset="0"/>
                          <a:ea typeface="宋体" pitchFamily="2" charset="-122"/>
                        </a:rPr>
                        <a:t>*</a:t>
                      </a:r>
                    </a:p>
                  </a:txBody>
                  <a:tcPr marT="45641" marB="45641" horzOverflow="overflow">
                    <a:lnL w="28575" cap="flat" cmpd="sng" algn="ctr">
                      <a:solidFill>
                        <a:srgbClr val="4D4D4D"/>
                      </a:solidFill>
                      <a:prstDash val="solid"/>
                      <a:miter lim="800000"/>
                      <a:headEnd type="none" w="med" len="med"/>
                      <a:tailEnd type="none" w="med" len="med"/>
                    </a:lnL>
                    <a:lnR w="28575"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0" name="Text Box 95">
            <a:extLst>
              <a:ext uri="{FF2B5EF4-FFF2-40B4-BE49-F238E27FC236}">
                <a16:creationId xmlns:a16="http://schemas.microsoft.com/office/drawing/2014/main" id="{19D927B1-016D-4D52-962A-19C01831934D}"/>
              </a:ext>
            </a:extLst>
          </p:cNvPr>
          <p:cNvSpPr txBox="1">
            <a:spLocks noChangeArrowheads="1"/>
          </p:cNvSpPr>
          <p:nvPr/>
        </p:nvSpPr>
        <p:spPr bwMode="auto">
          <a:xfrm>
            <a:off x="1836738" y="4795838"/>
            <a:ext cx="773112" cy="396875"/>
          </a:xfrm>
          <a:prstGeom prst="rect">
            <a:avLst/>
          </a:prstGeom>
          <a:noFill/>
          <a:ln w="9525">
            <a:noFill/>
            <a:miter lim="800000"/>
            <a:headEnd/>
            <a:tailEnd/>
          </a:ln>
          <a:effectLst/>
        </p:spPr>
        <p:txBody>
          <a:bodyPr>
            <a:spAutoFit/>
          </a:bodyPr>
          <a:lstStyle/>
          <a:p>
            <a:pPr algn="ctr">
              <a:spcBef>
                <a:spcPct val="50000"/>
              </a:spcBef>
              <a:defRPr/>
            </a:pPr>
            <a:r>
              <a:rPr lang="en-US" altLang="zh-CN" sz="2000" b="1">
                <a:solidFill>
                  <a:schemeClr val="tx2"/>
                </a:solidFill>
                <a:effectLst>
                  <a:outerShdw blurRad="38100" dist="38100" dir="2700000" algn="tl">
                    <a:srgbClr val="C0C0C0"/>
                  </a:outerShdw>
                </a:effectLst>
              </a:rPr>
              <a:t>pstr</a:t>
            </a:r>
          </a:p>
        </p:txBody>
      </p:sp>
      <p:graphicFrame>
        <p:nvGraphicFramePr>
          <p:cNvPr id="31" name="Group 176">
            <a:extLst>
              <a:ext uri="{FF2B5EF4-FFF2-40B4-BE49-F238E27FC236}">
                <a16:creationId xmlns:a16="http://schemas.microsoft.com/office/drawing/2014/main" id="{887A0F82-3E49-4B56-BE29-09CD866E2AAE}"/>
              </a:ext>
            </a:extLst>
          </p:cNvPr>
          <p:cNvGraphicFramePr>
            <a:graphicFrameLocks noGrp="1"/>
          </p:cNvGraphicFramePr>
          <p:nvPr/>
        </p:nvGraphicFramePr>
        <p:xfrm>
          <a:off x="2827338" y="5578475"/>
          <a:ext cx="2206625" cy="365125"/>
        </p:xfrm>
        <a:graphic>
          <a:graphicData uri="http://schemas.openxmlformats.org/drawingml/2006/table">
            <a:tbl>
              <a:tblPr/>
              <a:tblGrid>
                <a:gridCol w="552450">
                  <a:extLst>
                    <a:ext uri="{9D8B030D-6E8A-4147-A177-3AD203B41FA5}">
                      <a16:colId xmlns:a16="http://schemas.microsoft.com/office/drawing/2014/main" val="20000"/>
                    </a:ext>
                  </a:extLst>
                </a:gridCol>
                <a:gridCol w="550863">
                  <a:extLst>
                    <a:ext uri="{9D8B030D-6E8A-4147-A177-3AD203B41FA5}">
                      <a16:colId xmlns:a16="http://schemas.microsoft.com/office/drawing/2014/main" val="20001"/>
                    </a:ext>
                  </a:extLst>
                </a:gridCol>
                <a:gridCol w="552450">
                  <a:extLst>
                    <a:ext uri="{9D8B030D-6E8A-4147-A177-3AD203B41FA5}">
                      <a16:colId xmlns:a16="http://schemas.microsoft.com/office/drawing/2014/main" val="20002"/>
                    </a:ext>
                  </a:extLst>
                </a:gridCol>
                <a:gridCol w="550862">
                  <a:extLst>
                    <a:ext uri="{9D8B030D-6E8A-4147-A177-3AD203B41FA5}">
                      <a16:colId xmlns:a16="http://schemas.microsoft.com/office/drawing/2014/main" val="20003"/>
                    </a:ext>
                  </a:extLst>
                </a:gridCol>
              </a:tblGrid>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a:t>
                      </a: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1</a:t>
                      </a:r>
                      <a:r>
                        <a:rPr kumimoji="1" lang="en-US" altLang="zh-CN" sz="1800" b="1" i="0" u="none" strike="noStrike" cap="none" normalizeH="0" baseline="0">
                          <a:ln>
                            <a:noFill/>
                          </a:ln>
                          <a:solidFill>
                            <a:schemeClr val="tx1"/>
                          </a:solidFill>
                          <a:effectLst/>
                          <a:latin typeface="Tahoma" pitchFamily="34" charset="0"/>
                          <a:ea typeface="宋体" pitchFamily="2" charset="-122"/>
                        </a:rPr>
                        <a:t>’</a:t>
                      </a:r>
                    </a:p>
                  </a:txBody>
                  <a:tcPr marT="45641" marB="45641" horzOverflow="overflow">
                    <a:lnL w="28575" cap="flat" cmpd="sng" algn="ctr">
                      <a:solidFill>
                        <a:srgbClr val="4D4D4D"/>
                      </a:solidFill>
                      <a:prstDash val="solid"/>
                      <a:miter lim="800000"/>
                      <a:headEnd type="none" w="med" len="med"/>
                      <a:tailEnd type="none" w="med" len="med"/>
                    </a:lnL>
                    <a:lnR w="12700"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a:t>
                      </a: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2</a:t>
                      </a:r>
                      <a:r>
                        <a:rPr kumimoji="1" lang="en-US" altLang="zh-CN" sz="1800" b="1" i="0" u="none" strike="noStrike" cap="none" normalizeH="0" baseline="0">
                          <a:ln>
                            <a:noFill/>
                          </a:ln>
                          <a:solidFill>
                            <a:schemeClr val="tx1"/>
                          </a:solidFill>
                          <a:effectLst/>
                          <a:latin typeface="Tahoma" pitchFamily="34" charset="0"/>
                          <a:ea typeface="宋体" pitchFamily="2" charset="-122"/>
                        </a:rPr>
                        <a:t>’</a:t>
                      </a:r>
                    </a:p>
                  </a:txBody>
                  <a:tcPr marT="45641" marB="45641" horzOverflow="overflow">
                    <a:lnL w="12700" cap="flat" cmpd="sng" algn="ctr">
                      <a:solidFill>
                        <a:srgbClr val="4D4D4D"/>
                      </a:solidFill>
                      <a:prstDash val="solid"/>
                      <a:miter lim="800000"/>
                      <a:headEnd type="none" w="med" len="med"/>
                      <a:tailEnd type="none" w="med" len="med"/>
                    </a:lnL>
                    <a:lnR w="12700"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a:t>
                      </a: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3</a:t>
                      </a:r>
                      <a:r>
                        <a:rPr kumimoji="1" lang="en-US" altLang="zh-CN" sz="1800" b="1" i="0" u="none" strike="noStrike" cap="none" normalizeH="0" baseline="0">
                          <a:ln>
                            <a:noFill/>
                          </a:ln>
                          <a:solidFill>
                            <a:schemeClr val="tx1"/>
                          </a:solidFill>
                          <a:effectLst/>
                          <a:latin typeface="Tahoma" pitchFamily="34" charset="0"/>
                          <a:ea typeface="宋体" pitchFamily="2" charset="-122"/>
                        </a:rPr>
                        <a:t>’</a:t>
                      </a:r>
                    </a:p>
                  </a:txBody>
                  <a:tcPr marT="45641" marB="45641" horzOverflow="overflow">
                    <a:lnL w="12700" cap="flat" cmpd="sng" algn="ctr">
                      <a:solidFill>
                        <a:srgbClr val="4D4D4D"/>
                      </a:solidFill>
                      <a:prstDash val="solid"/>
                      <a:miter lim="800000"/>
                      <a:headEnd type="none" w="med" len="med"/>
                      <a:tailEnd type="none" w="med" len="med"/>
                    </a:lnL>
                    <a:lnR w="12700"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a:t>
                      </a:r>
                      <a:r>
                        <a:rPr kumimoji="1" lang="en-US" altLang="zh-CN" sz="1800" b="1" i="0" u="none" strike="noStrike" cap="none" normalizeH="0" baseline="0">
                          <a:ln>
                            <a:noFill/>
                          </a:ln>
                          <a:solidFill>
                            <a:srgbClr val="FF3300"/>
                          </a:solidFill>
                          <a:effectLst>
                            <a:outerShdw blurRad="38100" dist="38100" dir="2700000" algn="tl">
                              <a:srgbClr val="C0C0C0"/>
                            </a:outerShdw>
                          </a:effectLst>
                          <a:latin typeface="Tahoma" pitchFamily="34" charset="0"/>
                          <a:ea typeface="宋体" pitchFamily="2" charset="-122"/>
                        </a:rPr>
                        <a:t>\0</a:t>
                      </a:r>
                      <a:r>
                        <a:rPr kumimoji="1" lang="en-US" altLang="zh-CN" sz="1800" b="1" i="0" u="none" strike="noStrike" cap="none" normalizeH="0" baseline="0">
                          <a:ln>
                            <a:noFill/>
                          </a:ln>
                          <a:solidFill>
                            <a:schemeClr val="tx1"/>
                          </a:solidFill>
                          <a:effectLst/>
                          <a:latin typeface="Tahoma" pitchFamily="34" charset="0"/>
                          <a:ea typeface="宋体" pitchFamily="2" charset="-122"/>
                        </a:rPr>
                        <a:t>’</a:t>
                      </a:r>
                    </a:p>
                  </a:txBody>
                  <a:tcPr marT="45641" marB="45641" horzOverflow="overflow">
                    <a:lnL w="12700" cap="flat" cmpd="sng" algn="ctr">
                      <a:solidFill>
                        <a:srgbClr val="4D4D4D"/>
                      </a:solidFill>
                      <a:prstDash val="solid"/>
                      <a:miter lim="800000"/>
                      <a:headEnd type="none" w="med" len="med"/>
                      <a:tailEnd type="none" w="med" len="med"/>
                    </a:lnL>
                    <a:lnR w="28575"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pSp>
        <p:nvGrpSpPr>
          <p:cNvPr id="4" name="Group 118">
            <a:extLst>
              <a:ext uri="{FF2B5EF4-FFF2-40B4-BE49-F238E27FC236}">
                <a16:creationId xmlns:a16="http://schemas.microsoft.com/office/drawing/2014/main" id="{0F70C1D6-908A-444F-951F-4518F8B2D0DC}"/>
              </a:ext>
            </a:extLst>
          </p:cNvPr>
          <p:cNvGrpSpPr>
            <a:grpSpLocks/>
          </p:cNvGrpSpPr>
          <p:nvPr/>
        </p:nvGrpSpPr>
        <p:grpSpPr bwMode="auto">
          <a:xfrm>
            <a:off x="2806700" y="5184775"/>
            <a:ext cx="2338388" cy="381000"/>
            <a:chOff x="1855" y="3414"/>
            <a:chExt cx="1393" cy="240"/>
          </a:xfrm>
        </p:grpSpPr>
        <p:sp>
          <p:nvSpPr>
            <p:cNvPr id="27757" name="Line 119">
              <a:extLst>
                <a:ext uri="{FF2B5EF4-FFF2-40B4-BE49-F238E27FC236}">
                  <a16:creationId xmlns:a16="http://schemas.microsoft.com/office/drawing/2014/main" id="{B7E28C36-F092-409F-9B01-BBB57CD8A60C}"/>
                </a:ext>
              </a:extLst>
            </p:cNvPr>
            <p:cNvSpPr>
              <a:spLocks noChangeShapeType="1"/>
            </p:cNvSpPr>
            <p:nvPr/>
          </p:nvSpPr>
          <p:spPr bwMode="auto">
            <a:xfrm flipH="1">
              <a:off x="1855" y="3415"/>
              <a:ext cx="231" cy="239"/>
            </a:xfrm>
            <a:prstGeom prst="line">
              <a:avLst/>
            </a:prstGeom>
            <a:noFill/>
            <a:ln w="28575">
              <a:solidFill>
                <a:srgbClr val="993300"/>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7758" name="Line 120">
              <a:extLst>
                <a:ext uri="{FF2B5EF4-FFF2-40B4-BE49-F238E27FC236}">
                  <a16:creationId xmlns:a16="http://schemas.microsoft.com/office/drawing/2014/main" id="{0161B28A-34A3-4012-A30B-E85CC702FE29}"/>
                </a:ext>
              </a:extLst>
            </p:cNvPr>
            <p:cNvSpPr>
              <a:spLocks noChangeShapeType="1"/>
            </p:cNvSpPr>
            <p:nvPr/>
          </p:nvSpPr>
          <p:spPr bwMode="auto">
            <a:xfrm>
              <a:off x="2868" y="3414"/>
              <a:ext cx="380" cy="234"/>
            </a:xfrm>
            <a:prstGeom prst="line">
              <a:avLst/>
            </a:prstGeom>
            <a:noFill/>
            <a:ln w="28575">
              <a:solidFill>
                <a:srgbClr val="993300"/>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 name="Group 125">
            <a:extLst>
              <a:ext uri="{FF2B5EF4-FFF2-40B4-BE49-F238E27FC236}">
                <a16:creationId xmlns:a16="http://schemas.microsoft.com/office/drawing/2014/main" id="{08B19BEC-4435-43BF-88F5-7E98FD7E7DC1}"/>
              </a:ext>
            </a:extLst>
          </p:cNvPr>
          <p:cNvGrpSpPr>
            <a:grpSpLocks/>
          </p:cNvGrpSpPr>
          <p:nvPr/>
        </p:nvGrpSpPr>
        <p:grpSpPr bwMode="auto">
          <a:xfrm>
            <a:off x="5157788" y="4967288"/>
            <a:ext cx="3313112" cy="587375"/>
            <a:chOff x="3016" y="3423"/>
            <a:chExt cx="2087" cy="370"/>
          </a:xfrm>
        </p:grpSpPr>
        <p:sp>
          <p:nvSpPr>
            <p:cNvPr id="38" name="AutoShape 121">
              <a:extLst>
                <a:ext uri="{FF2B5EF4-FFF2-40B4-BE49-F238E27FC236}">
                  <a16:creationId xmlns:a16="http://schemas.microsoft.com/office/drawing/2014/main" id="{85265963-29C8-411C-A6D6-663FADF70B38}"/>
                </a:ext>
              </a:extLst>
            </p:cNvPr>
            <p:cNvSpPr>
              <a:spLocks noChangeArrowheads="1"/>
            </p:cNvSpPr>
            <p:nvPr/>
          </p:nvSpPr>
          <p:spPr bwMode="auto">
            <a:xfrm>
              <a:off x="3982" y="3423"/>
              <a:ext cx="1121" cy="234"/>
            </a:xfrm>
            <a:prstGeom prst="wedgeRoundRectCallout">
              <a:avLst>
                <a:gd name="adj1" fmla="val -93801"/>
                <a:gd name="adj2" fmla="val 40597"/>
                <a:gd name="adj3" fmla="val 16667"/>
              </a:avLst>
            </a:prstGeom>
            <a:solidFill>
              <a:schemeClr val="accent1">
                <a:alpha val="10001"/>
              </a:schemeClr>
            </a:solidFill>
            <a:ln w="19050">
              <a:solidFill>
                <a:srgbClr val="008080"/>
              </a:solidFill>
              <a:miter lim="800000"/>
              <a:headEnd/>
              <a:tailEnd/>
            </a:ln>
            <a:effectLst/>
          </p:spPr>
          <p:txBody>
            <a:bodyPr/>
            <a:lstStyle/>
            <a:p>
              <a:pPr algn="ctr">
                <a:lnSpc>
                  <a:spcPct val="80000"/>
                </a:lnSpc>
                <a:defRPr/>
              </a:pPr>
              <a:r>
                <a:rPr lang="en-US" altLang="zh-CN" sz="1800" b="1">
                  <a:solidFill>
                    <a:srgbClr val="FF3300"/>
                  </a:solidFill>
                  <a:effectLst>
                    <a:outerShdw blurRad="38100" dist="38100" dir="2700000" algn="tl">
                      <a:srgbClr val="000000"/>
                    </a:outerShdw>
                  </a:effectLst>
                </a:rPr>
                <a:t> </a:t>
              </a:r>
              <a:r>
                <a:rPr lang="zh-CN" altLang="en-US" sz="1800" b="1">
                  <a:solidFill>
                    <a:srgbClr val="FF3300"/>
                  </a:solidFill>
                  <a:effectLst>
                    <a:outerShdw blurRad="38100" dist="38100" dir="2700000" algn="tl">
                      <a:srgbClr val="000000"/>
                    </a:outerShdw>
                  </a:effectLst>
                </a:rPr>
                <a:t>值不得改变！</a:t>
              </a:r>
            </a:p>
          </p:txBody>
        </p:sp>
        <p:sp>
          <p:nvSpPr>
            <p:cNvPr id="27755" name="Line 123">
              <a:extLst>
                <a:ext uri="{FF2B5EF4-FFF2-40B4-BE49-F238E27FC236}">
                  <a16:creationId xmlns:a16="http://schemas.microsoft.com/office/drawing/2014/main" id="{CB4EB4D5-13B5-421B-A560-B66949FB992B}"/>
                </a:ext>
              </a:extLst>
            </p:cNvPr>
            <p:cNvSpPr>
              <a:spLocks noChangeShapeType="1"/>
            </p:cNvSpPr>
            <p:nvPr/>
          </p:nvSpPr>
          <p:spPr bwMode="auto">
            <a:xfrm flipH="1" flipV="1">
              <a:off x="3016" y="3566"/>
              <a:ext cx="460" cy="70"/>
            </a:xfrm>
            <a:prstGeom prst="line">
              <a:avLst/>
            </a:prstGeom>
            <a:noFill/>
            <a:ln w="28575">
              <a:solidFill>
                <a:srgbClr val="00808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7756" name="Line 124">
              <a:extLst>
                <a:ext uri="{FF2B5EF4-FFF2-40B4-BE49-F238E27FC236}">
                  <a16:creationId xmlns:a16="http://schemas.microsoft.com/office/drawing/2014/main" id="{546BF62A-5626-4587-869F-2DBFC5C6CF81}"/>
                </a:ext>
              </a:extLst>
            </p:cNvPr>
            <p:cNvSpPr>
              <a:spLocks noChangeShapeType="1"/>
            </p:cNvSpPr>
            <p:nvPr/>
          </p:nvSpPr>
          <p:spPr bwMode="auto">
            <a:xfrm flipH="1">
              <a:off x="3016" y="3636"/>
              <a:ext cx="454" cy="157"/>
            </a:xfrm>
            <a:prstGeom prst="line">
              <a:avLst/>
            </a:prstGeom>
            <a:noFill/>
            <a:ln w="28575">
              <a:solidFill>
                <a:srgbClr val="00808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aphicFrame>
        <p:nvGraphicFramePr>
          <p:cNvPr id="42" name="Group 150">
            <a:extLst>
              <a:ext uri="{FF2B5EF4-FFF2-40B4-BE49-F238E27FC236}">
                <a16:creationId xmlns:a16="http://schemas.microsoft.com/office/drawing/2014/main" id="{2409378E-0020-4584-9E1A-35753C923E7F}"/>
              </a:ext>
            </a:extLst>
          </p:cNvPr>
          <p:cNvGraphicFramePr>
            <a:graphicFrameLocks noGrp="1"/>
          </p:cNvGraphicFramePr>
          <p:nvPr/>
        </p:nvGraphicFramePr>
        <p:xfrm>
          <a:off x="5092700" y="5583238"/>
          <a:ext cx="2754313" cy="365125"/>
        </p:xfrm>
        <a:graphic>
          <a:graphicData uri="http://schemas.openxmlformats.org/drawingml/2006/table">
            <a:tbl>
              <a:tblPr/>
              <a:tblGrid>
                <a:gridCol w="550862">
                  <a:extLst>
                    <a:ext uri="{9D8B030D-6E8A-4147-A177-3AD203B41FA5}">
                      <a16:colId xmlns:a16="http://schemas.microsoft.com/office/drawing/2014/main" val="20000"/>
                    </a:ext>
                  </a:extLst>
                </a:gridCol>
                <a:gridCol w="550863">
                  <a:extLst>
                    <a:ext uri="{9D8B030D-6E8A-4147-A177-3AD203B41FA5}">
                      <a16:colId xmlns:a16="http://schemas.microsoft.com/office/drawing/2014/main" val="20001"/>
                    </a:ext>
                  </a:extLst>
                </a:gridCol>
                <a:gridCol w="550862">
                  <a:extLst>
                    <a:ext uri="{9D8B030D-6E8A-4147-A177-3AD203B41FA5}">
                      <a16:colId xmlns:a16="http://schemas.microsoft.com/office/drawing/2014/main" val="20002"/>
                    </a:ext>
                  </a:extLst>
                </a:gridCol>
                <a:gridCol w="550863">
                  <a:extLst>
                    <a:ext uri="{9D8B030D-6E8A-4147-A177-3AD203B41FA5}">
                      <a16:colId xmlns:a16="http://schemas.microsoft.com/office/drawing/2014/main" val="20003"/>
                    </a:ext>
                  </a:extLst>
                </a:gridCol>
                <a:gridCol w="550862">
                  <a:extLst>
                    <a:ext uri="{9D8B030D-6E8A-4147-A177-3AD203B41FA5}">
                      <a16:colId xmlns:a16="http://schemas.microsoft.com/office/drawing/2014/main" val="20004"/>
                    </a:ext>
                  </a:extLst>
                </a:gridCol>
              </a:tblGrid>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a:t>
                      </a: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5</a:t>
                      </a:r>
                      <a:r>
                        <a:rPr kumimoji="1" lang="en-US" altLang="zh-CN" sz="1800" b="1" i="0" u="none" strike="noStrike" cap="none" normalizeH="0" baseline="0">
                          <a:ln>
                            <a:noFill/>
                          </a:ln>
                          <a:solidFill>
                            <a:schemeClr val="tx1"/>
                          </a:solidFill>
                          <a:effectLst/>
                          <a:latin typeface="Tahoma" pitchFamily="34" charset="0"/>
                          <a:ea typeface="宋体" pitchFamily="2" charset="-122"/>
                        </a:rPr>
                        <a:t>’</a:t>
                      </a:r>
                    </a:p>
                  </a:txBody>
                  <a:tcPr marT="45641" marB="45641" horzOverflow="overflow">
                    <a:lnL w="28575" cap="flat" cmpd="sng" algn="ctr">
                      <a:solidFill>
                        <a:srgbClr val="4D4D4D"/>
                      </a:solidFill>
                      <a:prstDash val="solid"/>
                      <a:miter lim="800000"/>
                      <a:headEnd type="none" w="med" len="med"/>
                      <a:tailEnd type="none" w="med" len="med"/>
                    </a:lnL>
                    <a:lnR w="12700"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a:t>
                      </a: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6</a:t>
                      </a:r>
                      <a:r>
                        <a:rPr kumimoji="1" lang="en-US" altLang="zh-CN" sz="1800" b="1" i="0" u="none" strike="noStrike" cap="none" normalizeH="0" baseline="0">
                          <a:ln>
                            <a:noFill/>
                          </a:ln>
                          <a:solidFill>
                            <a:schemeClr val="tx1"/>
                          </a:solidFill>
                          <a:effectLst/>
                          <a:latin typeface="Tahoma" pitchFamily="34" charset="0"/>
                          <a:ea typeface="宋体" pitchFamily="2" charset="-122"/>
                        </a:rPr>
                        <a:t>’</a:t>
                      </a:r>
                    </a:p>
                  </a:txBody>
                  <a:tcPr marT="45641" marB="45641" horzOverflow="overflow">
                    <a:lnL w="12700" cap="flat" cmpd="sng" algn="ctr">
                      <a:solidFill>
                        <a:srgbClr val="4D4D4D"/>
                      </a:solidFill>
                      <a:prstDash val="solid"/>
                      <a:miter lim="800000"/>
                      <a:headEnd type="none" w="med" len="med"/>
                      <a:tailEnd type="none" w="med" len="med"/>
                    </a:lnL>
                    <a:lnR w="12700"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a:t>
                      </a: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7</a:t>
                      </a:r>
                      <a:r>
                        <a:rPr kumimoji="1" lang="en-US" altLang="zh-CN" sz="1800" b="1" i="0" u="none" strike="noStrike" cap="none" normalizeH="0" baseline="0">
                          <a:ln>
                            <a:noFill/>
                          </a:ln>
                          <a:solidFill>
                            <a:schemeClr val="tx1"/>
                          </a:solidFill>
                          <a:effectLst/>
                          <a:latin typeface="Tahoma" pitchFamily="34" charset="0"/>
                          <a:ea typeface="宋体" pitchFamily="2" charset="-122"/>
                        </a:rPr>
                        <a:t>’</a:t>
                      </a:r>
                    </a:p>
                  </a:txBody>
                  <a:tcPr marT="45641" marB="45641" horzOverflow="overflow">
                    <a:lnL w="12700" cap="flat" cmpd="sng" algn="ctr">
                      <a:solidFill>
                        <a:srgbClr val="4D4D4D"/>
                      </a:solidFill>
                      <a:prstDash val="solid"/>
                      <a:miter lim="800000"/>
                      <a:headEnd type="none" w="med" len="med"/>
                      <a:tailEnd type="none" w="med" len="med"/>
                    </a:lnL>
                    <a:lnR w="12700"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a:t>
                      </a: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8</a:t>
                      </a:r>
                      <a:r>
                        <a:rPr kumimoji="1" lang="en-US" altLang="zh-CN" sz="1800" b="1" i="0" u="none" strike="noStrike" cap="none" normalizeH="0" baseline="0">
                          <a:ln>
                            <a:noFill/>
                          </a:ln>
                          <a:solidFill>
                            <a:schemeClr val="tx1"/>
                          </a:solidFill>
                          <a:effectLst/>
                          <a:latin typeface="Tahoma" pitchFamily="34" charset="0"/>
                          <a:ea typeface="宋体" pitchFamily="2" charset="-122"/>
                        </a:rPr>
                        <a:t>’</a:t>
                      </a:r>
                    </a:p>
                  </a:txBody>
                  <a:tcPr marT="45641" marB="45641" horzOverflow="overflow">
                    <a:lnL w="12700" cap="flat" cmpd="sng" algn="ctr">
                      <a:solidFill>
                        <a:srgbClr val="4D4D4D"/>
                      </a:solidFill>
                      <a:prstDash val="solid"/>
                      <a:miter lim="800000"/>
                      <a:headEnd type="none" w="med" len="med"/>
                      <a:tailEnd type="none" w="med" len="med"/>
                    </a:lnL>
                    <a:lnR w="12700"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a:t>
                      </a:r>
                      <a:r>
                        <a:rPr kumimoji="1" lang="en-US" altLang="zh-CN" sz="1800" b="1" i="0" u="none" strike="noStrike" cap="none" normalizeH="0" baseline="0">
                          <a:ln>
                            <a:noFill/>
                          </a:ln>
                          <a:solidFill>
                            <a:srgbClr val="FF3300"/>
                          </a:solidFill>
                          <a:effectLst>
                            <a:outerShdw blurRad="38100" dist="38100" dir="2700000" algn="tl">
                              <a:srgbClr val="C0C0C0"/>
                            </a:outerShdw>
                          </a:effectLst>
                          <a:latin typeface="Tahoma" pitchFamily="34" charset="0"/>
                          <a:ea typeface="宋体" pitchFamily="2" charset="-122"/>
                        </a:rPr>
                        <a:t>\0</a:t>
                      </a:r>
                      <a:r>
                        <a:rPr kumimoji="1" lang="en-US" altLang="zh-CN" sz="1800" b="1" i="0" u="none" strike="noStrike" cap="none" normalizeH="0" baseline="0">
                          <a:ln>
                            <a:noFill/>
                          </a:ln>
                          <a:solidFill>
                            <a:schemeClr val="tx1"/>
                          </a:solidFill>
                          <a:effectLst/>
                          <a:latin typeface="Tahoma" pitchFamily="34" charset="0"/>
                          <a:ea typeface="宋体" pitchFamily="2" charset="-122"/>
                        </a:rPr>
                        <a:t>’</a:t>
                      </a:r>
                    </a:p>
                  </a:txBody>
                  <a:tcPr marT="45641" marB="45641" horzOverflow="overflow">
                    <a:lnL w="12700" cap="flat" cmpd="sng" algn="ctr">
                      <a:solidFill>
                        <a:srgbClr val="4D4D4D"/>
                      </a:solidFill>
                      <a:prstDash val="solid"/>
                      <a:miter lim="800000"/>
                      <a:headEnd type="none" w="med" len="med"/>
                      <a:tailEnd type="none" w="med" len="med"/>
                    </a:lnL>
                    <a:lnR w="28575"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52620"/>
                                        </p:tgtEl>
                                        <p:attrNameLst>
                                          <p:attrName>style.visibility</p:attrName>
                                        </p:attrNameLst>
                                      </p:cBhvr>
                                      <p:to>
                                        <p:strVal val="visible"/>
                                      </p:to>
                                    </p:set>
                                    <p:anim calcmode="lin" valueType="num">
                                      <p:cBhvr>
                                        <p:cTn id="7" dur="1000" fill="hold"/>
                                        <p:tgtEl>
                                          <p:spTgt spid="152620"/>
                                        </p:tgtEl>
                                        <p:attrNameLst>
                                          <p:attrName>ppt_x</p:attrName>
                                        </p:attrNameLst>
                                      </p:cBhvr>
                                      <p:tavLst>
                                        <p:tav tm="0">
                                          <p:val>
                                            <p:strVal val="#ppt_x-.2"/>
                                          </p:val>
                                        </p:tav>
                                        <p:tav tm="100000">
                                          <p:val>
                                            <p:strVal val="#ppt_x"/>
                                          </p:val>
                                        </p:tav>
                                      </p:tavLst>
                                    </p:anim>
                                    <p:anim calcmode="lin" valueType="num">
                                      <p:cBhvr>
                                        <p:cTn id="8" dur="1000" fill="hold"/>
                                        <p:tgtEl>
                                          <p:spTgt spid="15262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2620"/>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152621"/>
                                        </p:tgtEl>
                                        <p:attrNameLst>
                                          <p:attrName>style.visibility</p:attrName>
                                        </p:attrNameLst>
                                      </p:cBhvr>
                                      <p:to>
                                        <p:strVal val="visible"/>
                                      </p:to>
                                    </p:set>
                                    <p:anim calcmode="lin" valueType="num">
                                      <p:cBhvr>
                                        <p:cTn id="14" dur="1000" fill="hold"/>
                                        <p:tgtEl>
                                          <p:spTgt spid="152621"/>
                                        </p:tgtEl>
                                        <p:attrNameLst>
                                          <p:attrName>ppt_x</p:attrName>
                                        </p:attrNameLst>
                                      </p:cBhvr>
                                      <p:tavLst>
                                        <p:tav tm="0">
                                          <p:val>
                                            <p:strVal val="#ppt_x-.2"/>
                                          </p:val>
                                        </p:tav>
                                        <p:tav tm="100000">
                                          <p:val>
                                            <p:strVal val="#ppt_x"/>
                                          </p:val>
                                        </p:tav>
                                      </p:tavLst>
                                    </p:anim>
                                    <p:anim calcmode="lin" valueType="num">
                                      <p:cBhvr>
                                        <p:cTn id="15" dur="1000" fill="hold"/>
                                        <p:tgtEl>
                                          <p:spTgt spid="152621"/>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5262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152611"/>
                                        </p:tgtEl>
                                        <p:attrNameLst>
                                          <p:attrName>style.visibility</p:attrName>
                                        </p:attrNameLst>
                                      </p:cBhvr>
                                      <p:to>
                                        <p:strVal val="visible"/>
                                      </p:to>
                                    </p:set>
                                    <p:anim calcmode="lin" valueType="num">
                                      <p:cBhvr>
                                        <p:cTn id="21" dur="1000" fill="hold"/>
                                        <p:tgtEl>
                                          <p:spTgt spid="152611"/>
                                        </p:tgtEl>
                                        <p:attrNameLst>
                                          <p:attrName>ppt_x</p:attrName>
                                        </p:attrNameLst>
                                      </p:cBhvr>
                                      <p:tavLst>
                                        <p:tav tm="0">
                                          <p:val>
                                            <p:strVal val="#ppt_x-.2"/>
                                          </p:val>
                                        </p:tav>
                                        <p:tav tm="100000">
                                          <p:val>
                                            <p:strVal val="#ppt_x"/>
                                          </p:val>
                                        </p:tav>
                                      </p:tavLst>
                                    </p:anim>
                                    <p:anim calcmode="lin" valueType="num">
                                      <p:cBhvr>
                                        <p:cTn id="22" dur="1000" fill="hold"/>
                                        <p:tgtEl>
                                          <p:spTgt spid="152611"/>
                                        </p:tgtEl>
                                        <p:attrNameLst>
                                          <p:attrName>ppt_y</p:attrName>
                                        </p:attrNameLst>
                                      </p:cBhvr>
                                      <p:tavLst>
                                        <p:tav tm="0">
                                          <p:val>
                                            <p:strVal val="#ppt_y"/>
                                          </p:val>
                                        </p:tav>
                                        <p:tav tm="100000">
                                          <p:val>
                                            <p:strVal val="#ppt_y"/>
                                          </p:val>
                                        </p:tav>
                                      </p:tavLst>
                                    </p:anim>
                                    <p:animEffect transition="in" filter="wipe(right)" prLst="gradientSize: 0.1">
                                      <p:cBhvr>
                                        <p:cTn id="23" dur="1000"/>
                                        <p:tgtEl>
                                          <p:spTgt spid="152611"/>
                                        </p:tgtEl>
                                      </p:cBhvr>
                                    </p:animEffect>
                                  </p:childTnLst>
                                </p:cTn>
                              </p:par>
                              <p:par>
                                <p:cTn id="24" presetID="29" presetClass="entr" presetSubtype="0" fill="hold" nodeType="withEffect">
                                  <p:stCondLst>
                                    <p:cond delay="0"/>
                                  </p:stCondLst>
                                  <p:childTnLst>
                                    <p:set>
                                      <p:cBhvr>
                                        <p:cTn id="25" dur="1" fill="hold">
                                          <p:stCondLst>
                                            <p:cond delay="0"/>
                                          </p:stCondLst>
                                        </p:cTn>
                                        <p:tgtEl>
                                          <p:spTgt spid="152610"/>
                                        </p:tgtEl>
                                        <p:attrNameLst>
                                          <p:attrName>style.visibility</p:attrName>
                                        </p:attrNameLst>
                                      </p:cBhvr>
                                      <p:to>
                                        <p:strVal val="visible"/>
                                      </p:to>
                                    </p:set>
                                    <p:anim calcmode="lin" valueType="num">
                                      <p:cBhvr>
                                        <p:cTn id="26" dur="1000" fill="hold"/>
                                        <p:tgtEl>
                                          <p:spTgt spid="152610"/>
                                        </p:tgtEl>
                                        <p:attrNameLst>
                                          <p:attrName>ppt_x</p:attrName>
                                        </p:attrNameLst>
                                      </p:cBhvr>
                                      <p:tavLst>
                                        <p:tav tm="0">
                                          <p:val>
                                            <p:strVal val="#ppt_x-.2"/>
                                          </p:val>
                                        </p:tav>
                                        <p:tav tm="100000">
                                          <p:val>
                                            <p:strVal val="#ppt_x"/>
                                          </p:val>
                                        </p:tav>
                                      </p:tavLst>
                                    </p:anim>
                                    <p:anim calcmode="lin" valueType="num">
                                      <p:cBhvr>
                                        <p:cTn id="27" dur="1000" fill="hold"/>
                                        <p:tgtEl>
                                          <p:spTgt spid="152610"/>
                                        </p:tgtEl>
                                        <p:attrNameLst>
                                          <p:attrName>ppt_y</p:attrName>
                                        </p:attrNameLst>
                                      </p:cBhvr>
                                      <p:tavLst>
                                        <p:tav tm="0">
                                          <p:val>
                                            <p:strVal val="#ppt_y"/>
                                          </p:val>
                                        </p:tav>
                                        <p:tav tm="100000">
                                          <p:val>
                                            <p:strVal val="#ppt_y"/>
                                          </p:val>
                                        </p:tav>
                                      </p:tavLst>
                                    </p:anim>
                                    <p:animEffect transition="in" filter="wipe(right)" prLst="gradientSize: 0.1">
                                      <p:cBhvr>
                                        <p:cTn id="28" dur="1000"/>
                                        <p:tgtEl>
                                          <p:spTgt spid="152610"/>
                                        </p:tgtEl>
                                      </p:cBhvr>
                                    </p:animEffect>
                                  </p:childTnLst>
                                </p:cTn>
                              </p:par>
                              <p:par>
                                <p:cTn id="29" presetID="29" presetClass="entr" presetSubtype="0" fill="hold" grpId="0" nodeType="withEffect">
                                  <p:stCondLst>
                                    <p:cond delay="0"/>
                                  </p:stCondLst>
                                  <p:childTnLst>
                                    <p:set>
                                      <p:cBhvr>
                                        <p:cTn id="30" dur="1" fill="hold">
                                          <p:stCondLst>
                                            <p:cond delay="0"/>
                                          </p:stCondLst>
                                        </p:cTn>
                                        <p:tgtEl>
                                          <p:spTgt spid="152612"/>
                                        </p:tgtEl>
                                        <p:attrNameLst>
                                          <p:attrName>style.visibility</p:attrName>
                                        </p:attrNameLst>
                                      </p:cBhvr>
                                      <p:to>
                                        <p:strVal val="visible"/>
                                      </p:to>
                                    </p:set>
                                    <p:anim calcmode="lin" valueType="num">
                                      <p:cBhvr>
                                        <p:cTn id="31" dur="1000" fill="hold"/>
                                        <p:tgtEl>
                                          <p:spTgt spid="152612"/>
                                        </p:tgtEl>
                                        <p:attrNameLst>
                                          <p:attrName>ppt_x</p:attrName>
                                        </p:attrNameLst>
                                      </p:cBhvr>
                                      <p:tavLst>
                                        <p:tav tm="0">
                                          <p:val>
                                            <p:strVal val="#ppt_x-.2"/>
                                          </p:val>
                                        </p:tav>
                                        <p:tav tm="100000">
                                          <p:val>
                                            <p:strVal val="#ppt_x"/>
                                          </p:val>
                                        </p:tav>
                                      </p:tavLst>
                                    </p:anim>
                                    <p:anim calcmode="lin" valueType="num">
                                      <p:cBhvr>
                                        <p:cTn id="32" dur="1000" fill="hold"/>
                                        <p:tgtEl>
                                          <p:spTgt spid="152612"/>
                                        </p:tgtEl>
                                        <p:attrNameLst>
                                          <p:attrName>ppt_y</p:attrName>
                                        </p:attrNameLst>
                                      </p:cBhvr>
                                      <p:tavLst>
                                        <p:tav tm="0">
                                          <p:val>
                                            <p:strVal val="#ppt_y"/>
                                          </p:val>
                                        </p:tav>
                                        <p:tav tm="100000">
                                          <p:val>
                                            <p:strVal val="#ppt_y"/>
                                          </p:val>
                                        </p:tav>
                                      </p:tavLst>
                                    </p:anim>
                                    <p:animEffect transition="in" filter="wipe(right)" prLst="gradientSize: 0.1">
                                      <p:cBhvr>
                                        <p:cTn id="33" dur="1000"/>
                                        <p:tgtEl>
                                          <p:spTgt spid="152612"/>
                                        </p:tgtEl>
                                      </p:cBhvr>
                                    </p:animEffect>
                                  </p:childTnLst>
                                </p:cTn>
                              </p:par>
                              <p:par>
                                <p:cTn id="34" presetID="29" presetClass="entr" presetSubtype="0" fill="hold" grpId="0" nodeType="withEffect">
                                  <p:stCondLst>
                                    <p:cond delay="0"/>
                                  </p:stCondLst>
                                  <p:childTnLst>
                                    <p:set>
                                      <p:cBhvr>
                                        <p:cTn id="35" dur="1" fill="hold">
                                          <p:stCondLst>
                                            <p:cond delay="0"/>
                                          </p:stCondLst>
                                        </p:cTn>
                                        <p:tgtEl>
                                          <p:spTgt spid="152613"/>
                                        </p:tgtEl>
                                        <p:attrNameLst>
                                          <p:attrName>style.visibility</p:attrName>
                                        </p:attrNameLst>
                                      </p:cBhvr>
                                      <p:to>
                                        <p:strVal val="visible"/>
                                      </p:to>
                                    </p:set>
                                    <p:anim calcmode="lin" valueType="num">
                                      <p:cBhvr>
                                        <p:cTn id="36" dur="1000" fill="hold"/>
                                        <p:tgtEl>
                                          <p:spTgt spid="152613"/>
                                        </p:tgtEl>
                                        <p:attrNameLst>
                                          <p:attrName>ppt_x</p:attrName>
                                        </p:attrNameLst>
                                      </p:cBhvr>
                                      <p:tavLst>
                                        <p:tav tm="0">
                                          <p:val>
                                            <p:strVal val="#ppt_x-.2"/>
                                          </p:val>
                                        </p:tav>
                                        <p:tav tm="100000">
                                          <p:val>
                                            <p:strVal val="#ppt_x"/>
                                          </p:val>
                                        </p:tav>
                                      </p:tavLst>
                                    </p:anim>
                                    <p:anim calcmode="lin" valueType="num">
                                      <p:cBhvr>
                                        <p:cTn id="37" dur="1000" fill="hold"/>
                                        <p:tgtEl>
                                          <p:spTgt spid="152613"/>
                                        </p:tgtEl>
                                        <p:attrNameLst>
                                          <p:attrName>ppt_y</p:attrName>
                                        </p:attrNameLst>
                                      </p:cBhvr>
                                      <p:tavLst>
                                        <p:tav tm="0">
                                          <p:val>
                                            <p:strVal val="#ppt_y"/>
                                          </p:val>
                                        </p:tav>
                                        <p:tav tm="100000">
                                          <p:val>
                                            <p:strVal val="#ppt_y"/>
                                          </p:val>
                                        </p:tav>
                                      </p:tavLst>
                                    </p:anim>
                                    <p:animEffect transition="in" filter="wipe(right)" prLst="gradientSize: 0.1">
                                      <p:cBhvr>
                                        <p:cTn id="38" dur="1000"/>
                                        <p:tgtEl>
                                          <p:spTgt spid="152613"/>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0" presetClass="path" presetSubtype="0" accel="50000" decel="50000" fill="hold" grpId="1" nodeType="clickEffect">
                                  <p:stCondLst>
                                    <p:cond delay="0"/>
                                  </p:stCondLst>
                                  <p:childTnLst>
                                    <p:animMotion origin="layout" path="M -0.00087 0.00625 L 3.33333E-6 0.04977 " pathEditMode="relative" rAng="0" ptsTypes="AA">
                                      <p:cBhvr>
                                        <p:cTn id="42" dur="2000" fill="hold"/>
                                        <p:tgtEl>
                                          <p:spTgt spid="152621"/>
                                        </p:tgtEl>
                                        <p:attrNameLst>
                                          <p:attrName>ppt_x</p:attrName>
                                          <p:attrName>ppt_y</p:attrName>
                                        </p:attrNameLst>
                                      </p:cBhvr>
                                      <p:rCtr x="35" y="2176"/>
                                    </p:animMotion>
                                  </p:childTnLst>
                                </p:cTn>
                              </p:par>
                            </p:childTnLst>
                          </p:cTn>
                        </p:par>
                      </p:childTnLst>
                    </p:cTn>
                  </p:par>
                  <p:par>
                    <p:cTn id="43" fill="hold" nodeType="clickPar">
                      <p:stCondLst>
                        <p:cond delay="indefinite"/>
                      </p:stCondLst>
                      <p:childTnLst>
                        <p:par>
                          <p:cTn id="44" fill="hold" nodeType="withGroup">
                            <p:stCondLst>
                              <p:cond delay="0"/>
                            </p:stCondLst>
                            <p:childTnLst>
                              <p:par>
                                <p:cTn id="45" presetID="29" presetClass="entr" presetSubtype="0" fill="hold" nodeType="clickEffect">
                                  <p:stCondLst>
                                    <p:cond delay="0"/>
                                  </p:stCondLst>
                                  <p:childTnLst>
                                    <p:set>
                                      <p:cBhvr>
                                        <p:cTn id="46" dur="1" fill="hold">
                                          <p:stCondLst>
                                            <p:cond delay="0"/>
                                          </p:stCondLst>
                                        </p:cTn>
                                        <p:tgtEl>
                                          <p:spTgt spid="152616"/>
                                        </p:tgtEl>
                                        <p:attrNameLst>
                                          <p:attrName>style.visibility</p:attrName>
                                        </p:attrNameLst>
                                      </p:cBhvr>
                                      <p:to>
                                        <p:strVal val="visible"/>
                                      </p:to>
                                    </p:set>
                                    <p:anim calcmode="lin" valueType="num">
                                      <p:cBhvr>
                                        <p:cTn id="47" dur="1000" fill="hold"/>
                                        <p:tgtEl>
                                          <p:spTgt spid="152616"/>
                                        </p:tgtEl>
                                        <p:attrNameLst>
                                          <p:attrName>ppt_x</p:attrName>
                                        </p:attrNameLst>
                                      </p:cBhvr>
                                      <p:tavLst>
                                        <p:tav tm="0">
                                          <p:val>
                                            <p:strVal val="#ppt_x-.2"/>
                                          </p:val>
                                        </p:tav>
                                        <p:tav tm="100000">
                                          <p:val>
                                            <p:strVal val="#ppt_x"/>
                                          </p:val>
                                        </p:tav>
                                      </p:tavLst>
                                    </p:anim>
                                    <p:anim calcmode="lin" valueType="num">
                                      <p:cBhvr>
                                        <p:cTn id="48" dur="1000" fill="hold"/>
                                        <p:tgtEl>
                                          <p:spTgt spid="152616"/>
                                        </p:tgtEl>
                                        <p:attrNameLst>
                                          <p:attrName>ppt_y</p:attrName>
                                        </p:attrNameLst>
                                      </p:cBhvr>
                                      <p:tavLst>
                                        <p:tav tm="0">
                                          <p:val>
                                            <p:strVal val="#ppt_y"/>
                                          </p:val>
                                        </p:tav>
                                        <p:tav tm="100000">
                                          <p:val>
                                            <p:strVal val="#ppt_y"/>
                                          </p:val>
                                        </p:tav>
                                      </p:tavLst>
                                    </p:anim>
                                    <p:animEffect transition="in" filter="wipe(right)" prLst="gradientSize: 0.1">
                                      <p:cBhvr>
                                        <p:cTn id="49" dur="1000"/>
                                        <p:tgtEl>
                                          <p:spTgt spid="152616"/>
                                        </p:tgtEl>
                                      </p:cBhvr>
                                    </p:animEffect>
                                  </p:childTnLst>
                                </p:cTn>
                              </p:par>
                              <p:par>
                                <p:cTn id="50" presetID="29" presetClass="entr" presetSubtype="0" fill="hold" grpId="0" nodeType="withEffect">
                                  <p:stCondLst>
                                    <p:cond delay="0"/>
                                  </p:stCondLst>
                                  <p:childTnLst>
                                    <p:set>
                                      <p:cBhvr>
                                        <p:cTn id="51" dur="1" fill="hold">
                                          <p:stCondLst>
                                            <p:cond delay="0"/>
                                          </p:stCondLst>
                                        </p:cTn>
                                        <p:tgtEl>
                                          <p:spTgt spid="152617"/>
                                        </p:tgtEl>
                                        <p:attrNameLst>
                                          <p:attrName>style.visibility</p:attrName>
                                        </p:attrNameLst>
                                      </p:cBhvr>
                                      <p:to>
                                        <p:strVal val="visible"/>
                                      </p:to>
                                    </p:set>
                                    <p:anim calcmode="lin" valueType="num">
                                      <p:cBhvr>
                                        <p:cTn id="52" dur="1000" fill="hold"/>
                                        <p:tgtEl>
                                          <p:spTgt spid="152617"/>
                                        </p:tgtEl>
                                        <p:attrNameLst>
                                          <p:attrName>ppt_x</p:attrName>
                                        </p:attrNameLst>
                                      </p:cBhvr>
                                      <p:tavLst>
                                        <p:tav tm="0">
                                          <p:val>
                                            <p:strVal val="#ppt_x-.2"/>
                                          </p:val>
                                        </p:tav>
                                        <p:tav tm="100000">
                                          <p:val>
                                            <p:strVal val="#ppt_x"/>
                                          </p:val>
                                        </p:tav>
                                      </p:tavLst>
                                    </p:anim>
                                    <p:anim calcmode="lin" valueType="num">
                                      <p:cBhvr>
                                        <p:cTn id="53" dur="1000" fill="hold"/>
                                        <p:tgtEl>
                                          <p:spTgt spid="152617"/>
                                        </p:tgtEl>
                                        <p:attrNameLst>
                                          <p:attrName>ppt_y</p:attrName>
                                        </p:attrNameLst>
                                      </p:cBhvr>
                                      <p:tavLst>
                                        <p:tav tm="0">
                                          <p:val>
                                            <p:strVal val="#ppt_y"/>
                                          </p:val>
                                        </p:tav>
                                        <p:tav tm="100000">
                                          <p:val>
                                            <p:strVal val="#ppt_y"/>
                                          </p:val>
                                        </p:tav>
                                      </p:tavLst>
                                    </p:anim>
                                    <p:animEffect transition="in" filter="wipe(right)" prLst="gradientSize: 0.1">
                                      <p:cBhvr>
                                        <p:cTn id="54" dur="1000"/>
                                        <p:tgtEl>
                                          <p:spTgt spid="152617"/>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0" presetClass="path" presetSubtype="0" accel="50000" decel="50000" fill="hold" grpId="2" nodeType="clickEffect">
                                  <p:stCondLst>
                                    <p:cond delay="0"/>
                                  </p:stCondLst>
                                  <p:childTnLst>
                                    <p:animMotion origin="layout" path="M 3.33333E-6 0.04977 L 0.00086 0.0875 " pathEditMode="relative" rAng="0" ptsTypes="AA">
                                      <p:cBhvr>
                                        <p:cTn id="58" dur="2000" fill="hold"/>
                                        <p:tgtEl>
                                          <p:spTgt spid="152621"/>
                                        </p:tgtEl>
                                        <p:attrNameLst>
                                          <p:attrName>ppt_x</p:attrName>
                                          <p:attrName>ppt_y</p:attrName>
                                        </p:attrNameLst>
                                      </p:cBhvr>
                                      <p:rCtr x="35" y="1875"/>
                                    </p:animMotion>
                                  </p:childTnLst>
                                </p:cTn>
                              </p:par>
                            </p:childTnLst>
                          </p:cTn>
                        </p:par>
                      </p:childTnLst>
                    </p:cTn>
                  </p:par>
                  <p:par>
                    <p:cTn id="59" fill="hold" nodeType="clickPar">
                      <p:stCondLst>
                        <p:cond delay="indefinite"/>
                      </p:stCondLst>
                      <p:childTnLst>
                        <p:par>
                          <p:cTn id="60" fill="hold" nodeType="withGroup">
                            <p:stCondLst>
                              <p:cond delay="0"/>
                            </p:stCondLst>
                            <p:childTnLst>
                              <p:par>
                                <p:cTn id="61" presetID="42" presetClass="entr" presetSubtype="0" fill="hold" nodeType="clickEffect">
                                  <p:stCondLst>
                                    <p:cond delay="0"/>
                                  </p:stCondLst>
                                  <p:childTnLst>
                                    <p:set>
                                      <p:cBhvr>
                                        <p:cTn id="62" dur="1" fill="hold">
                                          <p:stCondLst>
                                            <p:cond delay="0"/>
                                          </p:stCondLst>
                                        </p:cTn>
                                        <p:tgtEl>
                                          <p:spTgt spid="2"/>
                                        </p:tgtEl>
                                        <p:attrNameLst>
                                          <p:attrName>style.visibility</p:attrName>
                                        </p:attrNameLst>
                                      </p:cBhvr>
                                      <p:to>
                                        <p:strVal val="visible"/>
                                      </p:to>
                                    </p:set>
                                    <p:animEffect transition="in" filter="fade">
                                      <p:cBhvr>
                                        <p:cTn id="63" dur="1000"/>
                                        <p:tgtEl>
                                          <p:spTgt spid="2"/>
                                        </p:tgtEl>
                                      </p:cBhvr>
                                    </p:animEffect>
                                    <p:anim calcmode="lin" valueType="num">
                                      <p:cBhvr>
                                        <p:cTn id="64" dur="1000" fill="hold"/>
                                        <p:tgtEl>
                                          <p:spTgt spid="2"/>
                                        </p:tgtEl>
                                        <p:attrNameLst>
                                          <p:attrName>ppt_x</p:attrName>
                                        </p:attrNameLst>
                                      </p:cBhvr>
                                      <p:tavLst>
                                        <p:tav tm="0">
                                          <p:val>
                                            <p:strVal val="#ppt_x"/>
                                          </p:val>
                                        </p:tav>
                                        <p:tav tm="100000">
                                          <p:val>
                                            <p:strVal val="#ppt_x"/>
                                          </p:val>
                                        </p:tav>
                                      </p:tavLst>
                                    </p:anim>
                                    <p:anim calcmode="lin" valueType="num">
                                      <p:cBhvr>
                                        <p:cTn id="6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66" fill="hold" nodeType="clickPar">
                      <p:stCondLst>
                        <p:cond delay="indefinite"/>
                      </p:stCondLst>
                      <p:childTnLst>
                        <p:par>
                          <p:cTn id="67" fill="hold" nodeType="withGroup">
                            <p:stCondLst>
                              <p:cond delay="0"/>
                            </p:stCondLst>
                            <p:childTnLst>
                              <p:par>
                                <p:cTn id="68" presetID="4" presetClass="entr" presetSubtype="16" fill="hold" grpId="0" nodeType="clickEffect">
                                  <p:stCondLst>
                                    <p:cond delay="0"/>
                                  </p:stCondLst>
                                  <p:childTnLst>
                                    <p:set>
                                      <p:cBhvr>
                                        <p:cTn id="69" dur="1" fill="hold">
                                          <p:stCondLst>
                                            <p:cond delay="0"/>
                                          </p:stCondLst>
                                        </p:cTn>
                                        <p:tgtEl>
                                          <p:spTgt spid="19"/>
                                        </p:tgtEl>
                                        <p:attrNameLst>
                                          <p:attrName>style.visibility</p:attrName>
                                        </p:attrNameLst>
                                      </p:cBhvr>
                                      <p:to>
                                        <p:strVal val="visible"/>
                                      </p:to>
                                    </p:set>
                                    <p:animEffect transition="in" filter="box(in)">
                                      <p:cBhvr>
                                        <p:cTn id="70" dur="500"/>
                                        <p:tgtEl>
                                          <p:spTgt spid="19"/>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9" presetClass="entr" presetSubtype="0" fill="hold" nodeType="clickEffect">
                                  <p:stCondLst>
                                    <p:cond delay="0"/>
                                  </p:stCondLst>
                                  <p:childTnLst>
                                    <p:set>
                                      <p:cBhvr>
                                        <p:cTn id="74" dur="1" fill="hold">
                                          <p:stCondLst>
                                            <p:cond delay="0"/>
                                          </p:stCondLst>
                                        </p:cTn>
                                        <p:tgtEl>
                                          <p:spTgt spid="20"/>
                                        </p:tgtEl>
                                        <p:attrNameLst>
                                          <p:attrName>style.visibility</p:attrName>
                                        </p:attrNameLst>
                                      </p:cBhvr>
                                      <p:to>
                                        <p:strVal val="visible"/>
                                      </p:to>
                                    </p:set>
                                    <p:anim calcmode="lin" valueType="num">
                                      <p:cBhvr>
                                        <p:cTn id="75" dur="1000" fill="hold"/>
                                        <p:tgtEl>
                                          <p:spTgt spid="20"/>
                                        </p:tgtEl>
                                        <p:attrNameLst>
                                          <p:attrName>ppt_x</p:attrName>
                                        </p:attrNameLst>
                                      </p:cBhvr>
                                      <p:tavLst>
                                        <p:tav tm="0">
                                          <p:val>
                                            <p:strVal val="#ppt_x-.2"/>
                                          </p:val>
                                        </p:tav>
                                        <p:tav tm="100000">
                                          <p:val>
                                            <p:strVal val="#ppt_x"/>
                                          </p:val>
                                        </p:tav>
                                      </p:tavLst>
                                    </p:anim>
                                    <p:anim calcmode="lin" valueType="num">
                                      <p:cBhvr>
                                        <p:cTn id="76" dur="1000" fill="hold"/>
                                        <p:tgtEl>
                                          <p:spTgt spid="20"/>
                                        </p:tgtEl>
                                        <p:attrNameLst>
                                          <p:attrName>ppt_y</p:attrName>
                                        </p:attrNameLst>
                                      </p:cBhvr>
                                      <p:tavLst>
                                        <p:tav tm="0">
                                          <p:val>
                                            <p:strVal val="#ppt_y"/>
                                          </p:val>
                                        </p:tav>
                                        <p:tav tm="100000">
                                          <p:val>
                                            <p:strVal val="#ppt_y"/>
                                          </p:val>
                                        </p:tav>
                                      </p:tavLst>
                                    </p:anim>
                                    <p:animEffect transition="in" filter="wipe(right)" prLst="gradientSize: 0.1">
                                      <p:cBhvr>
                                        <p:cTn id="77" dur="1000"/>
                                        <p:tgtEl>
                                          <p:spTgt spid="20"/>
                                        </p:tgtEl>
                                      </p:cBhvr>
                                    </p:animEffect>
                                  </p:childTnLst>
                                </p:cTn>
                              </p:par>
                              <p:par>
                                <p:cTn id="78" presetID="29" presetClass="entr" presetSubtype="0" fill="hold" grpId="0" nodeType="withEffect">
                                  <p:stCondLst>
                                    <p:cond delay="0"/>
                                  </p:stCondLst>
                                  <p:childTnLst>
                                    <p:set>
                                      <p:cBhvr>
                                        <p:cTn id="79" dur="1" fill="hold">
                                          <p:stCondLst>
                                            <p:cond delay="0"/>
                                          </p:stCondLst>
                                        </p:cTn>
                                        <p:tgtEl>
                                          <p:spTgt spid="21"/>
                                        </p:tgtEl>
                                        <p:attrNameLst>
                                          <p:attrName>style.visibility</p:attrName>
                                        </p:attrNameLst>
                                      </p:cBhvr>
                                      <p:to>
                                        <p:strVal val="visible"/>
                                      </p:to>
                                    </p:set>
                                    <p:anim calcmode="lin" valueType="num">
                                      <p:cBhvr>
                                        <p:cTn id="80" dur="1000" fill="hold"/>
                                        <p:tgtEl>
                                          <p:spTgt spid="21"/>
                                        </p:tgtEl>
                                        <p:attrNameLst>
                                          <p:attrName>ppt_x</p:attrName>
                                        </p:attrNameLst>
                                      </p:cBhvr>
                                      <p:tavLst>
                                        <p:tav tm="0">
                                          <p:val>
                                            <p:strVal val="#ppt_x-.2"/>
                                          </p:val>
                                        </p:tav>
                                        <p:tav tm="100000">
                                          <p:val>
                                            <p:strVal val="#ppt_x"/>
                                          </p:val>
                                        </p:tav>
                                      </p:tavLst>
                                    </p:anim>
                                    <p:anim calcmode="lin" valueType="num">
                                      <p:cBhvr>
                                        <p:cTn id="81" dur="1000" fill="hold"/>
                                        <p:tgtEl>
                                          <p:spTgt spid="21"/>
                                        </p:tgtEl>
                                        <p:attrNameLst>
                                          <p:attrName>ppt_y</p:attrName>
                                        </p:attrNameLst>
                                      </p:cBhvr>
                                      <p:tavLst>
                                        <p:tav tm="0">
                                          <p:val>
                                            <p:strVal val="#ppt_y"/>
                                          </p:val>
                                        </p:tav>
                                        <p:tav tm="100000">
                                          <p:val>
                                            <p:strVal val="#ppt_y"/>
                                          </p:val>
                                        </p:tav>
                                      </p:tavLst>
                                    </p:anim>
                                    <p:animEffect transition="in" filter="wipe(right)" prLst="gradientSize: 0.1">
                                      <p:cBhvr>
                                        <p:cTn id="82" dur="1000"/>
                                        <p:tgtEl>
                                          <p:spTgt spid="21"/>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9" presetClass="entr" presetSubtype="0" fill="hold" nodeType="clickEffect">
                                  <p:stCondLst>
                                    <p:cond delay="0"/>
                                  </p:stCondLst>
                                  <p:childTnLst>
                                    <p:set>
                                      <p:cBhvr>
                                        <p:cTn id="86" dur="1" fill="hold">
                                          <p:stCondLst>
                                            <p:cond delay="0"/>
                                          </p:stCondLst>
                                        </p:cTn>
                                        <p:tgtEl>
                                          <p:spTgt spid="22"/>
                                        </p:tgtEl>
                                        <p:attrNameLst>
                                          <p:attrName>style.visibility</p:attrName>
                                        </p:attrNameLst>
                                      </p:cBhvr>
                                      <p:to>
                                        <p:strVal val="visible"/>
                                      </p:to>
                                    </p:set>
                                    <p:anim calcmode="lin" valueType="num">
                                      <p:cBhvr>
                                        <p:cTn id="87" dur="1000" fill="hold"/>
                                        <p:tgtEl>
                                          <p:spTgt spid="22"/>
                                        </p:tgtEl>
                                        <p:attrNameLst>
                                          <p:attrName>ppt_x</p:attrName>
                                        </p:attrNameLst>
                                      </p:cBhvr>
                                      <p:tavLst>
                                        <p:tav tm="0">
                                          <p:val>
                                            <p:strVal val="#ppt_x-.2"/>
                                          </p:val>
                                        </p:tav>
                                        <p:tav tm="100000">
                                          <p:val>
                                            <p:strVal val="#ppt_x"/>
                                          </p:val>
                                        </p:tav>
                                      </p:tavLst>
                                    </p:anim>
                                    <p:anim calcmode="lin" valueType="num">
                                      <p:cBhvr>
                                        <p:cTn id="88" dur="1000" fill="hold"/>
                                        <p:tgtEl>
                                          <p:spTgt spid="22"/>
                                        </p:tgtEl>
                                        <p:attrNameLst>
                                          <p:attrName>ppt_y</p:attrName>
                                        </p:attrNameLst>
                                      </p:cBhvr>
                                      <p:tavLst>
                                        <p:tav tm="0">
                                          <p:val>
                                            <p:strVal val="#ppt_y"/>
                                          </p:val>
                                        </p:tav>
                                        <p:tav tm="100000">
                                          <p:val>
                                            <p:strVal val="#ppt_y"/>
                                          </p:val>
                                        </p:tav>
                                      </p:tavLst>
                                    </p:anim>
                                    <p:animEffect transition="in" filter="wipe(right)" prLst="gradientSize: 0.1">
                                      <p:cBhvr>
                                        <p:cTn id="89" dur="1000"/>
                                        <p:tgtEl>
                                          <p:spTgt spid="22"/>
                                        </p:tgtEl>
                                      </p:cBhvr>
                                    </p:animEffect>
                                  </p:childTnLst>
                                </p:cTn>
                              </p:par>
                              <p:par>
                                <p:cTn id="90" presetID="29" presetClass="entr" presetSubtype="0" fill="hold" nodeType="withEffect">
                                  <p:stCondLst>
                                    <p:cond delay="0"/>
                                  </p:stCondLst>
                                  <p:childTnLst>
                                    <p:set>
                                      <p:cBhvr>
                                        <p:cTn id="91" dur="1" fill="hold">
                                          <p:stCondLst>
                                            <p:cond delay="0"/>
                                          </p:stCondLst>
                                        </p:cTn>
                                        <p:tgtEl>
                                          <p:spTgt spid="27"/>
                                        </p:tgtEl>
                                        <p:attrNameLst>
                                          <p:attrName>style.visibility</p:attrName>
                                        </p:attrNameLst>
                                      </p:cBhvr>
                                      <p:to>
                                        <p:strVal val="visible"/>
                                      </p:to>
                                    </p:set>
                                    <p:anim calcmode="lin" valueType="num">
                                      <p:cBhvr>
                                        <p:cTn id="92" dur="1000" fill="hold"/>
                                        <p:tgtEl>
                                          <p:spTgt spid="27"/>
                                        </p:tgtEl>
                                        <p:attrNameLst>
                                          <p:attrName>ppt_x</p:attrName>
                                        </p:attrNameLst>
                                      </p:cBhvr>
                                      <p:tavLst>
                                        <p:tav tm="0">
                                          <p:val>
                                            <p:strVal val="#ppt_x-.2"/>
                                          </p:val>
                                        </p:tav>
                                        <p:tav tm="100000">
                                          <p:val>
                                            <p:strVal val="#ppt_x"/>
                                          </p:val>
                                        </p:tav>
                                      </p:tavLst>
                                    </p:anim>
                                    <p:anim calcmode="lin" valueType="num">
                                      <p:cBhvr>
                                        <p:cTn id="93" dur="1000" fill="hold"/>
                                        <p:tgtEl>
                                          <p:spTgt spid="27"/>
                                        </p:tgtEl>
                                        <p:attrNameLst>
                                          <p:attrName>ppt_y</p:attrName>
                                        </p:attrNameLst>
                                      </p:cBhvr>
                                      <p:tavLst>
                                        <p:tav tm="0">
                                          <p:val>
                                            <p:strVal val="#ppt_y"/>
                                          </p:val>
                                        </p:tav>
                                        <p:tav tm="100000">
                                          <p:val>
                                            <p:strVal val="#ppt_y"/>
                                          </p:val>
                                        </p:tav>
                                      </p:tavLst>
                                    </p:anim>
                                    <p:animEffect transition="in" filter="wipe(right)" prLst="gradientSize: 0.1">
                                      <p:cBhvr>
                                        <p:cTn id="94" dur="1000"/>
                                        <p:tgtEl>
                                          <p:spTgt spid="27"/>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47" presetClass="entr" presetSubtype="0" fill="hold" nodeType="clickEffect">
                                  <p:stCondLst>
                                    <p:cond delay="0"/>
                                  </p:stCondLst>
                                  <p:childTnLst>
                                    <p:set>
                                      <p:cBhvr>
                                        <p:cTn id="98" dur="1" fill="hold">
                                          <p:stCondLst>
                                            <p:cond delay="0"/>
                                          </p:stCondLst>
                                        </p:cTn>
                                        <p:tgtEl>
                                          <p:spTgt spid="3"/>
                                        </p:tgtEl>
                                        <p:attrNameLst>
                                          <p:attrName>style.visibility</p:attrName>
                                        </p:attrNameLst>
                                      </p:cBhvr>
                                      <p:to>
                                        <p:strVal val="visible"/>
                                      </p:to>
                                    </p:set>
                                    <p:animEffect transition="in" filter="fade">
                                      <p:cBhvr>
                                        <p:cTn id="99" dur="1000"/>
                                        <p:tgtEl>
                                          <p:spTgt spid="3"/>
                                        </p:tgtEl>
                                      </p:cBhvr>
                                    </p:animEffect>
                                    <p:anim calcmode="lin" valueType="num">
                                      <p:cBhvr>
                                        <p:cTn id="100" dur="1000" fill="hold"/>
                                        <p:tgtEl>
                                          <p:spTgt spid="3"/>
                                        </p:tgtEl>
                                        <p:attrNameLst>
                                          <p:attrName>ppt_x</p:attrName>
                                        </p:attrNameLst>
                                      </p:cBhvr>
                                      <p:tavLst>
                                        <p:tav tm="0">
                                          <p:val>
                                            <p:strVal val="#ppt_x"/>
                                          </p:val>
                                        </p:tav>
                                        <p:tav tm="100000">
                                          <p:val>
                                            <p:strVal val="#ppt_x"/>
                                          </p:val>
                                        </p:tav>
                                      </p:tavLst>
                                    </p:anim>
                                    <p:anim calcmode="lin" valueType="num">
                                      <p:cBhvr>
                                        <p:cTn id="10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9" presetClass="entr" presetSubtype="10" fill="hold" grpId="0" nodeType="clickEffect">
                                  <p:stCondLst>
                                    <p:cond delay="0"/>
                                  </p:stCondLst>
                                  <p:childTnLst>
                                    <p:set>
                                      <p:cBhvr>
                                        <p:cTn id="105" dur="1" fill="hold">
                                          <p:stCondLst>
                                            <p:cond delay="0"/>
                                          </p:stCondLst>
                                        </p:cTn>
                                        <p:tgtEl>
                                          <p:spTgt spid="26"/>
                                        </p:tgtEl>
                                        <p:attrNameLst>
                                          <p:attrName>style.visibility</p:attrName>
                                        </p:attrNameLst>
                                      </p:cBhvr>
                                      <p:to>
                                        <p:strVal val="visible"/>
                                      </p:to>
                                    </p:set>
                                    <p:anim calcmode="lin" valueType="num">
                                      <p:cBhvr>
                                        <p:cTn id="106" dur="5000" fill="hold"/>
                                        <p:tgtEl>
                                          <p:spTgt spid="26"/>
                                        </p:tgtEl>
                                        <p:attrNameLst>
                                          <p:attrName>ppt_w</p:attrName>
                                        </p:attrNameLst>
                                      </p:cBhvr>
                                      <p:tavLst>
                                        <p:tav tm="0" fmla="#ppt_w*sin(2.5*pi*$)">
                                          <p:val>
                                            <p:fltVal val="0"/>
                                          </p:val>
                                        </p:tav>
                                        <p:tav tm="100000">
                                          <p:val>
                                            <p:fltVal val="1"/>
                                          </p:val>
                                        </p:tav>
                                      </p:tavLst>
                                    </p:anim>
                                    <p:anim calcmode="lin" valueType="num">
                                      <p:cBhvr>
                                        <p:cTn id="107" dur="5000" fill="hold"/>
                                        <p:tgtEl>
                                          <p:spTgt spid="26"/>
                                        </p:tgtEl>
                                        <p:attrNameLst>
                                          <p:attrName>ppt_h</p:attrName>
                                        </p:attrNameLst>
                                      </p:cBhvr>
                                      <p:tavLst>
                                        <p:tav tm="0">
                                          <p:val>
                                            <p:strVal val="#ppt_h"/>
                                          </p:val>
                                        </p:tav>
                                        <p:tav tm="100000">
                                          <p:val>
                                            <p:strVal val="#ppt_h"/>
                                          </p:val>
                                        </p:tav>
                                      </p:tavLst>
                                    </p:anim>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9" presetClass="entr" presetSubtype="0" fill="hold" grpId="0" nodeType="clickEffect">
                                  <p:stCondLst>
                                    <p:cond delay="0"/>
                                  </p:stCondLst>
                                  <p:childTnLst>
                                    <p:set>
                                      <p:cBhvr>
                                        <p:cTn id="111" dur="1" fill="hold">
                                          <p:stCondLst>
                                            <p:cond delay="0"/>
                                          </p:stCondLst>
                                        </p:cTn>
                                        <p:tgtEl>
                                          <p:spTgt spid="28"/>
                                        </p:tgtEl>
                                        <p:attrNameLst>
                                          <p:attrName>style.visibility</p:attrName>
                                        </p:attrNameLst>
                                      </p:cBhvr>
                                      <p:to>
                                        <p:strVal val="visible"/>
                                      </p:to>
                                    </p:set>
                                    <p:anim calcmode="lin" valueType="num">
                                      <p:cBhvr>
                                        <p:cTn id="112" dur="1000" fill="hold"/>
                                        <p:tgtEl>
                                          <p:spTgt spid="28"/>
                                        </p:tgtEl>
                                        <p:attrNameLst>
                                          <p:attrName>ppt_x</p:attrName>
                                        </p:attrNameLst>
                                      </p:cBhvr>
                                      <p:tavLst>
                                        <p:tav tm="0">
                                          <p:val>
                                            <p:strVal val="#ppt_x-.2"/>
                                          </p:val>
                                        </p:tav>
                                        <p:tav tm="100000">
                                          <p:val>
                                            <p:strVal val="#ppt_x"/>
                                          </p:val>
                                        </p:tav>
                                      </p:tavLst>
                                    </p:anim>
                                    <p:anim calcmode="lin" valueType="num">
                                      <p:cBhvr>
                                        <p:cTn id="113" dur="1000" fill="hold"/>
                                        <p:tgtEl>
                                          <p:spTgt spid="28"/>
                                        </p:tgtEl>
                                        <p:attrNameLst>
                                          <p:attrName>ppt_y</p:attrName>
                                        </p:attrNameLst>
                                      </p:cBhvr>
                                      <p:tavLst>
                                        <p:tav tm="0">
                                          <p:val>
                                            <p:strVal val="#ppt_y"/>
                                          </p:val>
                                        </p:tav>
                                        <p:tav tm="100000">
                                          <p:val>
                                            <p:strVal val="#ppt_y"/>
                                          </p:val>
                                        </p:tav>
                                      </p:tavLst>
                                    </p:anim>
                                    <p:animEffect transition="in" filter="wipe(right)" prLst="gradientSize: 0.1">
                                      <p:cBhvr>
                                        <p:cTn id="114" dur="1000"/>
                                        <p:tgtEl>
                                          <p:spTgt spid="28"/>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9" presetClass="entr" presetSubtype="0" fill="hold" nodeType="clickEffect">
                                  <p:stCondLst>
                                    <p:cond delay="0"/>
                                  </p:stCondLst>
                                  <p:childTnLst>
                                    <p:set>
                                      <p:cBhvr>
                                        <p:cTn id="118" dur="1" fill="hold">
                                          <p:stCondLst>
                                            <p:cond delay="0"/>
                                          </p:stCondLst>
                                        </p:cTn>
                                        <p:tgtEl>
                                          <p:spTgt spid="29"/>
                                        </p:tgtEl>
                                        <p:attrNameLst>
                                          <p:attrName>style.visibility</p:attrName>
                                        </p:attrNameLst>
                                      </p:cBhvr>
                                      <p:to>
                                        <p:strVal val="visible"/>
                                      </p:to>
                                    </p:set>
                                    <p:anim calcmode="lin" valueType="num">
                                      <p:cBhvr>
                                        <p:cTn id="119" dur="1000" fill="hold"/>
                                        <p:tgtEl>
                                          <p:spTgt spid="29"/>
                                        </p:tgtEl>
                                        <p:attrNameLst>
                                          <p:attrName>ppt_x</p:attrName>
                                        </p:attrNameLst>
                                      </p:cBhvr>
                                      <p:tavLst>
                                        <p:tav tm="0">
                                          <p:val>
                                            <p:strVal val="#ppt_x-.2"/>
                                          </p:val>
                                        </p:tav>
                                        <p:tav tm="100000">
                                          <p:val>
                                            <p:strVal val="#ppt_x"/>
                                          </p:val>
                                        </p:tav>
                                      </p:tavLst>
                                    </p:anim>
                                    <p:anim calcmode="lin" valueType="num">
                                      <p:cBhvr>
                                        <p:cTn id="120" dur="1000" fill="hold"/>
                                        <p:tgtEl>
                                          <p:spTgt spid="29"/>
                                        </p:tgtEl>
                                        <p:attrNameLst>
                                          <p:attrName>ppt_y</p:attrName>
                                        </p:attrNameLst>
                                      </p:cBhvr>
                                      <p:tavLst>
                                        <p:tav tm="0">
                                          <p:val>
                                            <p:strVal val="#ppt_y"/>
                                          </p:val>
                                        </p:tav>
                                        <p:tav tm="100000">
                                          <p:val>
                                            <p:strVal val="#ppt_y"/>
                                          </p:val>
                                        </p:tav>
                                      </p:tavLst>
                                    </p:anim>
                                    <p:animEffect transition="in" filter="wipe(right)" prLst="gradientSize: 0.1">
                                      <p:cBhvr>
                                        <p:cTn id="121" dur="1000"/>
                                        <p:tgtEl>
                                          <p:spTgt spid="29"/>
                                        </p:tgtEl>
                                      </p:cBhvr>
                                    </p:animEffect>
                                  </p:childTnLst>
                                </p:cTn>
                              </p:par>
                              <p:par>
                                <p:cTn id="122" presetID="29" presetClass="entr" presetSubtype="0" fill="hold" grpId="0" nodeType="withEffect">
                                  <p:stCondLst>
                                    <p:cond delay="0"/>
                                  </p:stCondLst>
                                  <p:childTnLst>
                                    <p:set>
                                      <p:cBhvr>
                                        <p:cTn id="123" dur="1" fill="hold">
                                          <p:stCondLst>
                                            <p:cond delay="0"/>
                                          </p:stCondLst>
                                        </p:cTn>
                                        <p:tgtEl>
                                          <p:spTgt spid="30"/>
                                        </p:tgtEl>
                                        <p:attrNameLst>
                                          <p:attrName>style.visibility</p:attrName>
                                        </p:attrNameLst>
                                      </p:cBhvr>
                                      <p:to>
                                        <p:strVal val="visible"/>
                                      </p:to>
                                    </p:set>
                                    <p:anim calcmode="lin" valueType="num">
                                      <p:cBhvr>
                                        <p:cTn id="124" dur="1000" fill="hold"/>
                                        <p:tgtEl>
                                          <p:spTgt spid="30"/>
                                        </p:tgtEl>
                                        <p:attrNameLst>
                                          <p:attrName>ppt_x</p:attrName>
                                        </p:attrNameLst>
                                      </p:cBhvr>
                                      <p:tavLst>
                                        <p:tav tm="0">
                                          <p:val>
                                            <p:strVal val="#ppt_x-.2"/>
                                          </p:val>
                                        </p:tav>
                                        <p:tav tm="100000">
                                          <p:val>
                                            <p:strVal val="#ppt_x"/>
                                          </p:val>
                                        </p:tav>
                                      </p:tavLst>
                                    </p:anim>
                                    <p:anim calcmode="lin" valueType="num">
                                      <p:cBhvr>
                                        <p:cTn id="125" dur="1000" fill="hold"/>
                                        <p:tgtEl>
                                          <p:spTgt spid="30"/>
                                        </p:tgtEl>
                                        <p:attrNameLst>
                                          <p:attrName>ppt_y</p:attrName>
                                        </p:attrNameLst>
                                      </p:cBhvr>
                                      <p:tavLst>
                                        <p:tav tm="0">
                                          <p:val>
                                            <p:strVal val="#ppt_y"/>
                                          </p:val>
                                        </p:tav>
                                        <p:tav tm="100000">
                                          <p:val>
                                            <p:strVal val="#ppt_y"/>
                                          </p:val>
                                        </p:tav>
                                      </p:tavLst>
                                    </p:anim>
                                    <p:animEffect transition="in" filter="wipe(right)" prLst="gradientSize: 0.1">
                                      <p:cBhvr>
                                        <p:cTn id="126" dur="1000"/>
                                        <p:tgtEl>
                                          <p:spTgt spid="30"/>
                                        </p:tgtEl>
                                      </p:cBhvr>
                                    </p:animEffec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29" presetClass="entr" presetSubtype="0" fill="hold" nodeType="clickEffect">
                                  <p:stCondLst>
                                    <p:cond delay="0"/>
                                  </p:stCondLst>
                                  <p:childTnLst>
                                    <p:set>
                                      <p:cBhvr>
                                        <p:cTn id="130" dur="1" fill="hold">
                                          <p:stCondLst>
                                            <p:cond delay="0"/>
                                          </p:stCondLst>
                                        </p:cTn>
                                        <p:tgtEl>
                                          <p:spTgt spid="31"/>
                                        </p:tgtEl>
                                        <p:attrNameLst>
                                          <p:attrName>style.visibility</p:attrName>
                                        </p:attrNameLst>
                                      </p:cBhvr>
                                      <p:to>
                                        <p:strVal val="visible"/>
                                      </p:to>
                                    </p:set>
                                    <p:anim calcmode="lin" valueType="num">
                                      <p:cBhvr>
                                        <p:cTn id="131" dur="1000" fill="hold"/>
                                        <p:tgtEl>
                                          <p:spTgt spid="31"/>
                                        </p:tgtEl>
                                        <p:attrNameLst>
                                          <p:attrName>ppt_x</p:attrName>
                                        </p:attrNameLst>
                                      </p:cBhvr>
                                      <p:tavLst>
                                        <p:tav tm="0">
                                          <p:val>
                                            <p:strVal val="#ppt_x-.2"/>
                                          </p:val>
                                        </p:tav>
                                        <p:tav tm="100000">
                                          <p:val>
                                            <p:strVal val="#ppt_x"/>
                                          </p:val>
                                        </p:tav>
                                      </p:tavLst>
                                    </p:anim>
                                    <p:anim calcmode="lin" valueType="num">
                                      <p:cBhvr>
                                        <p:cTn id="132" dur="1000" fill="hold"/>
                                        <p:tgtEl>
                                          <p:spTgt spid="31"/>
                                        </p:tgtEl>
                                        <p:attrNameLst>
                                          <p:attrName>ppt_y</p:attrName>
                                        </p:attrNameLst>
                                      </p:cBhvr>
                                      <p:tavLst>
                                        <p:tav tm="0">
                                          <p:val>
                                            <p:strVal val="#ppt_y"/>
                                          </p:val>
                                        </p:tav>
                                        <p:tav tm="100000">
                                          <p:val>
                                            <p:strVal val="#ppt_y"/>
                                          </p:val>
                                        </p:tav>
                                      </p:tavLst>
                                    </p:anim>
                                    <p:animEffect transition="in" filter="wipe(right)" prLst="gradientSize: 0.1">
                                      <p:cBhvr>
                                        <p:cTn id="133" dur="1000"/>
                                        <p:tgtEl>
                                          <p:spTgt spid="31"/>
                                        </p:tgtEl>
                                      </p:cBhvr>
                                    </p:animEffect>
                                  </p:childTnLst>
                                </p:cTn>
                              </p:par>
                              <p:par>
                                <p:cTn id="134" presetID="29" presetClass="entr" presetSubtype="0" fill="hold" nodeType="withEffect">
                                  <p:stCondLst>
                                    <p:cond delay="0"/>
                                  </p:stCondLst>
                                  <p:childTnLst>
                                    <p:set>
                                      <p:cBhvr>
                                        <p:cTn id="135" dur="1" fill="hold">
                                          <p:stCondLst>
                                            <p:cond delay="0"/>
                                          </p:stCondLst>
                                        </p:cTn>
                                        <p:tgtEl>
                                          <p:spTgt spid="42"/>
                                        </p:tgtEl>
                                        <p:attrNameLst>
                                          <p:attrName>style.visibility</p:attrName>
                                        </p:attrNameLst>
                                      </p:cBhvr>
                                      <p:to>
                                        <p:strVal val="visible"/>
                                      </p:to>
                                    </p:set>
                                    <p:anim calcmode="lin" valueType="num">
                                      <p:cBhvr>
                                        <p:cTn id="136" dur="1000" fill="hold"/>
                                        <p:tgtEl>
                                          <p:spTgt spid="42"/>
                                        </p:tgtEl>
                                        <p:attrNameLst>
                                          <p:attrName>ppt_x</p:attrName>
                                        </p:attrNameLst>
                                      </p:cBhvr>
                                      <p:tavLst>
                                        <p:tav tm="0">
                                          <p:val>
                                            <p:strVal val="#ppt_x-.2"/>
                                          </p:val>
                                        </p:tav>
                                        <p:tav tm="100000">
                                          <p:val>
                                            <p:strVal val="#ppt_x"/>
                                          </p:val>
                                        </p:tav>
                                      </p:tavLst>
                                    </p:anim>
                                    <p:anim calcmode="lin" valueType="num">
                                      <p:cBhvr>
                                        <p:cTn id="137" dur="1000" fill="hold"/>
                                        <p:tgtEl>
                                          <p:spTgt spid="42"/>
                                        </p:tgtEl>
                                        <p:attrNameLst>
                                          <p:attrName>ppt_y</p:attrName>
                                        </p:attrNameLst>
                                      </p:cBhvr>
                                      <p:tavLst>
                                        <p:tav tm="0">
                                          <p:val>
                                            <p:strVal val="#ppt_y"/>
                                          </p:val>
                                        </p:tav>
                                        <p:tav tm="100000">
                                          <p:val>
                                            <p:strVal val="#ppt_y"/>
                                          </p:val>
                                        </p:tav>
                                      </p:tavLst>
                                    </p:anim>
                                    <p:animEffect transition="in" filter="wipe(right)" prLst="gradientSize: 0.1">
                                      <p:cBhvr>
                                        <p:cTn id="138" dur="1000"/>
                                        <p:tgtEl>
                                          <p:spTgt spid="42"/>
                                        </p:tgtEl>
                                      </p:cBhvr>
                                    </p:animEffec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47" presetClass="entr" presetSubtype="0" fill="hold" nodeType="clickEffect">
                                  <p:stCondLst>
                                    <p:cond delay="0"/>
                                  </p:stCondLst>
                                  <p:childTnLst>
                                    <p:set>
                                      <p:cBhvr>
                                        <p:cTn id="142" dur="1" fill="hold">
                                          <p:stCondLst>
                                            <p:cond delay="0"/>
                                          </p:stCondLst>
                                        </p:cTn>
                                        <p:tgtEl>
                                          <p:spTgt spid="4"/>
                                        </p:tgtEl>
                                        <p:attrNameLst>
                                          <p:attrName>style.visibility</p:attrName>
                                        </p:attrNameLst>
                                      </p:cBhvr>
                                      <p:to>
                                        <p:strVal val="visible"/>
                                      </p:to>
                                    </p:set>
                                    <p:animEffect transition="in" filter="fade">
                                      <p:cBhvr>
                                        <p:cTn id="143" dur="1000"/>
                                        <p:tgtEl>
                                          <p:spTgt spid="4"/>
                                        </p:tgtEl>
                                      </p:cBhvr>
                                    </p:animEffect>
                                    <p:anim calcmode="lin" valueType="num">
                                      <p:cBhvr>
                                        <p:cTn id="144" dur="1000" fill="hold"/>
                                        <p:tgtEl>
                                          <p:spTgt spid="4"/>
                                        </p:tgtEl>
                                        <p:attrNameLst>
                                          <p:attrName>ppt_x</p:attrName>
                                        </p:attrNameLst>
                                      </p:cBhvr>
                                      <p:tavLst>
                                        <p:tav tm="0">
                                          <p:val>
                                            <p:strVal val="#ppt_x"/>
                                          </p:val>
                                        </p:tav>
                                        <p:tav tm="100000">
                                          <p:val>
                                            <p:strVal val="#ppt_x"/>
                                          </p:val>
                                        </p:tav>
                                      </p:tavLst>
                                    </p:anim>
                                    <p:anim calcmode="lin" valueType="num">
                                      <p:cBhvr>
                                        <p:cTn id="14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46" fill="hold" nodeType="clickPar">
                      <p:stCondLst>
                        <p:cond delay="indefinite"/>
                      </p:stCondLst>
                      <p:childTnLst>
                        <p:par>
                          <p:cTn id="147" fill="hold" nodeType="withGroup">
                            <p:stCondLst>
                              <p:cond delay="0"/>
                            </p:stCondLst>
                            <p:childTnLst>
                              <p:par>
                                <p:cTn id="148" presetID="19" presetClass="entr" presetSubtype="10" fill="hold" nodeType="clickEffect">
                                  <p:stCondLst>
                                    <p:cond delay="0"/>
                                  </p:stCondLst>
                                  <p:childTnLst>
                                    <p:set>
                                      <p:cBhvr>
                                        <p:cTn id="149" dur="1" fill="hold">
                                          <p:stCondLst>
                                            <p:cond delay="0"/>
                                          </p:stCondLst>
                                        </p:cTn>
                                        <p:tgtEl>
                                          <p:spTgt spid="5"/>
                                        </p:tgtEl>
                                        <p:attrNameLst>
                                          <p:attrName>style.visibility</p:attrName>
                                        </p:attrNameLst>
                                      </p:cBhvr>
                                      <p:to>
                                        <p:strVal val="visible"/>
                                      </p:to>
                                    </p:set>
                                    <p:anim calcmode="lin" valueType="num">
                                      <p:cBhvr>
                                        <p:cTn id="150" dur="5000" fill="hold"/>
                                        <p:tgtEl>
                                          <p:spTgt spid="5"/>
                                        </p:tgtEl>
                                        <p:attrNameLst>
                                          <p:attrName>ppt_w</p:attrName>
                                        </p:attrNameLst>
                                      </p:cBhvr>
                                      <p:tavLst>
                                        <p:tav tm="0" fmla="#ppt_w*sin(2.5*pi*$)">
                                          <p:val>
                                            <p:fltVal val="0"/>
                                          </p:val>
                                        </p:tav>
                                        <p:tav tm="100000">
                                          <p:val>
                                            <p:fltVal val="1"/>
                                          </p:val>
                                        </p:tav>
                                      </p:tavLst>
                                    </p:anim>
                                    <p:anim calcmode="lin" valueType="num">
                                      <p:cBhvr>
                                        <p:cTn id="151" dur="5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612" grpId="0"/>
      <p:bldP spid="152613" grpId="0"/>
      <p:bldP spid="152617" grpId="0"/>
      <p:bldP spid="152620" grpId="0"/>
      <p:bldP spid="152621" grpId="0" animBg="1"/>
      <p:bldP spid="152621" grpId="1" animBg="1"/>
      <p:bldP spid="152621" grpId="2" animBg="1"/>
      <p:bldP spid="19" grpId="0" animBg="1"/>
      <p:bldP spid="21" grpId="0"/>
      <p:bldP spid="26" grpId="0" animBg="1"/>
      <p:bldP spid="28" grpId="0" animBg="1"/>
      <p:bldP spid="3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1">
            <a:extLst>
              <a:ext uri="{FF2B5EF4-FFF2-40B4-BE49-F238E27FC236}">
                <a16:creationId xmlns:a16="http://schemas.microsoft.com/office/drawing/2014/main" id="{84DFB0A3-F260-41F5-B2CA-B051C351FB2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BB0AC08A-CB06-4A82-851D-4523EFE11545}" type="slidenum">
              <a:rPr kumimoji="0" lang="en-US" altLang="zh-CN" sz="1800">
                <a:solidFill>
                  <a:srgbClr val="009900"/>
                </a:solidFill>
              </a:rPr>
              <a:pPr eaLnBrk="1" hangingPunct="1"/>
              <a:t>26</a:t>
            </a:fld>
            <a:endParaRPr kumimoji="0" lang="en-US" altLang="zh-CN" sz="1800">
              <a:solidFill>
                <a:srgbClr val="009900"/>
              </a:solidFill>
            </a:endParaRPr>
          </a:p>
        </p:txBody>
      </p:sp>
      <p:sp>
        <p:nvSpPr>
          <p:cNvPr id="28675" name="Rectangle 4">
            <a:extLst>
              <a:ext uri="{FF2B5EF4-FFF2-40B4-BE49-F238E27FC236}">
                <a16:creationId xmlns:a16="http://schemas.microsoft.com/office/drawing/2014/main" id="{ED573E59-E2BD-409E-971D-11355362FBB3}"/>
              </a:ext>
            </a:extLst>
          </p:cNvPr>
          <p:cNvSpPr>
            <a:spLocks noChangeArrowheads="1"/>
          </p:cNvSpPr>
          <p:nvPr/>
        </p:nvSpPr>
        <p:spPr bwMode="auto">
          <a:xfrm>
            <a:off x="684213" y="692150"/>
            <a:ext cx="79581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t>       </a:t>
            </a:r>
            <a:r>
              <a:rPr lang="zh-CN" altLang="en-US" sz="2000" b="1"/>
              <a:t>例</a:t>
            </a:r>
            <a:r>
              <a:rPr lang="en-US" altLang="zh-CN" sz="2000" b="1"/>
              <a:t>8.18 </a:t>
            </a:r>
            <a:r>
              <a:rPr lang="zh-CN" altLang="en-US" sz="2000" b="1"/>
              <a:t>理解指针数组含义的编程举例。</a:t>
            </a:r>
          </a:p>
        </p:txBody>
      </p:sp>
      <p:grpSp>
        <p:nvGrpSpPr>
          <p:cNvPr id="28676" name="Group 8">
            <a:extLst>
              <a:ext uri="{FF2B5EF4-FFF2-40B4-BE49-F238E27FC236}">
                <a16:creationId xmlns:a16="http://schemas.microsoft.com/office/drawing/2014/main" id="{8E77F95B-35D7-42CA-A69F-DD2B77DF2437}"/>
              </a:ext>
            </a:extLst>
          </p:cNvPr>
          <p:cNvGrpSpPr>
            <a:grpSpLocks/>
          </p:cNvGrpSpPr>
          <p:nvPr/>
        </p:nvGrpSpPr>
        <p:grpSpPr bwMode="auto">
          <a:xfrm>
            <a:off x="755650" y="1285875"/>
            <a:ext cx="3881438" cy="4832350"/>
            <a:chOff x="845" y="765"/>
            <a:chExt cx="2445" cy="3044"/>
          </a:xfrm>
        </p:grpSpPr>
        <p:sp>
          <p:nvSpPr>
            <p:cNvPr id="28715" name="Rectangle 6">
              <a:extLst>
                <a:ext uri="{FF2B5EF4-FFF2-40B4-BE49-F238E27FC236}">
                  <a16:creationId xmlns:a16="http://schemas.microsoft.com/office/drawing/2014/main" id="{0FBBD460-60E0-428E-A6BC-259DA9A1CE19}"/>
                </a:ext>
              </a:extLst>
            </p:cNvPr>
            <p:cNvSpPr>
              <a:spLocks noChangeArrowheads="1"/>
            </p:cNvSpPr>
            <p:nvPr/>
          </p:nvSpPr>
          <p:spPr bwMode="auto">
            <a:xfrm>
              <a:off x="845" y="3191"/>
              <a:ext cx="635" cy="596"/>
            </a:xfrm>
            <a:prstGeom prst="rect">
              <a:avLst/>
            </a:prstGeom>
            <a:solidFill>
              <a:schemeClr val="bg1">
                <a:alpha val="7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8716" name="Rectangle 5">
              <a:extLst>
                <a:ext uri="{FF2B5EF4-FFF2-40B4-BE49-F238E27FC236}">
                  <a16:creationId xmlns:a16="http://schemas.microsoft.com/office/drawing/2014/main" id="{08DBD4B3-E9CC-46C0-83AB-73E410C96D94}"/>
                </a:ext>
              </a:extLst>
            </p:cNvPr>
            <p:cNvSpPr>
              <a:spLocks noChangeArrowheads="1"/>
            </p:cNvSpPr>
            <p:nvPr/>
          </p:nvSpPr>
          <p:spPr bwMode="auto">
            <a:xfrm>
              <a:off x="845" y="765"/>
              <a:ext cx="2445" cy="3044"/>
            </a:xfrm>
            <a:prstGeom prst="rect">
              <a:avLst/>
            </a:prstGeom>
            <a:solidFill>
              <a:schemeClr val="accent1">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lnSpc>
                  <a:spcPct val="110000"/>
                </a:lnSpc>
              </a:pPr>
              <a:r>
                <a:rPr lang="en-US" altLang="zh-CN" sz="2000">
                  <a:latin typeface="Times New Roman" panose="02020603050405020304" pitchFamily="18" charset="0"/>
                  <a:cs typeface="Times New Roman" panose="02020603050405020304" pitchFamily="18" charset="0"/>
                </a:rPr>
                <a:t>#include "stdio.h"</a:t>
              </a:r>
            </a:p>
            <a:p>
              <a:pPr eaLnBrk="1" hangingPunct="1">
                <a:lnSpc>
                  <a:spcPct val="110000"/>
                </a:lnSpc>
              </a:pPr>
              <a:r>
                <a:rPr lang="en-US" altLang="zh-CN" sz="2000">
                  <a:latin typeface="Times New Roman" panose="02020603050405020304" pitchFamily="18" charset="0"/>
                  <a:cs typeface="Times New Roman" panose="02020603050405020304" pitchFamily="18" charset="0"/>
                </a:rPr>
                <a:t>void main(void){</a:t>
              </a:r>
            </a:p>
            <a:p>
              <a:pPr eaLnBrk="1" hangingPunct="1">
                <a:lnSpc>
                  <a:spcPct val="110000"/>
                </a:lnSpc>
              </a:pPr>
              <a:r>
                <a:rPr lang="en-US" altLang="zh-CN" sz="2000">
                  <a:latin typeface="Times New Roman" panose="02020603050405020304" pitchFamily="18" charset="0"/>
                  <a:cs typeface="Times New Roman" panose="02020603050405020304" pitchFamily="18" charset="0"/>
                </a:rPr>
                <a:t>    int x=1,y=2,z=3,i;</a:t>
              </a:r>
            </a:p>
            <a:p>
              <a:pPr eaLnBrk="1" hangingPunct="1">
                <a:lnSpc>
                  <a:spcPct val="110000"/>
                </a:lnSpc>
              </a:pPr>
              <a:r>
                <a:rPr lang="en-US" altLang="zh-CN" sz="2000">
                  <a:latin typeface="Times New Roman" panose="02020603050405020304" pitchFamily="18" charset="0"/>
                  <a:cs typeface="Times New Roman" panose="02020603050405020304" pitchFamily="18" charset="0"/>
                </a:rPr>
                <a:t>    int *p[3];</a:t>
              </a:r>
            </a:p>
            <a:p>
              <a:pPr eaLnBrk="1" hangingPunct="1">
                <a:lnSpc>
                  <a:spcPct val="110000"/>
                </a:lnSpc>
              </a:pPr>
              <a:r>
                <a:rPr lang="pt-BR" altLang="zh-CN" sz="2000">
                  <a:latin typeface="Times New Roman" panose="02020603050405020304" pitchFamily="18" charset="0"/>
                  <a:cs typeface="Times New Roman" panose="02020603050405020304" pitchFamily="18" charset="0"/>
                </a:rPr>
                <a:t>    p[0]=&amp;x;p[1]=&amp;y;p[2]=&amp;z;</a:t>
              </a:r>
            </a:p>
            <a:p>
              <a:pPr eaLnBrk="1" hangingPunct="1">
                <a:lnSpc>
                  <a:spcPct val="110000"/>
                </a:lnSpc>
              </a:pPr>
              <a:r>
                <a:rPr lang="pt-BR" altLang="zh-CN" sz="2000">
                  <a:latin typeface="Times New Roman" panose="02020603050405020304" pitchFamily="18" charset="0"/>
                  <a:cs typeface="Times New Roman" panose="02020603050405020304" pitchFamily="18" charset="0"/>
                </a:rPr>
                <a:t>    printf("&amp;x=%p\tx=%d\n",&amp;x,x);</a:t>
              </a:r>
            </a:p>
            <a:p>
              <a:pPr eaLnBrk="1" hangingPunct="1">
                <a:lnSpc>
                  <a:spcPct val="110000"/>
                </a:lnSpc>
              </a:pPr>
              <a:r>
                <a:rPr lang="en-US" altLang="zh-CN" sz="2000">
                  <a:latin typeface="Times New Roman" panose="02020603050405020304" pitchFamily="18" charset="0"/>
                  <a:cs typeface="Times New Roman" panose="02020603050405020304" pitchFamily="18" charset="0"/>
                </a:rPr>
                <a:t>    printf("&amp;y=%p\ty=%d\n",&amp;y,y);</a:t>
              </a:r>
            </a:p>
            <a:p>
              <a:pPr eaLnBrk="1" hangingPunct="1">
                <a:lnSpc>
                  <a:spcPct val="110000"/>
                </a:lnSpc>
              </a:pPr>
              <a:r>
                <a:rPr lang="pt-BR" altLang="zh-CN" sz="2000">
                  <a:latin typeface="Times New Roman" panose="02020603050405020304" pitchFamily="18" charset="0"/>
                  <a:cs typeface="Times New Roman" panose="02020603050405020304" pitchFamily="18" charset="0"/>
                </a:rPr>
                <a:t>    printf("&amp;z=%p\tz=%d\n",&amp;z,z);</a:t>
              </a:r>
            </a:p>
            <a:p>
              <a:pPr eaLnBrk="1" hangingPunct="1">
                <a:lnSpc>
                  <a:spcPct val="110000"/>
                </a:lnSpc>
              </a:pPr>
              <a:r>
                <a:rPr lang="en-US" altLang="zh-CN" sz="2000">
                  <a:latin typeface="Times New Roman" panose="02020603050405020304" pitchFamily="18" charset="0"/>
                  <a:cs typeface="Times New Roman" panose="02020603050405020304" pitchFamily="18" charset="0"/>
                </a:rPr>
                <a:t>    for(i=0;i&lt;3;i++){</a:t>
              </a:r>
            </a:p>
            <a:p>
              <a:pPr eaLnBrk="1" hangingPunct="1">
                <a:lnSpc>
                  <a:spcPct val="110000"/>
                </a:lnSpc>
              </a:pPr>
              <a:r>
                <a:rPr lang="en-US" altLang="zh-CN" sz="2000">
                  <a:latin typeface="Times New Roman" panose="02020603050405020304" pitchFamily="18" charset="0"/>
                  <a:cs typeface="Times New Roman" panose="02020603050405020304" pitchFamily="18" charset="0"/>
                </a:rPr>
                <a:t>       printf("&amp;p[%d]=%p\t",i,&amp;p[i]);</a:t>
              </a:r>
            </a:p>
            <a:p>
              <a:pPr eaLnBrk="1" hangingPunct="1">
                <a:lnSpc>
                  <a:spcPct val="110000"/>
                </a:lnSpc>
              </a:pPr>
              <a:r>
                <a:rPr lang="en-US" altLang="zh-CN" sz="2000">
                  <a:latin typeface="Times New Roman" panose="02020603050405020304" pitchFamily="18" charset="0"/>
                  <a:cs typeface="Times New Roman" panose="02020603050405020304" pitchFamily="18" charset="0"/>
                </a:rPr>
                <a:t>       printf("p[%d]=%p\t“  ,i,  p[i]);</a:t>
              </a:r>
            </a:p>
            <a:p>
              <a:pPr eaLnBrk="1" hangingPunct="1">
                <a:lnSpc>
                  <a:spcPct val="110000"/>
                </a:lnSpc>
              </a:pPr>
              <a:r>
                <a:rPr lang="en-US" altLang="zh-CN" sz="2000">
                  <a:latin typeface="Times New Roman" panose="02020603050405020304" pitchFamily="18" charset="0"/>
                  <a:cs typeface="Times New Roman" panose="02020603050405020304" pitchFamily="18" charset="0"/>
                </a:rPr>
                <a:t>       printf("*p[%d]=%d\n",i,*p[i]);</a:t>
              </a:r>
            </a:p>
            <a:p>
              <a:pPr eaLnBrk="1" hangingPunct="1">
                <a:lnSpc>
                  <a:spcPct val="110000"/>
                </a:lnSpc>
              </a:pPr>
              <a:r>
                <a:rPr lang="en-US" altLang="zh-CN" sz="2000">
                  <a:latin typeface="Times New Roman" panose="02020603050405020304" pitchFamily="18" charset="0"/>
                  <a:cs typeface="Times New Roman" panose="02020603050405020304" pitchFamily="18" charset="0"/>
                </a:rPr>
                <a:t>    }</a:t>
              </a:r>
            </a:p>
            <a:p>
              <a:pPr eaLnBrk="1" hangingPunct="1">
                <a:lnSpc>
                  <a:spcPct val="110000"/>
                </a:lnSpc>
              </a:pPr>
              <a:r>
                <a:rPr lang="en-US" altLang="zh-CN" sz="2000">
                  <a:latin typeface="Times New Roman" panose="02020603050405020304" pitchFamily="18" charset="0"/>
                  <a:cs typeface="Times New Roman" panose="02020603050405020304" pitchFamily="18" charset="0"/>
                </a:rPr>
                <a:t>}</a:t>
              </a:r>
            </a:p>
          </p:txBody>
        </p:sp>
      </p:grpSp>
      <p:graphicFrame>
        <p:nvGraphicFramePr>
          <p:cNvPr id="153622" name="Group 22">
            <a:extLst>
              <a:ext uri="{FF2B5EF4-FFF2-40B4-BE49-F238E27FC236}">
                <a16:creationId xmlns:a16="http://schemas.microsoft.com/office/drawing/2014/main" id="{D1D262BB-83DE-4AC4-9FF0-60773AF8DEF9}"/>
              </a:ext>
            </a:extLst>
          </p:cNvPr>
          <p:cNvGraphicFramePr>
            <a:graphicFrameLocks noGrp="1"/>
          </p:cNvGraphicFramePr>
          <p:nvPr/>
        </p:nvGraphicFramePr>
        <p:xfrm>
          <a:off x="5627688" y="3063875"/>
          <a:ext cx="2616200" cy="365125"/>
        </p:xfrm>
        <a:graphic>
          <a:graphicData uri="http://schemas.openxmlformats.org/drawingml/2006/table">
            <a:tbl>
              <a:tblPr/>
              <a:tblGrid>
                <a:gridCol w="871537">
                  <a:extLst>
                    <a:ext uri="{9D8B030D-6E8A-4147-A177-3AD203B41FA5}">
                      <a16:colId xmlns:a16="http://schemas.microsoft.com/office/drawing/2014/main" val="20000"/>
                    </a:ext>
                  </a:extLst>
                </a:gridCol>
                <a:gridCol w="873125">
                  <a:extLst>
                    <a:ext uri="{9D8B030D-6E8A-4147-A177-3AD203B41FA5}">
                      <a16:colId xmlns:a16="http://schemas.microsoft.com/office/drawing/2014/main" val="20001"/>
                    </a:ext>
                  </a:extLst>
                </a:gridCol>
                <a:gridCol w="871538">
                  <a:extLst>
                    <a:ext uri="{9D8B030D-6E8A-4147-A177-3AD203B41FA5}">
                      <a16:colId xmlns:a16="http://schemas.microsoft.com/office/drawing/2014/main" val="20002"/>
                    </a:ext>
                  </a:extLst>
                </a:gridCol>
              </a:tblGrid>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endParaRPr>
                    </a:p>
                  </a:txBody>
                  <a:tcPr marT="45641" marB="4564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endParaRPr>
                    </a:p>
                  </a:txBody>
                  <a:tcPr marT="45641" marB="4564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endParaRPr>
                    </a:p>
                  </a:txBody>
                  <a:tcPr marT="45641" marB="4564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53621" name="Text Box 21">
            <a:extLst>
              <a:ext uri="{FF2B5EF4-FFF2-40B4-BE49-F238E27FC236}">
                <a16:creationId xmlns:a16="http://schemas.microsoft.com/office/drawing/2014/main" id="{7A83DAF2-7649-4EBB-BDE7-EE2DB64B3952}"/>
              </a:ext>
            </a:extLst>
          </p:cNvPr>
          <p:cNvSpPr txBox="1">
            <a:spLocks noChangeArrowheads="1"/>
          </p:cNvSpPr>
          <p:nvPr/>
        </p:nvSpPr>
        <p:spPr bwMode="auto">
          <a:xfrm>
            <a:off x="5316538" y="2911475"/>
            <a:ext cx="358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a:t>p</a:t>
            </a:r>
          </a:p>
        </p:txBody>
      </p:sp>
      <p:graphicFrame>
        <p:nvGraphicFramePr>
          <p:cNvPr id="153634" name="Group 34">
            <a:extLst>
              <a:ext uri="{FF2B5EF4-FFF2-40B4-BE49-F238E27FC236}">
                <a16:creationId xmlns:a16="http://schemas.microsoft.com/office/drawing/2014/main" id="{165461FC-AD62-4D67-BB1E-454D704B5934}"/>
              </a:ext>
            </a:extLst>
          </p:cNvPr>
          <p:cNvGraphicFramePr>
            <a:graphicFrameLocks noGrp="1"/>
          </p:cNvGraphicFramePr>
          <p:nvPr/>
        </p:nvGraphicFramePr>
        <p:xfrm>
          <a:off x="5627688" y="2501900"/>
          <a:ext cx="871537" cy="365125"/>
        </p:xfrm>
        <a:graphic>
          <a:graphicData uri="http://schemas.openxmlformats.org/drawingml/2006/table">
            <a:tbl>
              <a:tblPr/>
              <a:tblGrid>
                <a:gridCol w="871537">
                  <a:extLst>
                    <a:ext uri="{9D8B030D-6E8A-4147-A177-3AD203B41FA5}">
                      <a16:colId xmlns:a16="http://schemas.microsoft.com/office/drawing/2014/main" val="1748592921"/>
                    </a:ext>
                  </a:extLst>
                </a:gridCol>
              </a:tblGrid>
              <a:tr h="0">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chemeClr val="folHlink"/>
                          </a:solidFill>
                          <a:effectLst>
                            <a:outerShdw blurRad="38100" dist="38100" dir="2700000" algn="tl">
                              <a:srgbClr val="C0C0C0"/>
                            </a:outerShdw>
                          </a:effectLst>
                          <a:latin typeface="Tahoma" panose="020B0604030504040204" pitchFamily="34" charset="0"/>
                          <a:ea typeface="宋体" panose="02010600030101010101" pitchFamily="2" charset="-122"/>
                        </a:rPr>
                        <a:t>3</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950647172"/>
                  </a:ext>
                </a:extLst>
              </a:tr>
            </a:tbl>
          </a:graphicData>
        </a:graphic>
      </p:graphicFrame>
      <p:sp>
        <p:nvSpPr>
          <p:cNvPr id="153633" name="Text Box 33">
            <a:extLst>
              <a:ext uri="{FF2B5EF4-FFF2-40B4-BE49-F238E27FC236}">
                <a16:creationId xmlns:a16="http://schemas.microsoft.com/office/drawing/2014/main" id="{D8264FA3-B9AB-47A0-864D-F1427FD6D286}"/>
              </a:ext>
            </a:extLst>
          </p:cNvPr>
          <p:cNvSpPr txBox="1">
            <a:spLocks noChangeArrowheads="1"/>
          </p:cNvSpPr>
          <p:nvPr/>
        </p:nvSpPr>
        <p:spPr bwMode="auto">
          <a:xfrm>
            <a:off x="5316538" y="2349500"/>
            <a:ext cx="358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a:t>z</a:t>
            </a:r>
          </a:p>
        </p:txBody>
      </p:sp>
      <p:graphicFrame>
        <p:nvGraphicFramePr>
          <p:cNvPr id="153635" name="Group 35">
            <a:extLst>
              <a:ext uri="{FF2B5EF4-FFF2-40B4-BE49-F238E27FC236}">
                <a16:creationId xmlns:a16="http://schemas.microsoft.com/office/drawing/2014/main" id="{A84495F3-0DCC-48B5-A654-2700240151A8}"/>
              </a:ext>
            </a:extLst>
          </p:cNvPr>
          <p:cNvGraphicFramePr>
            <a:graphicFrameLocks noGrp="1"/>
          </p:cNvGraphicFramePr>
          <p:nvPr/>
        </p:nvGraphicFramePr>
        <p:xfrm>
          <a:off x="5627688" y="1941513"/>
          <a:ext cx="871537" cy="365125"/>
        </p:xfrm>
        <a:graphic>
          <a:graphicData uri="http://schemas.openxmlformats.org/drawingml/2006/table">
            <a:tbl>
              <a:tblPr/>
              <a:tblGrid>
                <a:gridCol w="871537">
                  <a:extLst>
                    <a:ext uri="{9D8B030D-6E8A-4147-A177-3AD203B41FA5}">
                      <a16:colId xmlns:a16="http://schemas.microsoft.com/office/drawing/2014/main" val="2769491528"/>
                    </a:ext>
                  </a:extLst>
                </a:gridCol>
              </a:tblGrid>
              <a:tr h="0">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chemeClr val="folHlink"/>
                          </a:solidFill>
                          <a:effectLst>
                            <a:outerShdw blurRad="38100" dist="38100" dir="2700000" algn="tl">
                              <a:srgbClr val="C0C0C0"/>
                            </a:outerShdw>
                          </a:effectLst>
                          <a:latin typeface="Tahoma" panose="020B0604030504040204" pitchFamily="34" charset="0"/>
                          <a:ea typeface="宋体" panose="02010600030101010101" pitchFamily="2" charset="-122"/>
                        </a:rPr>
                        <a:t>2</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988786170"/>
                  </a:ext>
                </a:extLst>
              </a:tr>
            </a:tbl>
          </a:graphicData>
        </a:graphic>
      </p:graphicFrame>
      <p:sp>
        <p:nvSpPr>
          <p:cNvPr id="153641" name="Text Box 41">
            <a:extLst>
              <a:ext uri="{FF2B5EF4-FFF2-40B4-BE49-F238E27FC236}">
                <a16:creationId xmlns:a16="http://schemas.microsoft.com/office/drawing/2014/main" id="{6C4D7DE1-28A1-4698-9907-441B7B3AE12A}"/>
              </a:ext>
            </a:extLst>
          </p:cNvPr>
          <p:cNvSpPr txBox="1">
            <a:spLocks noChangeArrowheads="1"/>
          </p:cNvSpPr>
          <p:nvPr/>
        </p:nvSpPr>
        <p:spPr bwMode="auto">
          <a:xfrm>
            <a:off x="5316538" y="1789113"/>
            <a:ext cx="358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a:t>y</a:t>
            </a:r>
          </a:p>
        </p:txBody>
      </p:sp>
      <p:graphicFrame>
        <p:nvGraphicFramePr>
          <p:cNvPr id="153642" name="Group 42">
            <a:extLst>
              <a:ext uri="{FF2B5EF4-FFF2-40B4-BE49-F238E27FC236}">
                <a16:creationId xmlns:a16="http://schemas.microsoft.com/office/drawing/2014/main" id="{B8BC75F7-E506-41B0-9219-A842357BB0EB}"/>
              </a:ext>
            </a:extLst>
          </p:cNvPr>
          <p:cNvGraphicFramePr>
            <a:graphicFrameLocks noGrp="1"/>
          </p:cNvGraphicFramePr>
          <p:nvPr/>
        </p:nvGraphicFramePr>
        <p:xfrm>
          <a:off x="5618163" y="1349375"/>
          <a:ext cx="871537" cy="365125"/>
        </p:xfrm>
        <a:graphic>
          <a:graphicData uri="http://schemas.openxmlformats.org/drawingml/2006/table">
            <a:tbl>
              <a:tblPr/>
              <a:tblGrid>
                <a:gridCol w="871537">
                  <a:extLst>
                    <a:ext uri="{9D8B030D-6E8A-4147-A177-3AD203B41FA5}">
                      <a16:colId xmlns:a16="http://schemas.microsoft.com/office/drawing/2014/main" val="1032133997"/>
                    </a:ext>
                  </a:extLst>
                </a:gridCol>
              </a:tblGrid>
              <a:tr h="0">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chemeClr val="folHlink"/>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449068437"/>
                  </a:ext>
                </a:extLst>
              </a:tr>
            </a:tbl>
          </a:graphicData>
        </a:graphic>
      </p:graphicFrame>
      <p:sp>
        <p:nvSpPr>
          <p:cNvPr id="153648" name="Text Box 48">
            <a:extLst>
              <a:ext uri="{FF2B5EF4-FFF2-40B4-BE49-F238E27FC236}">
                <a16:creationId xmlns:a16="http://schemas.microsoft.com/office/drawing/2014/main" id="{EFD0FAD8-7278-40F0-AAE4-64813A2AE550}"/>
              </a:ext>
            </a:extLst>
          </p:cNvPr>
          <p:cNvSpPr txBox="1">
            <a:spLocks noChangeArrowheads="1"/>
          </p:cNvSpPr>
          <p:nvPr/>
        </p:nvSpPr>
        <p:spPr bwMode="auto">
          <a:xfrm>
            <a:off x="5307013" y="1196975"/>
            <a:ext cx="358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a:t>x</a:t>
            </a:r>
          </a:p>
        </p:txBody>
      </p:sp>
      <p:sp>
        <p:nvSpPr>
          <p:cNvPr id="153649" name="Freeform 49">
            <a:extLst>
              <a:ext uri="{FF2B5EF4-FFF2-40B4-BE49-F238E27FC236}">
                <a16:creationId xmlns:a16="http://schemas.microsoft.com/office/drawing/2014/main" id="{B97834A7-90DC-4CD1-B5EB-7A064E82EDB0}"/>
              </a:ext>
            </a:extLst>
          </p:cNvPr>
          <p:cNvSpPr>
            <a:spLocks/>
          </p:cNvSpPr>
          <p:nvPr/>
        </p:nvSpPr>
        <p:spPr bwMode="auto">
          <a:xfrm>
            <a:off x="6061075" y="1263650"/>
            <a:ext cx="1141413" cy="1968500"/>
          </a:xfrm>
          <a:custGeom>
            <a:avLst/>
            <a:gdLst>
              <a:gd name="T0" fmla="*/ 0 w 816"/>
              <a:gd name="T1" fmla="*/ 2147483647 h 1240"/>
              <a:gd name="T2" fmla="*/ 2147483647 w 816"/>
              <a:gd name="T3" fmla="*/ 2147483647 h 1240"/>
              <a:gd name="T4" fmla="*/ 2147483647 w 816"/>
              <a:gd name="T5" fmla="*/ 2147483647 h 1240"/>
              <a:gd name="T6" fmla="*/ 2147483647 w 816"/>
              <a:gd name="T7" fmla="*/ 2147483647 h 1240"/>
              <a:gd name="T8" fmla="*/ 0 60000 65536"/>
              <a:gd name="T9" fmla="*/ 0 60000 65536"/>
              <a:gd name="T10" fmla="*/ 0 60000 65536"/>
              <a:gd name="T11" fmla="*/ 0 60000 65536"/>
              <a:gd name="T12" fmla="*/ 0 w 816"/>
              <a:gd name="T13" fmla="*/ 0 h 1240"/>
              <a:gd name="T14" fmla="*/ 816 w 816"/>
              <a:gd name="T15" fmla="*/ 1240 h 1240"/>
            </a:gdLst>
            <a:ahLst/>
            <a:cxnLst>
              <a:cxn ang="T8">
                <a:pos x="T0" y="T1"/>
              </a:cxn>
              <a:cxn ang="T9">
                <a:pos x="T2" y="T3"/>
              </a:cxn>
              <a:cxn ang="T10">
                <a:pos x="T4" y="T5"/>
              </a:cxn>
              <a:cxn ang="T11">
                <a:pos x="T6" y="T7"/>
              </a:cxn>
            </a:cxnLst>
            <a:rect l="T12" t="T13" r="T14" b="T15"/>
            <a:pathLst>
              <a:path w="816" h="1240">
                <a:moveTo>
                  <a:pt x="0" y="1240"/>
                </a:moveTo>
                <a:cubicBezTo>
                  <a:pt x="231" y="1194"/>
                  <a:pt x="462" y="1149"/>
                  <a:pt x="590" y="968"/>
                </a:cubicBezTo>
                <a:cubicBezTo>
                  <a:pt x="718" y="787"/>
                  <a:pt x="816" y="302"/>
                  <a:pt x="771" y="151"/>
                </a:cubicBezTo>
                <a:cubicBezTo>
                  <a:pt x="726" y="0"/>
                  <a:pt x="393" y="76"/>
                  <a:pt x="318" y="61"/>
                </a:cubicBezTo>
              </a:path>
            </a:pathLst>
          </a:custGeom>
          <a:noFill/>
          <a:ln w="25400" cap="flat" cmpd="sng">
            <a:solidFill>
              <a:srgbClr val="993300"/>
            </a:solidFill>
            <a:prstDash val="solid"/>
            <a:miter lim="800000"/>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53650" name="Freeform 50">
            <a:extLst>
              <a:ext uri="{FF2B5EF4-FFF2-40B4-BE49-F238E27FC236}">
                <a16:creationId xmlns:a16="http://schemas.microsoft.com/office/drawing/2014/main" id="{498A41C0-F42F-43EC-8FA1-3B86465B9B26}"/>
              </a:ext>
            </a:extLst>
          </p:cNvPr>
          <p:cNvSpPr>
            <a:spLocks/>
          </p:cNvSpPr>
          <p:nvPr/>
        </p:nvSpPr>
        <p:spPr bwMode="auto">
          <a:xfrm>
            <a:off x="6516688" y="1928813"/>
            <a:ext cx="923925" cy="1284287"/>
          </a:xfrm>
          <a:custGeom>
            <a:avLst/>
            <a:gdLst>
              <a:gd name="T0" fmla="*/ 2147483647 w 582"/>
              <a:gd name="T1" fmla="*/ 2147483647 h 809"/>
              <a:gd name="T2" fmla="*/ 2147483647 w 582"/>
              <a:gd name="T3" fmla="*/ 2147483647 h 809"/>
              <a:gd name="T4" fmla="*/ 2147483647 w 582"/>
              <a:gd name="T5" fmla="*/ 2147483647 h 809"/>
              <a:gd name="T6" fmla="*/ 0 w 582"/>
              <a:gd name="T7" fmla="*/ 2147483647 h 809"/>
              <a:gd name="T8" fmla="*/ 0 60000 65536"/>
              <a:gd name="T9" fmla="*/ 0 60000 65536"/>
              <a:gd name="T10" fmla="*/ 0 60000 65536"/>
              <a:gd name="T11" fmla="*/ 0 60000 65536"/>
              <a:gd name="T12" fmla="*/ 0 w 582"/>
              <a:gd name="T13" fmla="*/ 0 h 809"/>
              <a:gd name="T14" fmla="*/ 582 w 582"/>
              <a:gd name="T15" fmla="*/ 809 h 809"/>
            </a:gdLst>
            <a:ahLst/>
            <a:cxnLst>
              <a:cxn ang="T8">
                <a:pos x="T0" y="T1"/>
              </a:cxn>
              <a:cxn ang="T9">
                <a:pos x="T2" y="T3"/>
              </a:cxn>
              <a:cxn ang="T10">
                <a:pos x="T4" y="T5"/>
              </a:cxn>
              <a:cxn ang="T11">
                <a:pos x="T6" y="T7"/>
              </a:cxn>
            </a:cxnLst>
            <a:rect l="T12" t="T13" r="T14" b="T15"/>
            <a:pathLst>
              <a:path w="582" h="809">
                <a:moveTo>
                  <a:pt x="227" y="809"/>
                </a:moveTo>
                <a:cubicBezTo>
                  <a:pt x="340" y="733"/>
                  <a:pt x="454" y="658"/>
                  <a:pt x="499" y="537"/>
                </a:cubicBezTo>
                <a:cubicBezTo>
                  <a:pt x="544" y="416"/>
                  <a:pt x="582" y="166"/>
                  <a:pt x="499" y="83"/>
                </a:cubicBezTo>
                <a:cubicBezTo>
                  <a:pt x="416" y="0"/>
                  <a:pt x="208" y="19"/>
                  <a:pt x="0" y="38"/>
                </a:cubicBezTo>
              </a:path>
            </a:pathLst>
          </a:custGeom>
          <a:noFill/>
          <a:ln w="25400" cap="flat" cmpd="sng">
            <a:solidFill>
              <a:srgbClr val="993300"/>
            </a:solidFill>
            <a:prstDash val="solid"/>
            <a:miter lim="800000"/>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53651" name="Freeform 51">
            <a:extLst>
              <a:ext uri="{FF2B5EF4-FFF2-40B4-BE49-F238E27FC236}">
                <a16:creationId xmlns:a16="http://schemas.microsoft.com/office/drawing/2014/main" id="{989A8BFB-9FE7-4EEB-B41B-4AD0E62EFC21}"/>
              </a:ext>
            </a:extLst>
          </p:cNvPr>
          <p:cNvSpPr>
            <a:spLocks/>
          </p:cNvSpPr>
          <p:nvPr/>
        </p:nvSpPr>
        <p:spPr bwMode="auto">
          <a:xfrm>
            <a:off x="6507163" y="2330450"/>
            <a:ext cx="1476375" cy="911225"/>
          </a:xfrm>
          <a:custGeom>
            <a:avLst/>
            <a:gdLst>
              <a:gd name="T0" fmla="*/ 2147483647 w 930"/>
              <a:gd name="T1" fmla="*/ 2147483647 h 574"/>
              <a:gd name="T2" fmla="*/ 2147483647 w 930"/>
              <a:gd name="T3" fmla="*/ 2147483647 h 574"/>
              <a:gd name="T4" fmla="*/ 2147483647 w 930"/>
              <a:gd name="T5" fmla="*/ 2147483647 h 574"/>
              <a:gd name="T6" fmla="*/ 0 w 930"/>
              <a:gd name="T7" fmla="*/ 2147483647 h 574"/>
              <a:gd name="T8" fmla="*/ 0 60000 65536"/>
              <a:gd name="T9" fmla="*/ 0 60000 65536"/>
              <a:gd name="T10" fmla="*/ 0 60000 65536"/>
              <a:gd name="T11" fmla="*/ 0 60000 65536"/>
              <a:gd name="T12" fmla="*/ 0 w 930"/>
              <a:gd name="T13" fmla="*/ 0 h 574"/>
              <a:gd name="T14" fmla="*/ 930 w 930"/>
              <a:gd name="T15" fmla="*/ 574 h 574"/>
            </a:gdLst>
            <a:ahLst/>
            <a:cxnLst>
              <a:cxn ang="T8">
                <a:pos x="T0" y="T1"/>
              </a:cxn>
              <a:cxn ang="T9">
                <a:pos x="T2" y="T3"/>
              </a:cxn>
              <a:cxn ang="T10">
                <a:pos x="T4" y="T5"/>
              </a:cxn>
              <a:cxn ang="T11">
                <a:pos x="T6" y="T7"/>
              </a:cxn>
            </a:cxnLst>
            <a:rect l="T12" t="T13" r="T14" b="T15"/>
            <a:pathLst>
              <a:path w="930" h="574">
                <a:moveTo>
                  <a:pt x="771" y="574"/>
                </a:moveTo>
                <a:cubicBezTo>
                  <a:pt x="850" y="483"/>
                  <a:pt x="930" y="393"/>
                  <a:pt x="907" y="302"/>
                </a:cubicBezTo>
                <a:cubicBezTo>
                  <a:pt x="884" y="211"/>
                  <a:pt x="786" y="60"/>
                  <a:pt x="635" y="30"/>
                </a:cubicBezTo>
                <a:cubicBezTo>
                  <a:pt x="484" y="0"/>
                  <a:pt x="242" y="60"/>
                  <a:pt x="0" y="120"/>
                </a:cubicBezTo>
              </a:path>
            </a:pathLst>
          </a:custGeom>
          <a:noFill/>
          <a:ln w="25400" cap="flat" cmpd="sng">
            <a:solidFill>
              <a:srgbClr val="993300"/>
            </a:solidFill>
            <a:prstDash val="solid"/>
            <a:miter lim="800000"/>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nvGrpSpPr>
          <p:cNvPr id="3" name="Group 54">
            <a:extLst>
              <a:ext uri="{FF2B5EF4-FFF2-40B4-BE49-F238E27FC236}">
                <a16:creationId xmlns:a16="http://schemas.microsoft.com/office/drawing/2014/main" id="{50A6862D-7EAC-4F03-BEC6-C5E05DA63B67}"/>
              </a:ext>
            </a:extLst>
          </p:cNvPr>
          <p:cNvGrpSpPr>
            <a:grpSpLocks/>
          </p:cNvGrpSpPr>
          <p:nvPr/>
        </p:nvGrpSpPr>
        <p:grpSpPr bwMode="auto">
          <a:xfrm>
            <a:off x="5003800" y="3500438"/>
            <a:ext cx="3744913" cy="2803525"/>
            <a:chOff x="3216" y="2205"/>
            <a:chExt cx="2359" cy="1766"/>
          </a:xfrm>
        </p:grpSpPr>
        <p:pic>
          <p:nvPicPr>
            <p:cNvPr id="28713" name="Picture 52" descr="图片1">
              <a:extLst>
                <a:ext uri="{FF2B5EF4-FFF2-40B4-BE49-F238E27FC236}">
                  <a16:creationId xmlns:a16="http://schemas.microsoft.com/office/drawing/2014/main" id="{B8E0CE3B-E0B3-4067-8695-1871C8390D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6" y="2205"/>
              <a:ext cx="2359" cy="1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714" name="Rectangle 53">
              <a:extLst>
                <a:ext uri="{FF2B5EF4-FFF2-40B4-BE49-F238E27FC236}">
                  <a16:creationId xmlns:a16="http://schemas.microsoft.com/office/drawing/2014/main" id="{E480CA3D-6CCC-41C6-8DB4-6192C41C04D2}"/>
                </a:ext>
              </a:extLst>
            </p:cNvPr>
            <p:cNvSpPr>
              <a:spLocks noChangeArrowheads="1"/>
            </p:cNvSpPr>
            <p:nvPr/>
          </p:nvSpPr>
          <p:spPr bwMode="auto">
            <a:xfrm>
              <a:off x="3355" y="2278"/>
              <a:ext cx="2038"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200" b="1">
                  <a:solidFill>
                    <a:schemeClr val="bg1"/>
                  </a:solidFill>
                </a:rPr>
                <a:t>&amp;x=FFD0 x=1</a:t>
              </a:r>
            </a:p>
            <a:p>
              <a:pPr eaLnBrk="1" hangingPunct="1"/>
              <a:r>
                <a:rPr lang="en-US" altLang="zh-CN" sz="1200" b="1">
                  <a:solidFill>
                    <a:schemeClr val="bg1"/>
                  </a:solidFill>
                </a:rPr>
                <a:t>&amp;y=FFD2 y=2</a:t>
              </a:r>
            </a:p>
            <a:p>
              <a:pPr eaLnBrk="1" hangingPunct="1"/>
              <a:r>
                <a:rPr lang="en-US" altLang="zh-CN" sz="1200" b="1">
                  <a:solidFill>
                    <a:schemeClr val="bg1"/>
                  </a:solidFill>
                </a:rPr>
                <a:t>&amp;z=FFD4 z=3</a:t>
              </a:r>
            </a:p>
            <a:p>
              <a:pPr eaLnBrk="1" hangingPunct="1"/>
              <a:r>
                <a:rPr lang="en-US" altLang="zh-CN" sz="1200" b="1">
                  <a:solidFill>
                    <a:schemeClr val="bg1"/>
                  </a:solidFill>
                </a:rPr>
                <a:t>&amp;p[0]=FFD6      p[0]=FFD0       *p[0]=1</a:t>
              </a:r>
            </a:p>
            <a:p>
              <a:pPr eaLnBrk="1" hangingPunct="1"/>
              <a:r>
                <a:rPr lang="en-US" altLang="zh-CN" sz="1200" b="1">
                  <a:solidFill>
                    <a:schemeClr val="bg1"/>
                  </a:solidFill>
                </a:rPr>
                <a:t>&amp;p[1]=FFD8      p[1]=FFD2       *p[1]=2</a:t>
              </a:r>
            </a:p>
            <a:p>
              <a:pPr eaLnBrk="1" hangingPunct="1"/>
              <a:r>
                <a:rPr lang="en-US" altLang="zh-CN" sz="1200" b="1">
                  <a:solidFill>
                    <a:schemeClr val="bg1"/>
                  </a:solidFill>
                </a:rPr>
                <a:t>&amp;p[2]=FFDA      p[2]=FFD4       *p[2]=3</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153622"/>
                                        </p:tgtEl>
                                        <p:attrNameLst>
                                          <p:attrName>style.visibility</p:attrName>
                                        </p:attrNameLst>
                                      </p:cBhvr>
                                      <p:to>
                                        <p:strVal val="visible"/>
                                      </p:to>
                                    </p:set>
                                    <p:anim calcmode="lin" valueType="num">
                                      <p:cBhvr>
                                        <p:cTn id="7" dur="1000" fill="hold"/>
                                        <p:tgtEl>
                                          <p:spTgt spid="153622"/>
                                        </p:tgtEl>
                                        <p:attrNameLst>
                                          <p:attrName>ppt_x</p:attrName>
                                        </p:attrNameLst>
                                      </p:cBhvr>
                                      <p:tavLst>
                                        <p:tav tm="0">
                                          <p:val>
                                            <p:strVal val="#ppt_x-.2"/>
                                          </p:val>
                                        </p:tav>
                                        <p:tav tm="100000">
                                          <p:val>
                                            <p:strVal val="#ppt_x"/>
                                          </p:val>
                                        </p:tav>
                                      </p:tavLst>
                                    </p:anim>
                                    <p:anim calcmode="lin" valueType="num">
                                      <p:cBhvr>
                                        <p:cTn id="8" dur="1000" fill="hold"/>
                                        <p:tgtEl>
                                          <p:spTgt spid="153622"/>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3622"/>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53621"/>
                                        </p:tgtEl>
                                        <p:attrNameLst>
                                          <p:attrName>style.visibility</p:attrName>
                                        </p:attrNameLst>
                                      </p:cBhvr>
                                      <p:to>
                                        <p:strVal val="visible"/>
                                      </p:to>
                                    </p:set>
                                    <p:anim calcmode="lin" valueType="num">
                                      <p:cBhvr>
                                        <p:cTn id="12" dur="1000" fill="hold"/>
                                        <p:tgtEl>
                                          <p:spTgt spid="153621"/>
                                        </p:tgtEl>
                                        <p:attrNameLst>
                                          <p:attrName>ppt_x</p:attrName>
                                        </p:attrNameLst>
                                      </p:cBhvr>
                                      <p:tavLst>
                                        <p:tav tm="0">
                                          <p:val>
                                            <p:strVal val="#ppt_x-.2"/>
                                          </p:val>
                                        </p:tav>
                                        <p:tav tm="100000">
                                          <p:val>
                                            <p:strVal val="#ppt_x"/>
                                          </p:val>
                                        </p:tav>
                                      </p:tavLst>
                                    </p:anim>
                                    <p:anim calcmode="lin" valueType="num">
                                      <p:cBhvr>
                                        <p:cTn id="13" dur="1000" fill="hold"/>
                                        <p:tgtEl>
                                          <p:spTgt spid="153621"/>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53621"/>
                                        </p:tgtEl>
                                      </p:cBhvr>
                                    </p:animEffect>
                                  </p:childTnLst>
                                </p:cTn>
                              </p:par>
                              <p:par>
                                <p:cTn id="15" presetID="29" presetClass="entr" presetSubtype="0" fill="hold" nodeType="withEffect">
                                  <p:stCondLst>
                                    <p:cond delay="0"/>
                                  </p:stCondLst>
                                  <p:childTnLst>
                                    <p:set>
                                      <p:cBhvr>
                                        <p:cTn id="16" dur="1" fill="hold">
                                          <p:stCondLst>
                                            <p:cond delay="0"/>
                                          </p:stCondLst>
                                        </p:cTn>
                                        <p:tgtEl>
                                          <p:spTgt spid="153634"/>
                                        </p:tgtEl>
                                        <p:attrNameLst>
                                          <p:attrName>style.visibility</p:attrName>
                                        </p:attrNameLst>
                                      </p:cBhvr>
                                      <p:to>
                                        <p:strVal val="visible"/>
                                      </p:to>
                                    </p:set>
                                    <p:anim calcmode="lin" valueType="num">
                                      <p:cBhvr>
                                        <p:cTn id="17" dur="1000" fill="hold"/>
                                        <p:tgtEl>
                                          <p:spTgt spid="153634"/>
                                        </p:tgtEl>
                                        <p:attrNameLst>
                                          <p:attrName>ppt_x</p:attrName>
                                        </p:attrNameLst>
                                      </p:cBhvr>
                                      <p:tavLst>
                                        <p:tav tm="0">
                                          <p:val>
                                            <p:strVal val="#ppt_x-.2"/>
                                          </p:val>
                                        </p:tav>
                                        <p:tav tm="100000">
                                          <p:val>
                                            <p:strVal val="#ppt_x"/>
                                          </p:val>
                                        </p:tav>
                                      </p:tavLst>
                                    </p:anim>
                                    <p:anim calcmode="lin" valueType="num">
                                      <p:cBhvr>
                                        <p:cTn id="18" dur="1000" fill="hold"/>
                                        <p:tgtEl>
                                          <p:spTgt spid="153634"/>
                                        </p:tgtEl>
                                        <p:attrNameLst>
                                          <p:attrName>ppt_y</p:attrName>
                                        </p:attrNameLst>
                                      </p:cBhvr>
                                      <p:tavLst>
                                        <p:tav tm="0">
                                          <p:val>
                                            <p:strVal val="#ppt_y"/>
                                          </p:val>
                                        </p:tav>
                                        <p:tav tm="100000">
                                          <p:val>
                                            <p:strVal val="#ppt_y"/>
                                          </p:val>
                                        </p:tav>
                                      </p:tavLst>
                                    </p:anim>
                                    <p:animEffect transition="in" filter="wipe(right)" prLst="gradientSize: 0.1">
                                      <p:cBhvr>
                                        <p:cTn id="19" dur="1000"/>
                                        <p:tgtEl>
                                          <p:spTgt spid="153634"/>
                                        </p:tgtEl>
                                      </p:cBhvr>
                                    </p:animEffect>
                                  </p:childTnLst>
                                </p:cTn>
                              </p:par>
                              <p:par>
                                <p:cTn id="20" presetID="29" presetClass="entr" presetSubtype="0" fill="hold" grpId="0" nodeType="withEffect">
                                  <p:stCondLst>
                                    <p:cond delay="0"/>
                                  </p:stCondLst>
                                  <p:childTnLst>
                                    <p:set>
                                      <p:cBhvr>
                                        <p:cTn id="21" dur="1" fill="hold">
                                          <p:stCondLst>
                                            <p:cond delay="0"/>
                                          </p:stCondLst>
                                        </p:cTn>
                                        <p:tgtEl>
                                          <p:spTgt spid="153633"/>
                                        </p:tgtEl>
                                        <p:attrNameLst>
                                          <p:attrName>style.visibility</p:attrName>
                                        </p:attrNameLst>
                                      </p:cBhvr>
                                      <p:to>
                                        <p:strVal val="visible"/>
                                      </p:to>
                                    </p:set>
                                    <p:anim calcmode="lin" valueType="num">
                                      <p:cBhvr>
                                        <p:cTn id="22" dur="1000" fill="hold"/>
                                        <p:tgtEl>
                                          <p:spTgt spid="153633"/>
                                        </p:tgtEl>
                                        <p:attrNameLst>
                                          <p:attrName>ppt_x</p:attrName>
                                        </p:attrNameLst>
                                      </p:cBhvr>
                                      <p:tavLst>
                                        <p:tav tm="0">
                                          <p:val>
                                            <p:strVal val="#ppt_x-.2"/>
                                          </p:val>
                                        </p:tav>
                                        <p:tav tm="100000">
                                          <p:val>
                                            <p:strVal val="#ppt_x"/>
                                          </p:val>
                                        </p:tav>
                                      </p:tavLst>
                                    </p:anim>
                                    <p:anim calcmode="lin" valueType="num">
                                      <p:cBhvr>
                                        <p:cTn id="23" dur="1000" fill="hold"/>
                                        <p:tgtEl>
                                          <p:spTgt spid="153633"/>
                                        </p:tgtEl>
                                        <p:attrNameLst>
                                          <p:attrName>ppt_y</p:attrName>
                                        </p:attrNameLst>
                                      </p:cBhvr>
                                      <p:tavLst>
                                        <p:tav tm="0">
                                          <p:val>
                                            <p:strVal val="#ppt_y"/>
                                          </p:val>
                                        </p:tav>
                                        <p:tav tm="100000">
                                          <p:val>
                                            <p:strVal val="#ppt_y"/>
                                          </p:val>
                                        </p:tav>
                                      </p:tavLst>
                                    </p:anim>
                                    <p:animEffect transition="in" filter="wipe(right)" prLst="gradientSize: 0.1">
                                      <p:cBhvr>
                                        <p:cTn id="24" dur="1000"/>
                                        <p:tgtEl>
                                          <p:spTgt spid="153633"/>
                                        </p:tgtEl>
                                      </p:cBhvr>
                                    </p:animEffect>
                                  </p:childTnLst>
                                </p:cTn>
                              </p:par>
                              <p:par>
                                <p:cTn id="25" presetID="29" presetClass="entr" presetSubtype="0" fill="hold" nodeType="withEffect">
                                  <p:stCondLst>
                                    <p:cond delay="0"/>
                                  </p:stCondLst>
                                  <p:childTnLst>
                                    <p:set>
                                      <p:cBhvr>
                                        <p:cTn id="26" dur="1" fill="hold">
                                          <p:stCondLst>
                                            <p:cond delay="0"/>
                                          </p:stCondLst>
                                        </p:cTn>
                                        <p:tgtEl>
                                          <p:spTgt spid="153635"/>
                                        </p:tgtEl>
                                        <p:attrNameLst>
                                          <p:attrName>style.visibility</p:attrName>
                                        </p:attrNameLst>
                                      </p:cBhvr>
                                      <p:to>
                                        <p:strVal val="visible"/>
                                      </p:to>
                                    </p:set>
                                    <p:anim calcmode="lin" valueType="num">
                                      <p:cBhvr>
                                        <p:cTn id="27" dur="1000" fill="hold"/>
                                        <p:tgtEl>
                                          <p:spTgt spid="153635"/>
                                        </p:tgtEl>
                                        <p:attrNameLst>
                                          <p:attrName>ppt_x</p:attrName>
                                        </p:attrNameLst>
                                      </p:cBhvr>
                                      <p:tavLst>
                                        <p:tav tm="0">
                                          <p:val>
                                            <p:strVal val="#ppt_x-.2"/>
                                          </p:val>
                                        </p:tav>
                                        <p:tav tm="100000">
                                          <p:val>
                                            <p:strVal val="#ppt_x"/>
                                          </p:val>
                                        </p:tav>
                                      </p:tavLst>
                                    </p:anim>
                                    <p:anim calcmode="lin" valueType="num">
                                      <p:cBhvr>
                                        <p:cTn id="28" dur="1000" fill="hold"/>
                                        <p:tgtEl>
                                          <p:spTgt spid="153635"/>
                                        </p:tgtEl>
                                        <p:attrNameLst>
                                          <p:attrName>ppt_y</p:attrName>
                                        </p:attrNameLst>
                                      </p:cBhvr>
                                      <p:tavLst>
                                        <p:tav tm="0">
                                          <p:val>
                                            <p:strVal val="#ppt_y"/>
                                          </p:val>
                                        </p:tav>
                                        <p:tav tm="100000">
                                          <p:val>
                                            <p:strVal val="#ppt_y"/>
                                          </p:val>
                                        </p:tav>
                                      </p:tavLst>
                                    </p:anim>
                                    <p:animEffect transition="in" filter="wipe(right)" prLst="gradientSize: 0.1">
                                      <p:cBhvr>
                                        <p:cTn id="29" dur="1000"/>
                                        <p:tgtEl>
                                          <p:spTgt spid="153635"/>
                                        </p:tgtEl>
                                      </p:cBhvr>
                                    </p:animEffect>
                                  </p:childTnLst>
                                </p:cTn>
                              </p:par>
                              <p:par>
                                <p:cTn id="30" presetID="29" presetClass="entr" presetSubtype="0" fill="hold" grpId="0" nodeType="withEffect">
                                  <p:stCondLst>
                                    <p:cond delay="0"/>
                                  </p:stCondLst>
                                  <p:childTnLst>
                                    <p:set>
                                      <p:cBhvr>
                                        <p:cTn id="31" dur="1" fill="hold">
                                          <p:stCondLst>
                                            <p:cond delay="0"/>
                                          </p:stCondLst>
                                        </p:cTn>
                                        <p:tgtEl>
                                          <p:spTgt spid="153641"/>
                                        </p:tgtEl>
                                        <p:attrNameLst>
                                          <p:attrName>style.visibility</p:attrName>
                                        </p:attrNameLst>
                                      </p:cBhvr>
                                      <p:to>
                                        <p:strVal val="visible"/>
                                      </p:to>
                                    </p:set>
                                    <p:anim calcmode="lin" valueType="num">
                                      <p:cBhvr>
                                        <p:cTn id="32" dur="1000" fill="hold"/>
                                        <p:tgtEl>
                                          <p:spTgt spid="153641"/>
                                        </p:tgtEl>
                                        <p:attrNameLst>
                                          <p:attrName>ppt_x</p:attrName>
                                        </p:attrNameLst>
                                      </p:cBhvr>
                                      <p:tavLst>
                                        <p:tav tm="0">
                                          <p:val>
                                            <p:strVal val="#ppt_x-.2"/>
                                          </p:val>
                                        </p:tav>
                                        <p:tav tm="100000">
                                          <p:val>
                                            <p:strVal val="#ppt_x"/>
                                          </p:val>
                                        </p:tav>
                                      </p:tavLst>
                                    </p:anim>
                                    <p:anim calcmode="lin" valueType="num">
                                      <p:cBhvr>
                                        <p:cTn id="33" dur="1000" fill="hold"/>
                                        <p:tgtEl>
                                          <p:spTgt spid="153641"/>
                                        </p:tgtEl>
                                        <p:attrNameLst>
                                          <p:attrName>ppt_y</p:attrName>
                                        </p:attrNameLst>
                                      </p:cBhvr>
                                      <p:tavLst>
                                        <p:tav tm="0">
                                          <p:val>
                                            <p:strVal val="#ppt_y"/>
                                          </p:val>
                                        </p:tav>
                                        <p:tav tm="100000">
                                          <p:val>
                                            <p:strVal val="#ppt_y"/>
                                          </p:val>
                                        </p:tav>
                                      </p:tavLst>
                                    </p:anim>
                                    <p:animEffect transition="in" filter="wipe(right)" prLst="gradientSize: 0.1">
                                      <p:cBhvr>
                                        <p:cTn id="34" dur="1000"/>
                                        <p:tgtEl>
                                          <p:spTgt spid="153641"/>
                                        </p:tgtEl>
                                      </p:cBhvr>
                                    </p:animEffect>
                                  </p:childTnLst>
                                </p:cTn>
                              </p:par>
                              <p:par>
                                <p:cTn id="35" presetID="29" presetClass="entr" presetSubtype="0" fill="hold" nodeType="withEffect">
                                  <p:stCondLst>
                                    <p:cond delay="0"/>
                                  </p:stCondLst>
                                  <p:childTnLst>
                                    <p:set>
                                      <p:cBhvr>
                                        <p:cTn id="36" dur="1" fill="hold">
                                          <p:stCondLst>
                                            <p:cond delay="0"/>
                                          </p:stCondLst>
                                        </p:cTn>
                                        <p:tgtEl>
                                          <p:spTgt spid="153642"/>
                                        </p:tgtEl>
                                        <p:attrNameLst>
                                          <p:attrName>style.visibility</p:attrName>
                                        </p:attrNameLst>
                                      </p:cBhvr>
                                      <p:to>
                                        <p:strVal val="visible"/>
                                      </p:to>
                                    </p:set>
                                    <p:anim calcmode="lin" valueType="num">
                                      <p:cBhvr>
                                        <p:cTn id="37" dur="1000" fill="hold"/>
                                        <p:tgtEl>
                                          <p:spTgt spid="153642"/>
                                        </p:tgtEl>
                                        <p:attrNameLst>
                                          <p:attrName>ppt_x</p:attrName>
                                        </p:attrNameLst>
                                      </p:cBhvr>
                                      <p:tavLst>
                                        <p:tav tm="0">
                                          <p:val>
                                            <p:strVal val="#ppt_x-.2"/>
                                          </p:val>
                                        </p:tav>
                                        <p:tav tm="100000">
                                          <p:val>
                                            <p:strVal val="#ppt_x"/>
                                          </p:val>
                                        </p:tav>
                                      </p:tavLst>
                                    </p:anim>
                                    <p:anim calcmode="lin" valueType="num">
                                      <p:cBhvr>
                                        <p:cTn id="38" dur="1000" fill="hold"/>
                                        <p:tgtEl>
                                          <p:spTgt spid="153642"/>
                                        </p:tgtEl>
                                        <p:attrNameLst>
                                          <p:attrName>ppt_y</p:attrName>
                                        </p:attrNameLst>
                                      </p:cBhvr>
                                      <p:tavLst>
                                        <p:tav tm="0">
                                          <p:val>
                                            <p:strVal val="#ppt_y"/>
                                          </p:val>
                                        </p:tav>
                                        <p:tav tm="100000">
                                          <p:val>
                                            <p:strVal val="#ppt_y"/>
                                          </p:val>
                                        </p:tav>
                                      </p:tavLst>
                                    </p:anim>
                                    <p:animEffect transition="in" filter="wipe(right)" prLst="gradientSize: 0.1">
                                      <p:cBhvr>
                                        <p:cTn id="39" dur="1000"/>
                                        <p:tgtEl>
                                          <p:spTgt spid="153642"/>
                                        </p:tgtEl>
                                      </p:cBhvr>
                                    </p:animEffect>
                                  </p:childTnLst>
                                </p:cTn>
                              </p:par>
                              <p:par>
                                <p:cTn id="40" presetID="29" presetClass="entr" presetSubtype="0" fill="hold" grpId="0" nodeType="withEffect">
                                  <p:stCondLst>
                                    <p:cond delay="0"/>
                                  </p:stCondLst>
                                  <p:childTnLst>
                                    <p:set>
                                      <p:cBhvr>
                                        <p:cTn id="41" dur="1" fill="hold">
                                          <p:stCondLst>
                                            <p:cond delay="0"/>
                                          </p:stCondLst>
                                        </p:cTn>
                                        <p:tgtEl>
                                          <p:spTgt spid="153648"/>
                                        </p:tgtEl>
                                        <p:attrNameLst>
                                          <p:attrName>style.visibility</p:attrName>
                                        </p:attrNameLst>
                                      </p:cBhvr>
                                      <p:to>
                                        <p:strVal val="visible"/>
                                      </p:to>
                                    </p:set>
                                    <p:anim calcmode="lin" valueType="num">
                                      <p:cBhvr>
                                        <p:cTn id="42" dur="1000" fill="hold"/>
                                        <p:tgtEl>
                                          <p:spTgt spid="153648"/>
                                        </p:tgtEl>
                                        <p:attrNameLst>
                                          <p:attrName>ppt_x</p:attrName>
                                        </p:attrNameLst>
                                      </p:cBhvr>
                                      <p:tavLst>
                                        <p:tav tm="0">
                                          <p:val>
                                            <p:strVal val="#ppt_x-.2"/>
                                          </p:val>
                                        </p:tav>
                                        <p:tav tm="100000">
                                          <p:val>
                                            <p:strVal val="#ppt_x"/>
                                          </p:val>
                                        </p:tav>
                                      </p:tavLst>
                                    </p:anim>
                                    <p:anim calcmode="lin" valueType="num">
                                      <p:cBhvr>
                                        <p:cTn id="43" dur="1000" fill="hold"/>
                                        <p:tgtEl>
                                          <p:spTgt spid="153648"/>
                                        </p:tgtEl>
                                        <p:attrNameLst>
                                          <p:attrName>ppt_y</p:attrName>
                                        </p:attrNameLst>
                                      </p:cBhvr>
                                      <p:tavLst>
                                        <p:tav tm="0">
                                          <p:val>
                                            <p:strVal val="#ppt_y"/>
                                          </p:val>
                                        </p:tav>
                                        <p:tav tm="100000">
                                          <p:val>
                                            <p:strVal val="#ppt_y"/>
                                          </p:val>
                                        </p:tav>
                                      </p:tavLst>
                                    </p:anim>
                                    <p:animEffect transition="in" filter="wipe(right)" prLst="gradientSize: 0.1">
                                      <p:cBhvr>
                                        <p:cTn id="44" dur="1000"/>
                                        <p:tgtEl>
                                          <p:spTgt spid="153648"/>
                                        </p:tgtEl>
                                      </p:cBhvr>
                                    </p:animEffect>
                                  </p:childTnLst>
                                </p:cTn>
                              </p:par>
                              <p:par>
                                <p:cTn id="45" presetID="29" presetClass="entr" presetSubtype="0" fill="hold" nodeType="withEffect">
                                  <p:stCondLst>
                                    <p:cond delay="0"/>
                                  </p:stCondLst>
                                  <p:childTnLst>
                                    <p:set>
                                      <p:cBhvr>
                                        <p:cTn id="46" dur="1" fill="hold">
                                          <p:stCondLst>
                                            <p:cond delay="0"/>
                                          </p:stCondLst>
                                        </p:cTn>
                                        <p:tgtEl>
                                          <p:spTgt spid="153649"/>
                                        </p:tgtEl>
                                        <p:attrNameLst>
                                          <p:attrName>style.visibility</p:attrName>
                                        </p:attrNameLst>
                                      </p:cBhvr>
                                      <p:to>
                                        <p:strVal val="visible"/>
                                      </p:to>
                                    </p:set>
                                    <p:anim calcmode="lin" valueType="num">
                                      <p:cBhvr>
                                        <p:cTn id="47" dur="1000" fill="hold"/>
                                        <p:tgtEl>
                                          <p:spTgt spid="153649"/>
                                        </p:tgtEl>
                                        <p:attrNameLst>
                                          <p:attrName>ppt_x</p:attrName>
                                        </p:attrNameLst>
                                      </p:cBhvr>
                                      <p:tavLst>
                                        <p:tav tm="0">
                                          <p:val>
                                            <p:strVal val="#ppt_x-.2"/>
                                          </p:val>
                                        </p:tav>
                                        <p:tav tm="100000">
                                          <p:val>
                                            <p:strVal val="#ppt_x"/>
                                          </p:val>
                                        </p:tav>
                                      </p:tavLst>
                                    </p:anim>
                                    <p:anim calcmode="lin" valueType="num">
                                      <p:cBhvr>
                                        <p:cTn id="48" dur="1000" fill="hold"/>
                                        <p:tgtEl>
                                          <p:spTgt spid="153649"/>
                                        </p:tgtEl>
                                        <p:attrNameLst>
                                          <p:attrName>ppt_y</p:attrName>
                                        </p:attrNameLst>
                                      </p:cBhvr>
                                      <p:tavLst>
                                        <p:tav tm="0">
                                          <p:val>
                                            <p:strVal val="#ppt_y"/>
                                          </p:val>
                                        </p:tav>
                                        <p:tav tm="100000">
                                          <p:val>
                                            <p:strVal val="#ppt_y"/>
                                          </p:val>
                                        </p:tav>
                                      </p:tavLst>
                                    </p:anim>
                                    <p:animEffect transition="in" filter="wipe(right)" prLst="gradientSize: 0.1">
                                      <p:cBhvr>
                                        <p:cTn id="49" dur="1000"/>
                                        <p:tgtEl>
                                          <p:spTgt spid="153649"/>
                                        </p:tgtEl>
                                      </p:cBhvr>
                                    </p:animEffect>
                                  </p:childTnLst>
                                </p:cTn>
                              </p:par>
                              <p:par>
                                <p:cTn id="50" presetID="29" presetClass="entr" presetSubtype="0" fill="hold" nodeType="withEffect">
                                  <p:stCondLst>
                                    <p:cond delay="0"/>
                                  </p:stCondLst>
                                  <p:childTnLst>
                                    <p:set>
                                      <p:cBhvr>
                                        <p:cTn id="51" dur="1" fill="hold">
                                          <p:stCondLst>
                                            <p:cond delay="0"/>
                                          </p:stCondLst>
                                        </p:cTn>
                                        <p:tgtEl>
                                          <p:spTgt spid="153650"/>
                                        </p:tgtEl>
                                        <p:attrNameLst>
                                          <p:attrName>style.visibility</p:attrName>
                                        </p:attrNameLst>
                                      </p:cBhvr>
                                      <p:to>
                                        <p:strVal val="visible"/>
                                      </p:to>
                                    </p:set>
                                    <p:anim calcmode="lin" valueType="num">
                                      <p:cBhvr>
                                        <p:cTn id="52" dur="1000" fill="hold"/>
                                        <p:tgtEl>
                                          <p:spTgt spid="153650"/>
                                        </p:tgtEl>
                                        <p:attrNameLst>
                                          <p:attrName>ppt_x</p:attrName>
                                        </p:attrNameLst>
                                      </p:cBhvr>
                                      <p:tavLst>
                                        <p:tav tm="0">
                                          <p:val>
                                            <p:strVal val="#ppt_x-.2"/>
                                          </p:val>
                                        </p:tav>
                                        <p:tav tm="100000">
                                          <p:val>
                                            <p:strVal val="#ppt_x"/>
                                          </p:val>
                                        </p:tav>
                                      </p:tavLst>
                                    </p:anim>
                                    <p:anim calcmode="lin" valueType="num">
                                      <p:cBhvr>
                                        <p:cTn id="53" dur="1000" fill="hold"/>
                                        <p:tgtEl>
                                          <p:spTgt spid="153650"/>
                                        </p:tgtEl>
                                        <p:attrNameLst>
                                          <p:attrName>ppt_y</p:attrName>
                                        </p:attrNameLst>
                                      </p:cBhvr>
                                      <p:tavLst>
                                        <p:tav tm="0">
                                          <p:val>
                                            <p:strVal val="#ppt_y"/>
                                          </p:val>
                                        </p:tav>
                                        <p:tav tm="100000">
                                          <p:val>
                                            <p:strVal val="#ppt_y"/>
                                          </p:val>
                                        </p:tav>
                                      </p:tavLst>
                                    </p:anim>
                                    <p:animEffect transition="in" filter="wipe(right)" prLst="gradientSize: 0.1">
                                      <p:cBhvr>
                                        <p:cTn id="54" dur="1000"/>
                                        <p:tgtEl>
                                          <p:spTgt spid="153650"/>
                                        </p:tgtEl>
                                      </p:cBhvr>
                                    </p:animEffect>
                                  </p:childTnLst>
                                </p:cTn>
                              </p:par>
                              <p:par>
                                <p:cTn id="55" presetID="29" presetClass="entr" presetSubtype="0" fill="hold" nodeType="withEffect">
                                  <p:stCondLst>
                                    <p:cond delay="0"/>
                                  </p:stCondLst>
                                  <p:childTnLst>
                                    <p:set>
                                      <p:cBhvr>
                                        <p:cTn id="56" dur="1" fill="hold">
                                          <p:stCondLst>
                                            <p:cond delay="0"/>
                                          </p:stCondLst>
                                        </p:cTn>
                                        <p:tgtEl>
                                          <p:spTgt spid="153651"/>
                                        </p:tgtEl>
                                        <p:attrNameLst>
                                          <p:attrName>style.visibility</p:attrName>
                                        </p:attrNameLst>
                                      </p:cBhvr>
                                      <p:to>
                                        <p:strVal val="visible"/>
                                      </p:to>
                                    </p:set>
                                    <p:anim calcmode="lin" valueType="num">
                                      <p:cBhvr>
                                        <p:cTn id="57" dur="1000" fill="hold"/>
                                        <p:tgtEl>
                                          <p:spTgt spid="153651"/>
                                        </p:tgtEl>
                                        <p:attrNameLst>
                                          <p:attrName>ppt_x</p:attrName>
                                        </p:attrNameLst>
                                      </p:cBhvr>
                                      <p:tavLst>
                                        <p:tav tm="0">
                                          <p:val>
                                            <p:strVal val="#ppt_x-.2"/>
                                          </p:val>
                                        </p:tav>
                                        <p:tav tm="100000">
                                          <p:val>
                                            <p:strVal val="#ppt_x"/>
                                          </p:val>
                                        </p:tav>
                                      </p:tavLst>
                                    </p:anim>
                                    <p:anim calcmode="lin" valueType="num">
                                      <p:cBhvr>
                                        <p:cTn id="58" dur="1000" fill="hold"/>
                                        <p:tgtEl>
                                          <p:spTgt spid="153651"/>
                                        </p:tgtEl>
                                        <p:attrNameLst>
                                          <p:attrName>ppt_y</p:attrName>
                                        </p:attrNameLst>
                                      </p:cBhvr>
                                      <p:tavLst>
                                        <p:tav tm="0">
                                          <p:val>
                                            <p:strVal val="#ppt_y"/>
                                          </p:val>
                                        </p:tav>
                                        <p:tav tm="100000">
                                          <p:val>
                                            <p:strVal val="#ppt_y"/>
                                          </p:val>
                                        </p:tav>
                                      </p:tavLst>
                                    </p:anim>
                                    <p:animEffect transition="in" filter="wipe(right)" prLst="gradientSize: 0.1">
                                      <p:cBhvr>
                                        <p:cTn id="59" dur="1000"/>
                                        <p:tgtEl>
                                          <p:spTgt spid="153651"/>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47" presetClass="entr" presetSubtype="0" fill="hold" nodeType="clickEffect">
                                  <p:stCondLst>
                                    <p:cond delay="0"/>
                                  </p:stCondLst>
                                  <p:childTnLst>
                                    <p:set>
                                      <p:cBhvr>
                                        <p:cTn id="63" dur="1" fill="hold">
                                          <p:stCondLst>
                                            <p:cond delay="0"/>
                                          </p:stCondLst>
                                        </p:cTn>
                                        <p:tgtEl>
                                          <p:spTgt spid="3"/>
                                        </p:tgtEl>
                                        <p:attrNameLst>
                                          <p:attrName>style.visibility</p:attrName>
                                        </p:attrNameLst>
                                      </p:cBhvr>
                                      <p:to>
                                        <p:strVal val="visible"/>
                                      </p:to>
                                    </p:set>
                                    <p:animEffect transition="in" filter="fade">
                                      <p:cBhvr>
                                        <p:cTn id="64" dur="1000"/>
                                        <p:tgtEl>
                                          <p:spTgt spid="3"/>
                                        </p:tgtEl>
                                      </p:cBhvr>
                                    </p:animEffect>
                                    <p:anim calcmode="lin" valueType="num">
                                      <p:cBhvr>
                                        <p:cTn id="65" dur="1000" fill="hold"/>
                                        <p:tgtEl>
                                          <p:spTgt spid="3"/>
                                        </p:tgtEl>
                                        <p:attrNameLst>
                                          <p:attrName>ppt_x</p:attrName>
                                        </p:attrNameLst>
                                      </p:cBhvr>
                                      <p:tavLst>
                                        <p:tav tm="0">
                                          <p:val>
                                            <p:strVal val="#ppt_x"/>
                                          </p:val>
                                        </p:tav>
                                        <p:tav tm="100000">
                                          <p:val>
                                            <p:strVal val="#ppt_x"/>
                                          </p:val>
                                        </p:tav>
                                      </p:tavLst>
                                    </p:anim>
                                    <p:anim calcmode="lin" valueType="num">
                                      <p:cBhvr>
                                        <p:cTn id="6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1" grpId="0"/>
      <p:bldP spid="153633" grpId="0"/>
      <p:bldP spid="153641" grpId="0"/>
      <p:bldP spid="15364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1">
            <a:extLst>
              <a:ext uri="{FF2B5EF4-FFF2-40B4-BE49-F238E27FC236}">
                <a16:creationId xmlns:a16="http://schemas.microsoft.com/office/drawing/2014/main" id="{279F1B74-5D1D-4AED-AC46-D050E8D38A2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C16052E3-E78B-4BB8-9CB3-91A7F0F2CC80}" type="slidenum">
              <a:rPr kumimoji="0" lang="en-US" altLang="zh-CN" sz="1800">
                <a:solidFill>
                  <a:srgbClr val="009900"/>
                </a:solidFill>
              </a:rPr>
              <a:pPr eaLnBrk="1" hangingPunct="1"/>
              <a:t>27</a:t>
            </a:fld>
            <a:endParaRPr kumimoji="0" lang="en-US" altLang="zh-CN" sz="1800">
              <a:solidFill>
                <a:srgbClr val="009900"/>
              </a:solidFill>
            </a:endParaRPr>
          </a:p>
        </p:txBody>
      </p:sp>
      <p:sp>
        <p:nvSpPr>
          <p:cNvPr id="154628" name="Rectangle 4">
            <a:extLst>
              <a:ext uri="{FF2B5EF4-FFF2-40B4-BE49-F238E27FC236}">
                <a16:creationId xmlns:a16="http://schemas.microsoft.com/office/drawing/2014/main" id="{BC3A4C15-C438-4E2E-A144-50DA83419BA6}"/>
              </a:ext>
            </a:extLst>
          </p:cNvPr>
          <p:cNvSpPr>
            <a:spLocks noChangeArrowheads="1"/>
          </p:cNvSpPr>
          <p:nvPr/>
        </p:nvSpPr>
        <p:spPr bwMode="auto">
          <a:xfrm>
            <a:off x="684213" y="728663"/>
            <a:ext cx="7958137" cy="396875"/>
          </a:xfrm>
          <a:prstGeom prst="rect">
            <a:avLst/>
          </a:prstGeom>
          <a:noFill/>
          <a:ln w="9525">
            <a:noFill/>
            <a:miter lim="800000"/>
            <a:headEnd/>
            <a:tailEnd/>
          </a:ln>
          <a:effectLst/>
        </p:spPr>
        <p:txBody>
          <a:bodyPr anchor="ctr">
            <a:spAutoFit/>
          </a:bodyPr>
          <a:lstStyle/>
          <a:p>
            <a:pPr>
              <a:defRPr/>
            </a:pPr>
            <a:r>
              <a:rPr lang="en-US" altLang="zh-CN" sz="2000" b="1">
                <a:effectLst>
                  <a:outerShdw blurRad="38100" dist="38100" dir="2700000" algn="tl">
                    <a:srgbClr val="C0C0C0"/>
                  </a:outerShdw>
                </a:effectLst>
              </a:rPr>
              <a:t>       </a:t>
            </a:r>
            <a:r>
              <a:rPr lang="zh-CN" altLang="en-US" sz="2000" b="1">
                <a:effectLst>
                  <a:outerShdw blurRad="38100" dist="38100" dir="2700000" algn="tl">
                    <a:srgbClr val="C0C0C0"/>
                  </a:outerShdw>
                </a:effectLst>
              </a:rPr>
              <a:t>对指针数组中元素可以进行同类型指针允许的全部操作。</a:t>
            </a:r>
          </a:p>
        </p:txBody>
      </p:sp>
      <p:sp>
        <p:nvSpPr>
          <p:cNvPr id="154629" name="Text Box 5">
            <a:extLst>
              <a:ext uri="{FF2B5EF4-FFF2-40B4-BE49-F238E27FC236}">
                <a16:creationId xmlns:a16="http://schemas.microsoft.com/office/drawing/2014/main" id="{F3EFF894-B944-49EA-92F9-DBE18054FB30}"/>
              </a:ext>
            </a:extLst>
          </p:cNvPr>
          <p:cNvSpPr txBox="1">
            <a:spLocks noChangeArrowheads="1"/>
          </p:cNvSpPr>
          <p:nvPr/>
        </p:nvSpPr>
        <p:spPr bwMode="auto">
          <a:xfrm>
            <a:off x="900113" y="1231900"/>
            <a:ext cx="7488237" cy="396875"/>
          </a:xfrm>
          <a:prstGeom prst="rect">
            <a:avLst/>
          </a:prstGeom>
          <a:solidFill>
            <a:schemeClr val="accent1">
              <a:alpha val="10001"/>
            </a:schemeClr>
          </a:solidFill>
          <a:ln w="9525">
            <a:noFill/>
            <a:miter lim="800000"/>
            <a:headEnd/>
            <a:tailEnd/>
          </a:ln>
          <a:effectLst/>
        </p:spPr>
        <p:txBody>
          <a:bodyPr>
            <a:spAutoFit/>
          </a:bodyPr>
          <a:lstStyle/>
          <a:p>
            <a:pPr algn="ctr">
              <a:defRPr/>
            </a:pPr>
            <a:r>
              <a:rPr lang="en-US" altLang="zh-CN" sz="2000" b="1"/>
              <a:t>       </a:t>
            </a:r>
            <a:r>
              <a:rPr lang="en-US" altLang="zh-CN" sz="2000" b="1">
                <a:solidFill>
                  <a:srgbClr val="FF00FF"/>
                </a:solidFill>
                <a:effectLst>
                  <a:outerShdw blurRad="38100" dist="38100" dir="2700000" algn="tl">
                    <a:srgbClr val="000000"/>
                  </a:outerShdw>
                </a:effectLst>
              </a:rPr>
              <a:t>int </a:t>
            </a:r>
            <a:r>
              <a:rPr lang="en-US" altLang="zh-CN" sz="2000" b="1">
                <a:solidFill>
                  <a:schemeClr val="tx2"/>
                </a:solidFill>
                <a:effectLst>
                  <a:outerShdw blurRad="38100" dist="38100" dir="2700000" algn="tl">
                    <a:srgbClr val="000000"/>
                  </a:outerShdw>
                </a:effectLst>
              </a:rPr>
              <a:t>a</a:t>
            </a:r>
            <a:r>
              <a:rPr lang="en-US" altLang="zh-CN" sz="2000" b="1">
                <a:solidFill>
                  <a:srgbClr val="FF00FF"/>
                </a:solidFill>
                <a:effectLst>
                  <a:outerShdw blurRad="38100" dist="38100" dir="2700000" algn="tl">
                    <a:srgbClr val="000000"/>
                  </a:outerShdw>
                </a:effectLst>
              </a:rPr>
              <a:t>[]={1,2,3},</a:t>
            </a:r>
            <a:r>
              <a:rPr lang="en-US" altLang="zh-CN" sz="2000" b="1">
                <a:solidFill>
                  <a:schemeClr val="tx2"/>
                </a:solidFill>
                <a:effectLst>
                  <a:outerShdw blurRad="38100" dist="38100" dir="2700000" algn="tl">
                    <a:srgbClr val="000000"/>
                  </a:outerShdw>
                </a:effectLst>
              </a:rPr>
              <a:t>b</a:t>
            </a:r>
            <a:r>
              <a:rPr lang="en-US" altLang="zh-CN" sz="2000" b="1">
                <a:solidFill>
                  <a:srgbClr val="FF00FF"/>
                </a:solidFill>
                <a:effectLst>
                  <a:outerShdw blurRad="38100" dist="38100" dir="2700000" algn="tl">
                    <a:srgbClr val="000000"/>
                  </a:outerShdw>
                </a:effectLst>
              </a:rPr>
              <a:t>[]={4,5,6},*</a:t>
            </a:r>
            <a:r>
              <a:rPr lang="en-US" altLang="zh-CN" sz="2000" b="1">
                <a:solidFill>
                  <a:schemeClr val="tx2"/>
                </a:solidFill>
                <a:effectLst>
                  <a:outerShdw blurRad="38100" dist="38100" dir="2700000" algn="tl">
                    <a:srgbClr val="000000"/>
                  </a:outerShdw>
                </a:effectLst>
              </a:rPr>
              <a:t>p</a:t>
            </a:r>
            <a:r>
              <a:rPr lang="en-US" altLang="zh-CN" sz="2000" b="1">
                <a:solidFill>
                  <a:srgbClr val="FF00FF"/>
                </a:solidFill>
                <a:effectLst>
                  <a:outerShdw blurRad="38100" dist="38100" dir="2700000" algn="tl">
                    <a:srgbClr val="000000"/>
                  </a:outerShdw>
                </a:effectLst>
              </a:rPr>
              <a:t>[2];</a:t>
            </a:r>
          </a:p>
        </p:txBody>
      </p:sp>
      <p:sp>
        <p:nvSpPr>
          <p:cNvPr id="154630" name="Rectangle 6">
            <a:extLst>
              <a:ext uri="{FF2B5EF4-FFF2-40B4-BE49-F238E27FC236}">
                <a16:creationId xmlns:a16="http://schemas.microsoft.com/office/drawing/2014/main" id="{BA480714-B709-464C-B408-5A7A145B05E2}"/>
              </a:ext>
            </a:extLst>
          </p:cNvPr>
          <p:cNvSpPr>
            <a:spLocks noChangeArrowheads="1"/>
          </p:cNvSpPr>
          <p:nvPr/>
        </p:nvSpPr>
        <p:spPr bwMode="auto">
          <a:xfrm>
            <a:off x="1187450" y="1700213"/>
            <a:ext cx="6937375" cy="3140075"/>
          </a:xfrm>
          <a:prstGeom prst="rect">
            <a:avLst/>
          </a:prstGeom>
          <a:noFill/>
          <a:ln w="9525">
            <a:noFill/>
            <a:miter lim="800000"/>
            <a:headEnd/>
            <a:tailEnd/>
          </a:ln>
          <a:effectLst/>
        </p:spPr>
        <p:txBody>
          <a:bodyPr wrap="none" anchor="ctr">
            <a:spAutoFit/>
          </a:bodyPr>
          <a:lstStyle/>
          <a:p>
            <a:pPr>
              <a:defRPr/>
            </a:pPr>
            <a:r>
              <a:rPr lang="en-US" altLang="zh-CN" sz="2000" b="1">
                <a:solidFill>
                  <a:srgbClr val="FF00FF"/>
                </a:solidFill>
                <a:effectLst>
                  <a:outerShdw blurRad="38100" dist="38100" dir="2700000" algn="tl">
                    <a:srgbClr val="C0C0C0"/>
                  </a:outerShdw>
                </a:effectLst>
              </a:rPr>
              <a:t>p[0]=a;</a:t>
            </a:r>
            <a:r>
              <a:rPr lang="en-US" altLang="zh-CN" sz="2000" b="1">
                <a:solidFill>
                  <a:srgbClr val="4D4D4D"/>
                </a:solidFill>
                <a:effectLst>
                  <a:outerShdw blurRad="38100" dist="38100" dir="2700000" algn="tl">
                    <a:srgbClr val="C0C0C0"/>
                  </a:outerShdw>
                </a:effectLst>
              </a:rPr>
              <a:t>      </a:t>
            </a:r>
          </a:p>
          <a:p>
            <a:pPr>
              <a:defRPr/>
            </a:pPr>
            <a:r>
              <a:rPr lang="en-US" altLang="zh-CN" sz="2000" b="1">
                <a:solidFill>
                  <a:srgbClr val="4D4D4D"/>
                </a:solidFill>
                <a:effectLst>
                  <a:outerShdw blurRad="38100" dist="38100" dir="2700000" algn="tl">
                    <a:srgbClr val="C0C0C0"/>
                  </a:outerShdw>
                </a:effectLst>
              </a:rPr>
              <a:t>/* </a:t>
            </a:r>
            <a:r>
              <a:rPr lang="zh-CN" altLang="en-US" sz="2000" b="1">
                <a:solidFill>
                  <a:srgbClr val="4D4D4D"/>
                </a:solidFill>
                <a:effectLst>
                  <a:outerShdw blurRad="38100" dist="38100" dir="2700000" algn="tl">
                    <a:srgbClr val="C0C0C0"/>
                  </a:outerShdw>
                </a:effectLst>
              </a:rPr>
              <a:t>对指针数组中的元素</a:t>
            </a:r>
            <a:r>
              <a:rPr lang="en-US" altLang="zh-CN" sz="2000" b="1">
                <a:solidFill>
                  <a:srgbClr val="4D4D4D"/>
                </a:solidFill>
                <a:effectLst>
                  <a:outerShdw blurRad="38100" dist="38100" dir="2700000" algn="tl">
                    <a:srgbClr val="C0C0C0"/>
                  </a:outerShdw>
                </a:effectLst>
              </a:rPr>
              <a:t>p[0]</a:t>
            </a:r>
            <a:r>
              <a:rPr lang="zh-CN" altLang="en-US" sz="2000" b="1">
                <a:solidFill>
                  <a:srgbClr val="4D4D4D"/>
                </a:solidFill>
                <a:effectLst>
                  <a:outerShdw blurRad="38100" dist="38100" dir="2700000" algn="tl">
                    <a:srgbClr val="C0C0C0"/>
                  </a:outerShdw>
                </a:effectLst>
              </a:rPr>
              <a:t>赋值，使之指向</a:t>
            </a:r>
            <a:r>
              <a:rPr lang="en-US" altLang="zh-CN" sz="2000" b="1">
                <a:solidFill>
                  <a:srgbClr val="4D4D4D"/>
                </a:solidFill>
                <a:effectLst>
                  <a:outerShdw blurRad="38100" dist="38100" dir="2700000" algn="tl">
                    <a:srgbClr val="C0C0C0"/>
                  </a:outerShdw>
                </a:effectLst>
              </a:rPr>
              <a:t>a</a:t>
            </a:r>
            <a:r>
              <a:rPr lang="zh-CN" altLang="en-US" sz="2000" b="1">
                <a:solidFill>
                  <a:srgbClr val="4D4D4D"/>
                </a:solidFill>
                <a:effectLst>
                  <a:outerShdw blurRad="38100" dist="38100" dir="2700000" algn="tl">
                    <a:srgbClr val="C0C0C0"/>
                  </a:outerShdw>
                </a:effectLst>
              </a:rPr>
              <a:t>数组 *</a:t>
            </a:r>
            <a:r>
              <a:rPr lang="en-US" altLang="zh-CN" sz="2000" b="1">
                <a:solidFill>
                  <a:srgbClr val="4D4D4D"/>
                </a:solidFill>
                <a:effectLst>
                  <a:outerShdw blurRad="38100" dist="38100" dir="2700000" algn="tl">
                    <a:srgbClr val="C0C0C0"/>
                  </a:outerShdw>
                </a:effectLst>
              </a:rPr>
              <a:t>/</a:t>
            </a:r>
          </a:p>
          <a:p>
            <a:pPr>
              <a:defRPr/>
            </a:pPr>
            <a:r>
              <a:rPr lang="en-US" altLang="zh-CN" sz="2000" b="1">
                <a:solidFill>
                  <a:srgbClr val="FF00FF"/>
                </a:solidFill>
                <a:effectLst>
                  <a:outerShdw blurRad="38100" dist="38100" dir="2700000" algn="tl">
                    <a:srgbClr val="C0C0C0"/>
                  </a:outerShdw>
                </a:effectLst>
              </a:rPr>
              <a:t>p[1]=b;</a:t>
            </a:r>
          </a:p>
          <a:p>
            <a:pPr>
              <a:defRPr/>
            </a:pPr>
            <a:r>
              <a:rPr lang="en-US" altLang="zh-CN" sz="2000" b="1">
                <a:solidFill>
                  <a:srgbClr val="4D4D4D"/>
                </a:solidFill>
                <a:effectLst>
                  <a:outerShdw blurRad="38100" dist="38100" dir="2700000" algn="tl">
                    <a:srgbClr val="C0C0C0"/>
                  </a:outerShdw>
                </a:effectLst>
              </a:rPr>
              <a:t>/* </a:t>
            </a:r>
            <a:r>
              <a:rPr lang="zh-CN" altLang="en-US" sz="2000" b="1">
                <a:solidFill>
                  <a:srgbClr val="4D4D4D"/>
                </a:solidFill>
                <a:effectLst>
                  <a:outerShdw blurRad="38100" dist="38100" dir="2700000" algn="tl">
                    <a:srgbClr val="C0C0C0"/>
                  </a:outerShdw>
                </a:effectLst>
              </a:rPr>
              <a:t>对指针数组中的元素</a:t>
            </a:r>
            <a:r>
              <a:rPr lang="en-US" altLang="zh-CN" sz="2000" b="1">
                <a:solidFill>
                  <a:srgbClr val="4D4D4D"/>
                </a:solidFill>
                <a:effectLst>
                  <a:outerShdw blurRad="38100" dist="38100" dir="2700000" algn="tl">
                    <a:srgbClr val="C0C0C0"/>
                  </a:outerShdw>
                </a:effectLst>
              </a:rPr>
              <a:t>p[1]</a:t>
            </a:r>
            <a:r>
              <a:rPr lang="zh-CN" altLang="en-US" sz="2000" b="1">
                <a:solidFill>
                  <a:srgbClr val="4D4D4D"/>
                </a:solidFill>
                <a:effectLst>
                  <a:outerShdw blurRad="38100" dist="38100" dir="2700000" algn="tl">
                    <a:srgbClr val="C0C0C0"/>
                  </a:outerShdw>
                </a:effectLst>
              </a:rPr>
              <a:t>赋值，使之指向</a:t>
            </a:r>
            <a:r>
              <a:rPr lang="en-US" altLang="zh-CN" sz="2000" b="1">
                <a:solidFill>
                  <a:srgbClr val="4D4D4D"/>
                </a:solidFill>
                <a:effectLst>
                  <a:outerShdw blurRad="38100" dist="38100" dir="2700000" algn="tl">
                    <a:srgbClr val="C0C0C0"/>
                  </a:outerShdw>
                </a:effectLst>
              </a:rPr>
              <a:t>b</a:t>
            </a:r>
            <a:r>
              <a:rPr lang="zh-CN" altLang="en-US" sz="2000" b="1">
                <a:solidFill>
                  <a:srgbClr val="4D4D4D"/>
                </a:solidFill>
                <a:effectLst>
                  <a:outerShdw blurRad="38100" dist="38100" dir="2700000" algn="tl">
                    <a:srgbClr val="C0C0C0"/>
                  </a:outerShdw>
                </a:effectLst>
              </a:rPr>
              <a:t>数组 *</a:t>
            </a:r>
            <a:r>
              <a:rPr lang="en-US" altLang="zh-CN" sz="2000" b="1">
                <a:solidFill>
                  <a:srgbClr val="4D4D4D"/>
                </a:solidFill>
                <a:effectLst>
                  <a:outerShdw blurRad="38100" dist="38100" dir="2700000" algn="tl">
                    <a:srgbClr val="C0C0C0"/>
                  </a:outerShdw>
                </a:effectLst>
              </a:rPr>
              <a:t>/</a:t>
            </a:r>
          </a:p>
          <a:p>
            <a:pPr>
              <a:defRPr/>
            </a:pPr>
            <a:r>
              <a:rPr lang="en-US" altLang="zh-CN" sz="2000" b="1">
                <a:solidFill>
                  <a:srgbClr val="FF00FF"/>
                </a:solidFill>
                <a:effectLst>
                  <a:outerShdw blurRad="38100" dist="38100" dir="2700000" algn="tl">
                    <a:srgbClr val="C0C0C0"/>
                  </a:outerShdw>
                </a:effectLst>
              </a:rPr>
              <a:t>*p[0]=12;</a:t>
            </a:r>
          </a:p>
          <a:p>
            <a:pPr>
              <a:defRPr/>
            </a:pPr>
            <a:r>
              <a:rPr lang="en-US" altLang="zh-CN" sz="2000" b="1">
                <a:solidFill>
                  <a:srgbClr val="4D4D4D"/>
                </a:solidFill>
                <a:effectLst>
                  <a:outerShdw blurRad="38100" dist="38100" dir="2700000" algn="tl">
                    <a:srgbClr val="C0C0C0"/>
                  </a:outerShdw>
                </a:effectLst>
              </a:rPr>
              <a:t>/* </a:t>
            </a:r>
            <a:r>
              <a:rPr lang="zh-CN" altLang="en-US" sz="2000" b="1">
                <a:solidFill>
                  <a:srgbClr val="4D4D4D"/>
                </a:solidFill>
                <a:effectLst>
                  <a:outerShdw blurRad="38100" dist="38100" dir="2700000" algn="tl">
                    <a:srgbClr val="C0C0C0"/>
                  </a:outerShdw>
                </a:effectLst>
              </a:rPr>
              <a:t>使</a:t>
            </a:r>
            <a:r>
              <a:rPr lang="en-US" altLang="zh-CN" sz="2000" b="1">
                <a:solidFill>
                  <a:srgbClr val="4D4D4D"/>
                </a:solidFill>
                <a:effectLst>
                  <a:outerShdw blurRad="38100" dist="38100" dir="2700000" algn="tl">
                    <a:srgbClr val="C0C0C0"/>
                  </a:outerShdw>
                </a:effectLst>
              </a:rPr>
              <a:t>a[0]=12 */</a:t>
            </a:r>
          </a:p>
          <a:p>
            <a:pPr>
              <a:defRPr/>
            </a:pPr>
            <a:r>
              <a:rPr lang="en-US" altLang="zh-CN" sz="2000" b="1">
                <a:solidFill>
                  <a:srgbClr val="FF00FF"/>
                </a:solidFill>
                <a:effectLst>
                  <a:outerShdw blurRad="38100" dist="38100" dir="2700000" algn="tl">
                    <a:srgbClr val="C0C0C0"/>
                  </a:outerShdw>
                </a:effectLst>
              </a:rPr>
              <a:t>++*p[1];</a:t>
            </a:r>
          </a:p>
          <a:p>
            <a:pPr>
              <a:defRPr/>
            </a:pPr>
            <a:r>
              <a:rPr lang="en-US" altLang="zh-CN" sz="2000" b="1">
                <a:solidFill>
                  <a:srgbClr val="4D4D4D"/>
                </a:solidFill>
                <a:effectLst>
                  <a:outerShdw blurRad="38100" dist="38100" dir="2700000" algn="tl">
                    <a:srgbClr val="C0C0C0"/>
                  </a:outerShdw>
                </a:effectLst>
              </a:rPr>
              <a:t> /* </a:t>
            </a:r>
            <a:r>
              <a:rPr lang="zh-CN" altLang="en-US" sz="2000" b="1">
                <a:solidFill>
                  <a:srgbClr val="4D4D4D"/>
                </a:solidFill>
                <a:effectLst>
                  <a:outerShdw blurRad="38100" dist="38100" dir="2700000" algn="tl">
                    <a:srgbClr val="C0C0C0"/>
                  </a:outerShdw>
                </a:effectLst>
              </a:rPr>
              <a:t>间访</a:t>
            </a:r>
            <a:r>
              <a:rPr lang="en-US" altLang="zh-CN" sz="2000" b="1">
                <a:solidFill>
                  <a:srgbClr val="4D4D4D"/>
                </a:solidFill>
                <a:effectLst>
                  <a:outerShdw blurRad="38100" dist="38100" dir="2700000" algn="tl">
                    <a:srgbClr val="C0C0C0"/>
                  </a:outerShdw>
                </a:effectLst>
              </a:rPr>
              <a:t>b[0]</a:t>
            </a:r>
            <a:r>
              <a:rPr lang="zh-CN" altLang="en-US" sz="2000" b="1">
                <a:solidFill>
                  <a:srgbClr val="4D4D4D"/>
                </a:solidFill>
                <a:effectLst>
                  <a:outerShdw blurRad="38100" dist="38100" dir="2700000" algn="tl">
                    <a:srgbClr val="C0C0C0"/>
                  </a:outerShdw>
                </a:effectLst>
              </a:rPr>
              <a:t>并使其自增，结果为</a:t>
            </a:r>
            <a:r>
              <a:rPr lang="en-US" altLang="zh-CN" sz="2000" b="1">
                <a:solidFill>
                  <a:srgbClr val="4D4D4D"/>
                </a:solidFill>
                <a:effectLst>
                  <a:outerShdw blurRad="38100" dist="38100" dir="2700000" algn="tl">
                    <a:srgbClr val="C0C0C0"/>
                  </a:outerShdw>
                </a:effectLst>
              </a:rPr>
              <a:t>5</a:t>
            </a:r>
            <a:r>
              <a:rPr lang="zh-CN" altLang="en-US" sz="2000" b="1">
                <a:solidFill>
                  <a:srgbClr val="4D4D4D"/>
                </a:solidFill>
                <a:effectLst>
                  <a:outerShdw blurRad="38100" dist="38100" dir="2700000" algn="tl">
                    <a:srgbClr val="C0C0C0"/>
                  </a:outerShdw>
                </a:effectLst>
              </a:rPr>
              <a:t>，</a:t>
            </a:r>
            <a:r>
              <a:rPr lang="en-US" altLang="zh-CN" sz="2000" b="1">
                <a:solidFill>
                  <a:srgbClr val="4D4D4D"/>
                </a:solidFill>
                <a:effectLst>
                  <a:outerShdw blurRad="38100" dist="38100" dir="2700000" algn="tl">
                    <a:srgbClr val="C0C0C0"/>
                  </a:outerShdw>
                </a:effectLst>
              </a:rPr>
              <a:t>p[1]</a:t>
            </a:r>
            <a:r>
              <a:rPr lang="zh-CN" altLang="en-US" sz="2000" b="1">
                <a:solidFill>
                  <a:srgbClr val="4D4D4D"/>
                </a:solidFill>
                <a:effectLst>
                  <a:outerShdw blurRad="38100" dist="38100" dir="2700000" algn="tl">
                    <a:srgbClr val="C0C0C0"/>
                  </a:outerShdw>
                </a:effectLst>
              </a:rPr>
              <a:t>仍然指向</a:t>
            </a:r>
            <a:r>
              <a:rPr lang="en-US" altLang="zh-CN" sz="2000" b="1">
                <a:solidFill>
                  <a:srgbClr val="4D4D4D"/>
                </a:solidFill>
                <a:effectLst>
                  <a:outerShdw blurRad="38100" dist="38100" dir="2700000" algn="tl">
                    <a:srgbClr val="C0C0C0"/>
                  </a:outerShdw>
                </a:effectLst>
              </a:rPr>
              <a:t>b[0] */</a:t>
            </a:r>
          </a:p>
          <a:p>
            <a:pPr>
              <a:defRPr/>
            </a:pPr>
            <a:r>
              <a:rPr lang="en-US" altLang="zh-CN" sz="2000" b="1">
                <a:solidFill>
                  <a:srgbClr val="FF00FF"/>
                </a:solidFill>
                <a:effectLst>
                  <a:outerShdw blurRad="38100" dist="38100" dir="2700000" algn="tl">
                    <a:srgbClr val="C0C0C0"/>
                  </a:outerShdw>
                </a:effectLst>
              </a:rPr>
              <a:t>*p[1]++;</a:t>
            </a:r>
          </a:p>
          <a:p>
            <a:pPr>
              <a:defRPr/>
            </a:pPr>
            <a:r>
              <a:rPr lang="en-US" altLang="zh-CN" sz="2000" b="1">
                <a:solidFill>
                  <a:srgbClr val="4D4D4D"/>
                </a:solidFill>
                <a:effectLst>
                  <a:outerShdw blurRad="38100" dist="38100" dir="2700000" algn="tl">
                    <a:srgbClr val="C0C0C0"/>
                  </a:outerShdw>
                </a:effectLst>
              </a:rPr>
              <a:t> /* </a:t>
            </a:r>
            <a:r>
              <a:rPr lang="zh-CN" altLang="en-US" sz="2000" b="1">
                <a:solidFill>
                  <a:srgbClr val="4D4D4D"/>
                </a:solidFill>
                <a:effectLst>
                  <a:outerShdw blurRad="38100" dist="38100" dir="2700000" algn="tl">
                    <a:srgbClr val="C0C0C0"/>
                  </a:outerShdw>
                </a:effectLst>
              </a:rPr>
              <a:t>间访</a:t>
            </a:r>
            <a:r>
              <a:rPr lang="en-US" altLang="zh-CN" sz="2000" b="1">
                <a:solidFill>
                  <a:srgbClr val="4D4D4D"/>
                </a:solidFill>
                <a:effectLst>
                  <a:outerShdw blurRad="38100" dist="38100" dir="2700000" algn="tl">
                    <a:srgbClr val="C0C0C0"/>
                  </a:outerShdw>
                </a:effectLst>
              </a:rPr>
              <a:t>b[0]</a:t>
            </a:r>
            <a:r>
              <a:rPr lang="zh-CN" altLang="en-US" sz="2000" b="1">
                <a:solidFill>
                  <a:srgbClr val="4D4D4D"/>
                </a:solidFill>
                <a:effectLst>
                  <a:outerShdw blurRad="38100" dist="38100" dir="2700000" algn="tl">
                    <a:srgbClr val="C0C0C0"/>
                  </a:outerShdw>
                </a:effectLst>
              </a:rPr>
              <a:t>，然后</a:t>
            </a:r>
            <a:r>
              <a:rPr lang="en-US" altLang="zh-CN" sz="2000" b="1">
                <a:solidFill>
                  <a:srgbClr val="4D4D4D"/>
                </a:solidFill>
                <a:effectLst>
                  <a:outerShdw blurRad="38100" dist="38100" dir="2700000" algn="tl">
                    <a:srgbClr val="C0C0C0"/>
                  </a:outerShdw>
                </a:effectLst>
              </a:rPr>
              <a:t>p[1]</a:t>
            </a:r>
            <a:r>
              <a:rPr lang="zh-CN" altLang="en-US" sz="2000" b="1">
                <a:solidFill>
                  <a:srgbClr val="4D4D4D"/>
                </a:solidFill>
                <a:effectLst>
                  <a:outerShdw blurRad="38100" dist="38100" dir="2700000" algn="tl">
                    <a:srgbClr val="C0C0C0"/>
                  </a:outerShdw>
                </a:effectLst>
              </a:rPr>
              <a:t>自增，使</a:t>
            </a:r>
            <a:r>
              <a:rPr lang="en-US" altLang="zh-CN" sz="2000" b="1">
                <a:solidFill>
                  <a:srgbClr val="4D4D4D"/>
                </a:solidFill>
                <a:effectLst>
                  <a:outerShdw blurRad="38100" dist="38100" dir="2700000" algn="tl">
                    <a:srgbClr val="C0C0C0"/>
                  </a:outerShdw>
                </a:effectLst>
              </a:rPr>
              <a:t>p[1]</a:t>
            </a:r>
            <a:r>
              <a:rPr lang="zh-CN" altLang="en-US" sz="2000" b="1">
                <a:solidFill>
                  <a:srgbClr val="4D4D4D"/>
                </a:solidFill>
                <a:effectLst>
                  <a:outerShdw blurRad="38100" dist="38100" dir="2700000" algn="tl">
                    <a:srgbClr val="C0C0C0"/>
                  </a:outerShdw>
                </a:effectLst>
              </a:rPr>
              <a:t>指向</a:t>
            </a:r>
            <a:r>
              <a:rPr lang="en-US" altLang="zh-CN" sz="2000" b="1">
                <a:solidFill>
                  <a:srgbClr val="4D4D4D"/>
                </a:solidFill>
                <a:effectLst>
                  <a:outerShdw blurRad="38100" dist="38100" dir="2700000" algn="tl">
                    <a:srgbClr val="C0C0C0"/>
                  </a:outerShdw>
                </a:effectLst>
              </a:rPr>
              <a:t>b[1] */</a:t>
            </a:r>
          </a:p>
        </p:txBody>
      </p:sp>
      <p:graphicFrame>
        <p:nvGraphicFramePr>
          <p:cNvPr id="154668" name="Group 44">
            <a:extLst>
              <a:ext uri="{FF2B5EF4-FFF2-40B4-BE49-F238E27FC236}">
                <a16:creationId xmlns:a16="http://schemas.microsoft.com/office/drawing/2014/main" id="{54E3FED7-48B4-4A5E-A1CA-79FD4CD6EC5C}"/>
              </a:ext>
            </a:extLst>
          </p:cNvPr>
          <p:cNvGraphicFramePr>
            <a:graphicFrameLocks noGrp="1"/>
          </p:cNvGraphicFramePr>
          <p:nvPr/>
        </p:nvGraphicFramePr>
        <p:xfrm>
          <a:off x="2747963" y="5013325"/>
          <a:ext cx="1600200" cy="365125"/>
        </p:xfrm>
        <a:graphic>
          <a:graphicData uri="http://schemas.openxmlformats.org/drawingml/2006/table">
            <a:tbl>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651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endParaRPr>
                    </a:p>
                  </a:txBody>
                  <a:tcPr marT="45641" marB="4564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endParaRPr>
                    </a:p>
                  </a:txBody>
                  <a:tcPr marT="45641" marB="4564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54644" name="Group 20">
            <a:extLst>
              <a:ext uri="{FF2B5EF4-FFF2-40B4-BE49-F238E27FC236}">
                <a16:creationId xmlns:a16="http://schemas.microsoft.com/office/drawing/2014/main" id="{A8F1157F-B9FA-4A8F-8CD7-083BEA00E59E}"/>
              </a:ext>
            </a:extLst>
          </p:cNvPr>
          <p:cNvGraphicFramePr>
            <a:graphicFrameLocks noGrp="1"/>
          </p:cNvGraphicFramePr>
          <p:nvPr/>
        </p:nvGraphicFramePr>
        <p:xfrm>
          <a:off x="2747963" y="5661025"/>
          <a:ext cx="2400300" cy="365125"/>
        </p:xfrm>
        <a:graphic>
          <a:graphicData uri="http://schemas.openxmlformats.org/drawingml/2006/table">
            <a:tbl>
              <a:tblPr/>
              <a:tblGrid>
                <a:gridCol w="800100">
                  <a:extLst>
                    <a:ext uri="{9D8B030D-6E8A-4147-A177-3AD203B41FA5}">
                      <a16:colId xmlns:a16="http://schemas.microsoft.com/office/drawing/2014/main" val="443492180"/>
                    </a:ext>
                  </a:extLst>
                </a:gridCol>
                <a:gridCol w="800100">
                  <a:extLst>
                    <a:ext uri="{9D8B030D-6E8A-4147-A177-3AD203B41FA5}">
                      <a16:colId xmlns:a16="http://schemas.microsoft.com/office/drawing/2014/main" val="209877554"/>
                    </a:ext>
                  </a:extLst>
                </a:gridCol>
                <a:gridCol w="800100">
                  <a:extLst>
                    <a:ext uri="{9D8B030D-6E8A-4147-A177-3AD203B41FA5}">
                      <a16:colId xmlns:a16="http://schemas.microsoft.com/office/drawing/2014/main" val="1635075385"/>
                    </a:ext>
                  </a:extLst>
                </a:gridCol>
              </a:tblGrid>
              <a:tr h="160338">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613480245"/>
                  </a:ext>
                </a:extLst>
              </a:tr>
            </a:tbl>
          </a:graphicData>
        </a:graphic>
      </p:graphicFrame>
      <p:graphicFrame>
        <p:nvGraphicFramePr>
          <p:cNvPr id="154654" name="Group 30">
            <a:extLst>
              <a:ext uri="{FF2B5EF4-FFF2-40B4-BE49-F238E27FC236}">
                <a16:creationId xmlns:a16="http://schemas.microsoft.com/office/drawing/2014/main" id="{DA4EECC3-AC77-4E9B-A179-45C4861634C7}"/>
              </a:ext>
            </a:extLst>
          </p:cNvPr>
          <p:cNvGraphicFramePr>
            <a:graphicFrameLocks noGrp="1"/>
          </p:cNvGraphicFramePr>
          <p:nvPr/>
        </p:nvGraphicFramePr>
        <p:xfrm>
          <a:off x="5843588" y="5651500"/>
          <a:ext cx="2400300" cy="365125"/>
        </p:xfrm>
        <a:graphic>
          <a:graphicData uri="http://schemas.openxmlformats.org/drawingml/2006/table">
            <a:tbl>
              <a:tblPr/>
              <a:tblGrid>
                <a:gridCol w="800100">
                  <a:extLst>
                    <a:ext uri="{9D8B030D-6E8A-4147-A177-3AD203B41FA5}">
                      <a16:colId xmlns:a16="http://schemas.microsoft.com/office/drawing/2014/main" val="2039501032"/>
                    </a:ext>
                  </a:extLst>
                </a:gridCol>
                <a:gridCol w="800100">
                  <a:extLst>
                    <a:ext uri="{9D8B030D-6E8A-4147-A177-3AD203B41FA5}">
                      <a16:colId xmlns:a16="http://schemas.microsoft.com/office/drawing/2014/main" val="316646875"/>
                    </a:ext>
                  </a:extLst>
                </a:gridCol>
                <a:gridCol w="800100">
                  <a:extLst>
                    <a:ext uri="{9D8B030D-6E8A-4147-A177-3AD203B41FA5}">
                      <a16:colId xmlns:a16="http://schemas.microsoft.com/office/drawing/2014/main" val="488492767"/>
                    </a:ext>
                  </a:extLst>
                </a:gridCol>
              </a:tblGrid>
              <a:tr h="160338">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6</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053308544"/>
                  </a:ext>
                </a:extLst>
              </a:tr>
            </a:tbl>
          </a:graphicData>
        </a:graphic>
      </p:graphicFrame>
      <p:sp>
        <p:nvSpPr>
          <p:cNvPr id="154664" name="Text Box 40">
            <a:extLst>
              <a:ext uri="{FF2B5EF4-FFF2-40B4-BE49-F238E27FC236}">
                <a16:creationId xmlns:a16="http://schemas.microsoft.com/office/drawing/2014/main" id="{728361E6-7649-4D50-A642-BE78928F79E7}"/>
              </a:ext>
            </a:extLst>
          </p:cNvPr>
          <p:cNvSpPr txBox="1">
            <a:spLocks noChangeArrowheads="1"/>
          </p:cNvSpPr>
          <p:nvPr/>
        </p:nvSpPr>
        <p:spPr bwMode="auto">
          <a:xfrm>
            <a:off x="2411413" y="5508625"/>
            <a:ext cx="360362" cy="396875"/>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2000" b="1">
                <a:solidFill>
                  <a:schemeClr val="tx2"/>
                </a:solidFill>
                <a:effectLst>
                  <a:outerShdw blurRad="38100" dist="38100" dir="2700000" algn="tl">
                    <a:srgbClr val="C0C0C0"/>
                  </a:outerShdw>
                </a:effectLst>
              </a:rPr>
              <a:t>a</a:t>
            </a:r>
          </a:p>
        </p:txBody>
      </p:sp>
      <p:sp>
        <p:nvSpPr>
          <p:cNvPr id="154665" name="Text Box 41">
            <a:extLst>
              <a:ext uri="{FF2B5EF4-FFF2-40B4-BE49-F238E27FC236}">
                <a16:creationId xmlns:a16="http://schemas.microsoft.com/office/drawing/2014/main" id="{64E0F8AE-1210-4DF1-B480-9D9D6B9DA428}"/>
              </a:ext>
            </a:extLst>
          </p:cNvPr>
          <p:cNvSpPr txBox="1">
            <a:spLocks noChangeArrowheads="1"/>
          </p:cNvSpPr>
          <p:nvPr/>
        </p:nvSpPr>
        <p:spPr bwMode="auto">
          <a:xfrm>
            <a:off x="2420938" y="4826000"/>
            <a:ext cx="360362" cy="396875"/>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2000" b="1">
                <a:solidFill>
                  <a:schemeClr val="tx2"/>
                </a:solidFill>
                <a:effectLst>
                  <a:outerShdw blurRad="38100" dist="38100" dir="2700000" algn="tl">
                    <a:srgbClr val="C0C0C0"/>
                  </a:outerShdw>
                </a:effectLst>
              </a:rPr>
              <a:t>p</a:t>
            </a:r>
          </a:p>
        </p:txBody>
      </p:sp>
      <p:sp>
        <p:nvSpPr>
          <p:cNvPr id="154666" name="Text Box 42">
            <a:extLst>
              <a:ext uri="{FF2B5EF4-FFF2-40B4-BE49-F238E27FC236}">
                <a16:creationId xmlns:a16="http://schemas.microsoft.com/office/drawing/2014/main" id="{4FFEBE93-08B8-4DDB-BBD2-E628160044D5}"/>
              </a:ext>
            </a:extLst>
          </p:cNvPr>
          <p:cNvSpPr txBox="1">
            <a:spLocks noChangeArrowheads="1"/>
          </p:cNvSpPr>
          <p:nvPr/>
        </p:nvSpPr>
        <p:spPr bwMode="auto">
          <a:xfrm>
            <a:off x="5507038" y="5480050"/>
            <a:ext cx="360362" cy="396875"/>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2000" b="1">
                <a:solidFill>
                  <a:schemeClr val="tx2"/>
                </a:solidFill>
                <a:effectLst>
                  <a:outerShdw blurRad="38100" dist="38100" dir="2700000" algn="tl">
                    <a:srgbClr val="C0C0C0"/>
                  </a:outerShdw>
                </a:effectLst>
              </a:rPr>
              <a:t>b</a:t>
            </a:r>
          </a:p>
        </p:txBody>
      </p:sp>
      <p:sp>
        <p:nvSpPr>
          <p:cNvPr id="154669" name="Line 45">
            <a:extLst>
              <a:ext uri="{FF2B5EF4-FFF2-40B4-BE49-F238E27FC236}">
                <a16:creationId xmlns:a16="http://schemas.microsoft.com/office/drawing/2014/main" id="{FE856F5E-91B8-4189-8B89-EDAF5F402773}"/>
              </a:ext>
            </a:extLst>
          </p:cNvPr>
          <p:cNvSpPr>
            <a:spLocks noChangeShapeType="1"/>
          </p:cNvSpPr>
          <p:nvPr/>
        </p:nvSpPr>
        <p:spPr bwMode="auto">
          <a:xfrm flipH="1">
            <a:off x="2771775" y="5210175"/>
            <a:ext cx="352425" cy="450850"/>
          </a:xfrm>
          <a:prstGeom prst="line">
            <a:avLst/>
          </a:prstGeom>
          <a:noFill/>
          <a:ln w="28575">
            <a:solidFill>
              <a:srgbClr val="993300"/>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54670" name="Line 46">
            <a:extLst>
              <a:ext uri="{FF2B5EF4-FFF2-40B4-BE49-F238E27FC236}">
                <a16:creationId xmlns:a16="http://schemas.microsoft.com/office/drawing/2014/main" id="{34ECDEF7-79D5-43F2-9D1C-10B102D26E21}"/>
              </a:ext>
            </a:extLst>
          </p:cNvPr>
          <p:cNvSpPr>
            <a:spLocks noChangeShapeType="1"/>
          </p:cNvSpPr>
          <p:nvPr/>
        </p:nvSpPr>
        <p:spPr bwMode="auto">
          <a:xfrm>
            <a:off x="3924300" y="5229225"/>
            <a:ext cx="1931988" cy="409575"/>
          </a:xfrm>
          <a:prstGeom prst="line">
            <a:avLst/>
          </a:prstGeom>
          <a:noFill/>
          <a:ln w="28575">
            <a:solidFill>
              <a:srgbClr val="993300"/>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54671" name="Text Box 47">
            <a:extLst>
              <a:ext uri="{FF2B5EF4-FFF2-40B4-BE49-F238E27FC236}">
                <a16:creationId xmlns:a16="http://schemas.microsoft.com/office/drawing/2014/main" id="{BFE6D542-DC69-461A-B631-13B8534C02CE}"/>
              </a:ext>
            </a:extLst>
          </p:cNvPr>
          <p:cNvSpPr txBox="1">
            <a:spLocks noChangeArrowheads="1"/>
          </p:cNvSpPr>
          <p:nvPr/>
        </p:nvSpPr>
        <p:spPr bwMode="auto">
          <a:xfrm>
            <a:off x="2890838" y="5699125"/>
            <a:ext cx="504825" cy="311150"/>
          </a:xfrm>
          <a:prstGeom prst="rect">
            <a:avLst/>
          </a:prstGeom>
          <a:solidFill>
            <a:schemeClr val="bg1"/>
          </a:solidFill>
          <a:ln w="9525">
            <a:noFill/>
            <a:miter lim="800000"/>
            <a:headEnd/>
            <a:tailEnd/>
          </a:ln>
          <a:effectLst/>
        </p:spPr>
        <p:txBody>
          <a:bodyPr>
            <a:spAutoFit/>
          </a:bodyPr>
          <a:lstStyle/>
          <a:p>
            <a:pPr algn="ctr">
              <a:lnSpc>
                <a:spcPct val="80000"/>
              </a:lnSpc>
              <a:defRPr/>
            </a:pPr>
            <a:r>
              <a:rPr lang="en-US" altLang="zh-CN" sz="1800" b="1">
                <a:solidFill>
                  <a:srgbClr val="FF00FF"/>
                </a:solidFill>
                <a:effectLst>
                  <a:outerShdw blurRad="38100" dist="38100" dir="2700000" algn="tl">
                    <a:srgbClr val="C0C0C0"/>
                  </a:outerShdw>
                </a:effectLst>
              </a:rPr>
              <a:t>12</a:t>
            </a:r>
          </a:p>
        </p:txBody>
      </p:sp>
      <p:sp>
        <p:nvSpPr>
          <p:cNvPr id="154672" name="Text Box 48">
            <a:extLst>
              <a:ext uri="{FF2B5EF4-FFF2-40B4-BE49-F238E27FC236}">
                <a16:creationId xmlns:a16="http://schemas.microsoft.com/office/drawing/2014/main" id="{18897F4D-BDC2-489B-B0E2-F56AD9177149}"/>
              </a:ext>
            </a:extLst>
          </p:cNvPr>
          <p:cNvSpPr txBox="1">
            <a:spLocks noChangeArrowheads="1"/>
          </p:cNvSpPr>
          <p:nvPr/>
        </p:nvSpPr>
        <p:spPr bwMode="auto">
          <a:xfrm>
            <a:off x="5959475" y="5680075"/>
            <a:ext cx="504825" cy="311150"/>
          </a:xfrm>
          <a:prstGeom prst="rect">
            <a:avLst/>
          </a:prstGeom>
          <a:solidFill>
            <a:schemeClr val="bg1"/>
          </a:solid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pPr>
            <a:r>
              <a:rPr lang="en-US" altLang="zh-CN" sz="1800" b="1">
                <a:solidFill>
                  <a:srgbClr val="FF00FF"/>
                </a:solidFill>
                <a:effectLst>
                  <a:outerShdw blurRad="38100" dist="38100" dir="2700000" algn="tl">
                    <a:srgbClr val="C0C0C0"/>
                  </a:outerShdw>
                </a:effectLst>
              </a:rPr>
              <a:t>5</a:t>
            </a:r>
          </a:p>
        </p:txBody>
      </p:sp>
      <p:sp>
        <p:nvSpPr>
          <p:cNvPr id="154673" name="Line 49">
            <a:extLst>
              <a:ext uri="{FF2B5EF4-FFF2-40B4-BE49-F238E27FC236}">
                <a16:creationId xmlns:a16="http://schemas.microsoft.com/office/drawing/2014/main" id="{651186A6-CAF4-4BD5-A1ED-B7E45A20DA12}"/>
              </a:ext>
            </a:extLst>
          </p:cNvPr>
          <p:cNvSpPr>
            <a:spLocks noChangeShapeType="1"/>
          </p:cNvSpPr>
          <p:nvPr/>
        </p:nvSpPr>
        <p:spPr bwMode="auto">
          <a:xfrm>
            <a:off x="3924300" y="5224463"/>
            <a:ext cx="2722563" cy="400050"/>
          </a:xfrm>
          <a:prstGeom prst="line">
            <a:avLst/>
          </a:prstGeom>
          <a:noFill/>
          <a:ln w="28575">
            <a:solidFill>
              <a:srgbClr val="993300"/>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54674" name="Text Box 50">
            <a:extLst>
              <a:ext uri="{FF2B5EF4-FFF2-40B4-BE49-F238E27FC236}">
                <a16:creationId xmlns:a16="http://schemas.microsoft.com/office/drawing/2014/main" id="{E8E13CE3-9B1E-4DC0-BDA5-190EFEB1C0C5}"/>
              </a:ext>
            </a:extLst>
          </p:cNvPr>
          <p:cNvSpPr txBox="1">
            <a:spLocks noChangeArrowheads="1"/>
          </p:cNvSpPr>
          <p:nvPr/>
        </p:nvSpPr>
        <p:spPr bwMode="auto">
          <a:xfrm>
            <a:off x="7553325" y="522288"/>
            <a:ext cx="1368425" cy="336550"/>
          </a:xfrm>
          <a:prstGeom prst="rect">
            <a:avLst/>
          </a:prstGeom>
          <a:noFill/>
          <a:ln w="9525">
            <a:noFill/>
            <a:miter lim="800000"/>
            <a:headEnd/>
            <a:tailEnd/>
          </a:ln>
          <a:effectLst/>
        </p:spPr>
        <p:txBody>
          <a:bodyPr>
            <a:spAutoFit/>
          </a:bodyPr>
          <a:lstStyle/>
          <a:p>
            <a:pPr algn="ctr">
              <a:spcBef>
                <a:spcPct val="50000"/>
              </a:spcBef>
              <a:defRPr/>
            </a:pPr>
            <a:r>
              <a:rPr lang="zh-CN" altLang="en-US" sz="1600" b="1">
                <a:solidFill>
                  <a:srgbClr val="DDDDDD"/>
                </a:solidFill>
                <a:effectLst>
                  <a:outerShdw blurRad="38100" dist="38100" dir="2700000" algn="tl">
                    <a:srgbClr val="C0C0C0"/>
                  </a:outerShdw>
                </a:effectLst>
                <a:hlinkClick r:id="rId2" action="ppaction://hlinkpres?slideindex=1&amp;slidetitle="/>
              </a:rPr>
              <a:t>运算符表</a:t>
            </a:r>
            <a:endParaRPr lang="zh-CN" altLang="en-US" sz="1600" b="1">
              <a:solidFill>
                <a:srgbClr val="DDDDDD"/>
              </a:solidFill>
              <a:effectLst>
                <a:outerShdw blurRad="38100" dist="38100" dir="2700000" algn="tl">
                  <a:srgbClr val="C0C0C0"/>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54629"/>
                                        </p:tgtEl>
                                        <p:attrNameLst>
                                          <p:attrName>style.visibility</p:attrName>
                                        </p:attrNameLst>
                                      </p:cBhvr>
                                      <p:to>
                                        <p:strVal val="visible"/>
                                      </p:to>
                                    </p:set>
                                    <p:anim calcmode="lin" valueType="num">
                                      <p:cBhvr>
                                        <p:cTn id="7" dur="1000" fill="hold"/>
                                        <p:tgtEl>
                                          <p:spTgt spid="154629"/>
                                        </p:tgtEl>
                                        <p:attrNameLst>
                                          <p:attrName>ppt_x</p:attrName>
                                        </p:attrNameLst>
                                      </p:cBhvr>
                                      <p:tavLst>
                                        <p:tav tm="0">
                                          <p:val>
                                            <p:strVal val="#ppt_x-.2"/>
                                          </p:val>
                                        </p:tav>
                                        <p:tav tm="100000">
                                          <p:val>
                                            <p:strVal val="#ppt_x"/>
                                          </p:val>
                                        </p:tav>
                                      </p:tavLst>
                                    </p:anim>
                                    <p:anim calcmode="lin" valueType="num">
                                      <p:cBhvr>
                                        <p:cTn id="8" dur="1000" fill="hold"/>
                                        <p:tgtEl>
                                          <p:spTgt spid="154629"/>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4629"/>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154668"/>
                                        </p:tgtEl>
                                        <p:attrNameLst>
                                          <p:attrName>style.visibility</p:attrName>
                                        </p:attrNameLst>
                                      </p:cBhvr>
                                      <p:to>
                                        <p:strVal val="visible"/>
                                      </p:to>
                                    </p:set>
                                    <p:anim calcmode="lin" valueType="num">
                                      <p:cBhvr>
                                        <p:cTn id="14" dur="1000" fill="hold"/>
                                        <p:tgtEl>
                                          <p:spTgt spid="154668"/>
                                        </p:tgtEl>
                                        <p:attrNameLst>
                                          <p:attrName>ppt_x</p:attrName>
                                        </p:attrNameLst>
                                      </p:cBhvr>
                                      <p:tavLst>
                                        <p:tav tm="0">
                                          <p:val>
                                            <p:strVal val="#ppt_x-.2"/>
                                          </p:val>
                                        </p:tav>
                                        <p:tav tm="100000">
                                          <p:val>
                                            <p:strVal val="#ppt_x"/>
                                          </p:val>
                                        </p:tav>
                                      </p:tavLst>
                                    </p:anim>
                                    <p:anim calcmode="lin" valueType="num">
                                      <p:cBhvr>
                                        <p:cTn id="15" dur="1000" fill="hold"/>
                                        <p:tgtEl>
                                          <p:spTgt spid="154668"/>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54668"/>
                                        </p:tgtEl>
                                      </p:cBhvr>
                                    </p:animEffect>
                                  </p:childTnLst>
                                </p:cTn>
                              </p:par>
                              <p:par>
                                <p:cTn id="17" presetID="29" presetClass="entr" presetSubtype="0" fill="hold" nodeType="withEffect">
                                  <p:stCondLst>
                                    <p:cond delay="0"/>
                                  </p:stCondLst>
                                  <p:childTnLst>
                                    <p:set>
                                      <p:cBhvr>
                                        <p:cTn id="18" dur="1" fill="hold">
                                          <p:stCondLst>
                                            <p:cond delay="0"/>
                                          </p:stCondLst>
                                        </p:cTn>
                                        <p:tgtEl>
                                          <p:spTgt spid="154644"/>
                                        </p:tgtEl>
                                        <p:attrNameLst>
                                          <p:attrName>style.visibility</p:attrName>
                                        </p:attrNameLst>
                                      </p:cBhvr>
                                      <p:to>
                                        <p:strVal val="visible"/>
                                      </p:to>
                                    </p:set>
                                    <p:anim calcmode="lin" valueType="num">
                                      <p:cBhvr>
                                        <p:cTn id="19" dur="1000" fill="hold"/>
                                        <p:tgtEl>
                                          <p:spTgt spid="154644"/>
                                        </p:tgtEl>
                                        <p:attrNameLst>
                                          <p:attrName>ppt_x</p:attrName>
                                        </p:attrNameLst>
                                      </p:cBhvr>
                                      <p:tavLst>
                                        <p:tav tm="0">
                                          <p:val>
                                            <p:strVal val="#ppt_x-.2"/>
                                          </p:val>
                                        </p:tav>
                                        <p:tav tm="100000">
                                          <p:val>
                                            <p:strVal val="#ppt_x"/>
                                          </p:val>
                                        </p:tav>
                                      </p:tavLst>
                                    </p:anim>
                                    <p:anim calcmode="lin" valueType="num">
                                      <p:cBhvr>
                                        <p:cTn id="20" dur="1000" fill="hold"/>
                                        <p:tgtEl>
                                          <p:spTgt spid="154644"/>
                                        </p:tgtEl>
                                        <p:attrNameLst>
                                          <p:attrName>ppt_y</p:attrName>
                                        </p:attrNameLst>
                                      </p:cBhvr>
                                      <p:tavLst>
                                        <p:tav tm="0">
                                          <p:val>
                                            <p:strVal val="#ppt_y"/>
                                          </p:val>
                                        </p:tav>
                                        <p:tav tm="100000">
                                          <p:val>
                                            <p:strVal val="#ppt_y"/>
                                          </p:val>
                                        </p:tav>
                                      </p:tavLst>
                                    </p:anim>
                                    <p:animEffect transition="in" filter="wipe(right)" prLst="gradientSize: 0.1">
                                      <p:cBhvr>
                                        <p:cTn id="21" dur="1000"/>
                                        <p:tgtEl>
                                          <p:spTgt spid="154644"/>
                                        </p:tgtEl>
                                      </p:cBhvr>
                                    </p:animEffect>
                                  </p:childTnLst>
                                </p:cTn>
                              </p:par>
                              <p:par>
                                <p:cTn id="22" presetID="29" presetClass="entr" presetSubtype="0" fill="hold" nodeType="withEffect">
                                  <p:stCondLst>
                                    <p:cond delay="0"/>
                                  </p:stCondLst>
                                  <p:childTnLst>
                                    <p:set>
                                      <p:cBhvr>
                                        <p:cTn id="23" dur="1" fill="hold">
                                          <p:stCondLst>
                                            <p:cond delay="0"/>
                                          </p:stCondLst>
                                        </p:cTn>
                                        <p:tgtEl>
                                          <p:spTgt spid="154654"/>
                                        </p:tgtEl>
                                        <p:attrNameLst>
                                          <p:attrName>style.visibility</p:attrName>
                                        </p:attrNameLst>
                                      </p:cBhvr>
                                      <p:to>
                                        <p:strVal val="visible"/>
                                      </p:to>
                                    </p:set>
                                    <p:anim calcmode="lin" valueType="num">
                                      <p:cBhvr>
                                        <p:cTn id="24" dur="1000" fill="hold"/>
                                        <p:tgtEl>
                                          <p:spTgt spid="154654"/>
                                        </p:tgtEl>
                                        <p:attrNameLst>
                                          <p:attrName>ppt_x</p:attrName>
                                        </p:attrNameLst>
                                      </p:cBhvr>
                                      <p:tavLst>
                                        <p:tav tm="0">
                                          <p:val>
                                            <p:strVal val="#ppt_x-.2"/>
                                          </p:val>
                                        </p:tav>
                                        <p:tav tm="100000">
                                          <p:val>
                                            <p:strVal val="#ppt_x"/>
                                          </p:val>
                                        </p:tav>
                                      </p:tavLst>
                                    </p:anim>
                                    <p:anim calcmode="lin" valueType="num">
                                      <p:cBhvr>
                                        <p:cTn id="25" dur="1000" fill="hold"/>
                                        <p:tgtEl>
                                          <p:spTgt spid="154654"/>
                                        </p:tgtEl>
                                        <p:attrNameLst>
                                          <p:attrName>ppt_y</p:attrName>
                                        </p:attrNameLst>
                                      </p:cBhvr>
                                      <p:tavLst>
                                        <p:tav tm="0">
                                          <p:val>
                                            <p:strVal val="#ppt_y"/>
                                          </p:val>
                                        </p:tav>
                                        <p:tav tm="100000">
                                          <p:val>
                                            <p:strVal val="#ppt_y"/>
                                          </p:val>
                                        </p:tav>
                                      </p:tavLst>
                                    </p:anim>
                                    <p:animEffect transition="in" filter="wipe(right)" prLst="gradientSize: 0.1">
                                      <p:cBhvr>
                                        <p:cTn id="26" dur="1000"/>
                                        <p:tgtEl>
                                          <p:spTgt spid="154654"/>
                                        </p:tgtEl>
                                      </p:cBhvr>
                                    </p:animEffect>
                                  </p:childTnLst>
                                </p:cTn>
                              </p:par>
                              <p:par>
                                <p:cTn id="27" presetID="29" presetClass="entr" presetSubtype="0" fill="hold" grpId="0" nodeType="withEffect">
                                  <p:stCondLst>
                                    <p:cond delay="0"/>
                                  </p:stCondLst>
                                  <p:childTnLst>
                                    <p:set>
                                      <p:cBhvr>
                                        <p:cTn id="28" dur="1" fill="hold">
                                          <p:stCondLst>
                                            <p:cond delay="0"/>
                                          </p:stCondLst>
                                        </p:cTn>
                                        <p:tgtEl>
                                          <p:spTgt spid="154664"/>
                                        </p:tgtEl>
                                        <p:attrNameLst>
                                          <p:attrName>style.visibility</p:attrName>
                                        </p:attrNameLst>
                                      </p:cBhvr>
                                      <p:to>
                                        <p:strVal val="visible"/>
                                      </p:to>
                                    </p:set>
                                    <p:anim calcmode="lin" valueType="num">
                                      <p:cBhvr>
                                        <p:cTn id="29" dur="1000" fill="hold"/>
                                        <p:tgtEl>
                                          <p:spTgt spid="154664"/>
                                        </p:tgtEl>
                                        <p:attrNameLst>
                                          <p:attrName>ppt_x</p:attrName>
                                        </p:attrNameLst>
                                      </p:cBhvr>
                                      <p:tavLst>
                                        <p:tav tm="0">
                                          <p:val>
                                            <p:strVal val="#ppt_x-.2"/>
                                          </p:val>
                                        </p:tav>
                                        <p:tav tm="100000">
                                          <p:val>
                                            <p:strVal val="#ppt_x"/>
                                          </p:val>
                                        </p:tav>
                                      </p:tavLst>
                                    </p:anim>
                                    <p:anim calcmode="lin" valueType="num">
                                      <p:cBhvr>
                                        <p:cTn id="30" dur="1000" fill="hold"/>
                                        <p:tgtEl>
                                          <p:spTgt spid="154664"/>
                                        </p:tgtEl>
                                        <p:attrNameLst>
                                          <p:attrName>ppt_y</p:attrName>
                                        </p:attrNameLst>
                                      </p:cBhvr>
                                      <p:tavLst>
                                        <p:tav tm="0">
                                          <p:val>
                                            <p:strVal val="#ppt_y"/>
                                          </p:val>
                                        </p:tav>
                                        <p:tav tm="100000">
                                          <p:val>
                                            <p:strVal val="#ppt_y"/>
                                          </p:val>
                                        </p:tav>
                                      </p:tavLst>
                                    </p:anim>
                                    <p:animEffect transition="in" filter="wipe(right)" prLst="gradientSize: 0.1">
                                      <p:cBhvr>
                                        <p:cTn id="31" dur="1000"/>
                                        <p:tgtEl>
                                          <p:spTgt spid="154664"/>
                                        </p:tgtEl>
                                      </p:cBhvr>
                                    </p:animEffect>
                                  </p:childTnLst>
                                </p:cTn>
                              </p:par>
                              <p:par>
                                <p:cTn id="32" presetID="29" presetClass="entr" presetSubtype="0" fill="hold" grpId="0" nodeType="withEffect">
                                  <p:stCondLst>
                                    <p:cond delay="0"/>
                                  </p:stCondLst>
                                  <p:childTnLst>
                                    <p:set>
                                      <p:cBhvr>
                                        <p:cTn id="33" dur="1" fill="hold">
                                          <p:stCondLst>
                                            <p:cond delay="0"/>
                                          </p:stCondLst>
                                        </p:cTn>
                                        <p:tgtEl>
                                          <p:spTgt spid="154665"/>
                                        </p:tgtEl>
                                        <p:attrNameLst>
                                          <p:attrName>style.visibility</p:attrName>
                                        </p:attrNameLst>
                                      </p:cBhvr>
                                      <p:to>
                                        <p:strVal val="visible"/>
                                      </p:to>
                                    </p:set>
                                    <p:anim calcmode="lin" valueType="num">
                                      <p:cBhvr>
                                        <p:cTn id="34" dur="1000" fill="hold"/>
                                        <p:tgtEl>
                                          <p:spTgt spid="154665"/>
                                        </p:tgtEl>
                                        <p:attrNameLst>
                                          <p:attrName>ppt_x</p:attrName>
                                        </p:attrNameLst>
                                      </p:cBhvr>
                                      <p:tavLst>
                                        <p:tav tm="0">
                                          <p:val>
                                            <p:strVal val="#ppt_x-.2"/>
                                          </p:val>
                                        </p:tav>
                                        <p:tav tm="100000">
                                          <p:val>
                                            <p:strVal val="#ppt_x"/>
                                          </p:val>
                                        </p:tav>
                                      </p:tavLst>
                                    </p:anim>
                                    <p:anim calcmode="lin" valueType="num">
                                      <p:cBhvr>
                                        <p:cTn id="35" dur="1000" fill="hold"/>
                                        <p:tgtEl>
                                          <p:spTgt spid="154665"/>
                                        </p:tgtEl>
                                        <p:attrNameLst>
                                          <p:attrName>ppt_y</p:attrName>
                                        </p:attrNameLst>
                                      </p:cBhvr>
                                      <p:tavLst>
                                        <p:tav tm="0">
                                          <p:val>
                                            <p:strVal val="#ppt_y"/>
                                          </p:val>
                                        </p:tav>
                                        <p:tav tm="100000">
                                          <p:val>
                                            <p:strVal val="#ppt_y"/>
                                          </p:val>
                                        </p:tav>
                                      </p:tavLst>
                                    </p:anim>
                                    <p:animEffect transition="in" filter="wipe(right)" prLst="gradientSize: 0.1">
                                      <p:cBhvr>
                                        <p:cTn id="36" dur="1000"/>
                                        <p:tgtEl>
                                          <p:spTgt spid="154665"/>
                                        </p:tgtEl>
                                      </p:cBhvr>
                                    </p:animEffect>
                                  </p:childTnLst>
                                </p:cTn>
                              </p:par>
                              <p:par>
                                <p:cTn id="37" presetID="29" presetClass="entr" presetSubtype="0" fill="hold" grpId="0" nodeType="withEffect">
                                  <p:stCondLst>
                                    <p:cond delay="0"/>
                                  </p:stCondLst>
                                  <p:childTnLst>
                                    <p:set>
                                      <p:cBhvr>
                                        <p:cTn id="38" dur="1" fill="hold">
                                          <p:stCondLst>
                                            <p:cond delay="0"/>
                                          </p:stCondLst>
                                        </p:cTn>
                                        <p:tgtEl>
                                          <p:spTgt spid="154666"/>
                                        </p:tgtEl>
                                        <p:attrNameLst>
                                          <p:attrName>style.visibility</p:attrName>
                                        </p:attrNameLst>
                                      </p:cBhvr>
                                      <p:to>
                                        <p:strVal val="visible"/>
                                      </p:to>
                                    </p:set>
                                    <p:anim calcmode="lin" valueType="num">
                                      <p:cBhvr>
                                        <p:cTn id="39" dur="1000" fill="hold"/>
                                        <p:tgtEl>
                                          <p:spTgt spid="154666"/>
                                        </p:tgtEl>
                                        <p:attrNameLst>
                                          <p:attrName>ppt_x</p:attrName>
                                        </p:attrNameLst>
                                      </p:cBhvr>
                                      <p:tavLst>
                                        <p:tav tm="0">
                                          <p:val>
                                            <p:strVal val="#ppt_x-.2"/>
                                          </p:val>
                                        </p:tav>
                                        <p:tav tm="100000">
                                          <p:val>
                                            <p:strVal val="#ppt_x"/>
                                          </p:val>
                                        </p:tav>
                                      </p:tavLst>
                                    </p:anim>
                                    <p:anim calcmode="lin" valueType="num">
                                      <p:cBhvr>
                                        <p:cTn id="40" dur="1000" fill="hold"/>
                                        <p:tgtEl>
                                          <p:spTgt spid="154666"/>
                                        </p:tgtEl>
                                        <p:attrNameLst>
                                          <p:attrName>ppt_y</p:attrName>
                                        </p:attrNameLst>
                                      </p:cBhvr>
                                      <p:tavLst>
                                        <p:tav tm="0">
                                          <p:val>
                                            <p:strVal val="#ppt_y"/>
                                          </p:val>
                                        </p:tav>
                                        <p:tav tm="100000">
                                          <p:val>
                                            <p:strVal val="#ppt_y"/>
                                          </p:val>
                                        </p:tav>
                                      </p:tavLst>
                                    </p:anim>
                                    <p:animEffect transition="in" filter="wipe(right)" prLst="gradientSize: 0.1">
                                      <p:cBhvr>
                                        <p:cTn id="41" dur="1000"/>
                                        <p:tgtEl>
                                          <p:spTgt spid="154666"/>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9" presetClass="entr" presetSubtype="0" fill="hold" nodeType="clickEffect">
                                  <p:stCondLst>
                                    <p:cond delay="0"/>
                                  </p:stCondLst>
                                  <p:childTnLst>
                                    <p:set>
                                      <p:cBhvr>
                                        <p:cTn id="45" dur="1" fill="hold">
                                          <p:stCondLst>
                                            <p:cond delay="0"/>
                                          </p:stCondLst>
                                        </p:cTn>
                                        <p:tgtEl>
                                          <p:spTgt spid="154630">
                                            <p:txEl>
                                              <p:pRg st="0" end="0"/>
                                            </p:txEl>
                                          </p:spTgt>
                                        </p:tgtEl>
                                        <p:attrNameLst>
                                          <p:attrName>style.visibility</p:attrName>
                                        </p:attrNameLst>
                                      </p:cBhvr>
                                      <p:to>
                                        <p:strVal val="visible"/>
                                      </p:to>
                                    </p:set>
                                    <p:anim calcmode="lin" valueType="num">
                                      <p:cBhvr>
                                        <p:cTn id="46" dur="1000" fill="hold"/>
                                        <p:tgtEl>
                                          <p:spTgt spid="154630">
                                            <p:txEl>
                                              <p:pRg st="0" end="0"/>
                                            </p:txEl>
                                          </p:spTgt>
                                        </p:tgtEl>
                                        <p:attrNameLst>
                                          <p:attrName>ppt_x</p:attrName>
                                        </p:attrNameLst>
                                      </p:cBhvr>
                                      <p:tavLst>
                                        <p:tav tm="0">
                                          <p:val>
                                            <p:strVal val="#ppt_x-.2"/>
                                          </p:val>
                                        </p:tav>
                                        <p:tav tm="100000">
                                          <p:val>
                                            <p:strVal val="#ppt_x"/>
                                          </p:val>
                                        </p:tav>
                                      </p:tavLst>
                                    </p:anim>
                                    <p:anim calcmode="lin" valueType="num">
                                      <p:cBhvr>
                                        <p:cTn id="47" dur="1000" fill="hold"/>
                                        <p:tgtEl>
                                          <p:spTgt spid="154630">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48" dur="1000"/>
                                        <p:tgtEl>
                                          <p:spTgt spid="154630">
                                            <p:txEl>
                                              <p:pRg st="0" end="0"/>
                                            </p:txEl>
                                          </p:spTgt>
                                        </p:tgtEl>
                                      </p:cBhvr>
                                    </p:animEffect>
                                  </p:childTnLst>
                                </p:cTn>
                              </p:par>
                              <p:par>
                                <p:cTn id="49" presetID="29" presetClass="entr" presetSubtype="0" fill="hold" nodeType="withEffect">
                                  <p:stCondLst>
                                    <p:cond delay="0"/>
                                  </p:stCondLst>
                                  <p:childTnLst>
                                    <p:set>
                                      <p:cBhvr>
                                        <p:cTn id="50" dur="1" fill="hold">
                                          <p:stCondLst>
                                            <p:cond delay="0"/>
                                          </p:stCondLst>
                                        </p:cTn>
                                        <p:tgtEl>
                                          <p:spTgt spid="154630">
                                            <p:txEl>
                                              <p:pRg st="1" end="1"/>
                                            </p:txEl>
                                          </p:spTgt>
                                        </p:tgtEl>
                                        <p:attrNameLst>
                                          <p:attrName>style.visibility</p:attrName>
                                        </p:attrNameLst>
                                      </p:cBhvr>
                                      <p:to>
                                        <p:strVal val="visible"/>
                                      </p:to>
                                    </p:set>
                                    <p:anim calcmode="lin" valueType="num">
                                      <p:cBhvr>
                                        <p:cTn id="51" dur="1000" fill="hold"/>
                                        <p:tgtEl>
                                          <p:spTgt spid="154630">
                                            <p:txEl>
                                              <p:pRg st="1" end="1"/>
                                            </p:txEl>
                                          </p:spTgt>
                                        </p:tgtEl>
                                        <p:attrNameLst>
                                          <p:attrName>ppt_x</p:attrName>
                                        </p:attrNameLst>
                                      </p:cBhvr>
                                      <p:tavLst>
                                        <p:tav tm="0">
                                          <p:val>
                                            <p:strVal val="#ppt_x-.2"/>
                                          </p:val>
                                        </p:tav>
                                        <p:tav tm="100000">
                                          <p:val>
                                            <p:strVal val="#ppt_x"/>
                                          </p:val>
                                        </p:tav>
                                      </p:tavLst>
                                    </p:anim>
                                    <p:anim calcmode="lin" valueType="num">
                                      <p:cBhvr>
                                        <p:cTn id="52" dur="1000" fill="hold"/>
                                        <p:tgtEl>
                                          <p:spTgt spid="154630">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53" dur="1000"/>
                                        <p:tgtEl>
                                          <p:spTgt spid="154630">
                                            <p:txEl>
                                              <p:pRg st="1" end="1"/>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9" presetClass="entr" presetSubtype="0" fill="hold" nodeType="clickEffect">
                                  <p:stCondLst>
                                    <p:cond delay="0"/>
                                  </p:stCondLst>
                                  <p:childTnLst>
                                    <p:set>
                                      <p:cBhvr>
                                        <p:cTn id="57" dur="1" fill="hold">
                                          <p:stCondLst>
                                            <p:cond delay="0"/>
                                          </p:stCondLst>
                                        </p:cTn>
                                        <p:tgtEl>
                                          <p:spTgt spid="154669"/>
                                        </p:tgtEl>
                                        <p:attrNameLst>
                                          <p:attrName>style.visibility</p:attrName>
                                        </p:attrNameLst>
                                      </p:cBhvr>
                                      <p:to>
                                        <p:strVal val="visible"/>
                                      </p:to>
                                    </p:set>
                                    <p:anim calcmode="lin" valueType="num">
                                      <p:cBhvr>
                                        <p:cTn id="58" dur="1000" fill="hold"/>
                                        <p:tgtEl>
                                          <p:spTgt spid="154669"/>
                                        </p:tgtEl>
                                        <p:attrNameLst>
                                          <p:attrName>ppt_x</p:attrName>
                                        </p:attrNameLst>
                                      </p:cBhvr>
                                      <p:tavLst>
                                        <p:tav tm="0">
                                          <p:val>
                                            <p:strVal val="#ppt_x-.2"/>
                                          </p:val>
                                        </p:tav>
                                        <p:tav tm="100000">
                                          <p:val>
                                            <p:strVal val="#ppt_x"/>
                                          </p:val>
                                        </p:tav>
                                      </p:tavLst>
                                    </p:anim>
                                    <p:anim calcmode="lin" valueType="num">
                                      <p:cBhvr>
                                        <p:cTn id="59" dur="1000" fill="hold"/>
                                        <p:tgtEl>
                                          <p:spTgt spid="154669"/>
                                        </p:tgtEl>
                                        <p:attrNameLst>
                                          <p:attrName>ppt_y</p:attrName>
                                        </p:attrNameLst>
                                      </p:cBhvr>
                                      <p:tavLst>
                                        <p:tav tm="0">
                                          <p:val>
                                            <p:strVal val="#ppt_y"/>
                                          </p:val>
                                        </p:tav>
                                        <p:tav tm="100000">
                                          <p:val>
                                            <p:strVal val="#ppt_y"/>
                                          </p:val>
                                        </p:tav>
                                      </p:tavLst>
                                    </p:anim>
                                    <p:animEffect transition="in" filter="wipe(right)" prLst="gradientSize: 0.1">
                                      <p:cBhvr>
                                        <p:cTn id="60" dur="1000"/>
                                        <p:tgtEl>
                                          <p:spTgt spid="154669"/>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9" presetClass="entr" presetSubtype="0" fill="hold" nodeType="clickEffect">
                                  <p:stCondLst>
                                    <p:cond delay="0"/>
                                  </p:stCondLst>
                                  <p:childTnLst>
                                    <p:set>
                                      <p:cBhvr>
                                        <p:cTn id="64" dur="1" fill="hold">
                                          <p:stCondLst>
                                            <p:cond delay="0"/>
                                          </p:stCondLst>
                                        </p:cTn>
                                        <p:tgtEl>
                                          <p:spTgt spid="154670"/>
                                        </p:tgtEl>
                                        <p:attrNameLst>
                                          <p:attrName>style.visibility</p:attrName>
                                        </p:attrNameLst>
                                      </p:cBhvr>
                                      <p:to>
                                        <p:strVal val="visible"/>
                                      </p:to>
                                    </p:set>
                                    <p:anim calcmode="lin" valueType="num">
                                      <p:cBhvr>
                                        <p:cTn id="65" dur="1000" fill="hold"/>
                                        <p:tgtEl>
                                          <p:spTgt spid="154670"/>
                                        </p:tgtEl>
                                        <p:attrNameLst>
                                          <p:attrName>ppt_x</p:attrName>
                                        </p:attrNameLst>
                                      </p:cBhvr>
                                      <p:tavLst>
                                        <p:tav tm="0">
                                          <p:val>
                                            <p:strVal val="#ppt_x-.2"/>
                                          </p:val>
                                        </p:tav>
                                        <p:tav tm="100000">
                                          <p:val>
                                            <p:strVal val="#ppt_x"/>
                                          </p:val>
                                        </p:tav>
                                      </p:tavLst>
                                    </p:anim>
                                    <p:anim calcmode="lin" valueType="num">
                                      <p:cBhvr>
                                        <p:cTn id="66" dur="1000" fill="hold"/>
                                        <p:tgtEl>
                                          <p:spTgt spid="154670"/>
                                        </p:tgtEl>
                                        <p:attrNameLst>
                                          <p:attrName>ppt_y</p:attrName>
                                        </p:attrNameLst>
                                      </p:cBhvr>
                                      <p:tavLst>
                                        <p:tav tm="0">
                                          <p:val>
                                            <p:strVal val="#ppt_y"/>
                                          </p:val>
                                        </p:tav>
                                        <p:tav tm="100000">
                                          <p:val>
                                            <p:strVal val="#ppt_y"/>
                                          </p:val>
                                        </p:tav>
                                      </p:tavLst>
                                    </p:anim>
                                    <p:animEffect transition="in" filter="wipe(right)" prLst="gradientSize: 0.1">
                                      <p:cBhvr>
                                        <p:cTn id="67" dur="1000"/>
                                        <p:tgtEl>
                                          <p:spTgt spid="154670"/>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9" presetClass="entr" presetSubtype="0" fill="hold" nodeType="clickEffect">
                                  <p:stCondLst>
                                    <p:cond delay="0"/>
                                  </p:stCondLst>
                                  <p:childTnLst>
                                    <p:set>
                                      <p:cBhvr>
                                        <p:cTn id="71" dur="1" fill="hold">
                                          <p:stCondLst>
                                            <p:cond delay="0"/>
                                          </p:stCondLst>
                                        </p:cTn>
                                        <p:tgtEl>
                                          <p:spTgt spid="154630">
                                            <p:txEl>
                                              <p:pRg st="2" end="2"/>
                                            </p:txEl>
                                          </p:spTgt>
                                        </p:tgtEl>
                                        <p:attrNameLst>
                                          <p:attrName>style.visibility</p:attrName>
                                        </p:attrNameLst>
                                      </p:cBhvr>
                                      <p:to>
                                        <p:strVal val="visible"/>
                                      </p:to>
                                    </p:set>
                                    <p:anim calcmode="lin" valueType="num">
                                      <p:cBhvr>
                                        <p:cTn id="72" dur="1000" fill="hold"/>
                                        <p:tgtEl>
                                          <p:spTgt spid="154630">
                                            <p:txEl>
                                              <p:pRg st="2" end="2"/>
                                            </p:txEl>
                                          </p:spTgt>
                                        </p:tgtEl>
                                        <p:attrNameLst>
                                          <p:attrName>ppt_x</p:attrName>
                                        </p:attrNameLst>
                                      </p:cBhvr>
                                      <p:tavLst>
                                        <p:tav tm="0">
                                          <p:val>
                                            <p:strVal val="#ppt_x-.2"/>
                                          </p:val>
                                        </p:tav>
                                        <p:tav tm="100000">
                                          <p:val>
                                            <p:strVal val="#ppt_x"/>
                                          </p:val>
                                        </p:tav>
                                      </p:tavLst>
                                    </p:anim>
                                    <p:anim calcmode="lin" valueType="num">
                                      <p:cBhvr>
                                        <p:cTn id="73" dur="1000" fill="hold"/>
                                        <p:tgtEl>
                                          <p:spTgt spid="154630">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74" dur="1000"/>
                                        <p:tgtEl>
                                          <p:spTgt spid="154630">
                                            <p:txEl>
                                              <p:pRg st="2" end="2"/>
                                            </p:txEl>
                                          </p:spTgt>
                                        </p:tgtEl>
                                      </p:cBhvr>
                                    </p:animEffect>
                                  </p:childTnLst>
                                </p:cTn>
                              </p:par>
                              <p:par>
                                <p:cTn id="75" presetID="29" presetClass="entr" presetSubtype="0" fill="hold" nodeType="withEffect">
                                  <p:stCondLst>
                                    <p:cond delay="0"/>
                                  </p:stCondLst>
                                  <p:childTnLst>
                                    <p:set>
                                      <p:cBhvr>
                                        <p:cTn id="76" dur="1" fill="hold">
                                          <p:stCondLst>
                                            <p:cond delay="0"/>
                                          </p:stCondLst>
                                        </p:cTn>
                                        <p:tgtEl>
                                          <p:spTgt spid="154630">
                                            <p:txEl>
                                              <p:pRg st="3" end="3"/>
                                            </p:txEl>
                                          </p:spTgt>
                                        </p:tgtEl>
                                        <p:attrNameLst>
                                          <p:attrName>style.visibility</p:attrName>
                                        </p:attrNameLst>
                                      </p:cBhvr>
                                      <p:to>
                                        <p:strVal val="visible"/>
                                      </p:to>
                                    </p:set>
                                    <p:anim calcmode="lin" valueType="num">
                                      <p:cBhvr>
                                        <p:cTn id="77" dur="1000" fill="hold"/>
                                        <p:tgtEl>
                                          <p:spTgt spid="154630">
                                            <p:txEl>
                                              <p:pRg st="3" end="3"/>
                                            </p:txEl>
                                          </p:spTgt>
                                        </p:tgtEl>
                                        <p:attrNameLst>
                                          <p:attrName>ppt_x</p:attrName>
                                        </p:attrNameLst>
                                      </p:cBhvr>
                                      <p:tavLst>
                                        <p:tav tm="0">
                                          <p:val>
                                            <p:strVal val="#ppt_x-.2"/>
                                          </p:val>
                                        </p:tav>
                                        <p:tav tm="100000">
                                          <p:val>
                                            <p:strVal val="#ppt_x"/>
                                          </p:val>
                                        </p:tav>
                                      </p:tavLst>
                                    </p:anim>
                                    <p:anim calcmode="lin" valueType="num">
                                      <p:cBhvr>
                                        <p:cTn id="78" dur="1000" fill="hold"/>
                                        <p:tgtEl>
                                          <p:spTgt spid="154630">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79" dur="1000"/>
                                        <p:tgtEl>
                                          <p:spTgt spid="154630">
                                            <p:txEl>
                                              <p:pRg st="3" end="3"/>
                                            </p:txEl>
                                          </p:spTgt>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9" presetClass="entr" presetSubtype="0" fill="hold" nodeType="clickEffect">
                                  <p:stCondLst>
                                    <p:cond delay="0"/>
                                  </p:stCondLst>
                                  <p:childTnLst>
                                    <p:set>
                                      <p:cBhvr>
                                        <p:cTn id="83" dur="1" fill="hold">
                                          <p:stCondLst>
                                            <p:cond delay="0"/>
                                          </p:stCondLst>
                                        </p:cTn>
                                        <p:tgtEl>
                                          <p:spTgt spid="154630">
                                            <p:txEl>
                                              <p:pRg st="4" end="4"/>
                                            </p:txEl>
                                          </p:spTgt>
                                        </p:tgtEl>
                                        <p:attrNameLst>
                                          <p:attrName>style.visibility</p:attrName>
                                        </p:attrNameLst>
                                      </p:cBhvr>
                                      <p:to>
                                        <p:strVal val="visible"/>
                                      </p:to>
                                    </p:set>
                                    <p:anim calcmode="lin" valueType="num">
                                      <p:cBhvr>
                                        <p:cTn id="84" dur="1000" fill="hold"/>
                                        <p:tgtEl>
                                          <p:spTgt spid="154630">
                                            <p:txEl>
                                              <p:pRg st="4" end="4"/>
                                            </p:txEl>
                                          </p:spTgt>
                                        </p:tgtEl>
                                        <p:attrNameLst>
                                          <p:attrName>ppt_x</p:attrName>
                                        </p:attrNameLst>
                                      </p:cBhvr>
                                      <p:tavLst>
                                        <p:tav tm="0">
                                          <p:val>
                                            <p:strVal val="#ppt_x-.2"/>
                                          </p:val>
                                        </p:tav>
                                        <p:tav tm="100000">
                                          <p:val>
                                            <p:strVal val="#ppt_x"/>
                                          </p:val>
                                        </p:tav>
                                      </p:tavLst>
                                    </p:anim>
                                    <p:anim calcmode="lin" valueType="num">
                                      <p:cBhvr>
                                        <p:cTn id="85" dur="1000" fill="hold"/>
                                        <p:tgtEl>
                                          <p:spTgt spid="154630">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86" dur="1000"/>
                                        <p:tgtEl>
                                          <p:spTgt spid="154630">
                                            <p:txEl>
                                              <p:pRg st="4" end="4"/>
                                            </p:txEl>
                                          </p:spTgt>
                                        </p:tgtEl>
                                      </p:cBhvr>
                                    </p:animEffect>
                                  </p:childTnLst>
                                </p:cTn>
                              </p:par>
                              <p:par>
                                <p:cTn id="87" presetID="29" presetClass="entr" presetSubtype="0" fill="hold" nodeType="withEffect">
                                  <p:stCondLst>
                                    <p:cond delay="0"/>
                                  </p:stCondLst>
                                  <p:childTnLst>
                                    <p:set>
                                      <p:cBhvr>
                                        <p:cTn id="88" dur="1" fill="hold">
                                          <p:stCondLst>
                                            <p:cond delay="0"/>
                                          </p:stCondLst>
                                        </p:cTn>
                                        <p:tgtEl>
                                          <p:spTgt spid="154630">
                                            <p:txEl>
                                              <p:pRg st="5" end="5"/>
                                            </p:txEl>
                                          </p:spTgt>
                                        </p:tgtEl>
                                        <p:attrNameLst>
                                          <p:attrName>style.visibility</p:attrName>
                                        </p:attrNameLst>
                                      </p:cBhvr>
                                      <p:to>
                                        <p:strVal val="visible"/>
                                      </p:to>
                                    </p:set>
                                    <p:anim calcmode="lin" valueType="num">
                                      <p:cBhvr>
                                        <p:cTn id="89" dur="1000" fill="hold"/>
                                        <p:tgtEl>
                                          <p:spTgt spid="154630">
                                            <p:txEl>
                                              <p:pRg st="5" end="5"/>
                                            </p:txEl>
                                          </p:spTgt>
                                        </p:tgtEl>
                                        <p:attrNameLst>
                                          <p:attrName>ppt_x</p:attrName>
                                        </p:attrNameLst>
                                      </p:cBhvr>
                                      <p:tavLst>
                                        <p:tav tm="0">
                                          <p:val>
                                            <p:strVal val="#ppt_x-.2"/>
                                          </p:val>
                                        </p:tav>
                                        <p:tav tm="100000">
                                          <p:val>
                                            <p:strVal val="#ppt_x"/>
                                          </p:val>
                                        </p:tav>
                                      </p:tavLst>
                                    </p:anim>
                                    <p:anim calcmode="lin" valueType="num">
                                      <p:cBhvr>
                                        <p:cTn id="90" dur="1000" fill="hold"/>
                                        <p:tgtEl>
                                          <p:spTgt spid="154630">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91" dur="1000"/>
                                        <p:tgtEl>
                                          <p:spTgt spid="154630">
                                            <p:txEl>
                                              <p:pRg st="5" end="5"/>
                                            </p:txEl>
                                          </p:spTgt>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19" presetClass="entr" presetSubtype="10" fill="hold" grpId="0" nodeType="clickEffect">
                                  <p:stCondLst>
                                    <p:cond delay="0"/>
                                  </p:stCondLst>
                                  <p:childTnLst>
                                    <p:set>
                                      <p:cBhvr>
                                        <p:cTn id="95" dur="1" fill="hold">
                                          <p:stCondLst>
                                            <p:cond delay="0"/>
                                          </p:stCondLst>
                                        </p:cTn>
                                        <p:tgtEl>
                                          <p:spTgt spid="154671"/>
                                        </p:tgtEl>
                                        <p:attrNameLst>
                                          <p:attrName>style.visibility</p:attrName>
                                        </p:attrNameLst>
                                      </p:cBhvr>
                                      <p:to>
                                        <p:strVal val="visible"/>
                                      </p:to>
                                    </p:set>
                                    <p:anim calcmode="lin" valueType="num">
                                      <p:cBhvr>
                                        <p:cTn id="96" dur="5000" fill="hold"/>
                                        <p:tgtEl>
                                          <p:spTgt spid="154671"/>
                                        </p:tgtEl>
                                        <p:attrNameLst>
                                          <p:attrName>ppt_w</p:attrName>
                                        </p:attrNameLst>
                                      </p:cBhvr>
                                      <p:tavLst>
                                        <p:tav tm="0" fmla="#ppt_w*sin(2.5*pi*$)">
                                          <p:val>
                                            <p:fltVal val="0"/>
                                          </p:val>
                                        </p:tav>
                                        <p:tav tm="100000">
                                          <p:val>
                                            <p:fltVal val="1"/>
                                          </p:val>
                                        </p:tav>
                                      </p:tavLst>
                                    </p:anim>
                                    <p:anim calcmode="lin" valueType="num">
                                      <p:cBhvr>
                                        <p:cTn id="97" dur="5000" fill="hold"/>
                                        <p:tgtEl>
                                          <p:spTgt spid="154671"/>
                                        </p:tgtEl>
                                        <p:attrNameLst>
                                          <p:attrName>ppt_h</p:attrName>
                                        </p:attrNameLst>
                                      </p:cBhvr>
                                      <p:tavLst>
                                        <p:tav tm="0">
                                          <p:val>
                                            <p:strVal val="#ppt_h"/>
                                          </p:val>
                                        </p:tav>
                                        <p:tav tm="100000">
                                          <p:val>
                                            <p:strVal val="#ppt_h"/>
                                          </p:val>
                                        </p:tav>
                                      </p:tavLst>
                                    </p:anim>
                                  </p:childTnLst>
                                </p:cTn>
                              </p:par>
                            </p:childTnLst>
                          </p:cTn>
                        </p:par>
                      </p:childTnLst>
                    </p:cTn>
                  </p:par>
                  <p:par>
                    <p:cTn id="98" fill="hold" nodeType="clickPar">
                      <p:stCondLst>
                        <p:cond delay="indefinite"/>
                      </p:stCondLst>
                      <p:childTnLst>
                        <p:par>
                          <p:cTn id="99" fill="hold" nodeType="withGroup">
                            <p:stCondLst>
                              <p:cond delay="0"/>
                            </p:stCondLst>
                            <p:childTnLst>
                              <p:par>
                                <p:cTn id="100" presetID="3" presetClass="entr" presetSubtype="10" fill="hold" nodeType="clickEffect">
                                  <p:stCondLst>
                                    <p:cond delay="0"/>
                                  </p:stCondLst>
                                  <p:childTnLst>
                                    <p:set>
                                      <p:cBhvr>
                                        <p:cTn id="101" dur="1" fill="hold">
                                          <p:stCondLst>
                                            <p:cond delay="0"/>
                                          </p:stCondLst>
                                        </p:cTn>
                                        <p:tgtEl>
                                          <p:spTgt spid="154630">
                                            <p:txEl>
                                              <p:pRg st="6" end="6"/>
                                            </p:txEl>
                                          </p:spTgt>
                                        </p:tgtEl>
                                        <p:attrNameLst>
                                          <p:attrName>style.visibility</p:attrName>
                                        </p:attrNameLst>
                                      </p:cBhvr>
                                      <p:to>
                                        <p:strVal val="visible"/>
                                      </p:to>
                                    </p:set>
                                    <p:animEffect transition="in" filter="blinds(horizontal)">
                                      <p:cBhvr>
                                        <p:cTn id="102" dur="500"/>
                                        <p:tgtEl>
                                          <p:spTgt spid="154630">
                                            <p:txEl>
                                              <p:pRg st="6" end="6"/>
                                            </p:txEl>
                                          </p:spTgt>
                                        </p:tgtEl>
                                      </p:cBhvr>
                                    </p:animEffect>
                                  </p:childTnLst>
                                </p:cTn>
                              </p:par>
                              <p:par>
                                <p:cTn id="103" presetID="3" presetClass="entr" presetSubtype="10" fill="hold" nodeType="withEffect">
                                  <p:stCondLst>
                                    <p:cond delay="0"/>
                                  </p:stCondLst>
                                  <p:childTnLst>
                                    <p:set>
                                      <p:cBhvr>
                                        <p:cTn id="104" dur="1" fill="hold">
                                          <p:stCondLst>
                                            <p:cond delay="0"/>
                                          </p:stCondLst>
                                        </p:cTn>
                                        <p:tgtEl>
                                          <p:spTgt spid="154630">
                                            <p:txEl>
                                              <p:pRg st="7" end="7"/>
                                            </p:txEl>
                                          </p:spTgt>
                                        </p:tgtEl>
                                        <p:attrNameLst>
                                          <p:attrName>style.visibility</p:attrName>
                                        </p:attrNameLst>
                                      </p:cBhvr>
                                      <p:to>
                                        <p:strVal val="visible"/>
                                      </p:to>
                                    </p:set>
                                    <p:animEffect transition="in" filter="blinds(horizontal)">
                                      <p:cBhvr>
                                        <p:cTn id="105" dur="500"/>
                                        <p:tgtEl>
                                          <p:spTgt spid="154630">
                                            <p:txEl>
                                              <p:pRg st="7" end="7"/>
                                            </p:txEl>
                                          </p:spTgt>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19" presetClass="entr" presetSubtype="10" fill="hold" grpId="0" nodeType="clickEffect">
                                  <p:stCondLst>
                                    <p:cond delay="0"/>
                                  </p:stCondLst>
                                  <p:childTnLst>
                                    <p:set>
                                      <p:cBhvr>
                                        <p:cTn id="109" dur="1" fill="hold">
                                          <p:stCondLst>
                                            <p:cond delay="0"/>
                                          </p:stCondLst>
                                        </p:cTn>
                                        <p:tgtEl>
                                          <p:spTgt spid="154672"/>
                                        </p:tgtEl>
                                        <p:attrNameLst>
                                          <p:attrName>style.visibility</p:attrName>
                                        </p:attrNameLst>
                                      </p:cBhvr>
                                      <p:to>
                                        <p:strVal val="visible"/>
                                      </p:to>
                                    </p:set>
                                    <p:anim calcmode="lin" valueType="num">
                                      <p:cBhvr>
                                        <p:cTn id="110" dur="5000" fill="hold"/>
                                        <p:tgtEl>
                                          <p:spTgt spid="154672"/>
                                        </p:tgtEl>
                                        <p:attrNameLst>
                                          <p:attrName>ppt_w</p:attrName>
                                        </p:attrNameLst>
                                      </p:cBhvr>
                                      <p:tavLst>
                                        <p:tav tm="0" fmla="#ppt_w*sin(2.5*pi*$)">
                                          <p:val>
                                            <p:fltVal val="0"/>
                                          </p:val>
                                        </p:tav>
                                        <p:tav tm="100000">
                                          <p:val>
                                            <p:fltVal val="1"/>
                                          </p:val>
                                        </p:tav>
                                      </p:tavLst>
                                    </p:anim>
                                    <p:anim calcmode="lin" valueType="num">
                                      <p:cBhvr>
                                        <p:cTn id="111" dur="5000" fill="hold"/>
                                        <p:tgtEl>
                                          <p:spTgt spid="154672"/>
                                        </p:tgtEl>
                                        <p:attrNameLst>
                                          <p:attrName>ppt_h</p:attrName>
                                        </p:attrNameLst>
                                      </p:cBhvr>
                                      <p:tavLst>
                                        <p:tav tm="0">
                                          <p:val>
                                            <p:strVal val="#ppt_h"/>
                                          </p:val>
                                        </p:tav>
                                        <p:tav tm="100000">
                                          <p:val>
                                            <p:strVal val="#ppt_h"/>
                                          </p:val>
                                        </p:tav>
                                      </p:tavLst>
                                    </p:anim>
                                  </p:childTnLst>
                                </p:cTn>
                              </p:par>
                            </p:childTnLst>
                          </p:cTn>
                        </p:par>
                      </p:childTnLst>
                    </p:cTn>
                  </p:par>
                  <p:par>
                    <p:cTn id="112" fill="hold" nodeType="clickPar">
                      <p:stCondLst>
                        <p:cond delay="indefinite"/>
                      </p:stCondLst>
                      <p:childTnLst>
                        <p:par>
                          <p:cTn id="113" fill="hold" nodeType="withGroup">
                            <p:stCondLst>
                              <p:cond delay="0"/>
                            </p:stCondLst>
                            <p:childTnLst>
                              <p:par>
                                <p:cTn id="114" presetID="29" presetClass="entr" presetSubtype="0" fill="hold" nodeType="clickEffect">
                                  <p:stCondLst>
                                    <p:cond delay="0"/>
                                  </p:stCondLst>
                                  <p:childTnLst>
                                    <p:set>
                                      <p:cBhvr>
                                        <p:cTn id="115" dur="1" fill="hold">
                                          <p:stCondLst>
                                            <p:cond delay="0"/>
                                          </p:stCondLst>
                                        </p:cTn>
                                        <p:tgtEl>
                                          <p:spTgt spid="154630">
                                            <p:txEl>
                                              <p:pRg st="8" end="8"/>
                                            </p:txEl>
                                          </p:spTgt>
                                        </p:tgtEl>
                                        <p:attrNameLst>
                                          <p:attrName>style.visibility</p:attrName>
                                        </p:attrNameLst>
                                      </p:cBhvr>
                                      <p:to>
                                        <p:strVal val="visible"/>
                                      </p:to>
                                    </p:set>
                                    <p:anim calcmode="lin" valueType="num">
                                      <p:cBhvr>
                                        <p:cTn id="116" dur="1000" fill="hold"/>
                                        <p:tgtEl>
                                          <p:spTgt spid="154630">
                                            <p:txEl>
                                              <p:pRg st="8" end="8"/>
                                            </p:txEl>
                                          </p:spTgt>
                                        </p:tgtEl>
                                        <p:attrNameLst>
                                          <p:attrName>ppt_x</p:attrName>
                                        </p:attrNameLst>
                                      </p:cBhvr>
                                      <p:tavLst>
                                        <p:tav tm="0">
                                          <p:val>
                                            <p:strVal val="#ppt_x-.2"/>
                                          </p:val>
                                        </p:tav>
                                        <p:tav tm="100000">
                                          <p:val>
                                            <p:strVal val="#ppt_x"/>
                                          </p:val>
                                        </p:tav>
                                      </p:tavLst>
                                    </p:anim>
                                    <p:anim calcmode="lin" valueType="num">
                                      <p:cBhvr>
                                        <p:cTn id="117" dur="1000" fill="hold"/>
                                        <p:tgtEl>
                                          <p:spTgt spid="154630">
                                            <p:txEl>
                                              <p:pRg st="8" end="8"/>
                                            </p:txEl>
                                          </p:spTgt>
                                        </p:tgtEl>
                                        <p:attrNameLst>
                                          <p:attrName>ppt_y</p:attrName>
                                        </p:attrNameLst>
                                      </p:cBhvr>
                                      <p:tavLst>
                                        <p:tav tm="0">
                                          <p:val>
                                            <p:strVal val="#ppt_y"/>
                                          </p:val>
                                        </p:tav>
                                        <p:tav tm="100000">
                                          <p:val>
                                            <p:strVal val="#ppt_y"/>
                                          </p:val>
                                        </p:tav>
                                      </p:tavLst>
                                    </p:anim>
                                    <p:animEffect transition="in" filter="wipe(right)" prLst="gradientSize: 0.1">
                                      <p:cBhvr>
                                        <p:cTn id="118" dur="1000"/>
                                        <p:tgtEl>
                                          <p:spTgt spid="154630">
                                            <p:txEl>
                                              <p:pRg st="8" end="8"/>
                                            </p:txEl>
                                          </p:spTgt>
                                        </p:tgtEl>
                                      </p:cBhvr>
                                    </p:animEffect>
                                  </p:childTnLst>
                                </p:cTn>
                              </p:par>
                              <p:par>
                                <p:cTn id="119" presetID="29" presetClass="entr" presetSubtype="0" fill="hold" nodeType="withEffect">
                                  <p:stCondLst>
                                    <p:cond delay="0"/>
                                  </p:stCondLst>
                                  <p:childTnLst>
                                    <p:set>
                                      <p:cBhvr>
                                        <p:cTn id="120" dur="1" fill="hold">
                                          <p:stCondLst>
                                            <p:cond delay="0"/>
                                          </p:stCondLst>
                                        </p:cTn>
                                        <p:tgtEl>
                                          <p:spTgt spid="154630">
                                            <p:txEl>
                                              <p:pRg st="9" end="9"/>
                                            </p:txEl>
                                          </p:spTgt>
                                        </p:tgtEl>
                                        <p:attrNameLst>
                                          <p:attrName>style.visibility</p:attrName>
                                        </p:attrNameLst>
                                      </p:cBhvr>
                                      <p:to>
                                        <p:strVal val="visible"/>
                                      </p:to>
                                    </p:set>
                                    <p:anim calcmode="lin" valueType="num">
                                      <p:cBhvr>
                                        <p:cTn id="121" dur="1000" fill="hold"/>
                                        <p:tgtEl>
                                          <p:spTgt spid="154630">
                                            <p:txEl>
                                              <p:pRg st="9" end="9"/>
                                            </p:txEl>
                                          </p:spTgt>
                                        </p:tgtEl>
                                        <p:attrNameLst>
                                          <p:attrName>ppt_x</p:attrName>
                                        </p:attrNameLst>
                                      </p:cBhvr>
                                      <p:tavLst>
                                        <p:tav tm="0">
                                          <p:val>
                                            <p:strVal val="#ppt_x-.2"/>
                                          </p:val>
                                        </p:tav>
                                        <p:tav tm="100000">
                                          <p:val>
                                            <p:strVal val="#ppt_x"/>
                                          </p:val>
                                        </p:tav>
                                      </p:tavLst>
                                    </p:anim>
                                    <p:anim calcmode="lin" valueType="num">
                                      <p:cBhvr>
                                        <p:cTn id="122" dur="1000" fill="hold"/>
                                        <p:tgtEl>
                                          <p:spTgt spid="154630">
                                            <p:txEl>
                                              <p:pRg st="9" end="9"/>
                                            </p:txEl>
                                          </p:spTgt>
                                        </p:tgtEl>
                                        <p:attrNameLst>
                                          <p:attrName>ppt_y</p:attrName>
                                        </p:attrNameLst>
                                      </p:cBhvr>
                                      <p:tavLst>
                                        <p:tav tm="0">
                                          <p:val>
                                            <p:strVal val="#ppt_y"/>
                                          </p:val>
                                        </p:tav>
                                        <p:tav tm="100000">
                                          <p:val>
                                            <p:strVal val="#ppt_y"/>
                                          </p:val>
                                        </p:tav>
                                      </p:tavLst>
                                    </p:anim>
                                    <p:animEffect transition="in" filter="wipe(right)" prLst="gradientSize: 0.1">
                                      <p:cBhvr>
                                        <p:cTn id="123" dur="1000"/>
                                        <p:tgtEl>
                                          <p:spTgt spid="154630">
                                            <p:txEl>
                                              <p:pRg st="9" end="9"/>
                                            </p:txEl>
                                          </p:spTgt>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8" presetClass="exit" presetSubtype="16" fill="hold" nodeType="clickEffect">
                                  <p:stCondLst>
                                    <p:cond delay="0"/>
                                  </p:stCondLst>
                                  <p:childTnLst>
                                    <p:animEffect transition="out" filter="diamond(in)">
                                      <p:cBhvr>
                                        <p:cTn id="127" dur="2000"/>
                                        <p:tgtEl>
                                          <p:spTgt spid="154670"/>
                                        </p:tgtEl>
                                      </p:cBhvr>
                                    </p:animEffect>
                                    <p:set>
                                      <p:cBhvr>
                                        <p:cTn id="128" dur="1" fill="hold">
                                          <p:stCondLst>
                                            <p:cond delay="1999"/>
                                          </p:stCondLst>
                                        </p:cTn>
                                        <p:tgtEl>
                                          <p:spTgt spid="154670"/>
                                        </p:tgtEl>
                                        <p:attrNameLst>
                                          <p:attrName>style.visibility</p:attrName>
                                        </p:attrNameLst>
                                      </p:cBhvr>
                                      <p:to>
                                        <p:strVal val="hidden"/>
                                      </p:to>
                                    </p:se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9" presetClass="entr" presetSubtype="0" fill="hold" nodeType="clickEffect">
                                  <p:stCondLst>
                                    <p:cond delay="0"/>
                                  </p:stCondLst>
                                  <p:childTnLst>
                                    <p:set>
                                      <p:cBhvr>
                                        <p:cTn id="132" dur="1" fill="hold">
                                          <p:stCondLst>
                                            <p:cond delay="0"/>
                                          </p:stCondLst>
                                        </p:cTn>
                                        <p:tgtEl>
                                          <p:spTgt spid="154673"/>
                                        </p:tgtEl>
                                        <p:attrNameLst>
                                          <p:attrName>style.visibility</p:attrName>
                                        </p:attrNameLst>
                                      </p:cBhvr>
                                      <p:to>
                                        <p:strVal val="visible"/>
                                      </p:to>
                                    </p:set>
                                    <p:anim calcmode="lin" valueType="num">
                                      <p:cBhvr>
                                        <p:cTn id="133" dur="1000" fill="hold"/>
                                        <p:tgtEl>
                                          <p:spTgt spid="154673"/>
                                        </p:tgtEl>
                                        <p:attrNameLst>
                                          <p:attrName>ppt_x</p:attrName>
                                        </p:attrNameLst>
                                      </p:cBhvr>
                                      <p:tavLst>
                                        <p:tav tm="0">
                                          <p:val>
                                            <p:strVal val="#ppt_x-.2"/>
                                          </p:val>
                                        </p:tav>
                                        <p:tav tm="100000">
                                          <p:val>
                                            <p:strVal val="#ppt_x"/>
                                          </p:val>
                                        </p:tav>
                                      </p:tavLst>
                                    </p:anim>
                                    <p:anim calcmode="lin" valueType="num">
                                      <p:cBhvr>
                                        <p:cTn id="134" dur="1000" fill="hold"/>
                                        <p:tgtEl>
                                          <p:spTgt spid="154673"/>
                                        </p:tgtEl>
                                        <p:attrNameLst>
                                          <p:attrName>ppt_y</p:attrName>
                                        </p:attrNameLst>
                                      </p:cBhvr>
                                      <p:tavLst>
                                        <p:tav tm="0">
                                          <p:val>
                                            <p:strVal val="#ppt_y"/>
                                          </p:val>
                                        </p:tav>
                                        <p:tav tm="100000">
                                          <p:val>
                                            <p:strVal val="#ppt_y"/>
                                          </p:val>
                                        </p:tav>
                                      </p:tavLst>
                                    </p:anim>
                                    <p:animEffect transition="in" filter="wipe(right)" prLst="gradientSize: 0.1">
                                      <p:cBhvr>
                                        <p:cTn id="135" dur="1000"/>
                                        <p:tgtEl>
                                          <p:spTgt spid="1546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9" grpId="0" animBg="1"/>
      <p:bldP spid="154664" grpId="0"/>
      <p:bldP spid="154665" grpId="0"/>
      <p:bldP spid="154666" grpId="0"/>
      <p:bldP spid="154671" grpId="0" animBg="1"/>
      <p:bldP spid="15467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1">
            <a:extLst>
              <a:ext uri="{FF2B5EF4-FFF2-40B4-BE49-F238E27FC236}">
                <a16:creationId xmlns:a16="http://schemas.microsoft.com/office/drawing/2014/main" id="{630456D4-6268-4E4E-9488-577990EC148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014DED73-CEB7-4E0A-94A1-F7E6887EBC6D}" type="slidenum">
              <a:rPr kumimoji="0" lang="en-US" altLang="zh-CN" sz="1800">
                <a:solidFill>
                  <a:srgbClr val="009900"/>
                </a:solidFill>
              </a:rPr>
              <a:pPr eaLnBrk="1" hangingPunct="1"/>
              <a:t>28</a:t>
            </a:fld>
            <a:endParaRPr kumimoji="0" lang="en-US" altLang="zh-CN" sz="1800">
              <a:solidFill>
                <a:srgbClr val="009900"/>
              </a:solidFill>
            </a:endParaRPr>
          </a:p>
        </p:txBody>
      </p:sp>
      <p:sp>
        <p:nvSpPr>
          <p:cNvPr id="155652" name="Rectangle 4">
            <a:extLst>
              <a:ext uri="{FF2B5EF4-FFF2-40B4-BE49-F238E27FC236}">
                <a16:creationId xmlns:a16="http://schemas.microsoft.com/office/drawing/2014/main" id="{B8658BCE-8E08-495C-A4B6-0C7B21EE9388}"/>
              </a:ext>
            </a:extLst>
          </p:cNvPr>
          <p:cNvSpPr>
            <a:spLocks noChangeArrowheads="1"/>
          </p:cNvSpPr>
          <p:nvPr/>
        </p:nvSpPr>
        <p:spPr bwMode="auto">
          <a:xfrm>
            <a:off x="684213" y="692150"/>
            <a:ext cx="7958137" cy="396875"/>
          </a:xfrm>
          <a:prstGeom prst="rect">
            <a:avLst/>
          </a:prstGeom>
          <a:noFill/>
          <a:ln w="9525">
            <a:noFill/>
            <a:miter lim="800000"/>
            <a:headEnd/>
            <a:tailEnd/>
          </a:ln>
          <a:effectLst/>
        </p:spPr>
        <p:txBody>
          <a:bodyPr anchor="ctr">
            <a:spAutoFit/>
          </a:bodyPr>
          <a:lstStyle/>
          <a:p>
            <a:pPr>
              <a:defRPr/>
            </a:pPr>
            <a:r>
              <a:rPr lang="en-US" altLang="zh-CN" sz="2000" b="1" dirty="0"/>
              <a:t>       </a:t>
            </a:r>
            <a:r>
              <a:rPr lang="zh-CN" altLang="en-US" sz="2000" b="1" dirty="0"/>
              <a:t>例</a:t>
            </a:r>
            <a:r>
              <a:rPr lang="en-US" altLang="zh-CN" sz="2000" b="1" dirty="0"/>
              <a:t>8.19</a:t>
            </a:r>
            <a:r>
              <a:rPr lang="en-US" altLang="zh-CN" sz="2000" b="1" dirty="0">
                <a:effectLst>
                  <a:outerShdw blurRad="38100" dist="38100" dir="2700000" algn="tl">
                    <a:srgbClr val="C0C0C0"/>
                  </a:outerShdw>
                </a:effectLst>
              </a:rPr>
              <a:t>   </a:t>
            </a:r>
            <a:r>
              <a:rPr lang="zh-CN" altLang="en-US" sz="2000" b="1" dirty="0">
                <a:effectLst>
                  <a:outerShdw blurRad="38100" dist="38100" dir="2700000" algn="tl">
                    <a:srgbClr val="C0C0C0"/>
                  </a:outerShdw>
                </a:effectLst>
              </a:rPr>
              <a:t>未赋值指针数组引起的副作用举例。</a:t>
            </a:r>
          </a:p>
        </p:txBody>
      </p:sp>
      <p:sp>
        <p:nvSpPr>
          <p:cNvPr id="30724" name="Rectangle 5">
            <a:extLst>
              <a:ext uri="{FF2B5EF4-FFF2-40B4-BE49-F238E27FC236}">
                <a16:creationId xmlns:a16="http://schemas.microsoft.com/office/drawing/2014/main" id="{996C131F-0642-4760-A5AF-9558D6C3C883}"/>
              </a:ext>
            </a:extLst>
          </p:cNvPr>
          <p:cNvSpPr>
            <a:spLocks noChangeArrowheads="1"/>
          </p:cNvSpPr>
          <p:nvPr/>
        </p:nvSpPr>
        <p:spPr bwMode="auto">
          <a:xfrm>
            <a:off x="1260475" y="1125538"/>
            <a:ext cx="5688013" cy="4064000"/>
          </a:xfrm>
          <a:prstGeom prst="rect">
            <a:avLst/>
          </a:prstGeom>
          <a:noFill/>
          <a:ln w="9525" cap="rnd">
            <a:solidFill>
              <a:srgbClr val="80808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a:t>#include "stdio.h"</a:t>
            </a:r>
          </a:p>
          <a:p>
            <a:pPr eaLnBrk="1" hangingPunct="1"/>
            <a:r>
              <a:rPr lang="en-US" altLang="zh-CN" sz="2000"/>
              <a:t>#define N 6</a:t>
            </a:r>
          </a:p>
          <a:p>
            <a:pPr eaLnBrk="1" hangingPunct="1"/>
            <a:r>
              <a:rPr lang="en-US" altLang="zh-CN" sz="2000"/>
              <a:t>void main(void)</a:t>
            </a:r>
          </a:p>
          <a:p>
            <a:pPr eaLnBrk="1" hangingPunct="1"/>
            <a:r>
              <a:rPr lang="en-US" altLang="zh-CN" sz="2000"/>
              <a:t>{</a:t>
            </a:r>
          </a:p>
          <a:p>
            <a:pPr eaLnBrk="1" hangingPunct="1"/>
            <a:r>
              <a:rPr lang="en-US" altLang="zh-CN" sz="2000"/>
              <a:t>   int i,*p[N],sum=0;</a:t>
            </a:r>
          </a:p>
          <a:p>
            <a:pPr eaLnBrk="1" hangingPunct="1"/>
            <a:r>
              <a:rPr lang="en-US" altLang="zh-CN" sz="2000"/>
              <a:t>   for(i=0;i&lt;N;i++){</a:t>
            </a:r>
          </a:p>
          <a:p>
            <a:pPr eaLnBrk="1" hangingPunct="1"/>
            <a:r>
              <a:rPr lang="en-US" altLang="zh-CN" sz="2000"/>
              <a:t>     scanf("%d",p[i]);</a:t>
            </a:r>
          </a:p>
          <a:p>
            <a:pPr eaLnBrk="1" hangingPunct="1"/>
            <a:r>
              <a:rPr lang="en-US" altLang="zh-CN" sz="2000"/>
              <a:t>     sum+=*p[i];</a:t>
            </a:r>
          </a:p>
          <a:p>
            <a:pPr eaLnBrk="1" hangingPunct="1"/>
            <a:r>
              <a:rPr lang="en-US" altLang="zh-CN" sz="2000"/>
              <a:t>   }</a:t>
            </a:r>
          </a:p>
          <a:p>
            <a:pPr eaLnBrk="1" hangingPunct="1"/>
            <a:r>
              <a:rPr lang="en-US" altLang="zh-CN" sz="2000"/>
              <a:t>   for(i=0;i&lt;N;i++)</a:t>
            </a:r>
          </a:p>
          <a:p>
            <a:pPr eaLnBrk="1" hangingPunct="1"/>
            <a:r>
              <a:rPr lang="en-US" altLang="zh-CN" sz="2000"/>
              <a:t>     printf("p[%d]=%p,result=%d\n",i,p[i],*p[i]);</a:t>
            </a:r>
          </a:p>
          <a:p>
            <a:pPr eaLnBrk="1" hangingPunct="1"/>
            <a:r>
              <a:rPr lang="en-US" altLang="zh-CN" sz="2000"/>
              <a:t>   </a:t>
            </a:r>
            <a:r>
              <a:rPr lang="pt-BR" altLang="zh-CN" sz="2000"/>
              <a:t>printf("sum=%d\n",sum);</a:t>
            </a:r>
          </a:p>
          <a:p>
            <a:pPr eaLnBrk="1" hangingPunct="1"/>
            <a:r>
              <a:rPr lang="en-US" altLang="zh-CN" sz="2000"/>
              <a:t>}</a:t>
            </a:r>
          </a:p>
        </p:txBody>
      </p:sp>
      <p:graphicFrame>
        <p:nvGraphicFramePr>
          <p:cNvPr id="155671" name="Group 23">
            <a:extLst>
              <a:ext uri="{FF2B5EF4-FFF2-40B4-BE49-F238E27FC236}">
                <a16:creationId xmlns:a16="http://schemas.microsoft.com/office/drawing/2014/main" id="{5D0A4001-9185-4216-8393-C73B2BD91944}"/>
              </a:ext>
            </a:extLst>
          </p:cNvPr>
          <p:cNvGraphicFramePr>
            <a:graphicFrameLocks noGrp="1"/>
          </p:cNvGraphicFramePr>
          <p:nvPr/>
        </p:nvGraphicFramePr>
        <p:xfrm>
          <a:off x="2311400" y="5295900"/>
          <a:ext cx="4800600" cy="365125"/>
        </p:xfrm>
        <a:graphic>
          <a:graphicData uri="http://schemas.openxmlformats.org/drawingml/2006/table">
            <a:tbl>
              <a:tblPr/>
              <a:tblGrid>
                <a:gridCol w="800100">
                  <a:extLst>
                    <a:ext uri="{9D8B030D-6E8A-4147-A177-3AD203B41FA5}">
                      <a16:colId xmlns:a16="http://schemas.microsoft.com/office/drawing/2014/main" val="3633716942"/>
                    </a:ext>
                  </a:extLst>
                </a:gridCol>
                <a:gridCol w="800100">
                  <a:extLst>
                    <a:ext uri="{9D8B030D-6E8A-4147-A177-3AD203B41FA5}">
                      <a16:colId xmlns:a16="http://schemas.microsoft.com/office/drawing/2014/main" val="2063337558"/>
                    </a:ext>
                  </a:extLst>
                </a:gridCol>
                <a:gridCol w="800100">
                  <a:extLst>
                    <a:ext uri="{9D8B030D-6E8A-4147-A177-3AD203B41FA5}">
                      <a16:colId xmlns:a16="http://schemas.microsoft.com/office/drawing/2014/main" val="164536394"/>
                    </a:ext>
                  </a:extLst>
                </a:gridCol>
                <a:gridCol w="800100">
                  <a:extLst>
                    <a:ext uri="{9D8B030D-6E8A-4147-A177-3AD203B41FA5}">
                      <a16:colId xmlns:a16="http://schemas.microsoft.com/office/drawing/2014/main" val="3293288463"/>
                    </a:ext>
                  </a:extLst>
                </a:gridCol>
                <a:gridCol w="800100">
                  <a:extLst>
                    <a:ext uri="{9D8B030D-6E8A-4147-A177-3AD203B41FA5}">
                      <a16:colId xmlns:a16="http://schemas.microsoft.com/office/drawing/2014/main" val="3113424139"/>
                    </a:ext>
                  </a:extLst>
                </a:gridCol>
                <a:gridCol w="800100">
                  <a:extLst>
                    <a:ext uri="{9D8B030D-6E8A-4147-A177-3AD203B41FA5}">
                      <a16:colId xmlns:a16="http://schemas.microsoft.com/office/drawing/2014/main" val="2963464215"/>
                    </a:ext>
                  </a:extLst>
                </a:gridCol>
              </a:tblGrid>
              <a:tr h="23177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640674475"/>
                  </a:ext>
                </a:extLst>
              </a:tr>
            </a:tbl>
          </a:graphicData>
        </a:graphic>
      </p:graphicFrame>
      <p:sp>
        <p:nvSpPr>
          <p:cNvPr id="155672" name="Text Box 24">
            <a:extLst>
              <a:ext uri="{FF2B5EF4-FFF2-40B4-BE49-F238E27FC236}">
                <a16:creationId xmlns:a16="http://schemas.microsoft.com/office/drawing/2014/main" id="{5F8C3993-B052-4B04-94E7-C8E3613D7B89}"/>
              </a:ext>
            </a:extLst>
          </p:cNvPr>
          <p:cNvSpPr txBox="1">
            <a:spLocks noChangeArrowheads="1"/>
          </p:cNvSpPr>
          <p:nvPr/>
        </p:nvSpPr>
        <p:spPr bwMode="auto">
          <a:xfrm>
            <a:off x="1946275" y="5157788"/>
            <a:ext cx="431800" cy="396875"/>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2000" b="1">
                <a:effectLst>
                  <a:outerShdw blurRad="38100" dist="38100" dir="2700000" algn="tl">
                    <a:srgbClr val="C0C0C0"/>
                  </a:outerShdw>
                </a:effectLst>
              </a:rPr>
              <a:t>p</a:t>
            </a:r>
          </a:p>
        </p:txBody>
      </p:sp>
      <p:graphicFrame>
        <p:nvGraphicFramePr>
          <p:cNvPr id="155721" name="Group 73">
            <a:extLst>
              <a:ext uri="{FF2B5EF4-FFF2-40B4-BE49-F238E27FC236}">
                <a16:creationId xmlns:a16="http://schemas.microsoft.com/office/drawing/2014/main" id="{45A28505-B130-408F-B9E4-96A872BF7B5F}"/>
              </a:ext>
            </a:extLst>
          </p:cNvPr>
          <p:cNvGraphicFramePr>
            <a:graphicFrameLocks noGrp="1"/>
          </p:cNvGraphicFramePr>
          <p:nvPr/>
        </p:nvGraphicFramePr>
        <p:xfrm>
          <a:off x="2311400" y="5805488"/>
          <a:ext cx="800100" cy="365125"/>
        </p:xfrm>
        <a:graphic>
          <a:graphicData uri="http://schemas.openxmlformats.org/drawingml/2006/table">
            <a:tbl>
              <a:tblPr/>
              <a:tblGrid>
                <a:gridCol w="800100">
                  <a:extLst>
                    <a:ext uri="{9D8B030D-6E8A-4147-A177-3AD203B41FA5}">
                      <a16:colId xmlns:a16="http://schemas.microsoft.com/office/drawing/2014/main" val="2443577195"/>
                    </a:ext>
                  </a:extLst>
                </a:gridCol>
              </a:tblGrid>
              <a:tr h="23177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a:t>
                      </a:r>
                    </a:p>
                  </a:txBody>
                  <a:tcPr horzOverflow="overflow">
                    <a:lnL w="28575" cap="flat" cmpd="sng" algn="ctr">
                      <a:solidFill>
                        <a:schemeClr val="tx2"/>
                      </a:solidFill>
                      <a:prstDash val="sysDash"/>
                      <a:miter lim="800000"/>
                      <a:headEnd type="none" w="med" len="med"/>
                      <a:tailEnd type="none" w="med" len="med"/>
                    </a:lnL>
                    <a:lnR w="28575" cap="flat" cmpd="sng" algn="ctr">
                      <a:solidFill>
                        <a:schemeClr val="tx2"/>
                      </a:solidFill>
                      <a:prstDash val="sysDash"/>
                      <a:miter lim="800000"/>
                      <a:headEnd type="none" w="med" len="med"/>
                      <a:tailEnd type="none" w="med" len="med"/>
                    </a:lnR>
                    <a:lnT w="28575" cap="flat" cmpd="sng" algn="ctr">
                      <a:solidFill>
                        <a:schemeClr val="tx2"/>
                      </a:solidFill>
                      <a:prstDash val="sysDash"/>
                      <a:miter lim="800000"/>
                      <a:headEnd type="none" w="med" len="med"/>
                      <a:tailEnd type="none" w="med" len="med"/>
                    </a:lnT>
                    <a:lnB w="28575" cap="flat" cmpd="sng" algn="ctr">
                      <a:solidFill>
                        <a:schemeClr val="tx2"/>
                      </a:solidFill>
                      <a:prstDash val="sysDash"/>
                      <a:miter lim="800000"/>
                      <a:headEnd type="none" w="med" len="med"/>
                      <a:tailEnd type="none" w="med" len="med"/>
                    </a:lnB>
                    <a:lnTlToBr>
                      <a:noFill/>
                    </a:lnTlToBr>
                    <a:lnBlToTr>
                      <a:noFill/>
                    </a:lnBlToTr>
                    <a:noFill/>
                  </a:tcPr>
                </a:tc>
                <a:extLst>
                  <a:ext uri="{0D108BD9-81ED-4DB2-BD59-A6C34878D82A}">
                    <a16:rowId xmlns:a16="http://schemas.microsoft.com/office/drawing/2014/main" val="1409615221"/>
                  </a:ext>
                </a:extLst>
              </a:tr>
            </a:tbl>
          </a:graphicData>
        </a:graphic>
      </p:graphicFrame>
      <p:graphicFrame>
        <p:nvGraphicFramePr>
          <p:cNvPr id="155722" name="Group 74">
            <a:extLst>
              <a:ext uri="{FF2B5EF4-FFF2-40B4-BE49-F238E27FC236}">
                <a16:creationId xmlns:a16="http://schemas.microsoft.com/office/drawing/2014/main" id="{040B8C2B-D2DC-4110-9EEB-17DC42C1041C}"/>
              </a:ext>
            </a:extLst>
          </p:cNvPr>
          <p:cNvGraphicFramePr>
            <a:graphicFrameLocks noGrp="1"/>
          </p:cNvGraphicFramePr>
          <p:nvPr/>
        </p:nvGraphicFramePr>
        <p:xfrm>
          <a:off x="3248025" y="5805488"/>
          <a:ext cx="800100" cy="365125"/>
        </p:xfrm>
        <a:graphic>
          <a:graphicData uri="http://schemas.openxmlformats.org/drawingml/2006/table">
            <a:tbl>
              <a:tblPr/>
              <a:tblGrid>
                <a:gridCol w="800100">
                  <a:extLst>
                    <a:ext uri="{9D8B030D-6E8A-4147-A177-3AD203B41FA5}">
                      <a16:colId xmlns:a16="http://schemas.microsoft.com/office/drawing/2014/main" val="2398855304"/>
                    </a:ext>
                  </a:extLst>
                </a:gridCol>
              </a:tblGrid>
              <a:tr h="23177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a:t>
                      </a:r>
                    </a:p>
                  </a:txBody>
                  <a:tcPr horzOverflow="overflow">
                    <a:lnL w="28575" cap="flat" cmpd="sng" algn="ctr">
                      <a:solidFill>
                        <a:schemeClr val="tx2"/>
                      </a:solidFill>
                      <a:prstDash val="sysDash"/>
                      <a:miter lim="800000"/>
                      <a:headEnd type="none" w="med" len="med"/>
                      <a:tailEnd type="none" w="med" len="med"/>
                    </a:lnL>
                    <a:lnR w="28575" cap="flat" cmpd="sng" algn="ctr">
                      <a:solidFill>
                        <a:schemeClr val="tx2"/>
                      </a:solidFill>
                      <a:prstDash val="sysDash"/>
                      <a:miter lim="800000"/>
                      <a:headEnd type="none" w="med" len="med"/>
                      <a:tailEnd type="none" w="med" len="med"/>
                    </a:lnR>
                    <a:lnT w="28575" cap="flat" cmpd="sng" algn="ctr">
                      <a:solidFill>
                        <a:schemeClr val="tx2"/>
                      </a:solidFill>
                      <a:prstDash val="sysDash"/>
                      <a:miter lim="800000"/>
                      <a:headEnd type="none" w="med" len="med"/>
                      <a:tailEnd type="none" w="med" len="med"/>
                    </a:lnT>
                    <a:lnB w="28575" cap="flat" cmpd="sng" algn="ctr">
                      <a:solidFill>
                        <a:schemeClr val="tx2"/>
                      </a:solidFill>
                      <a:prstDash val="sysDash"/>
                      <a:miter lim="800000"/>
                      <a:headEnd type="none" w="med" len="med"/>
                      <a:tailEnd type="none" w="med" len="med"/>
                    </a:lnB>
                    <a:lnTlToBr>
                      <a:noFill/>
                    </a:lnTlToBr>
                    <a:lnBlToTr>
                      <a:noFill/>
                    </a:lnBlToTr>
                    <a:noFill/>
                  </a:tcPr>
                </a:tc>
                <a:extLst>
                  <a:ext uri="{0D108BD9-81ED-4DB2-BD59-A6C34878D82A}">
                    <a16:rowId xmlns:a16="http://schemas.microsoft.com/office/drawing/2014/main" val="3661622553"/>
                  </a:ext>
                </a:extLst>
              </a:tr>
            </a:tbl>
          </a:graphicData>
        </a:graphic>
      </p:graphicFrame>
      <p:graphicFrame>
        <p:nvGraphicFramePr>
          <p:cNvPr id="155728" name="Group 80">
            <a:extLst>
              <a:ext uri="{FF2B5EF4-FFF2-40B4-BE49-F238E27FC236}">
                <a16:creationId xmlns:a16="http://schemas.microsoft.com/office/drawing/2014/main" id="{86F9440F-A654-40A1-8BC7-11597FDEBD37}"/>
              </a:ext>
            </a:extLst>
          </p:cNvPr>
          <p:cNvGraphicFramePr>
            <a:graphicFrameLocks noGrp="1"/>
          </p:cNvGraphicFramePr>
          <p:nvPr/>
        </p:nvGraphicFramePr>
        <p:xfrm>
          <a:off x="4194175" y="5815013"/>
          <a:ext cx="800100" cy="365125"/>
        </p:xfrm>
        <a:graphic>
          <a:graphicData uri="http://schemas.openxmlformats.org/drawingml/2006/table">
            <a:tbl>
              <a:tblPr/>
              <a:tblGrid>
                <a:gridCol w="800100">
                  <a:extLst>
                    <a:ext uri="{9D8B030D-6E8A-4147-A177-3AD203B41FA5}">
                      <a16:colId xmlns:a16="http://schemas.microsoft.com/office/drawing/2014/main" val="1907193750"/>
                    </a:ext>
                  </a:extLst>
                </a:gridCol>
              </a:tblGrid>
              <a:tr h="23177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a:t>
                      </a:r>
                    </a:p>
                  </a:txBody>
                  <a:tcPr horzOverflow="overflow">
                    <a:lnL w="28575" cap="flat" cmpd="sng" algn="ctr">
                      <a:solidFill>
                        <a:schemeClr val="tx2"/>
                      </a:solidFill>
                      <a:prstDash val="sysDash"/>
                      <a:miter lim="800000"/>
                      <a:headEnd type="none" w="med" len="med"/>
                      <a:tailEnd type="none" w="med" len="med"/>
                    </a:lnL>
                    <a:lnR w="28575" cap="flat" cmpd="sng" algn="ctr">
                      <a:solidFill>
                        <a:schemeClr val="tx2"/>
                      </a:solidFill>
                      <a:prstDash val="sysDash"/>
                      <a:miter lim="800000"/>
                      <a:headEnd type="none" w="med" len="med"/>
                      <a:tailEnd type="none" w="med" len="med"/>
                    </a:lnR>
                    <a:lnT w="28575" cap="flat" cmpd="sng" algn="ctr">
                      <a:solidFill>
                        <a:schemeClr val="tx2"/>
                      </a:solidFill>
                      <a:prstDash val="sysDash"/>
                      <a:miter lim="800000"/>
                      <a:headEnd type="none" w="med" len="med"/>
                      <a:tailEnd type="none" w="med" len="med"/>
                    </a:lnT>
                    <a:lnB w="28575" cap="flat" cmpd="sng" algn="ctr">
                      <a:solidFill>
                        <a:schemeClr val="tx2"/>
                      </a:solidFill>
                      <a:prstDash val="sysDash"/>
                      <a:miter lim="800000"/>
                      <a:headEnd type="none" w="med" len="med"/>
                      <a:tailEnd type="none" w="med" len="med"/>
                    </a:lnB>
                    <a:lnTlToBr>
                      <a:noFill/>
                    </a:lnTlToBr>
                    <a:lnBlToTr>
                      <a:noFill/>
                    </a:lnBlToTr>
                    <a:noFill/>
                  </a:tcPr>
                </a:tc>
                <a:extLst>
                  <a:ext uri="{0D108BD9-81ED-4DB2-BD59-A6C34878D82A}">
                    <a16:rowId xmlns:a16="http://schemas.microsoft.com/office/drawing/2014/main" val="4204884209"/>
                  </a:ext>
                </a:extLst>
              </a:tr>
            </a:tbl>
          </a:graphicData>
        </a:graphic>
      </p:graphicFrame>
      <p:graphicFrame>
        <p:nvGraphicFramePr>
          <p:cNvPr id="155734" name="Group 86">
            <a:extLst>
              <a:ext uri="{FF2B5EF4-FFF2-40B4-BE49-F238E27FC236}">
                <a16:creationId xmlns:a16="http://schemas.microsoft.com/office/drawing/2014/main" id="{DA7DE1FE-0CF2-40B1-A846-CFEC272B6110}"/>
              </a:ext>
            </a:extLst>
          </p:cNvPr>
          <p:cNvGraphicFramePr>
            <a:graphicFrameLocks noGrp="1"/>
          </p:cNvGraphicFramePr>
          <p:nvPr/>
        </p:nvGraphicFramePr>
        <p:xfrm>
          <a:off x="5140325" y="5815013"/>
          <a:ext cx="800100" cy="365125"/>
        </p:xfrm>
        <a:graphic>
          <a:graphicData uri="http://schemas.openxmlformats.org/drawingml/2006/table">
            <a:tbl>
              <a:tblPr/>
              <a:tblGrid>
                <a:gridCol w="800100">
                  <a:extLst>
                    <a:ext uri="{9D8B030D-6E8A-4147-A177-3AD203B41FA5}">
                      <a16:colId xmlns:a16="http://schemas.microsoft.com/office/drawing/2014/main" val="664458561"/>
                    </a:ext>
                  </a:extLst>
                </a:gridCol>
              </a:tblGrid>
              <a:tr h="23177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a:t>
                      </a:r>
                    </a:p>
                  </a:txBody>
                  <a:tcPr horzOverflow="overflow">
                    <a:lnL w="28575" cap="flat" cmpd="sng" algn="ctr">
                      <a:solidFill>
                        <a:schemeClr val="tx2"/>
                      </a:solidFill>
                      <a:prstDash val="sysDash"/>
                      <a:miter lim="800000"/>
                      <a:headEnd type="none" w="med" len="med"/>
                      <a:tailEnd type="none" w="med" len="med"/>
                    </a:lnL>
                    <a:lnR w="28575" cap="flat" cmpd="sng" algn="ctr">
                      <a:solidFill>
                        <a:schemeClr val="tx2"/>
                      </a:solidFill>
                      <a:prstDash val="sysDash"/>
                      <a:miter lim="800000"/>
                      <a:headEnd type="none" w="med" len="med"/>
                      <a:tailEnd type="none" w="med" len="med"/>
                    </a:lnR>
                    <a:lnT w="28575" cap="flat" cmpd="sng" algn="ctr">
                      <a:solidFill>
                        <a:schemeClr val="tx2"/>
                      </a:solidFill>
                      <a:prstDash val="sysDash"/>
                      <a:miter lim="800000"/>
                      <a:headEnd type="none" w="med" len="med"/>
                      <a:tailEnd type="none" w="med" len="med"/>
                    </a:lnT>
                    <a:lnB w="28575" cap="flat" cmpd="sng" algn="ctr">
                      <a:solidFill>
                        <a:schemeClr val="tx2"/>
                      </a:solidFill>
                      <a:prstDash val="sysDash"/>
                      <a:miter lim="800000"/>
                      <a:headEnd type="none" w="med" len="med"/>
                      <a:tailEnd type="none" w="med" len="med"/>
                    </a:lnB>
                    <a:lnTlToBr>
                      <a:noFill/>
                    </a:lnTlToBr>
                    <a:lnBlToTr>
                      <a:noFill/>
                    </a:lnBlToTr>
                    <a:noFill/>
                  </a:tcPr>
                </a:tc>
                <a:extLst>
                  <a:ext uri="{0D108BD9-81ED-4DB2-BD59-A6C34878D82A}">
                    <a16:rowId xmlns:a16="http://schemas.microsoft.com/office/drawing/2014/main" val="662997463"/>
                  </a:ext>
                </a:extLst>
              </a:tr>
            </a:tbl>
          </a:graphicData>
        </a:graphic>
      </p:graphicFrame>
      <p:graphicFrame>
        <p:nvGraphicFramePr>
          <p:cNvPr id="155740" name="Group 92">
            <a:extLst>
              <a:ext uri="{FF2B5EF4-FFF2-40B4-BE49-F238E27FC236}">
                <a16:creationId xmlns:a16="http://schemas.microsoft.com/office/drawing/2014/main" id="{951630C9-0EE3-43BA-A5DF-02724B48BF64}"/>
              </a:ext>
            </a:extLst>
          </p:cNvPr>
          <p:cNvGraphicFramePr>
            <a:graphicFrameLocks noGrp="1"/>
          </p:cNvGraphicFramePr>
          <p:nvPr/>
        </p:nvGraphicFramePr>
        <p:xfrm>
          <a:off x="6096000" y="5815013"/>
          <a:ext cx="800100" cy="365125"/>
        </p:xfrm>
        <a:graphic>
          <a:graphicData uri="http://schemas.openxmlformats.org/drawingml/2006/table">
            <a:tbl>
              <a:tblPr/>
              <a:tblGrid>
                <a:gridCol w="800100">
                  <a:extLst>
                    <a:ext uri="{9D8B030D-6E8A-4147-A177-3AD203B41FA5}">
                      <a16:colId xmlns:a16="http://schemas.microsoft.com/office/drawing/2014/main" val="3867747804"/>
                    </a:ext>
                  </a:extLst>
                </a:gridCol>
              </a:tblGrid>
              <a:tr h="23177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a:t>
                      </a:r>
                    </a:p>
                  </a:txBody>
                  <a:tcPr horzOverflow="overflow">
                    <a:lnL w="28575" cap="flat" cmpd="sng" algn="ctr">
                      <a:solidFill>
                        <a:schemeClr val="tx2"/>
                      </a:solidFill>
                      <a:prstDash val="sysDash"/>
                      <a:miter lim="800000"/>
                      <a:headEnd type="none" w="med" len="med"/>
                      <a:tailEnd type="none" w="med" len="med"/>
                    </a:lnL>
                    <a:lnR w="28575" cap="flat" cmpd="sng" algn="ctr">
                      <a:solidFill>
                        <a:schemeClr val="tx2"/>
                      </a:solidFill>
                      <a:prstDash val="sysDash"/>
                      <a:miter lim="800000"/>
                      <a:headEnd type="none" w="med" len="med"/>
                      <a:tailEnd type="none" w="med" len="med"/>
                    </a:lnR>
                    <a:lnT w="28575" cap="flat" cmpd="sng" algn="ctr">
                      <a:solidFill>
                        <a:schemeClr val="tx2"/>
                      </a:solidFill>
                      <a:prstDash val="sysDash"/>
                      <a:miter lim="800000"/>
                      <a:headEnd type="none" w="med" len="med"/>
                      <a:tailEnd type="none" w="med" len="med"/>
                    </a:lnT>
                    <a:lnB w="28575" cap="flat" cmpd="sng" algn="ctr">
                      <a:solidFill>
                        <a:schemeClr val="tx2"/>
                      </a:solidFill>
                      <a:prstDash val="sysDash"/>
                      <a:miter lim="800000"/>
                      <a:headEnd type="none" w="med" len="med"/>
                      <a:tailEnd type="none" w="med" len="med"/>
                    </a:lnB>
                    <a:lnTlToBr>
                      <a:noFill/>
                    </a:lnTlToBr>
                    <a:lnBlToTr>
                      <a:noFill/>
                    </a:lnBlToTr>
                    <a:noFill/>
                  </a:tcPr>
                </a:tc>
                <a:extLst>
                  <a:ext uri="{0D108BD9-81ED-4DB2-BD59-A6C34878D82A}">
                    <a16:rowId xmlns:a16="http://schemas.microsoft.com/office/drawing/2014/main" val="3287058703"/>
                  </a:ext>
                </a:extLst>
              </a:tr>
            </a:tbl>
          </a:graphicData>
        </a:graphic>
      </p:graphicFrame>
      <p:graphicFrame>
        <p:nvGraphicFramePr>
          <p:cNvPr id="155746" name="Group 98">
            <a:extLst>
              <a:ext uri="{FF2B5EF4-FFF2-40B4-BE49-F238E27FC236}">
                <a16:creationId xmlns:a16="http://schemas.microsoft.com/office/drawing/2014/main" id="{7EE54036-D892-4FF8-A575-3B646A7DAC61}"/>
              </a:ext>
            </a:extLst>
          </p:cNvPr>
          <p:cNvGraphicFramePr>
            <a:graphicFrameLocks noGrp="1"/>
          </p:cNvGraphicFramePr>
          <p:nvPr/>
        </p:nvGraphicFramePr>
        <p:xfrm>
          <a:off x="7031038" y="5805488"/>
          <a:ext cx="800100" cy="365125"/>
        </p:xfrm>
        <a:graphic>
          <a:graphicData uri="http://schemas.openxmlformats.org/drawingml/2006/table">
            <a:tbl>
              <a:tblPr/>
              <a:tblGrid>
                <a:gridCol w="800100">
                  <a:extLst>
                    <a:ext uri="{9D8B030D-6E8A-4147-A177-3AD203B41FA5}">
                      <a16:colId xmlns:a16="http://schemas.microsoft.com/office/drawing/2014/main" val="3947477134"/>
                    </a:ext>
                  </a:extLst>
                </a:gridCol>
              </a:tblGrid>
              <a:tr h="23177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a:t>
                      </a:r>
                    </a:p>
                  </a:txBody>
                  <a:tcPr horzOverflow="overflow">
                    <a:lnL w="28575" cap="flat" cmpd="sng" algn="ctr">
                      <a:solidFill>
                        <a:schemeClr val="tx2"/>
                      </a:solidFill>
                      <a:prstDash val="sysDash"/>
                      <a:miter lim="800000"/>
                      <a:headEnd type="none" w="med" len="med"/>
                      <a:tailEnd type="none" w="med" len="med"/>
                    </a:lnL>
                    <a:lnR w="28575" cap="flat" cmpd="sng" algn="ctr">
                      <a:solidFill>
                        <a:schemeClr val="tx2"/>
                      </a:solidFill>
                      <a:prstDash val="sysDash"/>
                      <a:miter lim="800000"/>
                      <a:headEnd type="none" w="med" len="med"/>
                      <a:tailEnd type="none" w="med" len="med"/>
                    </a:lnR>
                    <a:lnT w="28575" cap="flat" cmpd="sng" algn="ctr">
                      <a:solidFill>
                        <a:schemeClr val="tx2"/>
                      </a:solidFill>
                      <a:prstDash val="sysDash"/>
                      <a:miter lim="800000"/>
                      <a:headEnd type="none" w="med" len="med"/>
                      <a:tailEnd type="none" w="med" len="med"/>
                    </a:lnT>
                    <a:lnB w="28575" cap="flat" cmpd="sng" algn="ctr">
                      <a:solidFill>
                        <a:schemeClr val="tx2"/>
                      </a:solidFill>
                      <a:prstDash val="sysDash"/>
                      <a:miter lim="800000"/>
                      <a:headEnd type="none" w="med" len="med"/>
                      <a:tailEnd type="none" w="med" len="med"/>
                    </a:lnB>
                    <a:lnTlToBr>
                      <a:noFill/>
                    </a:lnTlToBr>
                    <a:lnBlToTr>
                      <a:noFill/>
                    </a:lnBlToTr>
                    <a:noFill/>
                  </a:tcPr>
                </a:tc>
                <a:extLst>
                  <a:ext uri="{0D108BD9-81ED-4DB2-BD59-A6C34878D82A}">
                    <a16:rowId xmlns:a16="http://schemas.microsoft.com/office/drawing/2014/main" val="3043199220"/>
                  </a:ext>
                </a:extLst>
              </a:tr>
            </a:tbl>
          </a:graphicData>
        </a:graphic>
      </p:graphicFrame>
      <p:graphicFrame>
        <p:nvGraphicFramePr>
          <p:cNvPr id="155788" name="Group 140">
            <a:extLst>
              <a:ext uri="{FF2B5EF4-FFF2-40B4-BE49-F238E27FC236}">
                <a16:creationId xmlns:a16="http://schemas.microsoft.com/office/drawing/2014/main" id="{A1A8C73D-D63D-4549-BA48-77ED036B6910}"/>
              </a:ext>
            </a:extLst>
          </p:cNvPr>
          <p:cNvGraphicFramePr>
            <a:graphicFrameLocks noGrp="1"/>
          </p:cNvGraphicFramePr>
          <p:nvPr/>
        </p:nvGraphicFramePr>
        <p:xfrm>
          <a:off x="2292350" y="6127750"/>
          <a:ext cx="800100" cy="365125"/>
        </p:xfrm>
        <a:graphic>
          <a:graphicData uri="http://schemas.openxmlformats.org/drawingml/2006/table">
            <a:tbl>
              <a:tblPr/>
              <a:tblGrid>
                <a:gridCol w="800100">
                  <a:extLst>
                    <a:ext uri="{9D8B030D-6E8A-4147-A177-3AD203B41FA5}">
                      <a16:colId xmlns:a16="http://schemas.microsoft.com/office/drawing/2014/main" val="20000"/>
                    </a:ext>
                  </a:extLst>
                </a:gridCol>
              </a:tblGrid>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*P[0]</a:t>
                      </a:r>
                    </a:p>
                  </a:txBody>
                  <a:tcPr marT="45641" marB="45641"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55789" name="Group 141">
            <a:extLst>
              <a:ext uri="{FF2B5EF4-FFF2-40B4-BE49-F238E27FC236}">
                <a16:creationId xmlns:a16="http://schemas.microsoft.com/office/drawing/2014/main" id="{7895EECA-618E-473D-AC6D-3E189D907F87}"/>
              </a:ext>
            </a:extLst>
          </p:cNvPr>
          <p:cNvGraphicFramePr>
            <a:graphicFrameLocks noGrp="1"/>
          </p:cNvGraphicFramePr>
          <p:nvPr/>
        </p:nvGraphicFramePr>
        <p:xfrm>
          <a:off x="3228975" y="6127750"/>
          <a:ext cx="800100" cy="365125"/>
        </p:xfrm>
        <a:graphic>
          <a:graphicData uri="http://schemas.openxmlformats.org/drawingml/2006/table">
            <a:tbl>
              <a:tblPr/>
              <a:tblGrid>
                <a:gridCol w="800100">
                  <a:extLst>
                    <a:ext uri="{9D8B030D-6E8A-4147-A177-3AD203B41FA5}">
                      <a16:colId xmlns:a16="http://schemas.microsoft.com/office/drawing/2014/main" val="20000"/>
                    </a:ext>
                  </a:extLst>
                </a:gridCol>
              </a:tblGrid>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*P[1]</a:t>
                      </a:r>
                    </a:p>
                  </a:txBody>
                  <a:tcPr marT="45641" marB="45641"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55795" name="Group 147">
            <a:extLst>
              <a:ext uri="{FF2B5EF4-FFF2-40B4-BE49-F238E27FC236}">
                <a16:creationId xmlns:a16="http://schemas.microsoft.com/office/drawing/2014/main" id="{34456DAC-E4EF-4701-A530-F22CA8E09AD7}"/>
              </a:ext>
            </a:extLst>
          </p:cNvPr>
          <p:cNvGraphicFramePr>
            <a:graphicFrameLocks noGrp="1"/>
          </p:cNvGraphicFramePr>
          <p:nvPr/>
        </p:nvGraphicFramePr>
        <p:xfrm>
          <a:off x="4175125" y="6137275"/>
          <a:ext cx="800100" cy="365125"/>
        </p:xfrm>
        <a:graphic>
          <a:graphicData uri="http://schemas.openxmlformats.org/drawingml/2006/table">
            <a:tbl>
              <a:tblPr/>
              <a:tblGrid>
                <a:gridCol w="800100">
                  <a:extLst>
                    <a:ext uri="{9D8B030D-6E8A-4147-A177-3AD203B41FA5}">
                      <a16:colId xmlns:a16="http://schemas.microsoft.com/office/drawing/2014/main" val="20000"/>
                    </a:ext>
                  </a:extLst>
                </a:gridCol>
              </a:tblGrid>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*P[2]</a:t>
                      </a:r>
                      <a:endPar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endParaRPr>
                    </a:p>
                  </a:txBody>
                  <a:tcPr marT="45641" marB="45641"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55791" name="Group 143">
            <a:extLst>
              <a:ext uri="{FF2B5EF4-FFF2-40B4-BE49-F238E27FC236}">
                <a16:creationId xmlns:a16="http://schemas.microsoft.com/office/drawing/2014/main" id="{B5198A2A-A21C-4683-9FC6-98DB71277B46}"/>
              </a:ext>
            </a:extLst>
          </p:cNvPr>
          <p:cNvGraphicFramePr>
            <a:graphicFrameLocks noGrp="1"/>
          </p:cNvGraphicFramePr>
          <p:nvPr/>
        </p:nvGraphicFramePr>
        <p:xfrm>
          <a:off x="5121275" y="6137275"/>
          <a:ext cx="800100" cy="365125"/>
        </p:xfrm>
        <a:graphic>
          <a:graphicData uri="http://schemas.openxmlformats.org/drawingml/2006/table">
            <a:tbl>
              <a:tblPr/>
              <a:tblGrid>
                <a:gridCol w="800100">
                  <a:extLst>
                    <a:ext uri="{9D8B030D-6E8A-4147-A177-3AD203B41FA5}">
                      <a16:colId xmlns:a16="http://schemas.microsoft.com/office/drawing/2014/main" val="20000"/>
                    </a:ext>
                  </a:extLst>
                </a:gridCol>
              </a:tblGrid>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*P[3]</a:t>
                      </a:r>
                    </a:p>
                  </a:txBody>
                  <a:tcPr marT="45641" marB="45641"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55792" name="Group 144">
            <a:extLst>
              <a:ext uri="{FF2B5EF4-FFF2-40B4-BE49-F238E27FC236}">
                <a16:creationId xmlns:a16="http://schemas.microsoft.com/office/drawing/2014/main" id="{9C6E19FE-9EA7-4006-952D-1708815C1446}"/>
              </a:ext>
            </a:extLst>
          </p:cNvPr>
          <p:cNvGraphicFramePr>
            <a:graphicFrameLocks noGrp="1"/>
          </p:cNvGraphicFramePr>
          <p:nvPr/>
        </p:nvGraphicFramePr>
        <p:xfrm>
          <a:off x="6076950" y="6137275"/>
          <a:ext cx="800100" cy="365125"/>
        </p:xfrm>
        <a:graphic>
          <a:graphicData uri="http://schemas.openxmlformats.org/drawingml/2006/table">
            <a:tbl>
              <a:tblPr/>
              <a:tblGrid>
                <a:gridCol w="800100">
                  <a:extLst>
                    <a:ext uri="{9D8B030D-6E8A-4147-A177-3AD203B41FA5}">
                      <a16:colId xmlns:a16="http://schemas.microsoft.com/office/drawing/2014/main" val="20000"/>
                    </a:ext>
                  </a:extLst>
                </a:gridCol>
              </a:tblGrid>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*P[4]</a:t>
                      </a:r>
                    </a:p>
                  </a:txBody>
                  <a:tcPr marT="45641" marB="45641"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55793" name="Group 145">
            <a:extLst>
              <a:ext uri="{FF2B5EF4-FFF2-40B4-BE49-F238E27FC236}">
                <a16:creationId xmlns:a16="http://schemas.microsoft.com/office/drawing/2014/main" id="{92DE36C5-99EB-45F1-91E2-CB95CC77FFB0}"/>
              </a:ext>
            </a:extLst>
          </p:cNvPr>
          <p:cNvGraphicFramePr>
            <a:graphicFrameLocks noGrp="1"/>
          </p:cNvGraphicFramePr>
          <p:nvPr/>
        </p:nvGraphicFramePr>
        <p:xfrm>
          <a:off x="7011988" y="6127750"/>
          <a:ext cx="800100" cy="365125"/>
        </p:xfrm>
        <a:graphic>
          <a:graphicData uri="http://schemas.openxmlformats.org/drawingml/2006/table">
            <a:tbl>
              <a:tblPr/>
              <a:tblGrid>
                <a:gridCol w="800100">
                  <a:extLst>
                    <a:ext uri="{9D8B030D-6E8A-4147-A177-3AD203B41FA5}">
                      <a16:colId xmlns:a16="http://schemas.microsoft.com/office/drawing/2014/main" val="20000"/>
                    </a:ext>
                  </a:extLst>
                </a:gridCol>
              </a:tblGrid>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*P[5]</a:t>
                      </a:r>
                    </a:p>
                  </a:txBody>
                  <a:tcPr marT="45641" marB="45641"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55796" name="Line 148">
            <a:extLst>
              <a:ext uri="{FF2B5EF4-FFF2-40B4-BE49-F238E27FC236}">
                <a16:creationId xmlns:a16="http://schemas.microsoft.com/office/drawing/2014/main" id="{7142E097-6C98-4D31-BB27-027969D7BE45}"/>
              </a:ext>
            </a:extLst>
          </p:cNvPr>
          <p:cNvSpPr>
            <a:spLocks noChangeShapeType="1"/>
          </p:cNvSpPr>
          <p:nvPr/>
        </p:nvSpPr>
        <p:spPr bwMode="auto">
          <a:xfrm flipH="1">
            <a:off x="2268538" y="5516563"/>
            <a:ext cx="431800" cy="288925"/>
          </a:xfrm>
          <a:prstGeom prst="line">
            <a:avLst/>
          </a:prstGeom>
          <a:noFill/>
          <a:ln w="28575">
            <a:solidFill>
              <a:srgbClr val="993300"/>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55797" name="Line 149">
            <a:extLst>
              <a:ext uri="{FF2B5EF4-FFF2-40B4-BE49-F238E27FC236}">
                <a16:creationId xmlns:a16="http://schemas.microsoft.com/office/drawing/2014/main" id="{A49FF0C3-2235-42F2-B4DA-8FECB5FBF4FC}"/>
              </a:ext>
            </a:extLst>
          </p:cNvPr>
          <p:cNvSpPr>
            <a:spLocks noChangeShapeType="1"/>
          </p:cNvSpPr>
          <p:nvPr/>
        </p:nvSpPr>
        <p:spPr bwMode="auto">
          <a:xfrm flipH="1">
            <a:off x="3276600" y="5516563"/>
            <a:ext cx="223838" cy="274637"/>
          </a:xfrm>
          <a:prstGeom prst="line">
            <a:avLst/>
          </a:prstGeom>
          <a:noFill/>
          <a:ln w="28575">
            <a:solidFill>
              <a:srgbClr val="993300"/>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55798" name="Line 150">
            <a:extLst>
              <a:ext uri="{FF2B5EF4-FFF2-40B4-BE49-F238E27FC236}">
                <a16:creationId xmlns:a16="http://schemas.microsoft.com/office/drawing/2014/main" id="{B356B376-FD49-4718-B159-653D9B9B6983}"/>
              </a:ext>
            </a:extLst>
          </p:cNvPr>
          <p:cNvSpPr>
            <a:spLocks noChangeShapeType="1"/>
          </p:cNvSpPr>
          <p:nvPr/>
        </p:nvSpPr>
        <p:spPr bwMode="auto">
          <a:xfrm flipH="1">
            <a:off x="4208463" y="5503863"/>
            <a:ext cx="100012" cy="288925"/>
          </a:xfrm>
          <a:prstGeom prst="line">
            <a:avLst/>
          </a:prstGeom>
          <a:noFill/>
          <a:ln w="28575">
            <a:solidFill>
              <a:srgbClr val="993300"/>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55799" name="Line 151">
            <a:extLst>
              <a:ext uri="{FF2B5EF4-FFF2-40B4-BE49-F238E27FC236}">
                <a16:creationId xmlns:a16="http://schemas.microsoft.com/office/drawing/2014/main" id="{5C47EC9D-F040-4B64-9EC5-5C1EC8A8F7A8}"/>
              </a:ext>
            </a:extLst>
          </p:cNvPr>
          <p:cNvSpPr>
            <a:spLocks noChangeShapeType="1"/>
          </p:cNvSpPr>
          <p:nvPr/>
        </p:nvSpPr>
        <p:spPr bwMode="auto">
          <a:xfrm>
            <a:off x="5095875" y="5507038"/>
            <a:ext cx="73025" cy="317500"/>
          </a:xfrm>
          <a:prstGeom prst="line">
            <a:avLst/>
          </a:prstGeom>
          <a:noFill/>
          <a:ln w="28575">
            <a:solidFill>
              <a:srgbClr val="993300"/>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55800" name="Line 152">
            <a:extLst>
              <a:ext uri="{FF2B5EF4-FFF2-40B4-BE49-F238E27FC236}">
                <a16:creationId xmlns:a16="http://schemas.microsoft.com/office/drawing/2014/main" id="{339698C0-97B5-4DD3-9201-9F9F86F9A8EC}"/>
              </a:ext>
            </a:extLst>
          </p:cNvPr>
          <p:cNvSpPr>
            <a:spLocks noChangeShapeType="1"/>
          </p:cNvSpPr>
          <p:nvPr/>
        </p:nvSpPr>
        <p:spPr bwMode="auto">
          <a:xfrm>
            <a:off x="5910263" y="5502275"/>
            <a:ext cx="174625" cy="303213"/>
          </a:xfrm>
          <a:prstGeom prst="line">
            <a:avLst/>
          </a:prstGeom>
          <a:noFill/>
          <a:ln w="28575">
            <a:solidFill>
              <a:srgbClr val="993300"/>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55801" name="Line 153">
            <a:extLst>
              <a:ext uri="{FF2B5EF4-FFF2-40B4-BE49-F238E27FC236}">
                <a16:creationId xmlns:a16="http://schemas.microsoft.com/office/drawing/2014/main" id="{483D8A33-2267-42CA-B110-DEADC010FDCE}"/>
              </a:ext>
            </a:extLst>
          </p:cNvPr>
          <p:cNvSpPr>
            <a:spLocks noChangeShapeType="1"/>
          </p:cNvSpPr>
          <p:nvPr/>
        </p:nvSpPr>
        <p:spPr bwMode="auto">
          <a:xfrm>
            <a:off x="6702425" y="5507038"/>
            <a:ext cx="330200" cy="288925"/>
          </a:xfrm>
          <a:prstGeom prst="line">
            <a:avLst/>
          </a:prstGeom>
          <a:noFill/>
          <a:ln w="28575">
            <a:solidFill>
              <a:srgbClr val="993300"/>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pic>
        <p:nvPicPr>
          <p:cNvPr id="155802" name="Picture 154" descr="图片1">
            <a:extLst>
              <a:ext uri="{FF2B5EF4-FFF2-40B4-BE49-F238E27FC236}">
                <a16:creationId xmlns:a16="http://schemas.microsoft.com/office/drawing/2014/main" id="{F4169500-4576-4659-AEEE-7DBF9A5DC9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275" y="476250"/>
            <a:ext cx="4608513"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5804" name="AutoShape 156">
            <a:extLst>
              <a:ext uri="{FF2B5EF4-FFF2-40B4-BE49-F238E27FC236}">
                <a16:creationId xmlns:a16="http://schemas.microsoft.com/office/drawing/2014/main" id="{B872FA67-CF4B-41B7-B5E7-179507085061}"/>
              </a:ext>
            </a:extLst>
          </p:cNvPr>
          <p:cNvSpPr>
            <a:spLocks noChangeArrowheads="1"/>
          </p:cNvSpPr>
          <p:nvPr/>
        </p:nvSpPr>
        <p:spPr bwMode="auto">
          <a:xfrm>
            <a:off x="1187450" y="2781300"/>
            <a:ext cx="360363" cy="215900"/>
          </a:xfrm>
          <a:prstGeom prst="notchedRightArrow">
            <a:avLst>
              <a:gd name="adj1" fmla="val 50000"/>
              <a:gd name="adj2" fmla="val 41728"/>
            </a:avLst>
          </a:prstGeom>
          <a:solidFill>
            <a:srgbClr val="FF0000"/>
          </a:solidFill>
          <a:ln w="9525">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55805" name="Rectangle 157">
            <a:extLst>
              <a:ext uri="{FF2B5EF4-FFF2-40B4-BE49-F238E27FC236}">
                <a16:creationId xmlns:a16="http://schemas.microsoft.com/office/drawing/2014/main" id="{FFB3BE20-1E47-4B4A-9C7F-E01154F75143}"/>
              </a:ext>
            </a:extLst>
          </p:cNvPr>
          <p:cNvSpPr>
            <a:spLocks noChangeArrowheads="1"/>
          </p:cNvSpPr>
          <p:nvPr/>
        </p:nvSpPr>
        <p:spPr bwMode="auto">
          <a:xfrm>
            <a:off x="4211638" y="549275"/>
            <a:ext cx="1566862" cy="384175"/>
          </a:xfrm>
          <a:prstGeom prst="rect">
            <a:avLst/>
          </a:prstGeom>
          <a:noFill/>
          <a:ln w="9525">
            <a:noFill/>
            <a:miter lim="800000"/>
            <a:headEnd/>
            <a:tailEnd/>
          </a:ln>
          <a:effectLst/>
        </p:spPr>
        <p:txBody>
          <a:bodyPr anchor="ctr">
            <a:spAutoFit/>
          </a:bodyPr>
          <a:lstStyle/>
          <a:p>
            <a:pPr>
              <a:lnSpc>
                <a:spcPct val="80000"/>
              </a:lnSpc>
              <a:defRPr/>
            </a:pPr>
            <a:r>
              <a:rPr lang="en-US" altLang="zh-CN" sz="1600" b="1">
                <a:solidFill>
                  <a:schemeClr val="bg1"/>
                </a:solidFill>
                <a:effectLst>
                  <a:outerShdw blurRad="38100" dist="38100" dir="2700000" algn="tl">
                    <a:srgbClr val="C0C0C0"/>
                  </a:outerShdw>
                </a:effectLst>
              </a:rPr>
              <a:t>1 2 3 4 5 6↙</a:t>
            </a:r>
            <a:r>
              <a:rPr lang="en-US" altLang="zh-CN"/>
              <a:t> </a:t>
            </a:r>
          </a:p>
        </p:txBody>
      </p:sp>
      <p:graphicFrame>
        <p:nvGraphicFramePr>
          <p:cNvPr id="155806" name="Group 158">
            <a:extLst>
              <a:ext uri="{FF2B5EF4-FFF2-40B4-BE49-F238E27FC236}">
                <a16:creationId xmlns:a16="http://schemas.microsoft.com/office/drawing/2014/main" id="{AFFA65D5-2FA7-46EE-A24C-6FF1ED3F362A}"/>
              </a:ext>
            </a:extLst>
          </p:cNvPr>
          <p:cNvGraphicFramePr>
            <a:graphicFrameLocks noGrp="1"/>
          </p:cNvGraphicFramePr>
          <p:nvPr/>
        </p:nvGraphicFramePr>
        <p:xfrm>
          <a:off x="2311400" y="5805488"/>
          <a:ext cx="800100" cy="365125"/>
        </p:xfrm>
        <a:graphic>
          <a:graphicData uri="http://schemas.openxmlformats.org/drawingml/2006/table">
            <a:tbl>
              <a:tblPr/>
              <a:tblGrid>
                <a:gridCol w="800100">
                  <a:extLst>
                    <a:ext uri="{9D8B030D-6E8A-4147-A177-3AD203B41FA5}">
                      <a16:colId xmlns:a16="http://schemas.microsoft.com/office/drawing/2014/main" val="2569695559"/>
                    </a:ext>
                  </a:extLst>
                </a:gridCol>
              </a:tblGrid>
              <a:tr h="23177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28575" cap="flat" cmpd="sng" algn="ctr">
                      <a:solidFill>
                        <a:schemeClr val="tx2"/>
                      </a:solidFill>
                      <a:prstDash val="sysDash"/>
                      <a:miter lim="800000"/>
                      <a:headEnd type="none" w="med" len="med"/>
                      <a:tailEnd type="none" w="med" len="med"/>
                    </a:lnL>
                    <a:lnR w="28575" cap="flat" cmpd="sng" algn="ctr">
                      <a:solidFill>
                        <a:schemeClr val="tx2"/>
                      </a:solidFill>
                      <a:prstDash val="sysDash"/>
                      <a:miter lim="800000"/>
                      <a:headEnd type="none" w="med" len="med"/>
                      <a:tailEnd type="none" w="med" len="med"/>
                    </a:lnR>
                    <a:lnT w="28575" cap="flat" cmpd="sng" algn="ctr">
                      <a:solidFill>
                        <a:schemeClr val="tx2"/>
                      </a:solidFill>
                      <a:prstDash val="sysDash"/>
                      <a:miter lim="800000"/>
                      <a:headEnd type="none" w="med" len="med"/>
                      <a:tailEnd type="none" w="med" len="med"/>
                    </a:lnT>
                    <a:lnB w="28575" cap="flat" cmpd="sng" algn="ctr">
                      <a:solidFill>
                        <a:schemeClr val="tx2"/>
                      </a:solidFill>
                      <a:prstDash val="sysDash"/>
                      <a:miter lim="800000"/>
                      <a:headEnd type="none" w="med" len="med"/>
                      <a:tailEnd type="none" w="med" len="med"/>
                    </a:lnB>
                    <a:lnTlToBr>
                      <a:noFill/>
                    </a:lnTlToBr>
                    <a:lnBlToTr>
                      <a:noFill/>
                    </a:lnBlToTr>
                    <a:noFill/>
                  </a:tcPr>
                </a:tc>
                <a:extLst>
                  <a:ext uri="{0D108BD9-81ED-4DB2-BD59-A6C34878D82A}">
                    <a16:rowId xmlns:a16="http://schemas.microsoft.com/office/drawing/2014/main" val="641604574"/>
                  </a:ext>
                </a:extLst>
              </a:tr>
            </a:tbl>
          </a:graphicData>
        </a:graphic>
      </p:graphicFrame>
      <p:graphicFrame>
        <p:nvGraphicFramePr>
          <p:cNvPr id="155812" name="Group 164">
            <a:extLst>
              <a:ext uri="{FF2B5EF4-FFF2-40B4-BE49-F238E27FC236}">
                <a16:creationId xmlns:a16="http://schemas.microsoft.com/office/drawing/2014/main" id="{B97AF1F1-FA26-403D-97E2-095BD429A50F}"/>
              </a:ext>
            </a:extLst>
          </p:cNvPr>
          <p:cNvGraphicFramePr>
            <a:graphicFrameLocks noGrp="1"/>
          </p:cNvGraphicFramePr>
          <p:nvPr/>
        </p:nvGraphicFramePr>
        <p:xfrm>
          <a:off x="3248025" y="5805488"/>
          <a:ext cx="800100" cy="365125"/>
        </p:xfrm>
        <a:graphic>
          <a:graphicData uri="http://schemas.openxmlformats.org/drawingml/2006/table">
            <a:tbl>
              <a:tblPr/>
              <a:tblGrid>
                <a:gridCol w="800100">
                  <a:extLst>
                    <a:ext uri="{9D8B030D-6E8A-4147-A177-3AD203B41FA5}">
                      <a16:colId xmlns:a16="http://schemas.microsoft.com/office/drawing/2014/main" val="1740247436"/>
                    </a:ext>
                  </a:extLst>
                </a:gridCol>
              </a:tblGrid>
              <a:tr h="23177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2</a:t>
                      </a:r>
                    </a:p>
                  </a:txBody>
                  <a:tcPr horzOverflow="overflow">
                    <a:lnL w="28575" cap="flat" cmpd="sng" algn="ctr">
                      <a:solidFill>
                        <a:schemeClr val="tx2"/>
                      </a:solidFill>
                      <a:prstDash val="sysDash"/>
                      <a:miter lim="800000"/>
                      <a:headEnd type="none" w="med" len="med"/>
                      <a:tailEnd type="none" w="med" len="med"/>
                    </a:lnL>
                    <a:lnR w="28575" cap="flat" cmpd="sng" algn="ctr">
                      <a:solidFill>
                        <a:schemeClr val="tx2"/>
                      </a:solidFill>
                      <a:prstDash val="sysDash"/>
                      <a:miter lim="800000"/>
                      <a:headEnd type="none" w="med" len="med"/>
                      <a:tailEnd type="none" w="med" len="med"/>
                    </a:lnR>
                    <a:lnT w="28575" cap="flat" cmpd="sng" algn="ctr">
                      <a:solidFill>
                        <a:schemeClr val="tx2"/>
                      </a:solidFill>
                      <a:prstDash val="sysDash"/>
                      <a:miter lim="800000"/>
                      <a:headEnd type="none" w="med" len="med"/>
                      <a:tailEnd type="none" w="med" len="med"/>
                    </a:lnT>
                    <a:lnB w="28575" cap="flat" cmpd="sng" algn="ctr">
                      <a:solidFill>
                        <a:schemeClr val="tx2"/>
                      </a:solidFill>
                      <a:prstDash val="sysDash"/>
                      <a:miter lim="800000"/>
                      <a:headEnd type="none" w="med" len="med"/>
                      <a:tailEnd type="none" w="med" len="med"/>
                    </a:lnB>
                    <a:lnTlToBr>
                      <a:noFill/>
                    </a:lnTlToBr>
                    <a:lnBlToTr>
                      <a:noFill/>
                    </a:lnBlToTr>
                    <a:noFill/>
                  </a:tcPr>
                </a:tc>
                <a:extLst>
                  <a:ext uri="{0D108BD9-81ED-4DB2-BD59-A6C34878D82A}">
                    <a16:rowId xmlns:a16="http://schemas.microsoft.com/office/drawing/2014/main" val="141884985"/>
                  </a:ext>
                </a:extLst>
              </a:tr>
            </a:tbl>
          </a:graphicData>
        </a:graphic>
      </p:graphicFrame>
      <p:graphicFrame>
        <p:nvGraphicFramePr>
          <p:cNvPr id="155818" name="Group 170">
            <a:extLst>
              <a:ext uri="{FF2B5EF4-FFF2-40B4-BE49-F238E27FC236}">
                <a16:creationId xmlns:a16="http://schemas.microsoft.com/office/drawing/2014/main" id="{F1CDBDAE-EBA3-4D83-9D6E-759F87B22E88}"/>
              </a:ext>
            </a:extLst>
          </p:cNvPr>
          <p:cNvGraphicFramePr>
            <a:graphicFrameLocks noGrp="1"/>
          </p:cNvGraphicFramePr>
          <p:nvPr/>
        </p:nvGraphicFramePr>
        <p:xfrm>
          <a:off x="4194175" y="5815013"/>
          <a:ext cx="800100" cy="365125"/>
        </p:xfrm>
        <a:graphic>
          <a:graphicData uri="http://schemas.openxmlformats.org/drawingml/2006/table">
            <a:tbl>
              <a:tblPr/>
              <a:tblGrid>
                <a:gridCol w="800100">
                  <a:extLst>
                    <a:ext uri="{9D8B030D-6E8A-4147-A177-3AD203B41FA5}">
                      <a16:colId xmlns:a16="http://schemas.microsoft.com/office/drawing/2014/main" val="628429674"/>
                    </a:ext>
                  </a:extLst>
                </a:gridCol>
              </a:tblGrid>
              <a:tr h="23177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3</a:t>
                      </a:r>
                    </a:p>
                  </a:txBody>
                  <a:tcPr horzOverflow="overflow">
                    <a:lnL w="28575" cap="flat" cmpd="sng" algn="ctr">
                      <a:solidFill>
                        <a:schemeClr val="tx2"/>
                      </a:solidFill>
                      <a:prstDash val="sysDash"/>
                      <a:miter lim="800000"/>
                      <a:headEnd type="none" w="med" len="med"/>
                      <a:tailEnd type="none" w="med" len="med"/>
                    </a:lnL>
                    <a:lnR w="28575" cap="flat" cmpd="sng" algn="ctr">
                      <a:solidFill>
                        <a:schemeClr val="tx2"/>
                      </a:solidFill>
                      <a:prstDash val="sysDash"/>
                      <a:miter lim="800000"/>
                      <a:headEnd type="none" w="med" len="med"/>
                      <a:tailEnd type="none" w="med" len="med"/>
                    </a:lnR>
                    <a:lnT w="28575" cap="flat" cmpd="sng" algn="ctr">
                      <a:solidFill>
                        <a:schemeClr val="tx2"/>
                      </a:solidFill>
                      <a:prstDash val="sysDash"/>
                      <a:miter lim="800000"/>
                      <a:headEnd type="none" w="med" len="med"/>
                      <a:tailEnd type="none" w="med" len="med"/>
                    </a:lnT>
                    <a:lnB w="28575" cap="flat" cmpd="sng" algn="ctr">
                      <a:solidFill>
                        <a:schemeClr val="tx2"/>
                      </a:solidFill>
                      <a:prstDash val="sysDash"/>
                      <a:miter lim="800000"/>
                      <a:headEnd type="none" w="med" len="med"/>
                      <a:tailEnd type="none" w="med" len="med"/>
                    </a:lnB>
                    <a:lnTlToBr>
                      <a:noFill/>
                    </a:lnTlToBr>
                    <a:lnBlToTr>
                      <a:noFill/>
                    </a:lnBlToTr>
                    <a:noFill/>
                  </a:tcPr>
                </a:tc>
                <a:extLst>
                  <a:ext uri="{0D108BD9-81ED-4DB2-BD59-A6C34878D82A}">
                    <a16:rowId xmlns:a16="http://schemas.microsoft.com/office/drawing/2014/main" val="179927545"/>
                  </a:ext>
                </a:extLst>
              </a:tr>
            </a:tbl>
          </a:graphicData>
        </a:graphic>
      </p:graphicFrame>
      <p:graphicFrame>
        <p:nvGraphicFramePr>
          <p:cNvPr id="155824" name="Group 176">
            <a:extLst>
              <a:ext uri="{FF2B5EF4-FFF2-40B4-BE49-F238E27FC236}">
                <a16:creationId xmlns:a16="http://schemas.microsoft.com/office/drawing/2014/main" id="{058C3FF9-D0E6-4902-BD88-D69B15B28739}"/>
              </a:ext>
            </a:extLst>
          </p:cNvPr>
          <p:cNvGraphicFramePr>
            <a:graphicFrameLocks noGrp="1"/>
          </p:cNvGraphicFramePr>
          <p:nvPr/>
        </p:nvGraphicFramePr>
        <p:xfrm>
          <a:off x="5140325" y="5815013"/>
          <a:ext cx="800100" cy="365125"/>
        </p:xfrm>
        <a:graphic>
          <a:graphicData uri="http://schemas.openxmlformats.org/drawingml/2006/table">
            <a:tbl>
              <a:tblPr/>
              <a:tblGrid>
                <a:gridCol w="800100">
                  <a:extLst>
                    <a:ext uri="{9D8B030D-6E8A-4147-A177-3AD203B41FA5}">
                      <a16:colId xmlns:a16="http://schemas.microsoft.com/office/drawing/2014/main" val="2462668581"/>
                    </a:ext>
                  </a:extLst>
                </a:gridCol>
              </a:tblGrid>
              <a:tr h="23177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4</a:t>
                      </a:r>
                    </a:p>
                  </a:txBody>
                  <a:tcPr horzOverflow="overflow">
                    <a:lnL w="28575" cap="flat" cmpd="sng" algn="ctr">
                      <a:solidFill>
                        <a:schemeClr val="tx2"/>
                      </a:solidFill>
                      <a:prstDash val="sysDash"/>
                      <a:miter lim="800000"/>
                      <a:headEnd type="none" w="med" len="med"/>
                      <a:tailEnd type="none" w="med" len="med"/>
                    </a:lnL>
                    <a:lnR w="28575" cap="flat" cmpd="sng" algn="ctr">
                      <a:solidFill>
                        <a:schemeClr val="tx2"/>
                      </a:solidFill>
                      <a:prstDash val="sysDash"/>
                      <a:miter lim="800000"/>
                      <a:headEnd type="none" w="med" len="med"/>
                      <a:tailEnd type="none" w="med" len="med"/>
                    </a:lnR>
                    <a:lnT w="28575" cap="flat" cmpd="sng" algn="ctr">
                      <a:solidFill>
                        <a:schemeClr val="tx2"/>
                      </a:solidFill>
                      <a:prstDash val="sysDash"/>
                      <a:miter lim="800000"/>
                      <a:headEnd type="none" w="med" len="med"/>
                      <a:tailEnd type="none" w="med" len="med"/>
                    </a:lnT>
                    <a:lnB w="28575" cap="flat" cmpd="sng" algn="ctr">
                      <a:solidFill>
                        <a:schemeClr val="tx2"/>
                      </a:solidFill>
                      <a:prstDash val="sysDash"/>
                      <a:miter lim="800000"/>
                      <a:headEnd type="none" w="med" len="med"/>
                      <a:tailEnd type="none" w="med" len="med"/>
                    </a:lnB>
                    <a:lnTlToBr>
                      <a:noFill/>
                    </a:lnTlToBr>
                    <a:lnBlToTr>
                      <a:noFill/>
                    </a:lnBlToTr>
                    <a:noFill/>
                  </a:tcPr>
                </a:tc>
                <a:extLst>
                  <a:ext uri="{0D108BD9-81ED-4DB2-BD59-A6C34878D82A}">
                    <a16:rowId xmlns:a16="http://schemas.microsoft.com/office/drawing/2014/main" val="1195985590"/>
                  </a:ext>
                </a:extLst>
              </a:tr>
            </a:tbl>
          </a:graphicData>
        </a:graphic>
      </p:graphicFrame>
      <p:graphicFrame>
        <p:nvGraphicFramePr>
          <p:cNvPr id="155830" name="Group 182">
            <a:extLst>
              <a:ext uri="{FF2B5EF4-FFF2-40B4-BE49-F238E27FC236}">
                <a16:creationId xmlns:a16="http://schemas.microsoft.com/office/drawing/2014/main" id="{A0300963-F905-4BAC-B66F-0674B58E7355}"/>
              </a:ext>
            </a:extLst>
          </p:cNvPr>
          <p:cNvGraphicFramePr>
            <a:graphicFrameLocks noGrp="1"/>
          </p:cNvGraphicFramePr>
          <p:nvPr/>
        </p:nvGraphicFramePr>
        <p:xfrm>
          <a:off x="6096000" y="5815013"/>
          <a:ext cx="800100" cy="365125"/>
        </p:xfrm>
        <a:graphic>
          <a:graphicData uri="http://schemas.openxmlformats.org/drawingml/2006/table">
            <a:tbl>
              <a:tblPr/>
              <a:tblGrid>
                <a:gridCol w="800100">
                  <a:extLst>
                    <a:ext uri="{9D8B030D-6E8A-4147-A177-3AD203B41FA5}">
                      <a16:colId xmlns:a16="http://schemas.microsoft.com/office/drawing/2014/main" val="1258361457"/>
                    </a:ext>
                  </a:extLst>
                </a:gridCol>
              </a:tblGrid>
              <a:tr h="23177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5</a:t>
                      </a:r>
                    </a:p>
                  </a:txBody>
                  <a:tcPr horzOverflow="overflow">
                    <a:lnL w="28575" cap="flat" cmpd="sng" algn="ctr">
                      <a:solidFill>
                        <a:schemeClr val="tx2"/>
                      </a:solidFill>
                      <a:prstDash val="sysDash"/>
                      <a:miter lim="800000"/>
                      <a:headEnd type="none" w="med" len="med"/>
                      <a:tailEnd type="none" w="med" len="med"/>
                    </a:lnL>
                    <a:lnR w="28575" cap="flat" cmpd="sng" algn="ctr">
                      <a:solidFill>
                        <a:schemeClr val="tx2"/>
                      </a:solidFill>
                      <a:prstDash val="sysDash"/>
                      <a:miter lim="800000"/>
                      <a:headEnd type="none" w="med" len="med"/>
                      <a:tailEnd type="none" w="med" len="med"/>
                    </a:lnR>
                    <a:lnT w="28575" cap="flat" cmpd="sng" algn="ctr">
                      <a:solidFill>
                        <a:schemeClr val="tx2"/>
                      </a:solidFill>
                      <a:prstDash val="sysDash"/>
                      <a:miter lim="800000"/>
                      <a:headEnd type="none" w="med" len="med"/>
                      <a:tailEnd type="none" w="med" len="med"/>
                    </a:lnT>
                    <a:lnB w="28575" cap="flat" cmpd="sng" algn="ctr">
                      <a:solidFill>
                        <a:schemeClr val="tx2"/>
                      </a:solidFill>
                      <a:prstDash val="sysDash"/>
                      <a:miter lim="800000"/>
                      <a:headEnd type="none" w="med" len="med"/>
                      <a:tailEnd type="none" w="med" len="med"/>
                    </a:lnB>
                    <a:lnTlToBr>
                      <a:noFill/>
                    </a:lnTlToBr>
                    <a:lnBlToTr>
                      <a:noFill/>
                    </a:lnBlToTr>
                    <a:noFill/>
                  </a:tcPr>
                </a:tc>
                <a:extLst>
                  <a:ext uri="{0D108BD9-81ED-4DB2-BD59-A6C34878D82A}">
                    <a16:rowId xmlns:a16="http://schemas.microsoft.com/office/drawing/2014/main" val="861605165"/>
                  </a:ext>
                </a:extLst>
              </a:tr>
            </a:tbl>
          </a:graphicData>
        </a:graphic>
      </p:graphicFrame>
      <p:graphicFrame>
        <p:nvGraphicFramePr>
          <p:cNvPr id="155836" name="Group 188">
            <a:extLst>
              <a:ext uri="{FF2B5EF4-FFF2-40B4-BE49-F238E27FC236}">
                <a16:creationId xmlns:a16="http://schemas.microsoft.com/office/drawing/2014/main" id="{A8EC4807-5755-408C-9E83-8B5AA0B5D560}"/>
              </a:ext>
            </a:extLst>
          </p:cNvPr>
          <p:cNvGraphicFramePr>
            <a:graphicFrameLocks noGrp="1"/>
          </p:cNvGraphicFramePr>
          <p:nvPr/>
        </p:nvGraphicFramePr>
        <p:xfrm>
          <a:off x="7031038" y="5805488"/>
          <a:ext cx="800100" cy="365125"/>
        </p:xfrm>
        <a:graphic>
          <a:graphicData uri="http://schemas.openxmlformats.org/drawingml/2006/table">
            <a:tbl>
              <a:tblPr/>
              <a:tblGrid>
                <a:gridCol w="800100">
                  <a:extLst>
                    <a:ext uri="{9D8B030D-6E8A-4147-A177-3AD203B41FA5}">
                      <a16:colId xmlns:a16="http://schemas.microsoft.com/office/drawing/2014/main" val="1438814663"/>
                    </a:ext>
                  </a:extLst>
                </a:gridCol>
              </a:tblGrid>
              <a:tr h="23177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6</a:t>
                      </a:r>
                    </a:p>
                  </a:txBody>
                  <a:tcPr horzOverflow="overflow">
                    <a:lnL w="28575" cap="flat" cmpd="sng" algn="ctr">
                      <a:solidFill>
                        <a:schemeClr val="tx2"/>
                      </a:solidFill>
                      <a:prstDash val="sysDash"/>
                      <a:miter lim="800000"/>
                      <a:headEnd type="none" w="med" len="med"/>
                      <a:tailEnd type="none" w="med" len="med"/>
                    </a:lnL>
                    <a:lnR w="28575" cap="flat" cmpd="sng" algn="ctr">
                      <a:solidFill>
                        <a:schemeClr val="tx2"/>
                      </a:solidFill>
                      <a:prstDash val="sysDash"/>
                      <a:miter lim="800000"/>
                      <a:headEnd type="none" w="med" len="med"/>
                      <a:tailEnd type="none" w="med" len="med"/>
                    </a:lnR>
                    <a:lnT w="28575" cap="flat" cmpd="sng" algn="ctr">
                      <a:solidFill>
                        <a:schemeClr val="tx2"/>
                      </a:solidFill>
                      <a:prstDash val="sysDash"/>
                      <a:miter lim="800000"/>
                      <a:headEnd type="none" w="med" len="med"/>
                      <a:tailEnd type="none" w="med" len="med"/>
                    </a:lnT>
                    <a:lnB w="28575" cap="flat" cmpd="sng" algn="ctr">
                      <a:solidFill>
                        <a:schemeClr val="tx2"/>
                      </a:solidFill>
                      <a:prstDash val="sysDash"/>
                      <a:miter lim="800000"/>
                      <a:headEnd type="none" w="med" len="med"/>
                      <a:tailEnd type="none" w="med" len="med"/>
                    </a:lnB>
                    <a:lnTlToBr>
                      <a:noFill/>
                    </a:lnTlToBr>
                    <a:lnBlToTr>
                      <a:noFill/>
                    </a:lnBlToTr>
                    <a:noFill/>
                  </a:tcPr>
                </a:tc>
                <a:extLst>
                  <a:ext uri="{0D108BD9-81ED-4DB2-BD59-A6C34878D82A}">
                    <a16:rowId xmlns:a16="http://schemas.microsoft.com/office/drawing/2014/main" val="1889175005"/>
                  </a:ext>
                </a:extLst>
              </a:tr>
            </a:tbl>
          </a:graphicData>
        </a:graphic>
      </p:graphicFrame>
      <p:sp>
        <p:nvSpPr>
          <p:cNvPr id="155842" name="Rectangle 194">
            <a:extLst>
              <a:ext uri="{FF2B5EF4-FFF2-40B4-BE49-F238E27FC236}">
                <a16:creationId xmlns:a16="http://schemas.microsoft.com/office/drawing/2014/main" id="{5FE96AEF-3D5C-4242-A011-4DDCC99861BD}"/>
              </a:ext>
            </a:extLst>
          </p:cNvPr>
          <p:cNvSpPr>
            <a:spLocks noChangeArrowheads="1"/>
          </p:cNvSpPr>
          <p:nvPr/>
        </p:nvSpPr>
        <p:spPr bwMode="auto">
          <a:xfrm>
            <a:off x="4211638" y="830263"/>
            <a:ext cx="2636837" cy="2047875"/>
          </a:xfrm>
          <a:prstGeom prst="rect">
            <a:avLst/>
          </a:prstGeom>
          <a:noFill/>
          <a:ln w="9525">
            <a:noFill/>
            <a:miter lim="800000"/>
            <a:headEnd/>
            <a:tailEnd/>
          </a:ln>
          <a:effectLst/>
        </p:spPr>
        <p:txBody>
          <a:bodyPr wrap="none" anchor="ctr">
            <a:spAutoFit/>
          </a:bodyPr>
          <a:lstStyle/>
          <a:p>
            <a:pPr indent="296863">
              <a:defRPr/>
            </a:pPr>
            <a:r>
              <a:rPr lang="en-US" altLang="zh-CN" sz="1600" b="1">
                <a:solidFill>
                  <a:schemeClr val="bg1"/>
                </a:solidFill>
                <a:effectLst>
                  <a:outerShdw blurRad="38100" dist="38100" dir="2700000" algn="tl">
                    <a:srgbClr val="C0C0C0"/>
                  </a:outerShdw>
                </a:effectLst>
              </a:rPr>
              <a:t>p[0]=0000,result=4</a:t>
            </a:r>
          </a:p>
          <a:p>
            <a:pPr indent="296863">
              <a:defRPr/>
            </a:pPr>
            <a:r>
              <a:rPr lang="en-US" altLang="zh-CN" sz="1600" b="1">
                <a:solidFill>
                  <a:schemeClr val="bg1"/>
                </a:solidFill>
                <a:effectLst>
                  <a:outerShdw blurRad="38100" dist="38100" dir="2700000" algn="tl">
                    <a:srgbClr val="C0C0C0"/>
                  </a:outerShdw>
                </a:effectLst>
              </a:rPr>
              <a:t>p[1]=FFDC,result=2</a:t>
            </a:r>
          </a:p>
          <a:p>
            <a:pPr indent="296863">
              <a:defRPr/>
            </a:pPr>
            <a:r>
              <a:rPr lang="en-US" altLang="zh-CN" sz="1600" b="1">
                <a:solidFill>
                  <a:schemeClr val="bg1"/>
                </a:solidFill>
                <a:effectLst>
                  <a:outerShdw blurRad="38100" dist="38100" dir="2700000" algn="tl">
                    <a:srgbClr val="C0C0C0"/>
                  </a:outerShdw>
                </a:effectLst>
              </a:rPr>
              <a:t>p[2]=0580,result=3</a:t>
            </a:r>
          </a:p>
          <a:p>
            <a:pPr indent="296863">
              <a:defRPr/>
            </a:pPr>
            <a:r>
              <a:rPr lang="en-US" altLang="zh-CN" sz="1600" b="1">
                <a:solidFill>
                  <a:schemeClr val="bg1"/>
                </a:solidFill>
                <a:effectLst>
                  <a:outerShdw blurRad="38100" dist="38100" dir="2700000" algn="tl">
                    <a:srgbClr val="C0C0C0"/>
                  </a:outerShdw>
                </a:effectLst>
              </a:rPr>
              <a:t>p[3]=0000,result=4</a:t>
            </a:r>
          </a:p>
          <a:p>
            <a:pPr indent="296863">
              <a:defRPr/>
            </a:pPr>
            <a:r>
              <a:rPr lang="en-US" altLang="zh-CN" sz="1600" b="1">
                <a:solidFill>
                  <a:schemeClr val="bg1"/>
                </a:solidFill>
                <a:effectLst>
                  <a:outerShdw blurRad="38100" dist="38100" dir="2700000" algn="tl">
                    <a:srgbClr val="C0C0C0"/>
                  </a:outerShdw>
                </a:effectLst>
              </a:rPr>
              <a:t>p[4]=0040,result=5</a:t>
            </a:r>
          </a:p>
          <a:p>
            <a:pPr indent="296863">
              <a:defRPr/>
            </a:pPr>
            <a:r>
              <a:rPr lang="en-US" altLang="zh-CN" sz="1600" b="1">
                <a:solidFill>
                  <a:schemeClr val="bg1"/>
                </a:solidFill>
                <a:effectLst>
                  <a:outerShdw blurRad="38100" dist="38100" dir="2700000" algn="tl">
                    <a:srgbClr val="C0C0C0"/>
                  </a:outerShdw>
                </a:effectLst>
              </a:rPr>
              <a:t>p[5]=0C39,result=6</a:t>
            </a:r>
          </a:p>
          <a:p>
            <a:pPr indent="296863">
              <a:defRPr/>
            </a:pPr>
            <a:r>
              <a:rPr lang="en-US" altLang="zh-CN" sz="1600" b="1">
                <a:solidFill>
                  <a:schemeClr val="bg1"/>
                </a:solidFill>
                <a:effectLst>
                  <a:outerShdw blurRad="38100" dist="38100" dir="2700000" algn="tl">
                    <a:srgbClr val="C0C0C0"/>
                  </a:outerShdw>
                </a:effectLst>
              </a:rPr>
              <a:t>sum=21</a:t>
            </a:r>
          </a:p>
          <a:p>
            <a:pPr indent="296863">
              <a:defRPr/>
            </a:pPr>
            <a:r>
              <a:rPr lang="en-US" altLang="zh-CN" sz="1600" b="1">
                <a:solidFill>
                  <a:schemeClr val="bg1"/>
                </a:solidFill>
                <a:effectLst>
                  <a:outerShdw blurRad="38100" dist="38100" dir="2700000" algn="tl">
                    <a:srgbClr val="C0C0C0"/>
                  </a:outerShdw>
                </a:effectLst>
              </a:rPr>
              <a:t>Null pointer assignment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155671"/>
                                        </p:tgtEl>
                                        <p:attrNameLst>
                                          <p:attrName>style.visibility</p:attrName>
                                        </p:attrNameLst>
                                      </p:cBhvr>
                                      <p:to>
                                        <p:strVal val="visible"/>
                                      </p:to>
                                    </p:set>
                                    <p:anim calcmode="lin" valueType="num">
                                      <p:cBhvr>
                                        <p:cTn id="7" dur="1000" fill="hold"/>
                                        <p:tgtEl>
                                          <p:spTgt spid="155671"/>
                                        </p:tgtEl>
                                        <p:attrNameLst>
                                          <p:attrName>ppt_x</p:attrName>
                                        </p:attrNameLst>
                                      </p:cBhvr>
                                      <p:tavLst>
                                        <p:tav tm="0">
                                          <p:val>
                                            <p:strVal val="#ppt_x-.2"/>
                                          </p:val>
                                        </p:tav>
                                        <p:tav tm="100000">
                                          <p:val>
                                            <p:strVal val="#ppt_x"/>
                                          </p:val>
                                        </p:tav>
                                      </p:tavLst>
                                    </p:anim>
                                    <p:anim calcmode="lin" valueType="num">
                                      <p:cBhvr>
                                        <p:cTn id="8" dur="1000" fill="hold"/>
                                        <p:tgtEl>
                                          <p:spTgt spid="155671"/>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5671"/>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55672"/>
                                        </p:tgtEl>
                                        <p:attrNameLst>
                                          <p:attrName>style.visibility</p:attrName>
                                        </p:attrNameLst>
                                      </p:cBhvr>
                                      <p:to>
                                        <p:strVal val="visible"/>
                                      </p:to>
                                    </p:set>
                                    <p:anim calcmode="lin" valueType="num">
                                      <p:cBhvr>
                                        <p:cTn id="12" dur="1000" fill="hold"/>
                                        <p:tgtEl>
                                          <p:spTgt spid="155672"/>
                                        </p:tgtEl>
                                        <p:attrNameLst>
                                          <p:attrName>ppt_x</p:attrName>
                                        </p:attrNameLst>
                                      </p:cBhvr>
                                      <p:tavLst>
                                        <p:tav tm="0">
                                          <p:val>
                                            <p:strVal val="#ppt_x-.2"/>
                                          </p:val>
                                        </p:tav>
                                        <p:tav tm="100000">
                                          <p:val>
                                            <p:strVal val="#ppt_x"/>
                                          </p:val>
                                        </p:tav>
                                      </p:tavLst>
                                    </p:anim>
                                    <p:anim calcmode="lin" valueType="num">
                                      <p:cBhvr>
                                        <p:cTn id="13" dur="1000" fill="hold"/>
                                        <p:tgtEl>
                                          <p:spTgt spid="155672"/>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55672"/>
                                        </p:tgtEl>
                                      </p:cBhvr>
                                    </p:animEffect>
                                  </p:childTnLst>
                                </p:cTn>
                              </p:par>
                              <p:par>
                                <p:cTn id="15" presetID="29" presetClass="entr" presetSubtype="0" fill="hold" nodeType="withEffect">
                                  <p:stCondLst>
                                    <p:cond delay="0"/>
                                  </p:stCondLst>
                                  <p:childTnLst>
                                    <p:set>
                                      <p:cBhvr>
                                        <p:cTn id="16" dur="1" fill="hold">
                                          <p:stCondLst>
                                            <p:cond delay="0"/>
                                          </p:stCondLst>
                                        </p:cTn>
                                        <p:tgtEl>
                                          <p:spTgt spid="155721"/>
                                        </p:tgtEl>
                                        <p:attrNameLst>
                                          <p:attrName>style.visibility</p:attrName>
                                        </p:attrNameLst>
                                      </p:cBhvr>
                                      <p:to>
                                        <p:strVal val="visible"/>
                                      </p:to>
                                    </p:set>
                                    <p:anim calcmode="lin" valueType="num">
                                      <p:cBhvr>
                                        <p:cTn id="17" dur="1000" fill="hold"/>
                                        <p:tgtEl>
                                          <p:spTgt spid="155721"/>
                                        </p:tgtEl>
                                        <p:attrNameLst>
                                          <p:attrName>ppt_x</p:attrName>
                                        </p:attrNameLst>
                                      </p:cBhvr>
                                      <p:tavLst>
                                        <p:tav tm="0">
                                          <p:val>
                                            <p:strVal val="#ppt_x-.2"/>
                                          </p:val>
                                        </p:tav>
                                        <p:tav tm="100000">
                                          <p:val>
                                            <p:strVal val="#ppt_x"/>
                                          </p:val>
                                        </p:tav>
                                      </p:tavLst>
                                    </p:anim>
                                    <p:anim calcmode="lin" valueType="num">
                                      <p:cBhvr>
                                        <p:cTn id="18" dur="1000" fill="hold"/>
                                        <p:tgtEl>
                                          <p:spTgt spid="155721"/>
                                        </p:tgtEl>
                                        <p:attrNameLst>
                                          <p:attrName>ppt_y</p:attrName>
                                        </p:attrNameLst>
                                      </p:cBhvr>
                                      <p:tavLst>
                                        <p:tav tm="0">
                                          <p:val>
                                            <p:strVal val="#ppt_y"/>
                                          </p:val>
                                        </p:tav>
                                        <p:tav tm="100000">
                                          <p:val>
                                            <p:strVal val="#ppt_y"/>
                                          </p:val>
                                        </p:tav>
                                      </p:tavLst>
                                    </p:anim>
                                    <p:animEffect transition="in" filter="wipe(right)" prLst="gradientSize: 0.1">
                                      <p:cBhvr>
                                        <p:cTn id="19" dur="1000"/>
                                        <p:tgtEl>
                                          <p:spTgt spid="155721"/>
                                        </p:tgtEl>
                                      </p:cBhvr>
                                    </p:animEffect>
                                  </p:childTnLst>
                                </p:cTn>
                              </p:par>
                              <p:par>
                                <p:cTn id="20" presetID="29" presetClass="entr" presetSubtype="0" fill="hold" nodeType="withEffect">
                                  <p:stCondLst>
                                    <p:cond delay="0"/>
                                  </p:stCondLst>
                                  <p:childTnLst>
                                    <p:set>
                                      <p:cBhvr>
                                        <p:cTn id="21" dur="1" fill="hold">
                                          <p:stCondLst>
                                            <p:cond delay="0"/>
                                          </p:stCondLst>
                                        </p:cTn>
                                        <p:tgtEl>
                                          <p:spTgt spid="155722"/>
                                        </p:tgtEl>
                                        <p:attrNameLst>
                                          <p:attrName>style.visibility</p:attrName>
                                        </p:attrNameLst>
                                      </p:cBhvr>
                                      <p:to>
                                        <p:strVal val="visible"/>
                                      </p:to>
                                    </p:set>
                                    <p:anim calcmode="lin" valueType="num">
                                      <p:cBhvr>
                                        <p:cTn id="22" dur="1000" fill="hold"/>
                                        <p:tgtEl>
                                          <p:spTgt spid="155722"/>
                                        </p:tgtEl>
                                        <p:attrNameLst>
                                          <p:attrName>ppt_x</p:attrName>
                                        </p:attrNameLst>
                                      </p:cBhvr>
                                      <p:tavLst>
                                        <p:tav tm="0">
                                          <p:val>
                                            <p:strVal val="#ppt_x-.2"/>
                                          </p:val>
                                        </p:tav>
                                        <p:tav tm="100000">
                                          <p:val>
                                            <p:strVal val="#ppt_x"/>
                                          </p:val>
                                        </p:tav>
                                      </p:tavLst>
                                    </p:anim>
                                    <p:anim calcmode="lin" valueType="num">
                                      <p:cBhvr>
                                        <p:cTn id="23" dur="1000" fill="hold"/>
                                        <p:tgtEl>
                                          <p:spTgt spid="155722"/>
                                        </p:tgtEl>
                                        <p:attrNameLst>
                                          <p:attrName>ppt_y</p:attrName>
                                        </p:attrNameLst>
                                      </p:cBhvr>
                                      <p:tavLst>
                                        <p:tav tm="0">
                                          <p:val>
                                            <p:strVal val="#ppt_y"/>
                                          </p:val>
                                        </p:tav>
                                        <p:tav tm="100000">
                                          <p:val>
                                            <p:strVal val="#ppt_y"/>
                                          </p:val>
                                        </p:tav>
                                      </p:tavLst>
                                    </p:anim>
                                    <p:animEffect transition="in" filter="wipe(right)" prLst="gradientSize: 0.1">
                                      <p:cBhvr>
                                        <p:cTn id="24" dur="1000"/>
                                        <p:tgtEl>
                                          <p:spTgt spid="155722"/>
                                        </p:tgtEl>
                                      </p:cBhvr>
                                    </p:animEffect>
                                  </p:childTnLst>
                                </p:cTn>
                              </p:par>
                              <p:par>
                                <p:cTn id="25" presetID="29" presetClass="entr" presetSubtype="0" fill="hold" nodeType="withEffect">
                                  <p:stCondLst>
                                    <p:cond delay="0"/>
                                  </p:stCondLst>
                                  <p:childTnLst>
                                    <p:set>
                                      <p:cBhvr>
                                        <p:cTn id="26" dur="1" fill="hold">
                                          <p:stCondLst>
                                            <p:cond delay="0"/>
                                          </p:stCondLst>
                                        </p:cTn>
                                        <p:tgtEl>
                                          <p:spTgt spid="155728"/>
                                        </p:tgtEl>
                                        <p:attrNameLst>
                                          <p:attrName>style.visibility</p:attrName>
                                        </p:attrNameLst>
                                      </p:cBhvr>
                                      <p:to>
                                        <p:strVal val="visible"/>
                                      </p:to>
                                    </p:set>
                                    <p:anim calcmode="lin" valueType="num">
                                      <p:cBhvr>
                                        <p:cTn id="27" dur="1000" fill="hold"/>
                                        <p:tgtEl>
                                          <p:spTgt spid="155728"/>
                                        </p:tgtEl>
                                        <p:attrNameLst>
                                          <p:attrName>ppt_x</p:attrName>
                                        </p:attrNameLst>
                                      </p:cBhvr>
                                      <p:tavLst>
                                        <p:tav tm="0">
                                          <p:val>
                                            <p:strVal val="#ppt_x-.2"/>
                                          </p:val>
                                        </p:tav>
                                        <p:tav tm="100000">
                                          <p:val>
                                            <p:strVal val="#ppt_x"/>
                                          </p:val>
                                        </p:tav>
                                      </p:tavLst>
                                    </p:anim>
                                    <p:anim calcmode="lin" valueType="num">
                                      <p:cBhvr>
                                        <p:cTn id="28" dur="1000" fill="hold"/>
                                        <p:tgtEl>
                                          <p:spTgt spid="155728"/>
                                        </p:tgtEl>
                                        <p:attrNameLst>
                                          <p:attrName>ppt_y</p:attrName>
                                        </p:attrNameLst>
                                      </p:cBhvr>
                                      <p:tavLst>
                                        <p:tav tm="0">
                                          <p:val>
                                            <p:strVal val="#ppt_y"/>
                                          </p:val>
                                        </p:tav>
                                        <p:tav tm="100000">
                                          <p:val>
                                            <p:strVal val="#ppt_y"/>
                                          </p:val>
                                        </p:tav>
                                      </p:tavLst>
                                    </p:anim>
                                    <p:animEffect transition="in" filter="wipe(right)" prLst="gradientSize: 0.1">
                                      <p:cBhvr>
                                        <p:cTn id="29" dur="1000"/>
                                        <p:tgtEl>
                                          <p:spTgt spid="155728"/>
                                        </p:tgtEl>
                                      </p:cBhvr>
                                    </p:animEffect>
                                  </p:childTnLst>
                                </p:cTn>
                              </p:par>
                              <p:par>
                                <p:cTn id="30" presetID="29" presetClass="entr" presetSubtype="0" fill="hold" nodeType="withEffect">
                                  <p:stCondLst>
                                    <p:cond delay="0"/>
                                  </p:stCondLst>
                                  <p:childTnLst>
                                    <p:set>
                                      <p:cBhvr>
                                        <p:cTn id="31" dur="1" fill="hold">
                                          <p:stCondLst>
                                            <p:cond delay="0"/>
                                          </p:stCondLst>
                                        </p:cTn>
                                        <p:tgtEl>
                                          <p:spTgt spid="155734"/>
                                        </p:tgtEl>
                                        <p:attrNameLst>
                                          <p:attrName>style.visibility</p:attrName>
                                        </p:attrNameLst>
                                      </p:cBhvr>
                                      <p:to>
                                        <p:strVal val="visible"/>
                                      </p:to>
                                    </p:set>
                                    <p:anim calcmode="lin" valueType="num">
                                      <p:cBhvr>
                                        <p:cTn id="32" dur="1000" fill="hold"/>
                                        <p:tgtEl>
                                          <p:spTgt spid="155734"/>
                                        </p:tgtEl>
                                        <p:attrNameLst>
                                          <p:attrName>ppt_x</p:attrName>
                                        </p:attrNameLst>
                                      </p:cBhvr>
                                      <p:tavLst>
                                        <p:tav tm="0">
                                          <p:val>
                                            <p:strVal val="#ppt_x-.2"/>
                                          </p:val>
                                        </p:tav>
                                        <p:tav tm="100000">
                                          <p:val>
                                            <p:strVal val="#ppt_x"/>
                                          </p:val>
                                        </p:tav>
                                      </p:tavLst>
                                    </p:anim>
                                    <p:anim calcmode="lin" valueType="num">
                                      <p:cBhvr>
                                        <p:cTn id="33" dur="1000" fill="hold"/>
                                        <p:tgtEl>
                                          <p:spTgt spid="155734"/>
                                        </p:tgtEl>
                                        <p:attrNameLst>
                                          <p:attrName>ppt_y</p:attrName>
                                        </p:attrNameLst>
                                      </p:cBhvr>
                                      <p:tavLst>
                                        <p:tav tm="0">
                                          <p:val>
                                            <p:strVal val="#ppt_y"/>
                                          </p:val>
                                        </p:tav>
                                        <p:tav tm="100000">
                                          <p:val>
                                            <p:strVal val="#ppt_y"/>
                                          </p:val>
                                        </p:tav>
                                      </p:tavLst>
                                    </p:anim>
                                    <p:animEffect transition="in" filter="wipe(right)" prLst="gradientSize: 0.1">
                                      <p:cBhvr>
                                        <p:cTn id="34" dur="1000"/>
                                        <p:tgtEl>
                                          <p:spTgt spid="155734"/>
                                        </p:tgtEl>
                                      </p:cBhvr>
                                    </p:animEffect>
                                  </p:childTnLst>
                                </p:cTn>
                              </p:par>
                              <p:par>
                                <p:cTn id="35" presetID="29" presetClass="entr" presetSubtype="0" fill="hold" nodeType="withEffect">
                                  <p:stCondLst>
                                    <p:cond delay="0"/>
                                  </p:stCondLst>
                                  <p:childTnLst>
                                    <p:set>
                                      <p:cBhvr>
                                        <p:cTn id="36" dur="1" fill="hold">
                                          <p:stCondLst>
                                            <p:cond delay="0"/>
                                          </p:stCondLst>
                                        </p:cTn>
                                        <p:tgtEl>
                                          <p:spTgt spid="155740"/>
                                        </p:tgtEl>
                                        <p:attrNameLst>
                                          <p:attrName>style.visibility</p:attrName>
                                        </p:attrNameLst>
                                      </p:cBhvr>
                                      <p:to>
                                        <p:strVal val="visible"/>
                                      </p:to>
                                    </p:set>
                                    <p:anim calcmode="lin" valueType="num">
                                      <p:cBhvr>
                                        <p:cTn id="37" dur="1000" fill="hold"/>
                                        <p:tgtEl>
                                          <p:spTgt spid="155740"/>
                                        </p:tgtEl>
                                        <p:attrNameLst>
                                          <p:attrName>ppt_x</p:attrName>
                                        </p:attrNameLst>
                                      </p:cBhvr>
                                      <p:tavLst>
                                        <p:tav tm="0">
                                          <p:val>
                                            <p:strVal val="#ppt_x-.2"/>
                                          </p:val>
                                        </p:tav>
                                        <p:tav tm="100000">
                                          <p:val>
                                            <p:strVal val="#ppt_x"/>
                                          </p:val>
                                        </p:tav>
                                      </p:tavLst>
                                    </p:anim>
                                    <p:anim calcmode="lin" valueType="num">
                                      <p:cBhvr>
                                        <p:cTn id="38" dur="1000" fill="hold"/>
                                        <p:tgtEl>
                                          <p:spTgt spid="155740"/>
                                        </p:tgtEl>
                                        <p:attrNameLst>
                                          <p:attrName>ppt_y</p:attrName>
                                        </p:attrNameLst>
                                      </p:cBhvr>
                                      <p:tavLst>
                                        <p:tav tm="0">
                                          <p:val>
                                            <p:strVal val="#ppt_y"/>
                                          </p:val>
                                        </p:tav>
                                        <p:tav tm="100000">
                                          <p:val>
                                            <p:strVal val="#ppt_y"/>
                                          </p:val>
                                        </p:tav>
                                      </p:tavLst>
                                    </p:anim>
                                    <p:animEffect transition="in" filter="wipe(right)" prLst="gradientSize: 0.1">
                                      <p:cBhvr>
                                        <p:cTn id="39" dur="1000"/>
                                        <p:tgtEl>
                                          <p:spTgt spid="155740"/>
                                        </p:tgtEl>
                                      </p:cBhvr>
                                    </p:animEffect>
                                  </p:childTnLst>
                                </p:cTn>
                              </p:par>
                              <p:par>
                                <p:cTn id="40" presetID="29" presetClass="entr" presetSubtype="0" fill="hold" nodeType="withEffect">
                                  <p:stCondLst>
                                    <p:cond delay="0"/>
                                  </p:stCondLst>
                                  <p:childTnLst>
                                    <p:set>
                                      <p:cBhvr>
                                        <p:cTn id="41" dur="1" fill="hold">
                                          <p:stCondLst>
                                            <p:cond delay="0"/>
                                          </p:stCondLst>
                                        </p:cTn>
                                        <p:tgtEl>
                                          <p:spTgt spid="155746"/>
                                        </p:tgtEl>
                                        <p:attrNameLst>
                                          <p:attrName>style.visibility</p:attrName>
                                        </p:attrNameLst>
                                      </p:cBhvr>
                                      <p:to>
                                        <p:strVal val="visible"/>
                                      </p:to>
                                    </p:set>
                                    <p:anim calcmode="lin" valueType="num">
                                      <p:cBhvr>
                                        <p:cTn id="42" dur="1000" fill="hold"/>
                                        <p:tgtEl>
                                          <p:spTgt spid="155746"/>
                                        </p:tgtEl>
                                        <p:attrNameLst>
                                          <p:attrName>ppt_x</p:attrName>
                                        </p:attrNameLst>
                                      </p:cBhvr>
                                      <p:tavLst>
                                        <p:tav tm="0">
                                          <p:val>
                                            <p:strVal val="#ppt_x-.2"/>
                                          </p:val>
                                        </p:tav>
                                        <p:tav tm="100000">
                                          <p:val>
                                            <p:strVal val="#ppt_x"/>
                                          </p:val>
                                        </p:tav>
                                      </p:tavLst>
                                    </p:anim>
                                    <p:anim calcmode="lin" valueType="num">
                                      <p:cBhvr>
                                        <p:cTn id="43" dur="1000" fill="hold"/>
                                        <p:tgtEl>
                                          <p:spTgt spid="155746"/>
                                        </p:tgtEl>
                                        <p:attrNameLst>
                                          <p:attrName>ppt_y</p:attrName>
                                        </p:attrNameLst>
                                      </p:cBhvr>
                                      <p:tavLst>
                                        <p:tav tm="0">
                                          <p:val>
                                            <p:strVal val="#ppt_y"/>
                                          </p:val>
                                        </p:tav>
                                        <p:tav tm="100000">
                                          <p:val>
                                            <p:strVal val="#ppt_y"/>
                                          </p:val>
                                        </p:tav>
                                      </p:tavLst>
                                    </p:anim>
                                    <p:animEffect transition="in" filter="wipe(right)" prLst="gradientSize: 0.1">
                                      <p:cBhvr>
                                        <p:cTn id="44" dur="1000"/>
                                        <p:tgtEl>
                                          <p:spTgt spid="155746"/>
                                        </p:tgtEl>
                                      </p:cBhvr>
                                    </p:animEffect>
                                  </p:childTnLst>
                                </p:cTn>
                              </p:par>
                              <p:par>
                                <p:cTn id="45" presetID="29" presetClass="entr" presetSubtype="0" fill="hold" nodeType="withEffect">
                                  <p:stCondLst>
                                    <p:cond delay="0"/>
                                  </p:stCondLst>
                                  <p:childTnLst>
                                    <p:set>
                                      <p:cBhvr>
                                        <p:cTn id="46" dur="1" fill="hold">
                                          <p:stCondLst>
                                            <p:cond delay="0"/>
                                          </p:stCondLst>
                                        </p:cTn>
                                        <p:tgtEl>
                                          <p:spTgt spid="155788"/>
                                        </p:tgtEl>
                                        <p:attrNameLst>
                                          <p:attrName>style.visibility</p:attrName>
                                        </p:attrNameLst>
                                      </p:cBhvr>
                                      <p:to>
                                        <p:strVal val="visible"/>
                                      </p:to>
                                    </p:set>
                                    <p:anim calcmode="lin" valueType="num">
                                      <p:cBhvr>
                                        <p:cTn id="47" dur="1000" fill="hold"/>
                                        <p:tgtEl>
                                          <p:spTgt spid="155788"/>
                                        </p:tgtEl>
                                        <p:attrNameLst>
                                          <p:attrName>ppt_x</p:attrName>
                                        </p:attrNameLst>
                                      </p:cBhvr>
                                      <p:tavLst>
                                        <p:tav tm="0">
                                          <p:val>
                                            <p:strVal val="#ppt_x-.2"/>
                                          </p:val>
                                        </p:tav>
                                        <p:tav tm="100000">
                                          <p:val>
                                            <p:strVal val="#ppt_x"/>
                                          </p:val>
                                        </p:tav>
                                      </p:tavLst>
                                    </p:anim>
                                    <p:anim calcmode="lin" valueType="num">
                                      <p:cBhvr>
                                        <p:cTn id="48" dur="1000" fill="hold"/>
                                        <p:tgtEl>
                                          <p:spTgt spid="155788"/>
                                        </p:tgtEl>
                                        <p:attrNameLst>
                                          <p:attrName>ppt_y</p:attrName>
                                        </p:attrNameLst>
                                      </p:cBhvr>
                                      <p:tavLst>
                                        <p:tav tm="0">
                                          <p:val>
                                            <p:strVal val="#ppt_y"/>
                                          </p:val>
                                        </p:tav>
                                        <p:tav tm="100000">
                                          <p:val>
                                            <p:strVal val="#ppt_y"/>
                                          </p:val>
                                        </p:tav>
                                      </p:tavLst>
                                    </p:anim>
                                    <p:animEffect transition="in" filter="wipe(right)" prLst="gradientSize: 0.1">
                                      <p:cBhvr>
                                        <p:cTn id="49" dur="1000"/>
                                        <p:tgtEl>
                                          <p:spTgt spid="155788"/>
                                        </p:tgtEl>
                                      </p:cBhvr>
                                    </p:animEffect>
                                  </p:childTnLst>
                                </p:cTn>
                              </p:par>
                              <p:par>
                                <p:cTn id="50" presetID="29" presetClass="entr" presetSubtype="0" fill="hold" nodeType="withEffect">
                                  <p:stCondLst>
                                    <p:cond delay="0"/>
                                  </p:stCondLst>
                                  <p:childTnLst>
                                    <p:set>
                                      <p:cBhvr>
                                        <p:cTn id="51" dur="1" fill="hold">
                                          <p:stCondLst>
                                            <p:cond delay="0"/>
                                          </p:stCondLst>
                                        </p:cTn>
                                        <p:tgtEl>
                                          <p:spTgt spid="155789"/>
                                        </p:tgtEl>
                                        <p:attrNameLst>
                                          <p:attrName>style.visibility</p:attrName>
                                        </p:attrNameLst>
                                      </p:cBhvr>
                                      <p:to>
                                        <p:strVal val="visible"/>
                                      </p:to>
                                    </p:set>
                                    <p:anim calcmode="lin" valueType="num">
                                      <p:cBhvr>
                                        <p:cTn id="52" dur="1000" fill="hold"/>
                                        <p:tgtEl>
                                          <p:spTgt spid="155789"/>
                                        </p:tgtEl>
                                        <p:attrNameLst>
                                          <p:attrName>ppt_x</p:attrName>
                                        </p:attrNameLst>
                                      </p:cBhvr>
                                      <p:tavLst>
                                        <p:tav tm="0">
                                          <p:val>
                                            <p:strVal val="#ppt_x-.2"/>
                                          </p:val>
                                        </p:tav>
                                        <p:tav tm="100000">
                                          <p:val>
                                            <p:strVal val="#ppt_x"/>
                                          </p:val>
                                        </p:tav>
                                      </p:tavLst>
                                    </p:anim>
                                    <p:anim calcmode="lin" valueType="num">
                                      <p:cBhvr>
                                        <p:cTn id="53" dur="1000" fill="hold"/>
                                        <p:tgtEl>
                                          <p:spTgt spid="155789"/>
                                        </p:tgtEl>
                                        <p:attrNameLst>
                                          <p:attrName>ppt_y</p:attrName>
                                        </p:attrNameLst>
                                      </p:cBhvr>
                                      <p:tavLst>
                                        <p:tav tm="0">
                                          <p:val>
                                            <p:strVal val="#ppt_y"/>
                                          </p:val>
                                        </p:tav>
                                        <p:tav tm="100000">
                                          <p:val>
                                            <p:strVal val="#ppt_y"/>
                                          </p:val>
                                        </p:tav>
                                      </p:tavLst>
                                    </p:anim>
                                    <p:animEffect transition="in" filter="wipe(right)" prLst="gradientSize: 0.1">
                                      <p:cBhvr>
                                        <p:cTn id="54" dur="1000"/>
                                        <p:tgtEl>
                                          <p:spTgt spid="155789"/>
                                        </p:tgtEl>
                                      </p:cBhvr>
                                    </p:animEffect>
                                  </p:childTnLst>
                                </p:cTn>
                              </p:par>
                              <p:par>
                                <p:cTn id="55" presetID="29" presetClass="entr" presetSubtype="0" fill="hold" nodeType="withEffect">
                                  <p:stCondLst>
                                    <p:cond delay="0"/>
                                  </p:stCondLst>
                                  <p:childTnLst>
                                    <p:set>
                                      <p:cBhvr>
                                        <p:cTn id="56" dur="1" fill="hold">
                                          <p:stCondLst>
                                            <p:cond delay="0"/>
                                          </p:stCondLst>
                                        </p:cTn>
                                        <p:tgtEl>
                                          <p:spTgt spid="155795"/>
                                        </p:tgtEl>
                                        <p:attrNameLst>
                                          <p:attrName>style.visibility</p:attrName>
                                        </p:attrNameLst>
                                      </p:cBhvr>
                                      <p:to>
                                        <p:strVal val="visible"/>
                                      </p:to>
                                    </p:set>
                                    <p:anim calcmode="lin" valueType="num">
                                      <p:cBhvr>
                                        <p:cTn id="57" dur="1000" fill="hold"/>
                                        <p:tgtEl>
                                          <p:spTgt spid="155795"/>
                                        </p:tgtEl>
                                        <p:attrNameLst>
                                          <p:attrName>ppt_x</p:attrName>
                                        </p:attrNameLst>
                                      </p:cBhvr>
                                      <p:tavLst>
                                        <p:tav tm="0">
                                          <p:val>
                                            <p:strVal val="#ppt_x-.2"/>
                                          </p:val>
                                        </p:tav>
                                        <p:tav tm="100000">
                                          <p:val>
                                            <p:strVal val="#ppt_x"/>
                                          </p:val>
                                        </p:tav>
                                      </p:tavLst>
                                    </p:anim>
                                    <p:anim calcmode="lin" valueType="num">
                                      <p:cBhvr>
                                        <p:cTn id="58" dur="1000" fill="hold"/>
                                        <p:tgtEl>
                                          <p:spTgt spid="155795"/>
                                        </p:tgtEl>
                                        <p:attrNameLst>
                                          <p:attrName>ppt_y</p:attrName>
                                        </p:attrNameLst>
                                      </p:cBhvr>
                                      <p:tavLst>
                                        <p:tav tm="0">
                                          <p:val>
                                            <p:strVal val="#ppt_y"/>
                                          </p:val>
                                        </p:tav>
                                        <p:tav tm="100000">
                                          <p:val>
                                            <p:strVal val="#ppt_y"/>
                                          </p:val>
                                        </p:tav>
                                      </p:tavLst>
                                    </p:anim>
                                    <p:animEffect transition="in" filter="wipe(right)" prLst="gradientSize: 0.1">
                                      <p:cBhvr>
                                        <p:cTn id="59" dur="1000"/>
                                        <p:tgtEl>
                                          <p:spTgt spid="155795"/>
                                        </p:tgtEl>
                                      </p:cBhvr>
                                    </p:animEffect>
                                  </p:childTnLst>
                                </p:cTn>
                              </p:par>
                              <p:par>
                                <p:cTn id="60" presetID="29" presetClass="entr" presetSubtype="0" fill="hold" nodeType="withEffect">
                                  <p:stCondLst>
                                    <p:cond delay="0"/>
                                  </p:stCondLst>
                                  <p:childTnLst>
                                    <p:set>
                                      <p:cBhvr>
                                        <p:cTn id="61" dur="1" fill="hold">
                                          <p:stCondLst>
                                            <p:cond delay="0"/>
                                          </p:stCondLst>
                                        </p:cTn>
                                        <p:tgtEl>
                                          <p:spTgt spid="155791"/>
                                        </p:tgtEl>
                                        <p:attrNameLst>
                                          <p:attrName>style.visibility</p:attrName>
                                        </p:attrNameLst>
                                      </p:cBhvr>
                                      <p:to>
                                        <p:strVal val="visible"/>
                                      </p:to>
                                    </p:set>
                                    <p:anim calcmode="lin" valueType="num">
                                      <p:cBhvr>
                                        <p:cTn id="62" dur="1000" fill="hold"/>
                                        <p:tgtEl>
                                          <p:spTgt spid="155791"/>
                                        </p:tgtEl>
                                        <p:attrNameLst>
                                          <p:attrName>ppt_x</p:attrName>
                                        </p:attrNameLst>
                                      </p:cBhvr>
                                      <p:tavLst>
                                        <p:tav tm="0">
                                          <p:val>
                                            <p:strVal val="#ppt_x-.2"/>
                                          </p:val>
                                        </p:tav>
                                        <p:tav tm="100000">
                                          <p:val>
                                            <p:strVal val="#ppt_x"/>
                                          </p:val>
                                        </p:tav>
                                      </p:tavLst>
                                    </p:anim>
                                    <p:anim calcmode="lin" valueType="num">
                                      <p:cBhvr>
                                        <p:cTn id="63" dur="1000" fill="hold"/>
                                        <p:tgtEl>
                                          <p:spTgt spid="155791"/>
                                        </p:tgtEl>
                                        <p:attrNameLst>
                                          <p:attrName>ppt_y</p:attrName>
                                        </p:attrNameLst>
                                      </p:cBhvr>
                                      <p:tavLst>
                                        <p:tav tm="0">
                                          <p:val>
                                            <p:strVal val="#ppt_y"/>
                                          </p:val>
                                        </p:tav>
                                        <p:tav tm="100000">
                                          <p:val>
                                            <p:strVal val="#ppt_y"/>
                                          </p:val>
                                        </p:tav>
                                      </p:tavLst>
                                    </p:anim>
                                    <p:animEffect transition="in" filter="wipe(right)" prLst="gradientSize: 0.1">
                                      <p:cBhvr>
                                        <p:cTn id="64" dur="1000"/>
                                        <p:tgtEl>
                                          <p:spTgt spid="155791"/>
                                        </p:tgtEl>
                                      </p:cBhvr>
                                    </p:animEffect>
                                  </p:childTnLst>
                                </p:cTn>
                              </p:par>
                              <p:par>
                                <p:cTn id="65" presetID="29" presetClass="entr" presetSubtype="0" fill="hold" nodeType="withEffect">
                                  <p:stCondLst>
                                    <p:cond delay="0"/>
                                  </p:stCondLst>
                                  <p:childTnLst>
                                    <p:set>
                                      <p:cBhvr>
                                        <p:cTn id="66" dur="1" fill="hold">
                                          <p:stCondLst>
                                            <p:cond delay="0"/>
                                          </p:stCondLst>
                                        </p:cTn>
                                        <p:tgtEl>
                                          <p:spTgt spid="155792"/>
                                        </p:tgtEl>
                                        <p:attrNameLst>
                                          <p:attrName>style.visibility</p:attrName>
                                        </p:attrNameLst>
                                      </p:cBhvr>
                                      <p:to>
                                        <p:strVal val="visible"/>
                                      </p:to>
                                    </p:set>
                                    <p:anim calcmode="lin" valueType="num">
                                      <p:cBhvr>
                                        <p:cTn id="67" dur="1000" fill="hold"/>
                                        <p:tgtEl>
                                          <p:spTgt spid="155792"/>
                                        </p:tgtEl>
                                        <p:attrNameLst>
                                          <p:attrName>ppt_x</p:attrName>
                                        </p:attrNameLst>
                                      </p:cBhvr>
                                      <p:tavLst>
                                        <p:tav tm="0">
                                          <p:val>
                                            <p:strVal val="#ppt_x-.2"/>
                                          </p:val>
                                        </p:tav>
                                        <p:tav tm="100000">
                                          <p:val>
                                            <p:strVal val="#ppt_x"/>
                                          </p:val>
                                        </p:tav>
                                      </p:tavLst>
                                    </p:anim>
                                    <p:anim calcmode="lin" valueType="num">
                                      <p:cBhvr>
                                        <p:cTn id="68" dur="1000" fill="hold"/>
                                        <p:tgtEl>
                                          <p:spTgt spid="155792"/>
                                        </p:tgtEl>
                                        <p:attrNameLst>
                                          <p:attrName>ppt_y</p:attrName>
                                        </p:attrNameLst>
                                      </p:cBhvr>
                                      <p:tavLst>
                                        <p:tav tm="0">
                                          <p:val>
                                            <p:strVal val="#ppt_y"/>
                                          </p:val>
                                        </p:tav>
                                        <p:tav tm="100000">
                                          <p:val>
                                            <p:strVal val="#ppt_y"/>
                                          </p:val>
                                        </p:tav>
                                      </p:tavLst>
                                    </p:anim>
                                    <p:animEffect transition="in" filter="wipe(right)" prLst="gradientSize: 0.1">
                                      <p:cBhvr>
                                        <p:cTn id="69" dur="1000"/>
                                        <p:tgtEl>
                                          <p:spTgt spid="155792"/>
                                        </p:tgtEl>
                                      </p:cBhvr>
                                    </p:animEffect>
                                  </p:childTnLst>
                                </p:cTn>
                              </p:par>
                              <p:par>
                                <p:cTn id="70" presetID="29" presetClass="entr" presetSubtype="0" fill="hold" nodeType="withEffect">
                                  <p:stCondLst>
                                    <p:cond delay="0"/>
                                  </p:stCondLst>
                                  <p:childTnLst>
                                    <p:set>
                                      <p:cBhvr>
                                        <p:cTn id="71" dur="1" fill="hold">
                                          <p:stCondLst>
                                            <p:cond delay="0"/>
                                          </p:stCondLst>
                                        </p:cTn>
                                        <p:tgtEl>
                                          <p:spTgt spid="155793"/>
                                        </p:tgtEl>
                                        <p:attrNameLst>
                                          <p:attrName>style.visibility</p:attrName>
                                        </p:attrNameLst>
                                      </p:cBhvr>
                                      <p:to>
                                        <p:strVal val="visible"/>
                                      </p:to>
                                    </p:set>
                                    <p:anim calcmode="lin" valueType="num">
                                      <p:cBhvr>
                                        <p:cTn id="72" dur="1000" fill="hold"/>
                                        <p:tgtEl>
                                          <p:spTgt spid="155793"/>
                                        </p:tgtEl>
                                        <p:attrNameLst>
                                          <p:attrName>ppt_x</p:attrName>
                                        </p:attrNameLst>
                                      </p:cBhvr>
                                      <p:tavLst>
                                        <p:tav tm="0">
                                          <p:val>
                                            <p:strVal val="#ppt_x-.2"/>
                                          </p:val>
                                        </p:tav>
                                        <p:tav tm="100000">
                                          <p:val>
                                            <p:strVal val="#ppt_x"/>
                                          </p:val>
                                        </p:tav>
                                      </p:tavLst>
                                    </p:anim>
                                    <p:anim calcmode="lin" valueType="num">
                                      <p:cBhvr>
                                        <p:cTn id="73" dur="1000" fill="hold"/>
                                        <p:tgtEl>
                                          <p:spTgt spid="155793"/>
                                        </p:tgtEl>
                                        <p:attrNameLst>
                                          <p:attrName>ppt_y</p:attrName>
                                        </p:attrNameLst>
                                      </p:cBhvr>
                                      <p:tavLst>
                                        <p:tav tm="0">
                                          <p:val>
                                            <p:strVal val="#ppt_y"/>
                                          </p:val>
                                        </p:tav>
                                        <p:tav tm="100000">
                                          <p:val>
                                            <p:strVal val="#ppt_y"/>
                                          </p:val>
                                        </p:tav>
                                      </p:tavLst>
                                    </p:anim>
                                    <p:animEffect transition="in" filter="wipe(right)" prLst="gradientSize: 0.1">
                                      <p:cBhvr>
                                        <p:cTn id="74" dur="1000"/>
                                        <p:tgtEl>
                                          <p:spTgt spid="155793"/>
                                        </p:tgtEl>
                                      </p:cBhvr>
                                    </p:animEffect>
                                  </p:childTnLst>
                                </p:cTn>
                              </p:par>
                              <p:par>
                                <p:cTn id="75" presetID="29" presetClass="entr" presetSubtype="0" fill="hold" nodeType="withEffect">
                                  <p:stCondLst>
                                    <p:cond delay="0"/>
                                  </p:stCondLst>
                                  <p:childTnLst>
                                    <p:set>
                                      <p:cBhvr>
                                        <p:cTn id="76" dur="1" fill="hold">
                                          <p:stCondLst>
                                            <p:cond delay="0"/>
                                          </p:stCondLst>
                                        </p:cTn>
                                        <p:tgtEl>
                                          <p:spTgt spid="155796"/>
                                        </p:tgtEl>
                                        <p:attrNameLst>
                                          <p:attrName>style.visibility</p:attrName>
                                        </p:attrNameLst>
                                      </p:cBhvr>
                                      <p:to>
                                        <p:strVal val="visible"/>
                                      </p:to>
                                    </p:set>
                                    <p:anim calcmode="lin" valueType="num">
                                      <p:cBhvr>
                                        <p:cTn id="77" dur="1000" fill="hold"/>
                                        <p:tgtEl>
                                          <p:spTgt spid="155796"/>
                                        </p:tgtEl>
                                        <p:attrNameLst>
                                          <p:attrName>ppt_x</p:attrName>
                                        </p:attrNameLst>
                                      </p:cBhvr>
                                      <p:tavLst>
                                        <p:tav tm="0">
                                          <p:val>
                                            <p:strVal val="#ppt_x-.2"/>
                                          </p:val>
                                        </p:tav>
                                        <p:tav tm="100000">
                                          <p:val>
                                            <p:strVal val="#ppt_x"/>
                                          </p:val>
                                        </p:tav>
                                      </p:tavLst>
                                    </p:anim>
                                    <p:anim calcmode="lin" valueType="num">
                                      <p:cBhvr>
                                        <p:cTn id="78" dur="1000" fill="hold"/>
                                        <p:tgtEl>
                                          <p:spTgt spid="155796"/>
                                        </p:tgtEl>
                                        <p:attrNameLst>
                                          <p:attrName>ppt_y</p:attrName>
                                        </p:attrNameLst>
                                      </p:cBhvr>
                                      <p:tavLst>
                                        <p:tav tm="0">
                                          <p:val>
                                            <p:strVal val="#ppt_y"/>
                                          </p:val>
                                        </p:tav>
                                        <p:tav tm="100000">
                                          <p:val>
                                            <p:strVal val="#ppt_y"/>
                                          </p:val>
                                        </p:tav>
                                      </p:tavLst>
                                    </p:anim>
                                    <p:animEffect transition="in" filter="wipe(right)" prLst="gradientSize: 0.1">
                                      <p:cBhvr>
                                        <p:cTn id="79" dur="1000"/>
                                        <p:tgtEl>
                                          <p:spTgt spid="155796"/>
                                        </p:tgtEl>
                                      </p:cBhvr>
                                    </p:animEffect>
                                  </p:childTnLst>
                                </p:cTn>
                              </p:par>
                              <p:par>
                                <p:cTn id="80" presetID="29" presetClass="entr" presetSubtype="0" fill="hold" nodeType="withEffect">
                                  <p:stCondLst>
                                    <p:cond delay="0"/>
                                  </p:stCondLst>
                                  <p:childTnLst>
                                    <p:set>
                                      <p:cBhvr>
                                        <p:cTn id="81" dur="1" fill="hold">
                                          <p:stCondLst>
                                            <p:cond delay="0"/>
                                          </p:stCondLst>
                                        </p:cTn>
                                        <p:tgtEl>
                                          <p:spTgt spid="155797"/>
                                        </p:tgtEl>
                                        <p:attrNameLst>
                                          <p:attrName>style.visibility</p:attrName>
                                        </p:attrNameLst>
                                      </p:cBhvr>
                                      <p:to>
                                        <p:strVal val="visible"/>
                                      </p:to>
                                    </p:set>
                                    <p:anim calcmode="lin" valueType="num">
                                      <p:cBhvr>
                                        <p:cTn id="82" dur="1000" fill="hold"/>
                                        <p:tgtEl>
                                          <p:spTgt spid="155797"/>
                                        </p:tgtEl>
                                        <p:attrNameLst>
                                          <p:attrName>ppt_x</p:attrName>
                                        </p:attrNameLst>
                                      </p:cBhvr>
                                      <p:tavLst>
                                        <p:tav tm="0">
                                          <p:val>
                                            <p:strVal val="#ppt_x-.2"/>
                                          </p:val>
                                        </p:tav>
                                        <p:tav tm="100000">
                                          <p:val>
                                            <p:strVal val="#ppt_x"/>
                                          </p:val>
                                        </p:tav>
                                      </p:tavLst>
                                    </p:anim>
                                    <p:anim calcmode="lin" valueType="num">
                                      <p:cBhvr>
                                        <p:cTn id="83" dur="1000" fill="hold"/>
                                        <p:tgtEl>
                                          <p:spTgt spid="155797"/>
                                        </p:tgtEl>
                                        <p:attrNameLst>
                                          <p:attrName>ppt_y</p:attrName>
                                        </p:attrNameLst>
                                      </p:cBhvr>
                                      <p:tavLst>
                                        <p:tav tm="0">
                                          <p:val>
                                            <p:strVal val="#ppt_y"/>
                                          </p:val>
                                        </p:tav>
                                        <p:tav tm="100000">
                                          <p:val>
                                            <p:strVal val="#ppt_y"/>
                                          </p:val>
                                        </p:tav>
                                      </p:tavLst>
                                    </p:anim>
                                    <p:animEffect transition="in" filter="wipe(right)" prLst="gradientSize: 0.1">
                                      <p:cBhvr>
                                        <p:cTn id="84" dur="1000"/>
                                        <p:tgtEl>
                                          <p:spTgt spid="155797"/>
                                        </p:tgtEl>
                                      </p:cBhvr>
                                    </p:animEffect>
                                  </p:childTnLst>
                                </p:cTn>
                              </p:par>
                              <p:par>
                                <p:cTn id="85" presetID="29" presetClass="entr" presetSubtype="0" fill="hold" nodeType="withEffect">
                                  <p:stCondLst>
                                    <p:cond delay="0"/>
                                  </p:stCondLst>
                                  <p:childTnLst>
                                    <p:set>
                                      <p:cBhvr>
                                        <p:cTn id="86" dur="1" fill="hold">
                                          <p:stCondLst>
                                            <p:cond delay="0"/>
                                          </p:stCondLst>
                                        </p:cTn>
                                        <p:tgtEl>
                                          <p:spTgt spid="155798"/>
                                        </p:tgtEl>
                                        <p:attrNameLst>
                                          <p:attrName>style.visibility</p:attrName>
                                        </p:attrNameLst>
                                      </p:cBhvr>
                                      <p:to>
                                        <p:strVal val="visible"/>
                                      </p:to>
                                    </p:set>
                                    <p:anim calcmode="lin" valueType="num">
                                      <p:cBhvr>
                                        <p:cTn id="87" dur="1000" fill="hold"/>
                                        <p:tgtEl>
                                          <p:spTgt spid="155798"/>
                                        </p:tgtEl>
                                        <p:attrNameLst>
                                          <p:attrName>ppt_x</p:attrName>
                                        </p:attrNameLst>
                                      </p:cBhvr>
                                      <p:tavLst>
                                        <p:tav tm="0">
                                          <p:val>
                                            <p:strVal val="#ppt_x-.2"/>
                                          </p:val>
                                        </p:tav>
                                        <p:tav tm="100000">
                                          <p:val>
                                            <p:strVal val="#ppt_x"/>
                                          </p:val>
                                        </p:tav>
                                      </p:tavLst>
                                    </p:anim>
                                    <p:anim calcmode="lin" valueType="num">
                                      <p:cBhvr>
                                        <p:cTn id="88" dur="1000" fill="hold"/>
                                        <p:tgtEl>
                                          <p:spTgt spid="155798"/>
                                        </p:tgtEl>
                                        <p:attrNameLst>
                                          <p:attrName>ppt_y</p:attrName>
                                        </p:attrNameLst>
                                      </p:cBhvr>
                                      <p:tavLst>
                                        <p:tav tm="0">
                                          <p:val>
                                            <p:strVal val="#ppt_y"/>
                                          </p:val>
                                        </p:tav>
                                        <p:tav tm="100000">
                                          <p:val>
                                            <p:strVal val="#ppt_y"/>
                                          </p:val>
                                        </p:tav>
                                      </p:tavLst>
                                    </p:anim>
                                    <p:animEffect transition="in" filter="wipe(right)" prLst="gradientSize: 0.1">
                                      <p:cBhvr>
                                        <p:cTn id="89" dur="1000"/>
                                        <p:tgtEl>
                                          <p:spTgt spid="155798"/>
                                        </p:tgtEl>
                                      </p:cBhvr>
                                    </p:animEffect>
                                  </p:childTnLst>
                                </p:cTn>
                              </p:par>
                              <p:par>
                                <p:cTn id="90" presetID="29" presetClass="entr" presetSubtype="0" fill="hold" nodeType="withEffect">
                                  <p:stCondLst>
                                    <p:cond delay="0"/>
                                  </p:stCondLst>
                                  <p:childTnLst>
                                    <p:set>
                                      <p:cBhvr>
                                        <p:cTn id="91" dur="1" fill="hold">
                                          <p:stCondLst>
                                            <p:cond delay="0"/>
                                          </p:stCondLst>
                                        </p:cTn>
                                        <p:tgtEl>
                                          <p:spTgt spid="155799"/>
                                        </p:tgtEl>
                                        <p:attrNameLst>
                                          <p:attrName>style.visibility</p:attrName>
                                        </p:attrNameLst>
                                      </p:cBhvr>
                                      <p:to>
                                        <p:strVal val="visible"/>
                                      </p:to>
                                    </p:set>
                                    <p:anim calcmode="lin" valueType="num">
                                      <p:cBhvr>
                                        <p:cTn id="92" dur="1000" fill="hold"/>
                                        <p:tgtEl>
                                          <p:spTgt spid="155799"/>
                                        </p:tgtEl>
                                        <p:attrNameLst>
                                          <p:attrName>ppt_x</p:attrName>
                                        </p:attrNameLst>
                                      </p:cBhvr>
                                      <p:tavLst>
                                        <p:tav tm="0">
                                          <p:val>
                                            <p:strVal val="#ppt_x-.2"/>
                                          </p:val>
                                        </p:tav>
                                        <p:tav tm="100000">
                                          <p:val>
                                            <p:strVal val="#ppt_x"/>
                                          </p:val>
                                        </p:tav>
                                      </p:tavLst>
                                    </p:anim>
                                    <p:anim calcmode="lin" valueType="num">
                                      <p:cBhvr>
                                        <p:cTn id="93" dur="1000" fill="hold"/>
                                        <p:tgtEl>
                                          <p:spTgt spid="155799"/>
                                        </p:tgtEl>
                                        <p:attrNameLst>
                                          <p:attrName>ppt_y</p:attrName>
                                        </p:attrNameLst>
                                      </p:cBhvr>
                                      <p:tavLst>
                                        <p:tav tm="0">
                                          <p:val>
                                            <p:strVal val="#ppt_y"/>
                                          </p:val>
                                        </p:tav>
                                        <p:tav tm="100000">
                                          <p:val>
                                            <p:strVal val="#ppt_y"/>
                                          </p:val>
                                        </p:tav>
                                      </p:tavLst>
                                    </p:anim>
                                    <p:animEffect transition="in" filter="wipe(right)" prLst="gradientSize: 0.1">
                                      <p:cBhvr>
                                        <p:cTn id="94" dur="1000"/>
                                        <p:tgtEl>
                                          <p:spTgt spid="155799"/>
                                        </p:tgtEl>
                                      </p:cBhvr>
                                    </p:animEffect>
                                  </p:childTnLst>
                                </p:cTn>
                              </p:par>
                              <p:par>
                                <p:cTn id="95" presetID="29" presetClass="entr" presetSubtype="0" fill="hold" nodeType="withEffect">
                                  <p:stCondLst>
                                    <p:cond delay="0"/>
                                  </p:stCondLst>
                                  <p:childTnLst>
                                    <p:set>
                                      <p:cBhvr>
                                        <p:cTn id="96" dur="1" fill="hold">
                                          <p:stCondLst>
                                            <p:cond delay="0"/>
                                          </p:stCondLst>
                                        </p:cTn>
                                        <p:tgtEl>
                                          <p:spTgt spid="155800"/>
                                        </p:tgtEl>
                                        <p:attrNameLst>
                                          <p:attrName>style.visibility</p:attrName>
                                        </p:attrNameLst>
                                      </p:cBhvr>
                                      <p:to>
                                        <p:strVal val="visible"/>
                                      </p:to>
                                    </p:set>
                                    <p:anim calcmode="lin" valueType="num">
                                      <p:cBhvr>
                                        <p:cTn id="97" dur="1000" fill="hold"/>
                                        <p:tgtEl>
                                          <p:spTgt spid="155800"/>
                                        </p:tgtEl>
                                        <p:attrNameLst>
                                          <p:attrName>ppt_x</p:attrName>
                                        </p:attrNameLst>
                                      </p:cBhvr>
                                      <p:tavLst>
                                        <p:tav tm="0">
                                          <p:val>
                                            <p:strVal val="#ppt_x-.2"/>
                                          </p:val>
                                        </p:tav>
                                        <p:tav tm="100000">
                                          <p:val>
                                            <p:strVal val="#ppt_x"/>
                                          </p:val>
                                        </p:tav>
                                      </p:tavLst>
                                    </p:anim>
                                    <p:anim calcmode="lin" valueType="num">
                                      <p:cBhvr>
                                        <p:cTn id="98" dur="1000" fill="hold"/>
                                        <p:tgtEl>
                                          <p:spTgt spid="155800"/>
                                        </p:tgtEl>
                                        <p:attrNameLst>
                                          <p:attrName>ppt_y</p:attrName>
                                        </p:attrNameLst>
                                      </p:cBhvr>
                                      <p:tavLst>
                                        <p:tav tm="0">
                                          <p:val>
                                            <p:strVal val="#ppt_y"/>
                                          </p:val>
                                        </p:tav>
                                        <p:tav tm="100000">
                                          <p:val>
                                            <p:strVal val="#ppt_y"/>
                                          </p:val>
                                        </p:tav>
                                      </p:tavLst>
                                    </p:anim>
                                    <p:animEffect transition="in" filter="wipe(right)" prLst="gradientSize: 0.1">
                                      <p:cBhvr>
                                        <p:cTn id="99" dur="1000"/>
                                        <p:tgtEl>
                                          <p:spTgt spid="155800"/>
                                        </p:tgtEl>
                                      </p:cBhvr>
                                    </p:animEffect>
                                  </p:childTnLst>
                                </p:cTn>
                              </p:par>
                              <p:par>
                                <p:cTn id="100" presetID="29" presetClass="entr" presetSubtype="0" fill="hold" nodeType="withEffect">
                                  <p:stCondLst>
                                    <p:cond delay="0"/>
                                  </p:stCondLst>
                                  <p:childTnLst>
                                    <p:set>
                                      <p:cBhvr>
                                        <p:cTn id="101" dur="1" fill="hold">
                                          <p:stCondLst>
                                            <p:cond delay="0"/>
                                          </p:stCondLst>
                                        </p:cTn>
                                        <p:tgtEl>
                                          <p:spTgt spid="155801"/>
                                        </p:tgtEl>
                                        <p:attrNameLst>
                                          <p:attrName>style.visibility</p:attrName>
                                        </p:attrNameLst>
                                      </p:cBhvr>
                                      <p:to>
                                        <p:strVal val="visible"/>
                                      </p:to>
                                    </p:set>
                                    <p:anim calcmode="lin" valueType="num">
                                      <p:cBhvr>
                                        <p:cTn id="102" dur="1000" fill="hold"/>
                                        <p:tgtEl>
                                          <p:spTgt spid="155801"/>
                                        </p:tgtEl>
                                        <p:attrNameLst>
                                          <p:attrName>ppt_x</p:attrName>
                                        </p:attrNameLst>
                                      </p:cBhvr>
                                      <p:tavLst>
                                        <p:tav tm="0">
                                          <p:val>
                                            <p:strVal val="#ppt_x-.2"/>
                                          </p:val>
                                        </p:tav>
                                        <p:tav tm="100000">
                                          <p:val>
                                            <p:strVal val="#ppt_x"/>
                                          </p:val>
                                        </p:tav>
                                      </p:tavLst>
                                    </p:anim>
                                    <p:anim calcmode="lin" valueType="num">
                                      <p:cBhvr>
                                        <p:cTn id="103" dur="1000" fill="hold"/>
                                        <p:tgtEl>
                                          <p:spTgt spid="155801"/>
                                        </p:tgtEl>
                                        <p:attrNameLst>
                                          <p:attrName>ppt_y</p:attrName>
                                        </p:attrNameLst>
                                      </p:cBhvr>
                                      <p:tavLst>
                                        <p:tav tm="0">
                                          <p:val>
                                            <p:strVal val="#ppt_y"/>
                                          </p:val>
                                        </p:tav>
                                        <p:tav tm="100000">
                                          <p:val>
                                            <p:strVal val="#ppt_y"/>
                                          </p:val>
                                        </p:tav>
                                      </p:tavLst>
                                    </p:anim>
                                    <p:animEffect transition="in" filter="wipe(right)" prLst="gradientSize: 0.1">
                                      <p:cBhvr>
                                        <p:cTn id="104" dur="1000"/>
                                        <p:tgtEl>
                                          <p:spTgt spid="155801"/>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9" presetClass="entr" presetSubtype="0" fill="hold" grpId="0" nodeType="clickEffect">
                                  <p:stCondLst>
                                    <p:cond delay="0"/>
                                  </p:stCondLst>
                                  <p:childTnLst>
                                    <p:set>
                                      <p:cBhvr>
                                        <p:cTn id="108" dur="1" fill="hold">
                                          <p:stCondLst>
                                            <p:cond delay="0"/>
                                          </p:stCondLst>
                                        </p:cTn>
                                        <p:tgtEl>
                                          <p:spTgt spid="155804"/>
                                        </p:tgtEl>
                                        <p:attrNameLst>
                                          <p:attrName>style.visibility</p:attrName>
                                        </p:attrNameLst>
                                      </p:cBhvr>
                                      <p:to>
                                        <p:strVal val="visible"/>
                                      </p:to>
                                    </p:set>
                                    <p:anim calcmode="lin" valueType="num">
                                      <p:cBhvr>
                                        <p:cTn id="109" dur="1000" fill="hold"/>
                                        <p:tgtEl>
                                          <p:spTgt spid="155804"/>
                                        </p:tgtEl>
                                        <p:attrNameLst>
                                          <p:attrName>ppt_x</p:attrName>
                                        </p:attrNameLst>
                                      </p:cBhvr>
                                      <p:tavLst>
                                        <p:tav tm="0">
                                          <p:val>
                                            <p:strVal val="#ppt_x-.2"/>
                                          </p:val>
                                        </p:tav>
                                        <p:tav tm="100000">
                                          <p:val>
                                            <p:strVal val="#ppt_x"/>
                                          </p:val>
                                        </p:tav>
                                      </p:tavLst>
                                    </p:anim>
                                    <p:anim calcmode="lin" valueType="num">
                                      <p:cBhvr>
                                        <p:cTn id="110" dur="1000" fill="hold"/>
                                        <p:tgtEl>
                                          <p:spTgt spid="155804"/>
                                        </p:tgtEl>
                                        <p:attrNameLst>
                                          <p:attrName>ppt_y</p:attrName>
                                        </p:attrNameLst>
                                      </p:cBhvr>
                                      <p:tavLst>
                                        <p:tav tm="0">
                                          <p:val>
                                            <p:strVal val="#ppt_y"/>
                                          </p:val>
                                        </p:tav>
                                        <p:tav tm="100000">
                                          <p:val>
                                            <p:strVal val="#ppt_y"/>
                                          </p:val>
                                        </p:tav>
                                      </p:tavLst>
                                    </p:anim>
                                    <p:animEffect transition="in" filter="wipe(right)" prLst="gradientSize: 0.1">
                                      <p:cBhvr>
                                        <p:cTn id="111" dur="1000"/>
                                        <p:tgtEl>
                                          <p:spTgt spid="155804"/>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1" presetClass="entr" presetSubtype="0" fill="hold" nodeType="clickEffect">
                                  <p:stCondLst>
                                    <p:cond delay="0"/>
                                  </p:stCondLst>
                                  <p:childTnLst>
                                    <p:set>
                                      <p:cBhvr>
                                        <p:cTn id="115" dur="1" fill="hold">
                                          <p:stCondLst>
                                            <p:cond delay="0"/>
                                          </p:stCondLst>
                                        </p:cTn>
                                        <p:tgtEl>
                                          <p:spTgt spid="155802"/>
                                        </p:tgtEl>
                                        <p:attrNameLst>
                                          <p:attrName>style.visibility</p:attrName>
                                        </p:attrNameLst>
                                      </p:cBhvr>
                                      <p:to>
                                        <p:strVal val="visible"/>
                                      </p:to>
                                    </p:se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155805"/>
                                        </p:tgtEl>
                                        <p:attrNameLst>
                                          <p:attrName>style.visibility</p:attrName>
                                        </p:attrNameLst>
                                      </p:cBhvr>
                                      <p:to>
                                        <p:strVal val="visible"/>
                                      </p:to>
                                    </p:set>
                                  </p:childTnLst>
                                </p:cTn>
                              </p:par>
                              <p:par>
                                <p:cTn id="120" presetID="1" presetClass="entr" presetSubtype="0" fill="hold" nodeType="withEffect">
                                  <p:stCondLst>
                                    <p:cond delay="0"/>
                                  </p:stCondLst>
                                  <p:childTnLst>
                                    <p:set>
                                      <p:cBhvr>
                                        <p:cTn id="121" dur="1" fill="hold">
                                          <p:stCondLst>
                                            <p:cond delay="0"/>
                                          </p:stCondLst>
                                        </p:cTn>
                                        <p:tgtEl>
                                          <p:spTgt spid="155806"/>
                                        </p:tgtEl>
                                        <p:attrNameLst>
                                          <p:attrName>style.visibility</p:attrName>
                                        </p:attrNameLst>
                                      </p:cBhvr>
                                      <p:to>
                                        <p:strVal val="visible"/>
                                      </p:to>
                                    </p:set>
                                  </p:childTnLst>
                                </p:cTn>
                              </p:par>
                              <p:par>
                                <p:cTn id="122" presetID="1" presetClass="entr" presetSubtype="0" fill="hold" nodeType="withEffect">
                                  <p:stCondLst>
                                    <p:cond delay="0"/>
                                  </p:stCondLst>
                                  <p:childTnLst>
                                    <p:set>
                                      <p:cBhvr>
                                        <p:cTn id="123" dur="1" fill="hold">
                                          <p:stCondLst>
                                            <p:cond delay="0"/>
                                          </p:stCondLst>
                                        </p:cTn>
                                        <p:tgtEl>
                                          <p:spTgt spid="155812"/>
                                        </p:tgtEl>
                                        <p:attrNameLst>
                                          <p:attrName>style.visibility</p:attrName>
                                        </p:attrNameLst>
                                      </p:cBhvr>
                                      <p:to>
                                        <p:strVal val="visible"/>
                                      </p:to>
                                    </p:set>
                                  </p:childTnLst>
                                </p:cTn>
                              </p:par>
                              <p:par>
                                <p:cTn id="124" presetID="1" presetClass="entr" presetSubtype="0" fill="hold" nodeType="withEffect">
                                  <p:stCondLst>
                                    <p:cond delay="0"/>
                                  </p:stCondLst>
                                  <p:childTnLst>
                                    <p:set>
                                      <p:cBhvr>
                                        <p:cTn id="125" dur="1" fill="hold">
                                          <p:stCondLst>
                                            <p:cond delay="0"/>
                                          </p:stCondLst>
                                        </p:cTn>
                                        <p:tgtEl>
                                          <p:spTgt spid="155818"/>
                                        </p:tgtEl>
                                        <p:attrNameLst>
                                          <p:attrName>style.visibility</p:attrName>
                                        </p:attrNameLst>
                                      </p:cBhvr>
                                      <p:to>
                                        <p:strVal val="visible"/>
                                      </p:to>
                                    </p:set>
                                  </p:childTnLst>
                                </p:cTn>
                              </p:par>
                              <p:par>
                                <p:cTn id="126" presetID="1" presetClass="entr" presetSubtype="0" fill="hold" nodeType="withEffect">
                                  <p:stCondLst>
                                    <p:cond delay="0"/>
                                  </p:stCondLst>
                                  <p:childTnLst>
                                    <p:set>
                                      <p:cBhvr>
                                        <p:cTn id="127" dur="1" fill="hold">
                                          <p:stCondLst>
                                            <p:cond delay="0"/>
                                          </p:stCondLst>
                                        </p:cTn>
                                        <p:tgtEl>
                                          <p:spTgt spid="155824"/>
                                        </p:tgtEl>
                                        <p:attrNameLst>
                                          <p:attrName>style.visibility</p:attrName>
                                        </p:attrNameLst>
                                      </p:cBhvr>
                                      <p:to>
                                        <p:strVal val="visible"/>
                                      </p:to>
                                    </p:set>
                                  </p:childTnLst>
                                </p:cTn>
                              </p:par>
                              <p:par>
                                <p:cTn id="128" presetID="1" presetClass="entr" presetSubtype="0" fill="hold" nodeType="withEffect">
                                  <p:stCondLst>
                                    <p:cond delay="0"/>
                                  </p:stCondLst>
                                  <p:childTnLst>
                                    <p:set>
                                      <p:cBhvr>
                                        <p:cTn id="129" dur="1" fill="hold">
                                          <p:stCondLst>
                                            <p:cond delay="0"/>
                                          </p:stCondLst>
                                        </p:cTn>
                                        <p:tgtEl>
                                          <p:spTgt spid="155830"/>
                                        </p:tgtEl>
                                        <p:attrNameLst>
                                          <p:attrName>style.visibility</p:attrName>
                                        </p:attrNameLst>
                                      </p:cBhvr>
                                      <p:to>
                                        <p:strVal val="visible"/>
                                      </p:to>
                                    </p:set>
                                  </p:childTnLst>
                                </p:cTn>
                              </p:par>
                              <p:par>
                                <p:cTn id="130" presetID="1" presetClass="entr" presetSubtype="0" fill="hold" nodeType="withEffect">
                                  <p:stCondLst>
                                    <p:cond delay="0"/>
                                  </p:stCondLst>
                                  <p:childTnLst>
                                    <p:set>
                                      <p:cBhvr>
                                        <p:cTn id="131" dur="1" fill="hold">
                                          <p:stCondLst>
                                            <p:cond delay="0"/>
                                          </p:stCondLst>
                                        </p:cTn>
                                        <p:tgtEl>
                                          <p:spTgt spid="155836"/>
                                        </p:tgtEl>
                                        <p:attrNameLst>
                                          <p:attrName>style.visibility</p:attrName>
                                        </p:attrNameLst>
                                      </p:cBhvr>
                                      <p:to>
                                        <p:strVal val="visible"/>
                                      </p:to>
                                    </p:se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0" presetClass="path" presetSubtype="0" accel="50000" decel="50000" fill="hold" grpId="1" nodeType="clickEffect">
                                  <p:stCondLst>
                                    <p:cond delay="0"/>
                                  </p:stCondLst>
                                  <p:childTnLst>
                                    <p:animMotion origin="layout" path="M -5.55556E-7 -2.59259E-6 L 0.00017 0.17083 " pathEditMode="relative" ptsTypes="AA">
                                      <p:cBhvr>
                                        <p:cTn id="135" dur="2000" fill="hold"/>
                                        <p:tgtEl>
                                          <p:spTgt spid="155804"/>
                                        </p:tgtEl>
                                        <p:attrNameLst>
                                          <p:attrName>ppt_x</p:attrName>
                                          <p:attrName>ppt_y</p:attrName>
                                        </p:attrNameLst>
                                      </p:cBhvr>
                                    </p:animMotion>
                                  </p:childTnLst>
                                </p:cTn>
                              </p:par>
                            </p:childTnLst>
                          </p:cTn>
                        </p:par>
                      </p:childTnLst>
                    </p:cTn>
                  </p:par>
                  <p:par>
                    <p:cTn id="136" fill="hold" nodeType="clickPar">
                      <p:stCondLst>
                        <p:cond delay="indefinite"/>
                      </p:stCondLst>
                      <p:childTnLst>
                        <p:par>
                          <p:cTn id="137" fill="hold" nodeType="withGroup">
                            <p:stCondLst>
                              <p:cond delay="0"/>
                            </p:stCondLst>
                            <p:childTnLst>
                              <p:par>
                                <p:cTn id="138" presetID="1" presetClass="entr" presetSubtype="0" fill="hold" nodeType="clickEffect">
                                  <p:stCondLst>
                                    <p:cond delay="0"/>
                                  </p:stCondLst>
                                  <p:childTnLst>
                                    <p:set>
                                      <p:cBhvr>
                                        <p:cTn id="139" dur="1" fill="hold">
                                          <p:stCondLst>
                                            <p:cond delay="0"/>
                                          </p:stCondLst>
                                        </p:cTn>
                                        <p:tgtEl>
                                          <p:spTgt spid="155842">
                                            <p:txEl>
                                              <p:pRg st="0" end="0"/>
                                            </p:txEl>
                                          </p:spTgt>
                                        </p:tgtEl>
                                        <p:attrNameLst>
                                          <p:attrName>style.visibility</p:attrName>
                                        </p:attrNameLst>
                                      </p:cBhvr>
                                      <p:to>
                                        <p:strVal val="visible"/>
                                      </p:to>
                                    </p:set>
                                  </p:childTnLst>
                                </p:cTn>
                              </p:par>
                              <p:par>
                                <p:cTn id="140" presetID="1" presetClass="entr" presetSubtype="0" fill="hold" nodeType="withEffect">
                                  <p:stCondLst>
                                    <p:cond delay="0"/>
                                  </p:stCondLst>
                                  <p:childTnLst>
                                    <p:set>
                                      <p:cBhvr>
                                        <p:cTn id="141" dur="1" fill="hold">
                                          <p:stCondLst>
                                            <p:cond delay="0"/>
                                          </p:stCondLst>
                                        </p:cTn>
                                        <p:tgtEl>
                                          <p:spTgt spid="155842">
                                            <p:txEl>
                                              <p:pRg st="1" end="1"/>
                                            </p:txEl>
                                          </p:spTgt>
                                        </p:tgtEl>
                                        <p:attrNameLst>
                                          <p:attrName>style.visibility</p:attrName>
                                        </p:attrNameLst>
                                      </p:cBhvr>
                                      <p:to>
                                        <p:strVal val="visible"/>
                                      </p:to>
                                    </p:set>
                                  </p:childTnLst>
                                </p:cTn>
                              </p:par>
                              <p:par>
                                <p:cTn id="142" presetID="1" presetClass="entr" presetSubtype="0" fill="hold" nodeType="withEffect">
                                  <p:stCondLst>
                                    <p:cond delay="0"/>
                                  </p:stCondLst>
                                  <p:childTnLst>
                                    <p:set>
                                      <p:cBhvr>
                                        <p:cTn id="143" dur="1" fill="hold">
                                          <p:stCondLst>
                                            <p:cond delay="0"/>
                                          </p:stCondLst>
                                        </p:cTn>
                                        <p:tgtEl>
                                          <p:spTgt spid="155842">
                                            <p:txEl>
                                              <p:pRg st="2" end="2"/>
                                            </p:txEl>
                                          </p:spTgt>
                                        </p:tgtEl>
                                        <p:attrNameLst>
                                          <p:attrName>style.visibility</p:attrName>
                                        </p:attrNameLst>
                                      </p:cBhvr>
                                      <p:to>
                                        <p:strVal val="visible"/>
                                      </p:to>
                                    </p:set>
                                  </p:childTnLst>
                                </p:cTn>
                              </p:par>
                              <p:par>
                                <p:cTn id="144" presetID="1" presetClass="entr" presetSubtype="0" fill="hold" nodeType="withEffect">
                                  <p:stCondLst>
                                    <p:cond delay="0"/>
                                  </p:stCondLst>
                                  <p:childTnLst>
                                    <p:set>
                                      <p:cBhvr>
                                        <p:cTn id="145" dur="1" fill="hold">
                                          <p:stCondLst>
                                            <p:cond delay="0"/>
                                          </p:stCondLst>
                                        </p:cTn>
                                        <p:tgtEl>
                                          <p:spTgt spid="155842">
                                            <p:txEl>
                                              <p:pRg st="3" end="3"/>
                                            </p:txEl>
                                          </p:spTgt>
                                        </p:tgtEl>
                                        <p:attrNameLst>
                                          <p:attrName>style.visibility</p:attrName>
                                        </p:attrNameLst>
                                      </p:cBhvr>
                                      <p:to>
                                        <p:strVal val="visible"/>
                                      </p:to>
                                    </p:set>
                                  </p:childTnLst>
                                </p:cTn>
                              </p:par>
                              <p:par>
                                <p:cTn id="146" presetID="1" presetClass="entr" presetSubtype="0" fill="hold" nodeType="withEffect">
                                  <p:stCondLst>
                                    <p:cond delay="0"/>
                                  </p:stCondLst>
                                  <p:childTnLst>
                                    <p:set>
                                      <p:cBhvr>
                                        <p:cTn id="147" dur="1" fill="hold">
                                          <p:stCondLst>
                                            <p:cond delay="0"/>
                                          </p:stCondLst>
                                        </p:cTn>
                                        <p:tgtEl>
                                          <p:spTgt spid="155842">
                                            <p:txEl>
                                              <p:pRg st="4" end="4"/>
                                            </p:txEl>
                                          </p:spTgt>
                                        </p:tgtEl>
                                        <p:attrNameLst>
                                          <p:attrName>style.visibility</p:attrName>
                                        </p:attrNameLst>
                                      </p:cBhvr>
                                      <p:to>
                                        <p:strVal val="visible"/>
                                      </p:to>
                                    </p:set>
                                  </p:childTnLst>
                                </p:cTn>
                              </p:par>
                              <p:par>
                                <p:cTn id="148" presetID="1" presetClass="entr" presetSubtype="0" fill="hold" nodeType="withEffect">
                                  <p:stCondLst>
                                    <p:cond delay="0"/>
                                  </p:stCondLst>
                                  <p:childTnLst>
                                    <p:set>
                                      <p:cBhvr>
                                        <p:cTn id="149" dur="1" fill="hold">
                                          <p:stCondLst>
                                            <p:cond delay="0"/>
                                          </p:stCondLst>
                                        </p:cTn>
                                        <p:tgtEl>
                                          <p:spTgt spid="155842">
                                            <p:txEl>
                                              <p:pRg st="5" end="5"/>
                                            </p:txEl>
                                          </p:spTgt>
                                        </p:tgtEl>
                                        <p:attrNameLst>
                                          <p:attrName>style.visibility</p:attrName>
                                        </p:attrNameLst>
                                      </p:cBhvr>
                                      <p:to>
                                        <p:strVal val="visible"/>
                                      </p:to>
                                    </p:set>
                                  </p:childTnLst>
                                </p:cTn>
                              </p:par>
                            </p:childTnLst>
                          </p:cTn>
                        </p:par>
                      </p:childTnLst>
                    </p:cTn>
                  </p:par>
                  <p:par>
                    <p:cTn id="150" fill="hold" nodeType="clickPar">
                      <p:stCondLst>
                        <p:cond delay="indefinite"/>
                      </p:stCondLst>
                      <p:childTnLst>
                        <p:par>
                          <p:cTn id="151" fill="hold" nodeType="withGroup">
                            <p:stCondLst>
                              <p:cond delay="0"/>
                            </p:stCondLst>
                            <p:childTnLst>
                              <p:par>
                                <p:cTn id="152" presetID="0" presetClass="path" presetSubtype="0" accel="50000" decel="50000" fill="hold" grpId="2" nodeType="clickEffect">
                                  <p:stCondLst>
                                    <p:cond delay="0"/>
                                  </p:stCondLst>
                                  <p:childTnLst>
                                    <p:animMotion origin="layout" path="M 0.00017 0.17083 L -0.00052 0.26319 " pathEditMode="relative" rAng="0" ptsTypes="AA">
                                      <p:cBhvr>
                                        <p:cTn id="153" dur="2000" fill="hold"/>
                                        <p:tgtEl>
                                          <p:spTgt spid="155804"/>
                                        </p:tgtEl>
                                        <p:attrNameLst>
                                          <p:attrName>ppt_x</p:attrName>
                                          <p:attrName>ppt_y</p:attrName>
                                        </p:attrNameLst>
                                      </p:cBhvr>
                                      <p:rCtr x="-35" y="4606"/>
                                    </p:animMotion>
                                  </p:childTnLst>
                                </p:cTn>
                              </p:par>
                            </p:childTnLst>
                          </p:cTn>
                        </p:par>
                      </p:childTnLst>
                    </p:cTn>
                  </p:par>
                  <p:par>
                    <p:cTn id="154" fill="hold" nodeType="clickPar">
                      <p:stCondLst>
                        <p:cond delay="indefinite"/>
                      </p:stCondLst>
                      <p:childTnLst>
                        <p:par>
                          <p:cTn id="155" fill="hold" nodeType="withGroup">
                            <p:stCondLst>
                              <p:cond delay="0"/>
                            </p:stCondLst>
                            <p:childTnLst>
                              <p:par>
                                <p:cTn id="156" presetID="1" presetClass="entr" presetSubtype="0" fill="hold" nodeType="clickEffect">
                                  <p:stCondLst>
                                    <p:cond delay="0"/>
                                  </p:stCondLst>
                                  <p:childTnLst>
                                    <p:set>
                                      <p:cBhvr>
                                        <p:cTn id="157" dur="1" fill="hold">
                                          <p:stCondLst>
                                            <p:cond delay="0"/>
                                          </p:stCondLst>
                                        </p:cTn>
                                        <p:tgtEl>
                                          <p:spTgt spid="155842">
                                            <p:txEl>
                                              <p:pRg st="6" end="6"/>
                                            </p:txEl>
                                          </p:spTgt>
                                        </p:tgtEl>
                                        <p:attrNameLst>
                                          <p:attrName>style.visibility</p:attrName>
                                        </p:attrNameLst>
                                      </p:cBhvr>
                                      <p:to>
                                        <p:strVal val="visible"/>
                                      </p:to>
                                    </p:set>
                                  </p:childTnLst>
                                </p:cTn>
                              </p:par>
                              <p:par>
                                <p:cTn id="158" presetID="1" presetClass="entr" presetSubtype="0" fill="hold" nodeType="withEffect">
                                  <p:stCondLst>
                                    <p:cond delay="0"/>
                                  </p:stCondLst>
                                  <p:childTnLst>
                                    <p:set>
                                      <p:cBhvr>
                                        <p:cTn id="159" dur="1" fill="hold">
                                          <p:stCondLst>
                                            <p:cond delay="0"/>
                                          </p:stCondLst>
                                        </p:cTn>
                                        <p:tgtEl>
                                          <p:spTgt spid="15584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72" grpId="0"/>
      <p:bldP spid="155804" grpId="0" animBg="1"/>
      <p:bldP spid="155804" grpId="1" animBg="1"/>
      <p:bldP spid="155804" grpId="2" animBg="1"/>
      <p:bldP spid="15580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1">
            <a:extLst>
              <a:ext uri="{FF2B5EF4-FFF2-40B4-BE49-F238E27FC236}">
                <a16:creationId xmlns:a16="http://schemas.microsoft.com/office/drawing/2014/main" id="{A85F10CE-F371-4A6B-BFBB-A77EEBB0484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EE56740C-EE26-4A4A-9381-5FF84D18FE66}" type="slidenum">
              <a:rPr kumimoji="0" lang="en-US" altLang="zh-CN" sz="1800">
                <a:solidFill>
                  <a:srgbClr val="009900"/>
                </a:solidFill>
              </a:rPr>
              <a:pPr eaLnBrk="1" hangingPunct="1"/>
              <a:t>29</a:t>
            </a:fld>
            <a:endParaRPr kumimoji="0" lang="en-US" altLang="zh-CN" sz="1800">
              <a:solidFill>
                <a:srgbClr val="009900"/>
              </a:solidFill>
            </a:endParaRPr>
          </a:p>
        </p:txBody>
      </p:sp>
      <p:sp>
        <p:nvSpPr>
          <p:cNvPr id="156676" name="Rectangle 4">
            <a:extLst>
              <a:ext uri="{FF2B5EF4-FFF2-40B4-BE49-F238E27FC236}">
                <a16:creationId xmlns:a16="http://schemas.microsoft.com/office/drawing/2014/main" id="{B3A28FE8-E0A5-468D-BE4A-6DFCEC5BB731}"/>
              </a:ext>
            </a:extLst>
          </p:cNvPr>
          <p:cNvSpPr>
            <a:spLocks noChangeArrowheads="1"/>
          </p:cNvSpPr>
          <p:nvPr/>
        </p:nvSpPr>
        <p:spPr bwMode="auto">
          <a:xfrm>
            <a:off x="684213" y="692150"/>
            <a:ext cx="7958137" cy="396875"/>
          </a:xfrm>
          <a:prstGeom prst="rect">
            <a:avLst/>
          </a:prstGeom>
          <a:noFill/>
          <a:ln w="9525">
            <a:noFill/>
            <a:miter lim="800000"/>
            <a:headEnd/>
            <a:tailEnd/>
          </a:ln>
          <a:effectLst/>
        </p:spPr>
        <p:txBody>
          <a:bodyPr anchor="ctr">
            <a:spAutoFit/>
          </a:bodyPr>
          <a:lstStyle/>
          <a:p>
            <a:pPr>
              <a:defRPr/>
            </a:pPr>
            <a:r>
              <a:rPr lang="en-US" altLang="zh-CN" sz="2000" b="1" dirty="0"/>
              <a:t>       </a:t>
            </a:r>
            <a:r>
              <a:rPr lang="zh-CN" altLang="en-US" sz="2000" b="1" dirty="0"/>
              <a:t>例</a:t>
            </a:r>
            <a:r>
              <a:rPr lang="en-US" altLang="zh-CN" sz="2000" b="1" dirty="0"/>
              <a:t>8.2</a:t>
            </a:r>
            <a:r>
              <a:rPr lang="en-US" altLang="zh-CN" sz="2000" b="1" dirty="0">
                <a:effectLst>
                  <a:outerShdw blurRad="38100" dist="38100" dir="2700000" algn="tl">
                    <a:srgbClr val="C0C0C0"/>
                  </a:outerShdw>
                </a:effectLst>
              </a:rPr>
              <a:t>0   </a:t>
            </a:r>
            <a:r>
              <a:rPr lang="zh-CN" altLang="en-US" sz="2000" b="1" dirty="0">
                <a:effectLst>
                  <a:outerShdw blurRad="38100" dist="38100" dir="2700000" algn="tl">
                    <a:srgbClr val="C0C0C0"/>
                  </a:outerShdw>
                </a:effectLst>
              </a:rPr>
              <a:t>解决未赋值指针数组引起的副作用举例。</a:t>
            </a:r>
          </a:p>
        </p:txBody>
      </p:sp>
      <p:sp>
        <p:nvSpPr>
          <p:cNvPr id="31748" name="Rectangle 5">
            <a:extLst>
              <a:ext uri="{FF2B5EF4-FFF2-40B4-BE49-F238E27FC236}">
                <a16:creationId xmlns:a16="http://schemas.microsoft.com/office/drawing/2014/main" id="{204E760B-EF03-4807-ACA0-BC7562C5D8D5}"/>
              </a:ext>
            </a:extLst>
          </p:cNvPr>
          <p:cNvSpPr>
            <a:spLocks noChangeArrowheads="1"/>
          </p:cNvSpPr>
          <p:nvPr/>
        </p:nvSpPr>
        <p:spPr bwMode="auto">
          <a:xfrm>
            <a:off x="828675" y="1196975"/>
            <a:ext cx="5688013" cy="4064000"/>
          </a:xfrm>
          <a:prstGeom prst="rect">
            <a:avLst/>
          </a:prstGeom>
          <a:noFill/>
          <a:ln w="9525" cap="rnd">
            <a:solidFill>
              <a:srgbClr val="80808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a:t>#include "stdio.h"</a:t>
            </a:r>
          </a:p>
          <a:p>
            <a:pPr eaLnBrk="1" hangingPunct="1"/>
            <a:r>
              <a:rPr lang="en-US" altLang="zh-CN" sz="2000"/>
              <a:t>#define N 6</a:t>
            </a:r>
          </a:p>
          <a:p>
            <a:pPr eaLnBrk="1" hangingPunct="1"/>
            <a:r>
              <a:rPr lang="en-US" altLang="zh-CN" sz="2000"/>
              <a:t>void main(void){</a:t>
            </a:r>
          </a:p>
          <a:p>
            <a:pPr eaLnBrk="1" hangingPunct="1"/>
            <a:r>
              <a:rPr lang="en-US" altLang="zh-CN" sz="2000"/>
              <a:t>  </a:t>
            </a:r>
            <a:r>
              <a:rPr lang="pt-BR" altLang="zh-CN" sz="2000"/>
              <a:t>int i,a[N],*p[N],sum=0;</a:t>
            </a:r>
          </a:p>
          <a:p>
            <a:pPr eaLnBrk="1" hangingPunct="1"/>
            <a:r>
              <a:rPr lang="pt-BR" altLang="zh-CN" sz="2000"/>
              <a:t>  </a:t>
            </a:r>
            <a:r>
              <a:rPr lang="en-US" altLang="zh-CN" sz="2000"/>
              <a:t>for(i=0;i&lt;N;i++){</a:t>
            </a:r>
          </a:p>
          <a:p>
            <a:pPr eaLnBrk="1" hangingPunct="1"/>
            <a:r>
              <a:rPr lang="en-US" altLang="zh-CN" sz="2000"/>
              <a:t>     p[i]=&amp;a[i];</a:t>
            </a:r>
          </a:p>
          <a:p>
            <a:pPr eaLnBrk="1" hangingPunct="1"/>
            <a:r>
              <a:rPr lang="en-US" altLang="zh-CN" sz="2000"/>
              <a:t>     scanf("%d",p[i]);</a:t>
            </a:r>
          </a:p>
          <a:p>
            <a:pPr eaLnBrk="1" hangingPunct="1"/>
            <a:r>
              <a:rPr lang="en-US" altLang="zh-CN" sz="2000"/>
              <a:t>     sum+=*p[i];</a:t>
            </a:r>
          </a:p>
          <a:p>
            <a:pPr eaLnBrk="1" hangingPunct="1"/>
            <a:r>
              <a:rPr lang="en-US" altLang="zh-CN" sz="2000"/>
              <a:t>  }</a:t>
            </a:r>
          </a:p>
          <a:p>
            <a:pPr eaLnBrk="1" hangingPunct="1"/>
            <a:r>
              <a:rPr lang="en-US" altLang="zh-CN" sz="2000"/>
              <a:t>  for(i=0;i&lt;N;i++)</a:t>
            </a:r>
          </a:p>
          <a:p>
            <a:pPr eaLnBrk="1" hangingPunct="1"/>
            <a:r>
              <a:rPr lang="en-US" altLang="zh-CN" sz="2000"/>
              <a:t>     printf("p[%d]=%p,result=%d\n",i,p[i],*p[i]);</a:t>
            </a:r>
          </a:p>
          <a:p>
            <a:pPr eaLnBrk="1" hangingPunct="1"/>
            <a:r>
              <a:rPr lang="en-US" altLang="zh-CN" sz="2000"/>
              <a:t>  </a:t>
            </a:r>
            <a:r>
              <a:rPr lang="pt-BR" altLang="zh-CN" sz="2000"/>
              <a:t>printf("sum=%d\n",sum);</a:t>
            </a:r>
          </a:p>
          <a:p>
            <a:pPr eaLnBrk="1" hangingPunct="1"/>
            <a:r>
              <a:rPr lang="en-US" altLang="zh-CN" sz="2000"/>
              <a:t>}</a:t>
            </a:r>
          </a:p>
        </p:txBody>
      </p:sp>
      <p:graphicFrame>
        <p:nvGraphicFramePr>
          <p:cNvPr id="156678" name="Group 6">
            <a:extLst>
              <a:ext uri="{FF2B5EF4-FFF2-40B4-BE49-F238E27FC236}">
                <a16:creationId xmlns:a16="http://schemas.microsoft.com/office/drawing/2014/main" id="{FD188DD2-1587-4617-8A18-4C24EB8C6F7F}"/>
              </a:ext>
            </a:extLst>
          </p:cNvPr>
          <p:cNvGraphicFramePr>
            <a:graphicFrameLocks noGrp="1"/>
          </p:cNvGraphicFramePr>
          <p:nvPr/>
        </p:nvGraphicFramePr>
        <p:xfrm>
          <a:off x="2867025" y="5367338"/>
          <a:ext cx="4800600" cy="365125"/>
        </p:xfrm>
        <a:graphic>
          <a:graphicData uri="http://schemas.openxmlformats.org/drawingml/2006/table">
            <a:tbl>
              <a:tblPr/>
              <a:tblGrid>
                <a:gridCol w="800100">
                  <a:extLst>
                    <a:ext uri="{9D8B030D-6E8A-4147-A177-3AD203B41FA5}">
                      <a16:colId xmlns:a16="http://schemas.microsoft.com/office/drawing/2014/main" val="3596219350"/>
                    </a:ext>
                  </a:extLst>
                </a:gridCol>
                <a:gridCol w="800100">
                  <a:extLst>
                    <a:ext uri="{9D8B030D-6E8A-4147-A177-3AD203B41FA5}">
                      <a16:colId xmlns:a16="http://schemas.microsoft.com/office/drawing/2014/main" val="3477623958"/>
                    </a:ext>
                  </a:extLst>
                </a:gridCol>
                <a:gridCol w="800100">
                  <a:extLst>
                    <a:ext uri="{9D8B030D-6E8A-4147-A177-3AD203B41FA5}">
                      <a16:colId xmlns:a16="http://schemas.microsoft.com/office/drawing/2014/main" val="2500128552"/>
                    </a:ext>
                  </a:extLst>
                </a:gridCol>
                <a:gridCol w="800100">
                  <a:extLst>
                    <a:ext uri="{9D8B030D-6E8A-4147-A177-3AD203B41FA5}">
                      <a16:colId xmlns:a16="http://schemas.microsoft.com/office/drawing/2014/main" val="1555453540"/>
                    </a:ext>
                  </a:extLst>
                </a:gridCol>
                <a:gridCol w="800100">
                  <a:extLst>
                    <a:ext uri="{9D8B030D-6E8A-4147-A177-3AD203B41FA5}">
                      <a16:colId xmlns:a16="http://schemas.microsoft.com/office/drawing/2014/main" val="3403477194"/>
                    </a:ext>
                  </a:extLst>
                </a:gridCol>
                <a:gridCol w="800100">
                  <a:extLst>
                    <a:ext uri="{9D8B030D-6E8A-4147-A177-3AD203B41FA5}">
                      <a16:colId xmlns:a16="http://schemas.microsoft.com/office/drawing/2014/main" val="3290668504"/>
                    </a:ext>
                  </a:extLst>
                </a:gridCol>
              </a:tblGrid>
              <a:tr h="23177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272486954"/>
                  </a:ext>
                </a:extLst>
              </a:tr>
            </a:tbl>
          </a:graphicData>
        </a:graphic>
      </p:graphicFrame>
      <p:sp>
        <p:nvSpPr>
          <p:cNvPr id="156694" name="Text Box 22">
            <a:extLst>
              <a:ext uri="{FF2B5EF4-FFF2-40B4-BE49-F238E27FC236}">
                <a16:creationId xmlns:a16="http://schemas.microsoft.com/office/drawing/2014/main" id="{A2CBC4C0-451F-4D1F-A8AE-9ACFCDB48B54}"/>
              </a:ext>
            </a:extLst>
          </p:cNvPr>
          <p:cNvSpPr txBox="1">
            <a:spLocks noChangeArrowheads="1"/>
          </p:cNvSpPr>
          <p:nvPr/>
        </p:nvSpPr>
        <p:spPr bwMode="auto">
          <a:xfrm>
            <a:off x="2501900" y="5229225"/>
            <a:ext cx="431800" cy="396875"/>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2000" b="1">
                <a:effectLst>
                  <a:outerShdw blurRad="38100" dist="38100" dir="2700000" algn="tl">
                    <a:srgbClr val="C0C0C0"/>
                  </a:outerShdw>
                </a:effectLst>
              </a:rPr>
              <a:t>p</a:t>
            </a:r>
          </a:p>
        </p:txBody>
      </p:sp>
      <p:graphicFrame>
        <p:nvGraphicFramePr>
          <p:cNvPr id="156695" name="Group 23">
            <a:extLst>
              <a:ext uri="{FF2B5EF4-FFF2-40B4-BE49-F238E27FC236}">
                <a16:creationId xmlns:a16="http://schemas.microsoft.com/office/drawing/2014/main" id="{BD201550-28C4-49E3-BB41-ED7EA30B3CE2}"/>
              </a:ext>
            </a:extLst>
          </p:cNvPr>
          <p:cNvGraphicFramePr>
            <a:graphicFrameLocks noGrp="1"/>
          </p:cNvGraphicFramePr>
          <p:nvPr/>
        </p:nvGraphicFramePr>
        <p:xfrm>
          <a:off x="2871788" y="5872163"/>
          <a:ext cx="4800600" cy="365125"/>
        </p:xfrm>
        <a:graphic>
          <a:graphicData uri="http://schemas.openxmlformats.org/drawingml/2006/table">
            <a:tbl>
              <a:tblPr/>
              <a:tblGrid>
                <a:gridCol w="800100">
                  <a:extLst>
                    <a:ext uri="{9D8B030D-6E8A-4147-A177-3AD203B41FA5}">
                      <a16:colId xmlns:a16="http://schemas.microsoft.com/office/drawing/2014/main" val="3162122847"/>
                    </a:ext>
                  </a:extLst>
                </a:gridCol>
                <a:gridCol w="800100">
                  <a:extLst>
                    <a:ext uri="{9D8B030D-6E8A-4147-A177-3AD203B41FA5}">
                      <a16:colId xmlns:a16="http://schemas.microsoft.com/office/drawing/2014/main" val="4212459285"/>
                    </a:ext>
                  </a:extLst>
                </a:gridCol>
                <a:gridCol w="800100">
                  <a:extLst>
                    <a:ext uri="{9D8B030D-6E8A-4147-A177-3AD203B41FA5}">
                      <a16:colId xmlns:a16="http://schemas.microsoft.com/office/drawing/2014/main" val="2273022220"/>
                    </a:ext>
                  </a:extLst>
                </a:gridCol>
                <a:gridCol w="800100">
                  <a:extLst>
                    <a:ext uri="{9D8B030D-6E8A-4147-A177-3AD203B41FA5}">
                      <a16:colId xmlns:a16="http://schemas.microsoft.com/office/drawing/2014/main" val="4254877063"/>
                    </a:ext>
                  </a:extLst>
                </a:gridCol>
                <a:gridCol w="800100">
                  <a:extLst>
                    <a:ext uri="{9D8B030D-6E8A-4147-A177-3AD203B41FA5}">
                      <a16:colId xmlns:a16="http://schemas.microsoft.com/office/drawing/2014/main" val="2149887749"/>
                    </a:ext>
                  </a:extLst>
                </a:gridCol>
                <a:gridCol w="800100">
                  <a:extLst>
                    <a:ext uri="{9D8B030D-6E8A-4147-A177-3AD203B41FA5}">
                      <a16:colId xmlns:a16="http://schemas.microsoft.com/office/drawing/2014/main" val="617574750"/>
                    </a:ext>
                  </a:extLst>
                </a:gridCol>
              </a:tblGrid>
              <a:tr h="23177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592002608"/>
                  </a:ext>
                </a:extLst>
              </a:tr>
            </a:tbl>
          </a:graphicData>
        </a:graphic>
      </p:graphicFrame>
      <p:sp>
        <p:nvSpPr>
          <p:cNvPr id="156711" name="Text Box 39">
            <a:extLst>
              <a:ext uri="{FF2B5EF4-FFF2-40B4-BE49-F238E27FC236}">
                <a16:creationId xmlns:a16="http://schemas.microsoft.com/office/drawing/2014/main" id="{DDBACC48-2505-4504-9122-88A94DD97BC9}"/>
              </a:ext>
            </a:extLst>
          </p:cNvPr>
          <p:cNvSpPr txBox="1">
            <a:spLocks noChangeArrowheads="1"/>
          </p:cNvSpPr>
          <p:nvPr/>
        </p:nvSpPr>
        <p:spPr bwMode="auto">
          <a:xfrm>
            <a:off x="2493963" y="5715000"/>
            <a:ext cx="431800" cy="396875"/>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2000" b="1">
                <a:effectLst>
                  <a:outerShdw blurRad="38100" dist="38100" dir="2700000" algn="tl">
                    <a:srgbClr val="C0C0C0"/>
                  </a:outerShdw>
                </a:effectLst>
              </a:rPr>
              <a:t>a</a:t>
            </a:r>
          </a:p>
        </p:txBody>
      </p:sp>
      <p:pic>
        <p:nvPicPr>
          <p:cNvPr id="156712" name="Picture 40" descr="图片1">
            <a:extLst>
              <a:ext uri="{FF2B5EF4-FFF2-40B4-BE49-F238E27FC236}">
                <a16:creationId xmlns:a16="http://schemas.microsoft.com/office/drawing/2014/main" id="{1CAB1D29-8C9A-4CA6-A4BF-D026D67996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4300" y="620713"/>
            <a:ext cx="4608513"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6713" name="Rectangle 41">
            <a:extLst>
              <a:ext uri="{FF2B5EF4-FFF2-40B4-BE49-F238E27FC236}">
                <a16:creationId xmlns:a16="http://schemas.microsoft.com/office/drawing/2014/main" id="{B0BDF5A9-309E-4B8C-98EF-272D9BA79F92}"/>
              </a:ext>
            </a:extLst>
          </p:cNvPr>
          <p:cNvSpPr>
            <a:spLocks noChangeArrowheads="1"/>
          </p:cNvSpPr>
          <p:nvPr/>
        </p:nvSpPr>
        <p:spPr bwMode="auto">
          <a:xfrm>
            <a:off x="4284663" y="692150"/>
            <a:ext cx="1566862" cy="384175"/>
          </a:xfrm>
          <a:prstGeom prst="rect">
            <a:avLst/>
          </a:prstGeom>
          <a:noFill/>
          <a:ln w="9525">
            <a:noFill/>
            <a:miter lim="800000"/>
            <a:headEnd/>
            <a:tailEnd/>
          </a:ln>
          <a:effectLst/>
        </p:spPr>
        <p:txBody>
          <a:bodyPr anchor="ctr">
            <a:spAutoFit/>
          </a:bodyPr>
          <a:lstStyle/>
          <a:p>
            <a:pPr>
              <a:lnSpc>
                <a:spcPct val="80000"/>
              </a:lnSpc>
              <a:defRPr/>
            </a:pPr>
            <a:r>
              <a:rPr lang="en-US" altLang="zh-CN" sz="1600" b="1">
                <a:solidFill>
                  <a:schemeClr val="bg1"/>
                </a:solidFill>
                <a:effectLst>
                  <a:outerShdw blurRad="38100" dist="38100" dir="2700000" algn="tl">
                    <a:srgbClr val="C0C0C0"/>
                  </a:outerShdw>
                </a:effectLst>
              </a:rPr>
              <a:t>1 2 3 4 5 6↙</a:t>
            </a:r>
            <a:r>
              <a:rPr lang="en-US" altLang="zh-CN"/>
              <a:t> </a:t>
            </a:r>
          </a:p>
        </p:txBody>
      </p:sp>
      <p:sp>
        <p:nvSpPr>
          <p:cNvPr id="156714" name="Rectangle 42">
            <a:extLst>
              <a:ext uri="{FF2B5EF4-FFF2-40B4-BE49-F238E27FC236}">
                <a16:creationId xmlns:a16="http://schemas.microsoft.com/office/drawing/2014/main" id="{344A4805-8D39-469C-920B-D5850DD4F020}"/>
              </a:ext>
            </a:extLst>
          </p:cNvPr>
          <p:cNvSpPr>
            <a:spLocks noChangeArrowheads="1"/>
          </p:cNvSpPr>
          <p:nvPr/>
        </p:nvSpPr>
        <p:spPr bwMode="auto">
          <a:xfrm>
            <a:off x="4284663" y="952500"/>
            <a:ext cx="2584450" cy="1816100"/>
          </a:xfrm>
          <a:prstGeom prst="rect">
            <a:avLst/>
          </a:prstGeom>
          <a:noFill/>
          <a:ln w="9525">
            <a:noFill/>
            <a:miter lim="800000"/>
            <a:headEnd/>
            <a:tailEnd/>
          </a:ln>
          <a:effectLst/>
        </p:spPr>
        <p:txBody>
          <a:bodyPr wrap="none" anchor="ctr">
            <a:spAutoFit/>
          </a:bodyPr>
          <a:lstStyle/>
          <a:p>
            <a:pPr indent="296863">
              <a:defRPr/>
            </a:pPr>
            <a:r>
              <a:rPr lang="en-US" altLang="zh-CN" sz="1600" b="1" dirty="0">
                <a:solidFill>
                  <a:schemeClr val="bg1"/>
                </a:solidFill>
                <a:effectLst>
                  <a:outerShdw blurRad="38100" dist="38100" dir="2700000" algn="tl">
                    <a:srgbClr val="C0C0C0"/>
                  </a:outerShdw>
                </a:effectLst>
              </a:rPr>
              <a:t>p[0]=</a:t>
            </a:r>
            <a:r>
              <a:rPr lang="en-US" altLang="zh-CN" sz="1600" b="1" dirty="0" err="1">
                <a:solidFill>
                  <a:schemeClr val="bg1"/>
                </a:solidFill>
                <a:effectLst>
                  <a:outerShdw blurRad="38100" dist="38100" dir="2700000" algn="tl">
                    <a:srgbClr val="C0C0C0"/>
                  </a:outerShdw>
                </a:effectLst>
              </a:rPr>
              <a:t>FFCA,result</a:t>
            </a:r>
            <a:r>
              <a:rPr lang="en-US" altLang="zh-CN" sz="1600" b="1" dirty="0">
                <a:solidFill>
                  <a:schemeClr val="bg1"/>
                </a:solidFill>
                <a:effectLst>
                  <a:outerShdw blurRad="38100" dist="38100" dir="2700000" algn="tl">
                    <a:srgbClr val="C0C0C0"/>
                  </a:outerShdw>
                </a:effectLst>
              </a:rPr>
              <a:t>=1</a:t>
            </a:r>
          </a:p>
          <a:p>
            <a:pPr indent="296863">
              <a:defRPr/>
            </a:pPr>
            <a:r>
              <a:rPr lang="en-US" altLang="zh-CN" sz="1600" b="1" dirty="0">
                <a:solidFill>
                  <a:schemeClr val="bg1"/>
                </a:solidFill>
                <a:effectLst>
                  <a:outerShdw blurRad="38100" dist="38100" dir="2700000" algn="tl">
                    <a:srgbClr val="C0C0C0"/>
                  </a:outerShdw>
                </a:effectLst>
              </a:rPr>
              <a:t>p[1]=</a:t>
            </a:r>
            <a:r>
              <a:rPr lang="en-US" altLang="zh-CN" sz="1600" b="1" dirty="0" err="1">
                <a:solidFill>
                  <a:schemeClr val="bg1"/>
                </a:solidFill>
                <a:effectLst>
                  <a:outerShdw blurRad="38100" dist="38100" dir="2700000" algn="tl">
                    <a:srgbClr val="C0C0C0"/>
                  </a:outerShdw>
                </a:effectLst>
              </a:rPr>
              <a:t>FFCC,result</a:t>
            </a:r>
            <a:r>
              <a:rPr lang="en-US" altLang="zh-CN" sz="1600" b="1" dirty="0">
                <a:solidFill>
                  <a:schemeClr val="bg1"/>
                </a:solidFill>
                <a:effectLst>
                  <a:outerShdw blurRad="38100" dist="38100" dir="2700000" algn="tl">
                    <a:srgbClr val="C0C0C0"/>
                  </a:outerShdw>
                </a:effectLst>
              </a:rPr>
              <a:t>=2</a:t>
            </a:r>
          </a:p>
          <a:p>
            <a:pPr indent="296863">
              <a:defRPr/>
            </a:pPr>
            <a:r>
              <a:rPr lang="en-US" altLang="zh-CN" sz="1600" b="1" dirty="0">
                <a:solidFill>
                  <a:schemeClr val="bg1"/>
                </a:solidFill>
                <a:effectLst>
                  <a:outerShdw blurRad="38100" dist="38100" dir="2700000" algn="tl">
                    <a:srgbClr val="C0C0C0"/>
                  </a:outerShdw>
                </a:effectLst>
              </a:rPr>
              <a:t>p[2]=</a:t>
            </a:r>
            <a:r>
              <a:rPr lang="en-US" altLang="zh-CN" sz="1600" b="1" dirty="0" err="1">
                <a:solidFill>
                  <a:schemeClr val="bg1"/>
                </a:solidFill>
                <a:effectLst>
                  <a:outerShdw blurRad="38100" dist="38100" dir="2700000" algn="tl">
                    <a:srgbClr val="C0C0C0"/>
                  </a:outerShdw>
                </a:effectLst>
              </a:rPr>
              <a:t>FFCE,result</a:t>
            </a:r>
            <a:r>
              <a:rPr lang="en-US" altLang="zh-CN" sz="1600" b="1" dirty="0">
                <a:solidFill>
                  <a:schemeClr val="bg1"/>
                </a:solidFill>
                <a:effectLst>
                  <a:outerShdw blurRad="38100" dist="38100" dir="2700000" algn="tl">
                    <a:srgbClr val="C0C0C0"/>
                  </a:outerShdw>
                </a:effectLst>
              </a:rPr>
              <a:t>=3</a:t>
            </a:r>
          </a:p>
          <a:p>
            <a:pPr indent="296863">
              <a:defRPr/>
            </a:pPr>
            <a:r>
              <a:rPr lang="en-US" altLang="zh-CN" sz="1600" b="1" dirty="0">
                <a:solidFill>
                  <a:schemeClr val="bg1"/>
                </a:solidFill>
                <a:effectLst>
                  <a:outerShdw blurRad="38100" dist="38100" dir="2700000" algn="tl">
                    <a:srgbClr val="C0C0C0"/>
                  </a:outerShdw>
                </a:effectLst>
              </a:rPr>
              <a:t>p[3]=FFD0,result=4</a:t>
            </a:r>
          </a:p>
          <a:p>
            <a:pPr indent="296863">
              <a:defRPr/>
            </a:pPr>
            <a:r>
              <a:rPr lang="en-US" altLang="zh-CN" sz="1600" b="1" dirty="0">
                <a:solidFill>
                  <a:schemeClr val="bg1"/>
                </a:solidFill>
                <a:effectLst>
                  <a:outerShdw blurRad="38100" dist="38100" dir="2700000" algn="tl">
                    <a:srgbClr val="C0C0C0"/>
                  </a:outerShdw>
                </a:effectLst>
              </a:rPr>
              <a:t>p[4]=FFD2,result=5</a:t>
            </a:r>
          </a:p>
          <a:p>
            <a:pPr indent="296863">
              <a:defRPr/>
            </a:pPr>
            <a:r>
              <a:rPr lang="en-US" altLang="zh-CN" sz="1600" b="1" dirty="0">
                <a:solidFill>
                  <a:schemeClr val="bg1"/>
                </a:solidFill>
                <a:effectLst>
                  <a:outerShdw blurRad="38100" dist="38100" dir="2700000" algn="tl">
                    <a:srgbClr val="C0C0C0"/>
                  </a:outerShdw>
                </a:effectLst>
              </a:rPr>
              <a:t>p[5]=FFD4,result=6</a:t>
            </a:r>
          </a:p>
          <a:p>
            <a:pPr indent="296863">
              <a:defRPr/>
            </a:pPr>
            <a:r>
              <a:rPr lang="en-US" altLang="zh-CN" sz="1600" b="1" dirty="0">
                <a:solidFill>
                  <a:schemeClr val="bg1"/>
                </a:solidFill>
                <a:effectLst>
                  <a:outerShdw blurRad="38100" dist="38100" dir="2700000" algn="tl">
                    <a:srgbClr val="C0C0C0"/>
                  </a:outerShdw>
                </a:effectLst>
              </a:rPr>
              <a:t>sum=21</a:t>
            </a:r>
          </a:p>
        </p:txBody>
      </p:sp>
      <p:sp>
        <p:nvSpPr>
          <p:cNvPr id="156715" name="AutoShape 43">
            <a:extLst>
              <a:ext uri="{FF2B5EF4-FFF2-40B4-BE49-F238E27FC236}">
                <a16:creationId xmlns:a16="http://schemas.microsoft.com/office/drawing/2014/main" id="{27EA197D-6783-4CE5-AB05-6829AA5A8A69}"/>
              </a:ext>
            </a:extLst>
          </p:cNvPr>
          <p:cNvSpPr>
            <a:spLocks noChangeArrowheads="1"/>
          </p:cNvSpPr>
          <p:nvPr/>
        </p:nvSpPr>
        <p:spPr bwMode="auto">
          <a:xfrm>
            <a:off x="684213" y="2517775"/>
            <a:ext cx="360362" cy="215900"/>
          </a:xfrm>
          <a:prstGeom prst="notchedRightArrow">
            <a:avLst>
              <a:gd name="adj1" fmla="val 50000"/>
              <a:gd name="adj2" fmla="val 41728"/>
            </a:avLst>
          </a:prstGeom>
          <a:solidFill>
            <a:srgbClr val="FF0000"/>
          </a:solidFill>
          <a:ln w="9525">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nvGrpSpPr>
          <p:cNvPr id="2" name="Group 46">
            <a:extLst>
              <a:ext uri="{FF2B5EF4-FFF2-40B4-BE49-F238E27FC236}">
                <a16:creationId xmlns:a16="http://schemas.microsoft.com/office/drawing/2014/main" id="{6914F90C-C950-4A9C-BBE4-503FC37AD2CB}"/>
              </a:ext>
            </a:extLst>
          </p:cNvPr>
          <p:cNvGrpSpPr>
            <a:grpSpLocks/>
          </p:cNvGrpSpPr>
          <p:nvPr/>
        </p:nvGrpSpPr>
        <p:grpSpPr bwMode="auto">
          <a:xfrm>
            <a:off x="2906713" y="5570538"/>
            <a:ext cx="512762" cy="646112"/>
            <a:chOff x="1831" y="3509"/>
            <a:chExt cx="323" cy="407"/>
          </a:xfrm>
        </p:grpSpPr>
        <p:sp>
          <p:nvSpPr>
            <p:cNvPr id="156716" name="Text Box 44">
              <a:extLst>
                <a:ext uri="{FF2B5EF4-FFF2-40B4-BE49-F238E27FC236}">
                  <a16:creationId xmlns:a16="http://schemas.microsoft.com/office/drawing/2014/main" id="{DB1DC5EF-80B1-4C80-A8F7-D5F02A163377}"/>
                </a:ext>
              </a:extLst>
            </p:cNvPr>
            <p:cNvSpPr txBox="1">
              <a:spLocks noChangeArrowheads="1"/>
            </p:cNvSpPr>
            <p:nvPr/>
          </p:nvSpPr>
          <p:spPr bwMode="auto">
            <a:xfrm>
              <a:off x="1927" y="3720"/>
              <a:ext cx="227" cy="196"/>
            </a:xfrm>
            <a:prstGeom prst="rect">
              <a:avLst/>
            </a:prstGeom>
            <a:solidFill>
              <a:schemeClr val="bg1"/>
            </a:solid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800000"/>
                </a:spcBef>
              </a:pPr>
              <a:r>
                <a:rPr lang="en-US" altLang="zh-CN" sz="1800" b="1">
                  <a:solidFill>
                    <a:srgbClr val="FF00FF"/>
                  </a:solidFill>
                  <a:effectLst>
                    <a:outerShdw blurRad="38100" dist="38100" dir="2700000" algn="tl">
                      <a:srgbClr val="C0C0C0"/>
                    </a:outerShdw>
                  </a:effectLst>
                </a:rPr>
                <a:t>1</a:t>
              </a:r>
            </a:p>
          </p:txBody>
        </p:sp>
        <p:sp>
          <p:nvSpPr>
            <p:cNvPr id="31804" name="Line 45">
              <a:extLst>
                <a:ext uri="{FF2B5EF4-FFF2-40B4-BE49-F238E27FC236}">
                  <a16:creationId xmlns:a16="http://schemas.microsoft.com/office/drawing/2014/main" id="{76B42730-4C97-4DAB-A52E-1BCC2C48AEB0}"/>
                </a:ext>
              </a:extLst>
            </p:cNvPr>
            <p:cNvSpPr>
              <a:spLocks noChangeShapeType="1"/>
            </p:cNvSpPr>
            <p:nvPr/>
          </p:nvSpPr>
          <p:spPr bwMode="auto">
            <a:xfrm flipH="1">
              <a:off x="1831" y="3509"/>
              <a:ext cx="227" cy="181"/>
            </a:xfrm>
            <a:prstGeom prst="line">
              <a:avLst/>
            </a:prstGeom>
            <a:noFill/>
            <a:ln w="28575">
              <a:solidFill>
                <a:srgbClr val="993300"/>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 name="Group 47">
            <a:extLst>
              <a:ext uri="{FF2B5EF4-FFF2-40B4-BE49-F238E27FC236}">
                <a16:creationId xmlns:a16="http://schemas.microsoft.com/office/drawing/2014/main" id="{4D928017-760A-4569-B7A3-D09E403DCA91}"/>
              </a:ext>
            </a:extLst>
          </p:cNvPr>
          <p:cNvGrpSpPr>
            <a:grpSpLocks/>
          </p:cNvGrpSpPr>
          <p:nvPr/>
        </p:nvGrpSpPr>
        <p:grpSpPr bwMode="auto">
          <a:xfrm>
            <a:off x="3705225" y="5572125"/>
            <a:ext cx="512763" cy="646113"/>
            <a:chOff x="1831" y="3509"/>
            <a:chExt cx="323" cy="407"/>
          </a:xfrm>
        </p:grpSpPr>
        <p:sp>
          <p:nvSpPr>
            <p:cNvPr id="156720" name="Text Box 48">
              <a:extLst>
                <a:ext uri="{FF2B5EF4-FFF2-40B4-BE49-F238E27FC236}">
                  <a16:creationId xmlns:a16="http://schemas.microsoft.com/office/drawing/2014/main" id="{B32F4C28-8E15-4EBB-B0D5-F76147581D4F}"/>
                </a:ext>
              </a:extLst>
            </p:cNvPr>
            <p:cNvSpPr txBox="1">
              <a:spLocks noChangeArrowheads="1"/>
            </p:cNvSpPr>
            <p:nvPr/>
          </p:nvSpPr>
          <p:spPr bwMode="auto">
            <a:xfrm>
              <a:off x="1927" y="3720"/>
              <a:ext cx="227" cy="196"/>
            </a:xfrm>
            <a:prstGeom prst="rect">
              <a:avLst/>
            </a:prstGeom>
            <a:solidFill>
              <a:schemeClr val="bg1"/>
            </a:solid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800000"/>
                </a:spcBef>
              </a:pPr>
              <a:r>
                <a:rPr lang="en-US" altLang="zh-CN" sz="1800" b="1">
                  <a:solidFill>
                    <a:srgbClr val="FF00FF"/>
                  </a:solidFill>
                  <a:effectLst>
                    <a:outerShdw blurRad="38100" dist="38100" dir="2700000" algn="tl">
                      <a:srgbClr val="C0C0C0"/>
                    </a:outerShdw>
                  </a:effectLst>
                </a:rPr>
                <a:t>2</a:t>
              </a:r>
            </a:p>
          </p:txBody>
        </p:sp>
        <p:sp>
          <p:nvSpPr>
            <p:cNvPr id="31802" name="Line 49">
              <a:extLst>
                <a:ext uri="{FF2B5EF4-FFF2-40B4-BE49-F238E27FC236}">
                  <a16:creationId xmlns:a16="http://schemas.microsoft.com/office/drawing/2014/main" id="{EEA0B5EB-476E-400C-B706-29B2F0073754}"/>
                </a:ext>
              </a:extLst>
            </p:cNvPr>
            <p:cNvSpPr>
              <a:spLocks noChangeShapeType="1"/>
            </p:cNvSpPr>
            <p:nvPr/>
          </p:nvSpPr>
          <p:spPr bwMode="auto">
            <a:xfrm flipH="1">
              <a:off x="1831" y="3509"/>
              <a:ext cx="227" cy="181"/>
            </a:xfrm>
            <a:prstGeom prst="line">
              <a:avLst/>
            </a:prstGeom>
            <a:noFill/>
            <a:ln w="28575">
              <a:solidFill>
                <a:srgbClr val="993300"/>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4" name="Group 50">
            <a:extLst>
              <a:ext uri="{FF2B5EF4-FFF2-40B4-BE49-F238E27FC236}">
                <a16:creationId xmlns:a16="http://schemas.microsoft.com/office/drawing/2014/main" id="{F335DAF5-9194-4856-9352-A1828B044FB9}"/>
              </a:ext>
            </a:extLst>
          </p:cNvPr>
          <p:cNvGrpSpPr>
            <a:grpSpLocks/>
          </p:cNvGrpSpPr>
          <p:nvPr/>
        </p:nvGrpSpPr>
        <p:grpSpPr bwMode="auto">
          <a:xfrm>
            <a:off x="4510088" y="5570538"/>
            <a:ext cx="512762" cy="646112"/>
            <a:chOff x="1831" y="3509"/>
            <a:chExt cx="323" cy="407"/>
          </a:xfrm>
        </p:grpSpPr>
        <p:sp>
          <p:nvSpPr>
            <p:cNvPr id="156723" name="Text Box 51">
              <a:extLst>
                <a:ext uri="{FF2B5EF4-FFF2-40B4-BE49-F238E27FC236}">
                  <a16:creationId xmlns:a16="http://schemas.microsoft.com/office/drawing/2014/main" id="{C6576D78-3433-4359-B3E4-2B481FA0E0DC}"/>
                </a:ext>
              </a:extLst>
            </p:cNvPr>
            <p:cNvSpPr txBox="1">
              <a:spLocks noChangeArrowheads="1"/>
            </p:cNvSpPr>
            <p:nvPr/>
          </p:nvSpPr>
          <p:spPr bwMode="auto">
            <a:xfrm>
              <a:off x="1927" y="3720"/>
              <a:ext cx="227" cy="196"/>
            </a:xfrm>
            <a:prstGeom prst="rect">
              <a:avLst/>
            </a:prstGeom>
            <a:solidFill>
              <a:schemeClr val="bg1"/>
            </a:solid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800000"/>
                </a:spcBef>
              </a:pPr>
              <a:r>
                <a:rPr lang="en-US" altLang="zh-CN" sz="1800" b="1">
                  <a:solidFill>
                    <a:srgbClr val="FF00FF"/>
                  </a:solidFill>
                  <a:effectLst>
                    <a:outerShdw blurRad="38100" dist="38100" dir="2700000" algn="tl">
                      <a:srgbClr val="C0C0C0"/>
                    </a:outerShdw>
                  </a:effectLst>
                </a:rPr>
                <a:t>3</a:t>
              </a:r>
            </a:p>
          </p:txBody>
        </p:sp>
        <p:sp>
          <p:nvSpPr>
            <p:cNvPr id="31800" name="Line 52">
              <a:extLst>
                <a:ext uri="{FF2B5EF4-FFF2-40B4-BE49-F238E27FC236}">
                  <a16:creationId xmlns:a16="http://schemas.microsoft.com/office/drawing/2014/main" id="{47BF4B40-43AE-49AA-95D7-9C0C8C66F5F9}"/>
                </a:ext>
              </a:extLst>
            </p:cNvPr>
            <p:cNvSpPr>
              <a:spLocks noChangeShapeType="1"/>
            </p:cNvSpPr>
            <p:nvPr/>
          </p:nvSpPr>
          <p:spPr bwMode="auto">
            <a:xfrm flipH="1">
              <a:off x="1831" y="3509"/>
              <a:ext cx="227" cy="181"/>
            </a:xfrm>
            <a:prstGeom prst="line">
              <a:avLst/>
            </a:prstGeom>
            <a:noFill/>
            <a:ln w="28575">
              <a:solidFill>
                <a:srgbClr val="993300"/>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 name="Group 53">
            <a:extLst>
              <a:ext uri="{FF2B5EF4-FFF2-40B4-BE49-F238E27FC236}">
                <a16:creationId xmlns:a16="http://schemas.microsoft.com/office/drawing/2014/main" id="{B39554B8-E2E5-4397-ABC4-D34650117405}"/>
              </a:ext>
            </a:extLst>
          </p:cNvPr>
          <p:cNvGrpSpPr>
            <a:grpSpLocks/>
          </p:cNvGrpSpPr>
          <p:nvPr/>
        </p:nvGrpSpPr>
        <p:grpSpPr bwMode="auto">
          <a:xfrm>
            <a:off x="5311775" y="5570538"/>
            <a:ext cx="512763" cy="646112"/>
            <a:chOff x="1831" y="3509"/>
            <a:chExt cx="323" cy="407"/>
          </a:xfrm>
        </p:grpSpPr>
        <p:sp>
          <p:nvSpPr>
            <p:cNvPr id="156726" name="Text Box 54">
              <a:extLst>
                <a:ext uri="{FF2B5EF4-FFF2-40B4-BE49-F238E27FC236}">
                  <a16:creationId xmlns:a16="http://schemas.microsoft.com/office/drawing/2014/main" id="{30236D3E-E86D-4DBE-AB31-D96355F03E85}"/>
                </a:ext>
              </a:extLst>
            </p:cNvPr>
            <p:cNvSpPr txBox="1">
              <a:spLocks noChangeArrowheads="1"/>
            </p:cNvSpPr>
            <p:nvPr/>
          </p:nvSpPr>
          <p:spPr bwMode="auto">
            <a:xfrm>
              <a:off x="1927" y="3720"/>
              <a:ext cx="227" cy="196"/>
            </a:xfrm>
            <a:prstGeom prst="rect">
              <a:avLst/>
            </a:prstGeom>
            <a:solidFill>
              <a:schemeClr val="bg1"/>
            </a:solid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800000"/>
                </a:spcBef>
              </a:pPr>
              <a:r>
                <a:rPr lang="en-US" altLang="zh-CN" sz="1800" b="1">
                  <a:solidFill>
                    <a:srgbClr val="FF00FF"/>
                  </a:solidFill>
                  <a:effectLst>
                    <a:outerShdw blurRad="38100" dist="38100" dir="2700000" algn="tl">
                      <a:srgbClr val="C0C0C0"/>
                    </a:outerShdw>
                  </a:effectLst>
                </a:rPr>
                <a:t>4</a:t>
              </a:r>
            </a:p>
          </p:txBody>
        </p:sp>
        <p:sp>
          <p:nvSpPr>
            <p:cNvPr id="31798" name="Line 55">
              <a:extLst>
                <a:ext uri="{FF2B5EF4-FFF2-40B4-BE49-F238E27FC236}">
                  <a16:creationId xmlns:a16="http://schemas.microsoft.com/office/drawing/2014/main" id="{B10B6A2C-A8F0-4AB2-B768-1B295BCCB700}"/>
                </a:ext>
              </a:extLst>
            </p:cNvPr>
            <p:cNvSpPr>
              <a:spLocks noChangeShapeType="1"/>
            </p:cNvSpPr>
            <p:nvPr/>
          </p:nvSpPr>
          <p:spPr bwMode="auto">
            <a:xfrm flipH="1">
              <a:off x="1831" y="3509"/>
              <a:ext cx="227" cy="181"/>
            </a:xfrm>
            <a:prstGeom prst="line">
              <a:avLst/>
            </a:prstGeom>
            <a:noFill/>
            <a:ln w="28575">
              <a:solidFill>
                <a:srgbClr val="993300"/>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6" name="Group 56">
            <a:extLst>
              <a:ext uri="{FF2B5EF4-FFF2-40B4-BE49-F238E27FC236}">
                <a16:creationId xmlns:a16="http://schemas.microsoft.com/office/drawing/2014/main" id="{65DBF665-71D5-486E-98CE-8B3F91CA07AA}"/>
              </a:ext>
            </a:extLst>
          </p:cNvPr>
          <p:cNvGrpSpPr>
            <a:grpSpLocks/>
          </p:cNvGrpSpPr>
          <p:nvPr/>
        </p:nvGrpSpPr>
        <p:grpSpPr bwMode="auto">
          <a:xfrm>
            <a:off x="6113463" y="5561013"/>
            <a:ext cx="512762" cy="646112"/>
            <a:chOff x="1831" y="3509"/>
            <a:chExt cx="323" cy="407"/>
          </a:xfrm>
        </p:grpSpPr>
        <p:sp>
          <p:nvSpPr>
            <p:cNvPr id="156729" name="Text Box 57">
              <a:extLst>
                <a:ext uri="{FF2B5EF4-FFF2-40B4-BE49-F238E27FC236}">
                  <a16:creationId xmlns:a16="http://schemas.microsoft.com/office/drawing/2014/main" id="{EBE11418-B9FB-4D7F-A680-AC871FC2B1CF}"/>
                </a:ext>
              </a:extLst>
            </p:cNvPr>
            <p:cNvSpPr txBox="1">
              <a:spLocks noChangeArrowheads="1"/>
            </p:cNvSpPr>
            <p:nvPr/>
          </p:nvSpPr>
          <p:spPr bwMode="auto">
            <a:xfrm>
              <a:off x="1927" y="3720"/>
              <a:ext cx="227" cy="196"/>
            </a:xfrm>
            <a:prstGeom prst="rect">
              <a:avLst/>
            </a:prstGeom>
            <a:solidFill>
              <a:schemeClr val="bg1"/>
            </a:solid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800000"/>
                </a:spcBef>
              </a:pPr>
              <a:r>
                <a:rPr lang="en-US" altLang="zh-CN" sz="1800" b="1">
                  <a:solidFill>
                    <a:srgbClr val="FF00FF"/>
                  </a:solidFill>
                  <a:effectLst>
                    <a:outerShdw blurRad="38100" dist="38100" dir="2700000" algn="tl">
                      <a:srgbClr val="C0C0C0"/>
                    </a:outerShdw>
                  </a:effectLst>
                </a:rPr>
                <a:t>5</a:t>
              </a:r>
            </a:p>
          </p:txBody>
        </p:sp>
        <p:sp>
          <p:nvSpPr>
            <p:cNvPr id="31796" name="Line 58">
              <a:extLst>
                <a:ext uri="{FF2B5EF4-FFF2-40B4-BE49-F238E27FC236}">
                  <a16:creationId xmlns:a16="http://schemas.microsoft.com/office/drawing/2014/main" id="{6F7C4C5D-E54E-4CB4-BCC4-B2C37A0B0AC3}"/>
                </a:ext>
              </a:extLst>
            </p:cNvPr>
            <p:cNvSpPr>
              <a:spLocks noChangeShapeType="1"/>
            </p:cNvSpPr>
            <p:nvPr/>
          </p:nvSpPr>
          <p:spPr bwMode="auto">
            <a:xfrm flipH="1">
              <a:off x="1831" y="3509"/>
              <a:ext cx="227" cy="181"/>
            </a:xfrm>
            <a:prstGeom prst="line">
              <a:avLst/>
            </a:prstGeom>
            <a:noFill/>
            <a:ln w="28575">
              <a:solidFill>
                <a:srgbClr val="993300"/>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7" name="Group 59">
            <a:extLst>
              <a:ext uri="{FF2B5EF4-FFF2-40B4-BE49-F238E27FC236}">
                <a16:creationId xmlns:a16="http://schemas.microsoft.com/office/drawing/2014/main" id="{D0E45936-D3F2-4CC6-9AE8-83B8BC30838A}"/>
              </a:ext>
            </a:extLst>
          </p:cNvPr>
          <p:cNvGrpSpPr>
            <a:grpSpLocks/>
          </p:cNvGrpSpPr>
          <p:nvPr/>
        </p:nvGrpSpPr>
        <p:grpSpPr bwMode="auto">
          <a:xfrm>
            <a:off x="6905625" y="5570538"/>
            <a:ext cx="512763" cy="646112"/>
            <a:chOff x="1831" y="3509"/>
            <a:chExt cx="323" cy="407"/>
          </a:xfrm>
        </p:grpSpPr>
        <p:sp>
          <p:nvSpPr>
            <p:cNvPr id="156732" name="Text Box 60">
              <a:extLst>
                <a:ext uri="{FF2B5EF4-FFF2-40B4-BE49-F238E27FC236}">
                  <a16:creationId xmlns:a16="http://schemas.microsoft.com/office/drawing/2014/main" id="{52185401-8DF2-4B89-B700-8D2D6E597BE9}"/>
                </a:ext>
              </a:extLst>
            </p:cNvPr>
            <p:cNvSpPr txBox="1">
              <a:spLocks noChangeArrowheads="1"/>
            </p:cNvSpPr>
            <p:nvPr/>
          </p:nvSpPr>
          <p:spPr bwMode="auto">
            <a:xfrm>
              <a:off x="1927" y="3720"/>
              <a:ext cx="227" cy="196"/>
            </a:xfrm>
            <a:prstGeom prst="rect">
              <a:avLst/>
            </a:prstGeom>
            <a:solidFill>
              <a:schemeClr val="bg1"/>
            </a:solid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800000"/>
                </a:spcBef>
              </a:pPr>
              <a:r>
                <a:rPr lang="en-US" altLang="zh-CN" sz="1800" b="1">
                  <a:solidFill>
                    <a:srgbClr val="FF00FF"/>
                  </a:solidFill>
                  <a:effectLst>
                    <a:outerShdw blurRad="38100" dist="38100" dir="2700000" algn="tl">
                      <a:srgbClr val="C0C0C0"/>
                    </a:outerShdw>
                  </a:effectLst>
                </a:rPr>
                <a:t>6</a:t>
              </a:r>
            </a:p>
          </p:txBody>
        </p:sp>
        <p:sp>
          <p:nvSpPr>
            <p:cNvPr id="31794" name="Line 61">
              <a:extLst>
                <a:ext uri="{FF2B5EF4-FFF2-40B4-BE49-F238E27FC236}">
                  <a16:creationId xmlns:a16="http://schemas.microsoft.com/office/drawing/2014/main" id="{1E9E99E5-851C-462D-9C80-37944569B9F9}"/>
                </a:ext>
              </a:extLst>
            </p:cNvPr>
            <p:cNvSpPr>
              <a:spLocks noChangeShapeType="1"/>
            </p:cNvSpPr>
            <p:nvPr/>
          </p:nvSpPr>
          <p:spPr bwMode="auto">
            <a:xfrm flipH="1">
              <a:off x="1831" y="3509"/>
              <a:ext cx="227" cy="181"/>
            </a:xfrm>
            <a:prstGeom prst="line">
              <a:avLst/>
            </a:prstGeom>
            <a:noFill/>
            <a:ln w="28575">
              <a:solidFill>
                <a:srgbClr val="993300"/>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156678"/>
                                        </p:tgtEl>
                                        <p:attrNameLst>
                                          <p:attrName>style.visibility</p:attrName>
                                        </p:attrNameLst>
                                      </p:cBhvr>
                                      <p:to>
                                        <p:strVal val="visible"/>
                                      </p:to>
                                    </p:set>
                                    <p:anim calcmode="lin" valueType="num">
                                      <p:cBhvr>
                                        <p:cTn id="7" dur="1000" fill="hold"/>
                                        <p:tgtEl>
                                          <p:spTgt spid="156678"/>
                                        </p:tgtEl>
                                        <p:attrNameLst>
                                          <p:attrName>ppt_x</p:attrName>
                                        </p:attrNameLst>
                                      </p:cBhvr>
                                      <p:tavLst>
                                        <p:tav tm="0">
                                          <p:val>
                                            <p:strVal val="#ppt_x-.2"/>
                                          </p:val>
                                        </p:tav>
                                        <p:tav tm="100000">
                                          <p:val>
                                            <p:strVal val="#ppt_x"/>
                                          </p:val>
                                        </p:tav>
                                      </p:tavLst>
                                    </p:anim>
                                    <p:anim calcmode="lin" valueType="num">
                                      <p:cBhvr>
                                        <p:cTn id="8" dur="1000" fill="hold"/>
                                        <p:tgtEl>
                                          <p:spTgt spid="156678"/>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6678"/>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56694"/>
                                        </p:tgtEl>
                                        <p:attrNameLst>
                                          <p:attrName>style.visibility</p:attrName>
                                        </p:attrNameLst>
                                      </p:cBhvr>
                                      <p:to>
                                        <p:strVal val="visible"/>
                                      </p:to>
                                    </p:set>
                                    <p:anim calcmode="lin" valueType="num">
                                      <p:cBhvr>
                                        <p:cTn id="12" dur="1000" fill="hold"/>
                                        <p:tgtEl>
                                          <p:spTgt spid="156694"/>
                                        </p:tgtEl>
                                        <p:attrNameLst>
                                          <p:attrName>ppt_x</p:attrName>
                                        </p:attrNameLst>
                                      </p:cBhvr>
                                      <p:tavLst>
                                        <p:tav tm="0">
                                          <p:val>
                                            <p:strVal val="#ppt_x-.2"/>
                                          </p:val>
                                        </p:tav>
                                        <p:tav tm="100000">
                                          <p:val>
                                            <p:strVal val="#ppt_x"/>
                                          </p:val>
                                        </p:tav>
                                      </p:tavLst>
                                    </p:anim>
                                    <p:anim calcmode="lin" valueType="num">
                                      <p:cBhvr>
                                        <p:cTn id="13" dur="1000" fill="hold"/>
                                        <p:tgtEl>
                                          <p:spTgt spid="156694"/>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56694"/>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9" presetClass="entr" presetSubtype="0" fill="hold" nodeType="clickEffect">
                                  <p:stCondLst>
                                    <p:cond delay="0"/>
                                  </p:stCondLst>
                                  <p:childTnLst>
                                    <p:set>
                                      <p:cBhvr>
                                        <p:cTn id="18" dur="1" fill="hold">
                                          <p:stCondLst>
                                            <p:cond delay="0"/>
                                          </p:stCondLst>
                                        </p:cTn>
                                        <p:tgtEl>
                                          <p:spTgt spid="156695"/>
                                        </p:tgtEl>
                                        <p:attrNameLst>
                                          <p:attrName>style.visibility</p:attrName>
                                        </p:attrNameLst>
                                      </p:cBhvr>
                                      <p:to>
                                        <p:strVal val="visible"/>
                                      </p:to>
                                    </p:set>
                                    <p:anim calcmode="lin" valueType="num">
                                      <p:cBhvr>
                                        <p:cTn id="19" dur="1000" fill="hold"/>
                                        <p:tgtEl>
                                          <p:spTgt spid="156695"/>
                                        </p:tgtEl>
                                        <p:attrNameLst>
                                          <p:attrName>ppt_x</p:attrName>
                                        </p:attrNameLst>
                                      </p:cBhvr>
                                      <p:tavLst>
                                        <p:tav tm="0">
                                          <p:val>
                                            <p:strVal val="#ppt_x-.2"/>
                                          </p:val>
                                        </p:tav>
                                        <p:tav tm="100000">
                                          <p:val>
                                            <p:strVal val="#ppt_x"/>
                                          </p:val>
                                        </p:tav>
                                      </p:tavLst>
                                    </p:anim>
                                    <p:anim calcmode="lin" valueType="num">
                                      <p:cBhvr>
                                        <p:cTn id="20" dur="1000" fill="hold"/>
                                        <p:tgtEl>
                                          <p:spTgt spid="156695"/>
                                        </p:tgtEl>
                                        <p:attrNameLst>
                                          <p:attrName>ppt_y</p:attrName>
                                        </p:attrNameLst>
                                      </p:cBhvr>
                                      <p:tavLst>
                                        <p:tav tm="0">
                                          <p:val>
                                            <p:strVal val="#ppt_y"/>
                                          </p:val>
                                        </p:tav>
                                        <p:tav tm="100000">
                                          <p:val>
                                            <p:strVal val="#ppt_y"/>
                                          </p:val>
                                        </p:tav>
                                      </p:tavLst>
                                    </p:anim>
                                    <p:animEffect transition="in" filter="wipe(right)" prLst="gradientSize: 0.1">
                                      <p:cBhvr>
                                        <p:cTn id="21" dur="1000"/>
                                        <p:tgtEl>
                                          <p:spTgt spid="156695"/>
                                        </p:tgtEl>
                                      </p:cBhvr>
                                    </p:animEffect>
                                  </p:childTnLst>
                                </p:cTn>
                              </p:par>
                              <p:par>
                                <p:cTn id="22" presetID="29" presetClass="entr" presetSubtype="0" fill="hold" grpId="0" nodeType="withEffect">
                                  <p:stCondLst>
                                    <p:cond delay="0"/>
                                  </p:stCondLst>
                                  <p:childTnLst>
                                    <p:set>
                                      <p:cBhvr>
                                        <p:cTn id="23" dur="1" fill="hold">
                                          <p:stCondLst>
                                            <p:cond delay="0"/>
                                          </p:stCondLst>
                                        </p:cTn>
                                        <p:tgtEl>
                                          <p:spTgt spid="156711"/>
                                        </p:tgtEl>
                                        <p:attrNameLst>
                                          <p:attrName>style.visibility</p:attrName>
                                        </p:attrNameLst>
                                      </p:cBhvr>
                                      <p:to>
                                        <p:strVal val="visible"/>
                                      </p:to>
                                    </p:set>
                                    <p:anim calcmode="lin" valueType="num">
                                      <p:cBhvr>
                                        <p:cTn id="24" dur="1000" fill="hold"/>
                                        <p:tgtEl>
                                          <p:spTgt spid="156711"/>
                                        </p:tgtEl>
                                        <p:attrNameLst>
                                          <p:attrName>ppt_x</p:attrName>
                                        </p:attrNameLst>
                                      </p:cBhvr>
                                      <p:tavLst>
                                        <p:tav tm="0">
                                          <p:val>
                                            <p:strVal val="#ppt_x-.2"/>
                                          </p:val>
                                        </p:tav>
                                        <p:tav tm="100000">
                                          <p:val>
                                            <p:strVal val="#ppt_x"/>
                                          </p:val>
                                        </p:tav>
                                      </p:tavLst>
                                    </p:anim>
                                    <p:anim calcmode="lin" valueType="num">
                                      <p:cBhvr>
                                        <p:cTn id="25" dur="1000" fill="hold"/>
                                        <p:tgtEl>
                                          <p:spTgt spid="156711"/>
                                        </p:tgtEl>
                                        <p:attrNameLst>
                                          <p:attrName>ppt_y</p:attrName>
                                        </p:attrNameLst>
                                      </p:cBhvr>
                                      <p:tavLst>
                                        <p:tav tm="0">
                                          <p:val>
                                            <p:strVal val="#ppt_y"/>
                                          </p:val>
                                        </p:tav>
                                        <p:tav tm="100000">
                                          <p:val>
                                            <p:strVal val="#ppt_y"/>
                                          </p:val>
                                        </p:tav>
                                      </p:tavLst>
                                    </p:anim>
                                    <p:animEffect transition="in" filter="wipe(right)" prLst="gradientSize: 0.1">
                                      <p:cBhvr>
                                        <p:cTn id="26" dur="1000"/>
                                        <p:tgtEl>
                                          <p:spTgt spid="15671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9" presetClass="entr" presetSubtype="0" fill="hold" grpId="0" nodeType="clickEffect">
                                  <p:stCondLst>
                                    <p:cond delay="0"/>
                                  </p:stCondLst>
                                  <p:childTnLst>
                                    <p:set>
                                      <p:cBhvr>
                                        <p:cTn id="30" dur="1" fill="hold">
                                          <p:stCondLst>
                                            <p:cond delay="0"/>
                                          </p:stCondLst>
                                        </p:cTn>
                                        <p:tgtEl>
                                          <p:spTgt spid="156715"/>
                                        </p:tgtEl>
                                        <p:attrNameLst>
                                          <p:attrName>style.visibility</p:attrName>
                                        </p:attrNameLst>
                                      </p:cBhvr>
                                      <p:to>
                                        <p:strVal val="visible"/>
                                      </p:to>
                                    </p:set>
                                    <p:anim calcmode="lin" valueType="num">
                                      <p:cBhvr>
                                        <p:cTn id="31" dur="1000" fill="hold"/>
                                        <p:tgtEl>
                                          <p:spTgt spid="156715"/>
                                        </p:tgtEl>
                                        <p:attrNameLst>
                                          <p:attrName>ppt_x</p:attrName>
                                        </p:attrNameLst>
                                      </p:cBhvr>
                                      <p:tavLst>
                                        <p:tav tm="0">
                                          <p:val>
                                            <p:strVal val="#ppt_x-.2"/>
                                          </p:val>
                                        </p:tav>
                                        <p:tav tm="100000">
                                          <p:val>
                                            <p:strVal val="#ppt_x"/>
                                          </p:val>
                                        </p:tav>
                                      </p:tavLst>
                                    </p:anim>
                                    <p:anim calcmode="lin" valueType="num">
                                      <p:cBhvr>
                                        <p:cTn id="32" dur="1000" fill="hold"/>
                                        <p:tgtEl>
                                          <p:spTgt spid="156715"/>
                                        </p:tgtEl>
                                        <p:attrNameLst>
                                          <p:attrName>ppt_y</p:attrName>
                                        </p:attrNameLst>
                                      </p:cBhvr>
                                      <p:tavLst>
                                        <p:tav tm="0">
                                          <p:val>
                                            <p:strVal val="#ppt_y"/>
                                          </p:val>
                                        </p:tav>
                                        <p:tav tm="100000">
                                          <p:val>
                                            <p:strVal val="#ppt_y"/>
                                          </p:val>
                                        </p:tav>
                                      </p:tavLst>
                                    </p:anim>
                                    <p:animEffect transition="in" filter="wipe(right)" prLst="gradientSize: 0.1">
                                      <p:cBhvr>
                                        <p:cTn id="33" dur="1000"/>
                                        <p:tgtEl>
                                          <p:spTgt spid="156715"/>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nodeType="clickEffect">
                                  <p:stCondLst>
                                    <p:cond delay="0"/>
                                  </p:stCondLst>
                                  <p:childTnLst>
                                    <p:set>
                                      <p:cBhvr>
                                        <p:cTn id="37" dur="1" fill="hold">
                                          <p:stCondLst>
                                            <p:cond delay="0"/>
                                          </p:stCondLst>
                                        </p:cTn>
                                        <p:tgtEl>
                                          <p:spTgt spid="156712"/>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56713"/>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47" presetClass="entr" presetSubtype="0" fill="hold" nodeType="clickEffect">
                                  <p:stCondLst>
                                    <p:cond delay="0"/>
                                  </p:stCondLst>
                                  <p:childTnLst>
                                    <p:set>
                                      <p:cBhvr>
                                        <p:cTn id="45" dur="1" fill="hold">
                                          <p:stCondLst>
                                            <p:cond delay="0"/>
                                          </p:stCondLst>
                                        </p:cTn>
                                        <p:tgtEl>
                                          <p:spTgt spid="2"/>
                                        </p:tgtEl>
                                        <p:attrNameLst>
                                          <p:attrName>style.visibility</p:attrName>
                                        </p:attrNameLst>
                                      </p:cBhvr>
                                      <p:to>
                                        <p:strVal val="visible"/>
                                      </p:to>
                                    </p:set>
                                    <p:animEffect transition="in" filter="fade">
                                      <p:cBhvr>
                                        <p:cTn id="46" dur="1000"/>
                                        <p:tgtEl>
                                          <p:spTgt spid="2"/>
                                        </p:tgtEl>
                                      </p:cBhvr>
                                    </p:animEffect>
                                    <p:anim calcmode="lin" valueType="num">
                                      <p:cBhvr>
                                        <p:cTn id="47" dur="1000" fill="hold"/>
                                        <p:tgtEl>
                                          <p:spTgt spid="2"/>
                                        </p:tgtEl>
                                        <p:attrNameLst>
                                          <p:attrName>ppt_x</p:attrName>
                                        </p:attrNameLst>
                                      </p:cBhvr>
                                      <p:tavLst>
                                        <p:tav tm="0">
                                          <p:val>
                                            <p:strVal val="#ppt_x"/>
                                          </p:val>
                                        </p:tav>
                                        <p:tav tm="100000">
                                          <p:val>
                                            <p:strVal val="#ppt_x"/>
                                          </p:val>
                                        </p:tav>
                                      </p:tavLst>
                                    </p:anim>
                                    <p:anim calcmode="lin" valueType="num">
                                      <p:cBhvr>
                                        <p:cTn id="4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47" presetClass="entr" presetSubtype="0" fill="hold" nodeType="clickEffect">
                                  <p:stCondLst>
                                    <p:cond delay="0"/>
                                  </p:stCondLst>
                                  <p:childTnLst>
                                    <p:set>
                                      <p:cBhvr>
                                        <p:cTn id="52" dur="1" fill="hold">
                                          <p:stCondLst>
                                            <p:cond delay="0"/>
                                          </p:stCondLst>
                                        </p:cTn>
                                        <p:tgtEl>
                                          <p:spTgt spid="3"/>
                                        </p:tgtEl>
                                        <p:attrNameLst>
                                          <p:attrName>style.visibility</p:attrName>
                                        </p:attrNameLst>
                                      </p:cBhvr>
                                      <p:to>
                                        <p:strVal val="visible"/>
                                      </p:to>
                                    </p:set>
                                    <p:animEffect transition="in" filter="fade">
                                      <p:cBhvr>
                                        <p:cTn id="53" dur="1000"/>
                                        <p:tgtEl>
                                          <p:spTgt spid="3"/>
                                        </p:tgtEl>
                                      </p:cBhvr>
                                    </p:animEffect>
                                    <p:anim calcmode="lin" valueType="num">
                                      <p:cBhvr>
                                        <p:cTn id="54" dur="1000" fill="hold"/>
                                        <p:tgtEl>
                                          <p:spTgt spid="3"/>
                                        </p:tgtEl>
                                        <p:attrNameLst>
                                          <p:attrName>ppt_x</p:attrName>
                                        </p:attrNameLst>
                                      </p:cBhvr>
                                      <p:tavLst>
                                        <p:tav tm="0">
                                          <p:val>
                                            <p:strVal val="#ppt_x"/>
                                          </p:val>
                                        </p:tav>
                                        <p:tav tm="100000">
                                          <p:val>
                                            <p:strVal val="#ppt_x"/>
                                          </p:val>
                                        </p:tav>
                                      </p:tavLst>
                                    </p:anim>
                                    <p:anim calcmode="lin" valueType="num">
                                      <p:cBhvr>
                                        <p:cTn id="5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47" presetClass="entr" presetSubtype="0" fill="hold" nodeType="clickEffect">
                                  <p:stCondLst>
                                    <p:cond delay="0"/>
                                  </p:stCondLst>
                                  <p:childTnLst>
                                    <p:set>
                                      <p:cBhvr>
                                        <p:cTn id="59" dur="1" fill="hold">
                                          <p:stCondLst>
                                            <p:cond delay="0"/>
                                          </p:stCondLst>
                                        </p:cTn>
                                        <p:tgtEl>
                                          <p:spTgt spid="4"/>
                                        </p:tgtEl>
                                        <p:attrNameLst>
                                          <p:attrName>style.visibility</p:attrName>
                                        </p:attrNameLst>
                                      </p:cBhvr>
                                      <p:to>
                                        <p:strVal val="visible"/>
                                      </p:to>
                                    </p:set>
                                    <p:animEffect transition="in" filter="fade">
                                      <p:cBhvr>
                                        <p:cTn id="60" dur="1000"/>
                                        <p:tgtEl>
                                          <p:spTgt spid="4"/>
                                        </p:tgtEl>
                                      </p:cBhvr>
                                    </p:animEffect>
                                    <p:anim calcmode="lin" valueType="num">
                                      <p:cBhvr>
                                        <p:cTn id="61" dur="1000" fill="hold"/>
                                        <p:tgtEl>
                                          <p:spTgt spid="4"/>
                                        </p:tgtEl>
                                        <p:attrNameLst>
                                          <p:attrName>ppt_x</p:attrName>
                                        </p:attrNameLst>
                                      </p:cBhvr>
                                      <p:tavLst>
                                        <p:tav tm="0">
                                          <p:val>
                                            <p:strVal val="#ppt_x"/>
                                          </p:val>
                                        </p:tav>
                                        <p:tav tm="100000">
                                          <p:val>
                                            <p:strVal val="#ppt_x"/>
                                          </p:val>
                                        </p:tav>
                                      </p:tavLst>
                                    </p:anim>
                                    <p:anim calcmode="lin" valueType="num">
                                      <p:cBhvr>
                                        <p:cTn id="6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47" presetClass="entr" presetSubtype="0" fill="hold" nodeType="clickEffect">
                                  <p:stCondLst>
                                    <p:cond delay="0"/>
                                  </p:stCondLst>
                                  <p:childTnLst>
                                    <p:set>
                                      <p:cBhvr>
                                        <p:cTn id="66" dur="1" fill="hold">
                                          <p:stCondLst>
                                            <p:cond delay="0"/>
                                          </p:stCondLst>
                                        </p:cTn>
                                        <p:tgtEl>
                                          <p:spTgt spid="5"/>
                                        </p:tgtEl>
                                        <p:attrNameLst>
                                          <p:attrName>style.visibility</p:attrName>
                                        </p:attrNameLst>
                                      </p:cBhvr>
                                      <p:to>
                                        <p:strVal val="visible"/>
                                      </p:to>
                                    </p:set>
                                    <p:animEffect transition="in" filter="fade">
                                      <p:cBhvr>
                                        <p:cTn id="67" dur="1000"/>
                                        <p:tgtEl>
                                          <p:spTgt spid="5"/>
                                        </p:tgtEl>
                                      </p:cBhvr>
                                    </p:animEffect>
                                    <p:anim calcmode="lin" valueType="num">
                                      <p:cBhvr>
                                        <p:cTn id="68" dur="1000" fill="hold"/>
                                        <p:tgtEl>
                                          <p:spTgt spid="5"/>
                                        </p:tgtEl>
                                        <p:attrNameLst>
                                          <p:attrName>ppt_x</p:attrName>
                                        </p:attrNameLst>
                                      </p:cBhvr>
                                      <p:tavLst>
                                        <p:tav tm="0">
                                          <p:val>
                                            <p:strVal val="#ppt_x"/>
                                          </p:val>
                                        </p:tav>
                                        <p:tav tm="100000">
                                          <p:val>
                                            <p:strVal val="#ppt_x"/>
                                          </p:val>
                                        </p:tav>
                                      </p:tavLst>
                                    </p:anim>
                                    <p:anim calcmode="lin" valueType="num">
                                      <p:cBhvr>
                                        <p:cTn id="6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70" fill="hold" nodeType="clickPar">
                      <p:stCondLst>
                        <p:cond delay="indefinite"/>
                      </p:stCondLst>
                      <p:childTnLst>
                        <p:par>
                          <p:cTn id="71" fill="hold" nodeType="withGroup">
                            <p:stCondLst>
                              <p:cond delay="0"/>
                            </p:stCondLst>
                            <p:childTnLst>
                              <p:par>
                                <p:cTn id="72" presetID="47" presetClass="entr" presetSubtype="0" fill="hold" nodeType="clickEffect">
                                  <p:stCondLst>
                                    <p:cond delay="0"/>
                                  </p:stCondLst>
                                  <p:childTnLst>
                                    <p:set>
                                      <p:cBhvr>
                                        <p:cTn id="73" dur="1" fill="hold">
                                          <p:stCondLst>
                                            <p:cond delay="0"/>
                                          </p:stCondLst>
                                        </p:cTn>
                                        <p:tgtEl>
                                          <p:spTgt spid="6"/>
                                        </p:tgtEl>
                                        <p:attrNameLst>
                                          <p:attrName>style.visibility</p:attrName>
                                        </p:attrNameLst>
                                      </p:cBhvr>
                                      <p:to>
                                        <p:strVal val="visible"/>
                                      </p:to>
                                    </p:set>
                                    <p:animEffect transition="in" filter="fade">
                                      <p:cBhvr>
                                        <p:cTn id="74" dur="1000"/>
                                        <p:tgtEl>
                                          <p:spTgt spid="6"/>
                                        </p:tgtEl>
                                      </p:cBhvr>
                                    </p:animEffect>
                                    <p:anim calcmode="lin" valueType="num">
                                      <p:cBhvr>
                                        <p:cTn id="75" dur="1000" fill="hold"/>
                                        <p:tgtEl>
                                          <p:spTgt spid="6"/>
                                        </p:tgtEl>
                                        <p:attrNameLst>
                                          <p:attrName>ppt_x</p:attrName>
                                        </p:attrNameLst>
                                      </p:cBhvr>
                                      <p:tavLst>
                                        <p:tav tm="0">
                                          <p:val>
                                            <p:strVal val="#ppt_x"/>
                                          </p:val>
                                        </p:tav>
                                        <p:tav tm="100000">
                                          <p:val>
                                            <p:strVal val="#ppt_x"/>
                                          </p:val>
                                        </p:tav>
                                      </p:tavLst>
                                    </p:anim>
                                    <p:anim calcmode="lin" valueType="num">
                                      <p:cBhvr>
                                        <p:cTn id="7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47" presetClass="entr" presetSubtype="0" fill="hold" nodeType="clickEffect">
                                  <p:stCondLst>
                                    <p:cond delay="0"/>
                                  </p:stCondLst>
                                  <p:childTnLst>
                                    <p:set>
                                      <p:cBhvr>
                                        <p:cTn id="80" dur="1" fill="hold">
                                          <p:stCondLst>
                                            <p:cond delay="0"/>
                                          </p:stCondLst>
                                        </p:cTn>
                                        <p:tgtEl>
                                          <p:spTgt spid="7"/>
                                        </p:tgtEl>
                                        <p:attrNameLst>
                                          <p:attrName>style.visibility</p:attrName>
                                        </p:attrNameLst>
                                      </p:cBhvr>
                                      <p:to>
                                        <p:strVal val="visible"/>
                                      </p:to>
                                    </p:set>
                                    <p:animEffect transition="in" filter="fade">
                                      <p:cBhvr>
                                        <p:cTn id="81" dur="1000"/>
                                        <p:tgtEl>
                                          <p:spTgt spid="7"/>
                                        </p:tgtEl>
                                      </p:cBhvr>
                                    </p:animEffect>
                                    <p:anim calcmode="lin" valueType="num">
                                      <p:cBhvr>
                                        <p:cTn id="82" dur="1000" fill="hold"/>
                                        <p:tgtEl>
                                          <p:spTgt spid="7"/>
                                        </p:tgtEl>
                                        <p:attrNameLst>
                                          <p:attrName>ppt_x</p:attrName>
                                        </p:attrNameLst>
                                      </p:cBhvr>
                                      <p:tavLst>
                                        <p:tav tm="0">
                                          <p:val>
                                            <p:strVal val="#ppt_x"/>
                                          </p:val>
                                        </p:tav>
                                        <p:tav tm="100000">
                                          <p:val>
                                            <p:strVal val="#ppt_x"/>
                                          </p:val>
                                        </p:tav>
                                      </p:tavLst>
                                    </p:anim>
                                    <p:anim calcmode="lin" valueType="num">
                                      <p:cBhvr>
                                        <p:cTn id="8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84" fill="hold" nodeType="clickPar">
                      <p:stCondLst>
                        <p:cond delay="indefinite"/>
                      </p:stCondLst>
                      <p:childTnLst>
                        <p:par>
                          <p:cTn id="85" fill="hold" nodeType="withGroup">
                            <p:stCondLst>
                              <p:cond delay="0"/>
                            </p:stCondLst>
                            <p:childTnLst>
                              <p:par>
                                <p:cTn id="86" presetID="0" presetClass="path" presetSubtype="0" accel="50000" decel="50000" fill="hold" grpId="1" nodeType="clickEffect">
                                  <p:stCondLst>
                                    <p:cond delay="0"/>
                                  </p:stCondLst>
                                  <p:childTnLst>
                                    <p:animMotion origin="layout" path="M -4.44444E-6 -3.7037E-7 L -0.00017 0.22708 " pathEditMode="relative" rAng="0" ptsTypes="AA">
                                      <p:cBhvr>
                                        <p:cTn id="87" dur="2000" fill="hold"/>
                                        <p:tgtEl>
                                          <p:spTgt spid="156715"/>
                                        </p:tgtEl>
                                        <p:attrNameLst>
                                          <p:attrName>ppt_x</p:attrName>
                                          <p:attrName>ppt_y</p:attrName>
                                        </p:attrNameLst>
                                      </p:cBhvr>
                                      <p:rCtr x="-17" y="11343"/>
                                    </p:animMotion>
                                  </p:childTnLst>
                                </p:cTn>
                              </p:par>
                            </p:childTnLst>
                          </p:cTn>
                        </p:par>
                      </p:childTnLst>
                    </p:cTn>
                  </p:par>
                  <p:par>
                    <p:cTn id="88" fill="hold" nodeType="clickPar">
                      <p:stCondLst>
                        <p:cond delay="indefinite"/>
                      </p:stCondLst>
                      <p:childTnLst>
                        <p:par>
                          <p:cTn id="89" fill="hold" nodeType="withGroup">
                            <p:stCondLst>
                              <p:cond delay="0"/>
                            </p:stCondLst>
                            <p:childTnLst>
                              <p:par>
                                <p:cTn id="90" presetID="1" presetClass="entr" presetSubtype="0" fill="hold" nodeType="clickEffect">
                                  <p:stCondLst>
                                    <p:cond delay="0"/>
                                  </p:stCondLst>
                                  <p:childTnLst>
                                    <p:set>
                                      <p:cBhvr>
                                        <p:cTn id="91" dur="1" fill="hold">
                                          <p:stCondLst>
                                            <p:cond delay="0"/>
                                          </p:stCondLst>
                                        </p:cTn>
                                        <p:tgtEl>
                                          <p:spTgt spid="156714">
                                            <p:txEl>
                                              <p:pRg st="0" end="0"/>
                                            </p:txEl>
                                          </p:spTgt>
                                        </p:tgtEl>
                                        <p:attrNameLst>
                                          <p:attrName>style.visibility</p:attrName>
                                        </p:attrNameLst>
                                      </p:cBhvr>
                                      <p:to>
                                        <p:strVal val="visible"/>
                                      </p:to>
                                    </p:set>
                                  </p:childTnLst>
                                </p:cTn>
                              </p:par>
                              <p:par>
                                <p:cTn id="92" presetID="1" presetClass="entr" presetSubtype="0" fill="hold" nodeType="withEffect">
                                  <p:stCondLst>
                                    <p:cond delay="0"/>
                                  </p:stCondLst>
                                  <p:childTnLst>
                                    <p:set>
                                      <p:cBhvr>
                                        <p:cTn id="93" dur="1" fill="hold">
                                          <p:stCondLst>
                                            <p:cond delay="0"/>
                                          </p:stCondLst>
                                        </p:cTn>
                                        <p:tgtEl>
                                          <p:spTgt spid="156714">
                                            <p:txEl>
                                              <p:pRg st="1" end="1"/>
                                            </p:txEl>
                                          </p:spTgt>
                                        </p:tgtEl>
                                        <p:attrNameLst>
                                          <p:attrName>style.visibility</p:attrName>
                                        </p:attrNameLst>
                                      </p:cBhvr>
                                      <p:to>
                                        <p:strVal val="visible"/>
                                      </p:to>
                                    </p:set>
                                  </p:childTnLst>
                                </p:cTn>
                              </p:par>
                              <p:par>
                                <p:cTn id="94" presetID="1" presetClass="entr" presetSubtype="0" fill="hold" nodeType="withEffect">
                                  <p:stCondLst>
                                    <p:cond delay="0"/>
                                  </p:stCondLst>
                                  <p:childTnLst>
                                    <p:set>
                                      <p:cBhvr>
                                        <p:cTn id="95" dur="1" fill="hold">
                                          <p:stCondLst>
                                            <p:cond delay="0"/>
                                          </p:stCondLst>
                                        </p:cTn>
                                        <p:tgtEl>
                                          <p:spTgt spid="156714">
                                            <p:txEl>
                                              <p:pRg st="2" end="2"/>
                                            </p:txEl>
                                          </p:spTgt>
                                        </p:tgtEl>
                                        <p:attrNameLst>
                                          <p:attrName>style.visibility</p:attrName>
                                        </p:attrNameLst>
                                      </p:cBhvr>
                                      <p:to>
                                        <p:strVal val="visible"/>
                                      </p:to>
                                    </p:set>
                                  </p:childTnLst>
                                </p:cTn>
                              </p:par>
                              <p:par>
                                <p:cTn id="96" presetID="1" presetClass="entr" presetSubtype="0" fill="hold" nodeType="withEffect">
                                  <p:stCondLst>
                                    <p:cond delay="0"/>
                                  </p:stCondLst>
                                  <p:childTnLst>
                                    <p:set>
                                      <p:cBhvr>
                                        <p:cTn id="97" dur="1" fill="hold">
                                          <p:stCondLst>
                                            <p:cond delay="0"/>
                                          </p:stCondLst>
                                        </p:cTn>
                                        <p:tgtEl>
                                          <p:spTgt spid="156714">
                                            <p:txEl>
                                              <p:pRg st="3" end="3"/>
                                            </p:txEl>
                                          </p:spTgt>
                                        </p:tgtEl>
                                        <p:attrNameLst>
                                          <p:attrName>style.visibility</p:attrName>
                                        </p:attrNameLst>
                                      </p:cBhvr>
                                      <p:to>
                                        <p:strVal val="visible"/>
                                      </p:to>
                                    </p:set>
                                  </p:childTnLst>
                                </p:cTn>
                              </p:par>
                              <p:par>
                                <p:cTn id="98" presetID="1" presetClass="entr" presetSubtype="0" fill="hold" nodeType="withEffect">
                                  <p:stCondLst>
                                    <p:cond delay="0"/>
                                  </p:stCondLst>
                                  <p:childTnLst>
                                    <p:set>
                                      <p:cBhvr>
                                        <p:cTn id="99" dur="1" fill="hold">
                                          <p:stCondLst>
                                            <p:cond delay="0"/>
                                          </p:stCondLst>
                                        </p:cTn>
                                        <p:tgtEl>
                                          <p:spTgt spid="156714">
                                            <p:txEl>
                                              <p:pRg st="4" end="4"/>
                                            </p:txEl>
                                          </p:spTgt>
                                        </p:tgtEl>
                                        <p:attrNameLst>
                                          <p:attrName>style.visibility</p:attrName>
                                        </p:attrNameLst>
                                      </p:cBhvr>
                                      <p:to>
                                        <p:strVal val="visible"/>
                                      </p:to>
                                    </p:set>
                                  </p:childTnLst>
                                </p:cTn>
                              </p:par>
                              <p:par>
                                <p:cTn id="100" presetID="1" presetClass="entr" presetSubtype="0" fill="hold" nodeType="withEffect">
                                  <p:stCondLst>
                                    <p:cond delay="0"/>
                                  </p:stCondLst>
                                  <p:childTnLst>
                                    <p:set>
                                      <p:cBhvr>
                                        <p:cTn id="101" dur="1" fill="hold">
                                          <p:stCondLst>
                                            <p:cond delay="0"/>
                                          </p:stCondLst>
                                        </p:cTn>
                                        <p:tgtEl>
                                          <p:spTgt spid="156714">
                                            <p:txEl>
                                              <p:pRg st="5" end="5"/>
                                            </p:txEl>
                                          </p:spTgt>
                                        </p:tgtEl>
                                        <p:attrNameLst>
                                          <p:attrName>style.visibility</p:attrName>
                                        </p:attrNameLst>
                                      </p:cBhvr>
                                      <p:to>
                                        <p:strVal val="visible"/>
                                      </p:to>
                                    </p:se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0" presetClass="path" presetSubtype="0" accel="50000" decel="50000" fill="hold" grpId="2" nodeType="clickEffect">
                                  <p:stCondLst>
                                    <p:cond delay="0"/>
                                  </p:stCondLst>
                                  <p:childTnLst>
                                    <p:animMotion origin="layout" path="M 0.00018 0.22431 L -0.00052 0.31667 " pathEditMode="relative" rAng="0" ptsTypes="AA">
                                      <p:cBhvr>
                                        <p:cTn id="105" dur="2000" fill="hold"/>
                                        <p:tgtEl>
                                          <p:spTgt spid="156715"/>
                                        </p:tgtEl>
                                        <p:attrNameLst>
                                          <p:attrName>ppt_x</p:attrName>
                                          <p:attrName>ppt_y</p:attrName>
                                        </p:attrNameLst>
                                      </p:cBhvr>
                                      <p:rCtr x="-35" y="4606"/>
                                    </p:animMotion>
                                  </p:childTnLst>
                                </p:cTn>
                              </p:par>
                            </p:childTnLst>
                          </p:cTn>
                        </p:par>
                      </p:childTnLst>
                    </p:cTn>
                  </p:par>
                  <p:par>
                    <p:cTn id="106" fill="hold" nodeType="clickPar">
                      <p:stCondLst>
                        <p:cond delay="indefinite"/>
                      </p:stCondLst>
                      <p:childTnLst>
                        <p:par>
                          <p:cTn id="107" fill="hold" nodeType="withGroup">
                            <p:stCondLst>
                              <p:cond delay="0"/>
                            </p:stCondLst>
                            <p:childTnLst>
                              <p:par>
                                <p:cTn id="108" presetID="1" presetClass="entr" presetSubtype="0" fill="hold" nodeType="clickEffect">
                                  <p:stCondLst>
                                    <p:cond delay="0"/>
                                  </p:stCondLst>
                                  <p:childTnLst>
                                    <p:set>
                                      <p:cBhvr>
                                        <p:cTn id="109" dur="1" fill="hold">
                                          <p:stCondLst>
                                            <p:cond delay="0"/>
                                          </p:stCondLst>
                                        </p:cTn>
                                        <p:tgtEl>
                                          <p:spTgt spid="15671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94" grpId="0"/>
      <p:bldP spid="156711" grpId="0"/>
      <p:bldP spid="156713" grpId="0"/>
      <p:bldP spid="156715" grpId="0" animBg="1"/>
      <p:bldP spid="156715" grpId="1" animBg="1"/>
      <p:bldP spid="156715" grpId="2"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1">
            <a:extLst>
              <a:ext uri="{FF2B5EF4-FFF2-40B4-BE49-F238E27FC236}">
                <a16:creationId xmlns:a16="http://schemas.microsoft.com/office/drawing/2014/main" id="{CA8BCDE4-D746-42F3-96FC-3F6FA47A993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6083D6AF-C1BC-478D-9DD8-A7A877283B32}" type="slidenum">
              <a:rPr kumimoji="0" lang="en-US" altLang="zh-CN" sz="1800">
                <a:solidFill>
                  <a:srgbClr val="009900"/>
                </a:solidFill>
              </a:rPr>
              <a:pPr eaLnBrk="1" hangingPunct="1"/>
              <a:t>3</a:t>
            </a:fld>
            <a:endParaRPr kumimoji="0" lang="en-US" altLang="zh-CN" sz="1800">
              <a:solidFill>
                <a:srgbClr val="009900"/>
              </a:solidFill>
            </a:endParaRPr>
          </a:p>
        </p:txBody>
      </p:sp>
      <p:sp>
        <p:nvSpPr>
          <p:cNvPr id="5123" name="Text Box 2">
            <a:extLst>
              <a:ext uri="{FF2B5EF4-FFF2-40B4-BE49-F238E27FC236}">
                <a16:creationId xmlns:a16="http://schemas.microsoft.com/office/drawing/2014/main" id="{F5555841-4CD8-4DB6-B644-1F03BF5DE251}"/>
              </a:ext>
            </a:extLst>
          </p:cNvPr>
          <p:cNvSpPr txBox="1">
            <a:spLocks noChangeArrowheads="1"/>
          </p:cNvSpPr>
          <p:nvPr/>
        </p:nvSpPr>
        <p:spPr bwMode="auto">
          <a:xfrm>
            <a:off x="3609975" y="620713"/>
            <a:ext cx="1676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zh-CN" altLang="en-US" sz="2800" b="1">
                <a:solidFill>
                  <a:srgbClr val="800000"/>
                </a:solidFill>
              </a:rPr>
              <a:t>重点讲解</a:t>
            </a:r>
          </a:p>
        </p:txBody>
      </p:sp>
      <p:sp>
        <p:nvSpPr>
          <p:cNvPr id="5124" name="Text Box 3">
            <a:extLst>
              <a:ext uri="{FF2B5EF4-FFF2-40B4-BE49-F238E27FC236}">
                <a16:creationId xmlns:a16="http://schemas.microsoft.com/office/drawing/2014/main" id="{092377D4-21FE-4575-B92F-83A1412BAAFC}"/>
              </a:ext>
            </a:extLst>
          </p:cNvPr>
          <p:cNvSpPr txBox="1">
            <a:spLocks noChangeArrowheads="1"/>
          </p:cNvSpPr>
          <p:nvPr/>
        </p:nvSpPr>
        <p:spPr bwMode="auto">
          <a:xfrm>
            <a:off x="2578100" y="1169988"/>
            <a:ext cx="5018088" cy="446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lang="en-US" altLang="zh-CN" sz="2000" b="1">
                <a:latin typeface="Times New Roman" panose="02020603050405020304" pitchFamily="18" charset="0"/>
                <a:hlinkClick r:id="rId2" action="ppaction://hlinksldjump"/>
              </a:rPr>
              <a:t>8.1</a:t>
            </a:r>
            <a:r>
              <a:rPr lang="zh-CN" altLang="en-US" sz="2000" b="1">
                <a:latin typeface="Times New Roman" panose="02020603050405020304" pitchFamily="18" charset="0"/>
                <a:hlinkClick r:id="rId2" action="ppaction://hlinksldjump"/>
              </a:rPr>
              <a:t>　指针的概念与指针的使用 </a:t>
            </a:r>
            <a:endParaRPr lang="zh-CN" altLang="en-US" sz="2000" b="1">
              <a:latin typeface="Times New Roman" panose="02020603050405020304" pitchFamily="18" charset="0"/>
            </a:endParaRPr>
          </a:p>
          <a:p>
            <a:pPr eaLnBrk="1" hangingPunct="1">
              <a:spcBef>
                <a:spcPct val="20000"/>
              </a:spcBef>
            </a:pPr>
            <a:r>
              <a:rPr lang="en-US" altLang="zh-CN" sz="2000" b="1">
                <a:latin typeface="Times New Roman" panose="02020603050405020304" pitchFamily="18" charset="0"/>
                <a:hlinkClick r:id="rId3" action="ppaction://hlinksldjump"/>
              </a:rPr>
              <a:t>8.2</a:t>
            </a:r>
            <a:r>
              <a:rPr lang="zh-CN" altLang="en-US" sz="2000" b="1">
                <a:latin typeface="Times New Roman" panose="02020603050405020304" pitchFamily="18" charset="0"/>
                <a:hlinkClick r:id="rId3" action="ppaction://hlinksldjump"/>
              </a:rPr>
              <a:t>　</a:t>
            </a:r>
            <a:r>
              <a:rPr lang="zh-CN" altLang="en-US" sz="2000" b="1">
                <a:hlinkClick r:id="rId3" action="ppaction://hlinksldjump"/>
              </a:rPr>
              <a:t>指针运算</a:t>
            </a:r>
            <a:r>
              <a:rPr lang="zh-CN" altLang="en-US" sz="2000" b="1">
                <a:latin typeface="Times New Roman" panose="02020603050405020304" pitchFamily="18" charset="0"/>
                <a:hlinkClick r:id="rId3" action="ppaction://hlinksldjump"/>
              </a:rPr>
              <a:t> </a:t>
            </a:r>
            <a:endParaRPr lang="zh-CN" altLang="en-US" sz="2000" b="1">
              <a:latin typeface="Times New Roman" panose="02020603050405020304" pitchFamily="18" charset="0"/>
            </a:endParaRPr>
          </a:p>
          <a:p>
            <a:pPr eaLnBrk="1" hangingPunct="1">
              <a:spcBef>
                <a:spcPct val="20000"/>
              </a:spcBef>
            </a:pPr>
            <a:r>
              <a:rPr lang="en-US" altLang="zh-CN" sz="2000" b="1">
                <a:latin typeface="Times New Roman" panose="02020603050405020304" pitchFamily="18" charset="0"/>
                <a:hlinkClick r:id="rId4" action="ppaction://hlinksldjump"/>
              </a:rPr>
              <a:t>8.3</a:t>
            </a:r>
            <a:r>
              <a:rPr lang="zh-CN" altLang="en-US" sz="2000" b="1">
                <a:latin typeface="Times New Roman" panose="02020603050405020304" pitchFamily="18" charset="0"/>
                <a:hlinkClick r:id="rId4" action="ppaction://hlinksldjump"/>
              </a:rPr>
              <a:t>　指针作为函数的参数</a:t>
            </a:r>
            <a:endParaRPr lang="zh-CN" altLang="en-US" sz="2000" b="1">
              <a:latin typeface="Times New Roman" panose="02020603050405020304" pitchFamily="18" charset="0"/>
            </a:endParaRPr>
          </a:p>
          <a:p>
            <a:pPr eaLnBrk="1" hangingPunct="1">
              <a:spcBef>
                <a:spcPct val="20000"/>
              </a:spcBef>
            </a:pPr>
            <a:r>
              <a:rPr lang="en-US" altLang="zh-CN" sz="2000" b="1">
                <a:latin typeface="Times New Roman" panose="02020603050405020304" pitchFamily="18" charset="0"/>
                <a:hlinkClick r:id="rId5" action="ppaction://hlinksldjump"/>
              </a:rPr>
              <a:t>8.4</a:t>
            </a:r>
            <a:r>
              <a:rPr lang="zh-CN" altLang="en-US" sz="2000" b="1">
                <a:latin typeface="Times New Roman" panose="02020603050405020304" pitchFamily="18" charset="0"/>
                <a:hlinkClick r:id="rId5" action="ppaction://hlinksldjump"/>
              </a:rPr>
              <a:t>　数组的指针表示</a:t>
            </a:r>
            <a:endParaRPr lang="zh-CN" altLang="en-US" sz="2000" b="1">
              <a:latin typeface="Times New Roman" panose="02020603050405020304" pitchFamily="18" charset="0"/>
            </a:endParaRPr>
          </a:p>
          <a:p>
            <a:pPr eaLnBrk="1" hangingPunct="1">
              <a:spcBef>
                <a:spcPct val="20000"/>
              </a:spcBef>
            </a:pPr>
            <a:r>
              <a:rPr lang="en-US" altLang="zh-CN" sz="2000" b="1">
                <a:latin typeface="Times New Roman" panose="02020603050405020304" pitchFamily="18" charset="0"/>
                <a:hlinkClick r:id="rId6" action="ppaction://hlinksldjump"/>
              </a:rPr>
              <a:t>8.5</a:t>
            </a:r>
            <a:r>
              <a:rPr lang="zh-CN" altLang="en-US" sz="2000" b="1">
                <a:latin typeface="Times New Roman" panose="02020603050405020304" pitchFamily="18" charset="0"/>
                <a:hlinkClick r:id="rId6" action="ppaction://hlinksldjump"/>
              </a:rPr>
              <a:t>　指针数组</a:t>
            </a:r>
            <a:endParaRPr lang="zh-CN" altLang="en-US" sz="2000" b="1">
              <a:latin typeface="Times New Roman" panose="02020603050405020304" pitchFamily="18" charset="0"/>
            </a:endParaRPr>
          </a:p>
          <a:p>
            <a:pPr eaLnBrk="1" hangingPunct="1">
              <a:spcBef>
                <a:spcPct val="20000"/>
              </a:spcBef>
            </a:pPr>
            <a:r>
              <a:rPr lang="en-US" altLang="zh-CN" sz="2000" b="1">
                <a:latin typeface="Times New Roman" panose="02020603050405020304" pitchFamily="18" charset="0"/>
                <a:hlinkClick r:id="rId7" action="ppaction://hlinksldjump"/>
              </a:rPr>
              <a:t>8.6</a:t>
            </a:r>
            <a:r>
              <a:rPr lang="zh-CN" altLang="en-US" sz="2000" b="1">
                <a:latin typeface="Times New Roman" panose="02020603050405020304" pitchFamily="18" charset="0"/>
                <a:hlinkClick r:id="rId7" action="ppaction://hlinksldjump"/>
              </a:rPr>
              <a:t>　</a:t>
            </a:r>
            <a:r>
              <a:rPr lang="zh-CN" altLang="en-US" sz="2000" b="1">
                <a:solidFill>
                  <a:srgbClr val="0000FF"/>
                </a:solidFill>
                <a:hlinkClick r:id="rId7" action="ppaction://hlinksldjump"/>
              </a:rPr>
              <a:t>带参数的</a:t>
            </a:r>
            <a:r>
              <a:rPr lang="en-US" altLang="zh-CN" sz="2000" b="1">
                <a:solidFill>
                  <a:srgbClr val="0000FF"/>
                </a:solidFill>
                <a:hlinkClick r:id="rId7" action="ppaction://hlinksldjump"/>
              </a:rPr>
              <a:t>main</a:t>
            </a:r>
            <a:r>
              <a:rPr lang="zh-CN" altLang="en-US" sz="2000" b="1">
                <a:solidFill>
                  <a:srgbClr val="0000FF"/>
                </a:solidFill>
                <a:hlinkClick r:id="rId7" action="ppaction://hlinksldjump"/>
              </a:rPr>
              <a:t>函数</a:t>
            </a:r>
            <a:endParaRPr lang="zh-CN" altLang="en-US" sz="2000" b="1">
              <a:solidFill>
                <a:srgbClr val="0000FF"/>
              </a:solidFill>
            </a:endParaRPr>
          </a:p>
          <a:p>
            <a:pPr eaLnBrk="1" hangingPunct="1">
              <a:spcBef>
                <a:spcPct val="20000"/>
              </a:spcBef>
            </a:pPr>
            <a:r>
              <a:rPr lang="en-US" altLang="zh-CN" sz="2000" b="1">
                <a:latin typeface="Times New Roman" panose="02020603050405020304" pitchFamily="18" charset="0"/>
                <a:hlinkClick r:id="rId8" action="ppaction://hlinksldjump"/>
              </a:rPr>
              <a:t>8.7</a:t>
            </a:r>
            <a:r>
              <a:rPr lang="zh-CN" altLang="en-US" sz="2000" b="1">
                <a:latin typeface="Times New Roman" panose="02020603050405020304" pitchFamily="18" charset="0"/>
                <a:hlinkClick r:id="rId8" action="ppaction://hlinksldjump"/>
              </a:rPr>
              <a:t>　</a:t>
            </a:r>
            <a:r>
              <a:rPr lang="zh-CN" altLang="en-US" sz="2000" b="1">
                <a:solidFill>
                  <a:srgbClr val="0000FF"/>
                </a:solidFill>
                <a:hlinkClick r:id="rId8" action="ppaction://hlinksldjump"/>
              </a:rPr>
              <a:t>指针函数</a:t>
            </a:r>
            <a:endParaRPr lang="zh-CN" altLang="en-US" sz="2000" b="1">
              <a:solidFill>
                <a:srgbClr val="0000FF"/>
              </a:solidFill>
            </a:endParaRPr>
          </a:p>
          <a:p>
            <a:pPr eaLnBrk="1" hangingPunct="1">
              <a:spcBef>
                <a:spcPct val="20000"/>
              </a:spcBef>
            </a:pPr>
            <a:r>
              <a:rPr lang="en-US" altLang="zh-CN" sz="2000" b="1">
                <a:latin typeface="Times New Roman" panose="02020603050405020304" pitchFamily="18" charset="0"/>
                <a:hlinkClick r:id="rId9" action="ppaction://hlinksldjump"/>
              </a:rPr>
              <a:t>8.8</a:t>
            </a:r>
            <a:r>
              <a:rPr lang="zh-CN" altLang="en-US" sz="2000" b="1">
                <a:hlinkClick r:id="rId9" action="ppaction://hlinksldjump"/>
              </a:rPr>
              <a:t>　函数的</a:t>
            </a:r>
            <a:r>
              <a:rPr lang="zh-CN" altLang="en-US" sz="2000" b="1">
                <a:solidFill>
                  <a:srgbClr val="0000FF"/>
                </a:solidFill>
                <a:hlinkClick r:id="rId9" action="ppaction://hlinksldjump"/>
              </a:rPr>
              <a:t>指针</a:t>
            </a:r>
            <a:endParaRPr lang="zh-CN" altLang="en-US" sz="2000" b="1">
              <a:solidFill>
                <a:srgbClr val="0000FF"/>
              </a:solidFill>
            </a:endParaRPr>
          </a:p>
          <a:p>
            <a:pPr eaLnBrk="1" hangingPunct="1">
              <a:spcBef>
                <a:spcPct val="20000"/>
              </a:spcBef>
            </a:pPr>
            <a:r>
              <a:rPr lang="en-US" altLang="zh-CN" sz="2000" b="1">
                <a:latin typeface="Times New Roman" panose="02020603050405020304" pitchFamily="18" charset="0"/>
                <a:hlinkClick r:id="rId10" action="ppaction://hlinksldjump"/>
              </a:rPr>
              <a:t>8.9</a:t>
            </a:r>
            <a:r>
              <a:rPr lang="zh-CN" altLang="en-US" sz="2000" b="1">
                <a:hlinkClick r:id="rId10" action="ppaction://hlinksldjump"/>
              </a:rPr>
              <a:t>　</a:t>
            </a:r>
            <a:r>
              <a:rPr lang="zh-CN" altLang="en-US" sz="2000" b="1">
                <a:solidFill>
                  <a:srgbClr val="0000FF"/>
                </a:solidFill>
                <a:hlinkClick r:id="rId10" action="ppaction://hlinksldjump"/>
              </a:rPr>
              <a:t>指向数组的指针</a:t>
            </a:r>
            <a:r>
              <a:rPr lang="zh-CN" altLang="en-US" sz="2000" b="1">
                <a:solidFill>
                  <a:srgbClr val="0000FF"/>
                </a:solidFill>
              </a:rPr>
              <a:t>（见教材第</a:t>
            </a:r>
            <a:r>
              <a:rPr lang="en-US" altLang="zh-CN" sz="2000" b="1">
                <a:solidFill>
                  <a:srgbClr val="0000FF"/>
                </a:solidFill>
              </a:rPr>
              <a:t>11</a:t>
            </a:r>
            <a:r>
              <a:rPr lang="zh-CN" altLang="en-US" sz="2000" b="1">
                <a:solidFill>
                  <a:srgbClr val="0000FF"/>
                </a:solidFill>
              </a:rPr>
              <a:t>章）</a:t>
            </a:r>
          </a:p>
          <a:p>
            <a:pPr eaLnBrk="1" hangingPunct="1">
              <a:spcBef>
                <a:spcPct val="20000"/>
              </a:spcBef>
            </a:pPr>
            <a:r>
              <a:rPr lang="en-US" altLang="zh-CN" sz="2000" b="1">
                <a:latin typeface="Times New Roman" panose="02020603050405020304" pitchFamily="18" charset="0"/>
                <a:hlinkClick r:id="rId11" action="ppaction://hlinksldjump"/>
              </a:rPr>
              <a:t>8.10</a:t>
            </a:r>
            <a:r>
              <a:rPr lang="zh-CN" altLang="en-US" sz="2000" b="1">
                <a:hlinkClick r:id="rId11" action="ppaction://hlinksldjump"/>
              </a:rPr>
              <a:t>　</a:t>
            </a:r>
            <a:r>
              <a:rPr lang="zh-CN" altLang="en-US" sz="2000" b="1">
                <a:solidFill>
                  <a:srgbClr val="0000FF"/>
                </a:solidFill>
                <a:hlinkClick r:id="rId11" action="ppaction://hlinksldjump"/>
              </a:rPr>
              <a:t>用</a:t>
            </a:r>
            <a:r>
              <a:rPr lang="en-US" altLang="zh-CN" sz="2000" b="1">
                <a:solidFill>
                  <a:srgbClr val="0000FF"/>
                </a:solidFill>
                <a:hlinkClick r:id="rId11" action="ppaction://hlinksldjump"/>
              </a:rPr>
              <a:t>typedef</a:t>
            </a:r>
            <a:r>
              <a:rPr lang="zh-CN" altLang="en-US" sz="2000" b="1">
                <a:solidFill>
                  <a:srgbClr val="0000FF"/>
                </a:solidFill>
                <a:hlinkClick r:id="rId11" action="ppaction://hlinksldjump"/>
              </a:rPr>
              <a:t>定义类型表达式</a:t>
            </a:r>
            <a:endParaRPr lang="zh-CN" altLang="en-US" sz="2000" b="1">
              <a:solidFill>
                <a:srgbClr val="0000FF"/>
              </a:solidFill>
            </a:endParaRPr>
          </a:p>
          <a:p>
            <a:pPr eaLnBrk="1" hangingPunct="1">
              <a:spcBef>
                <a:spcPct val="20000"/>
              </a:spcBef>
            </a:pPr>
            <a:r>
              <a:rPr lang="en-US" altLang="zh-CN" sz="2000" b="1">
                <a:latin typeface="Times New Roman" panose="02020603050405020304" pitchFamily="18" charset="0"/>
                <a:hlinkClick r:id="rId12" action="ppaction://hlinksldjump"/>
              </a:rPr>
              <a:t>8.11</a:t>
            </a:r>
            <a:r>
              <a:rPr lang="zh-CN" altLang="en-US" sz="2000" b="1">
                <a:hlinkClick r:id="rId12" action="ppaction://hlinksldjump"/>
              </a:rPr>
              <a:t>　</a:t>
            </a:r>
            <a:r>
              <a:rPr lang="zh-CN" altLang="en-US" sz="2000" b="1">
                <a:solidFill>
                  <a:srgbClr val="0000FF"/>
                </a:solidFill>
                <a:hlinkClick r:id="rId12" action="ppaction://hlinksldjump"/>
              </a:rPr>
              <a:t>复杂说明的解释</a:t>
            </a:r>
            <a:endParaRPr lang="zh-CN" altLang="en-US" sz="2000" b="1">
              <a:solidFill>
                <a:srgbClr val="0000FF"/>
              </a:solidFill>
            </a:endParaRPr>
          </a:p>
          <a:p>
            <a:pPr eaLnBrk="1" hangingPunct="1">
              <a:spcBef>
                <a:spcPct val="20000"/>
              </a:spcBef>
            </a:pPr>
            <a:r>
              <a:rPr lang="en-US" altLang="zh-CN" sz="2000" b="1">
                <a:latin typeface="Times New Roman" panose="02020603050405020304" pitchFamily="18" charset="0"/>
                <a:hlinkClick r:id="rId13" action="ppaction://hlinksldjump"/>
              </a:rPr>
              <a:t>8.12</a:t>
            </a:r>
            <a:r>
              <a:rPr lang="zh-CN" altLang="en-US" sz="2000" b="1">
                <a:hlinkClick r:id="rId13" action="ppaction://hlinksldjump"/>
              </a:rPr>
              <a:t>　</a:t>
            </a:r>
            <a:r>
              <a:rPr lang="zh-CN" altLang="en-US" sz="2000" b="1">
                <a:solidFill>
                  <a:srgbClr val="0000FF"/>
                </a:solidFill>
                <a:hlinkClick r:id="rId13" action="ppaction://hlinksldjump"/>
              </a:rPr>
              <a:t>复杂说明的应用</a:t>
            </a:r>
            <a:endParaRPr lang="zh-CN" altLang="en-US" sz="2000" b="1">
              <a:latin typeface="Times New Roman" panose="02020603050405020304" pitchFamily="18" charset="0"/>
            </a:endParaRPr>
          </a:p>
        </p:txBody>
      </p:sp>
      <p:sp>
        <p:nvSpPr>
          <p:cNvPr id="5125" name="Text Box 4">
            <a:extLst>
              <a:ext uri="{FF2B5EF4-FFF2-40B4-BE49-F238E27FC236}">
                <a16:creationId xmlns:a16="http://schemas.microsoft.com/office/drawing/2014/main" id="{EDFBBF16-0A81-4FB2-BF1F-92B58F0B95A6}"/>
              </a:ext>
            </a:extLst>
          </p:cNvPr>
          <p:cNvSpPr txBox="1">
            <a:spLocks noChangeArrowheads="1"/>
          </p:cNvSpPr>
          <p:nvPr/>
        </p:nvSpPr>
        <p:spPr bwMode="auto">
          <a:xfrm flipH="1">
            <a:off x="8480425" y="5999163"/>
            <a:ext cx="5111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1000" u="sng">
                <a:hlinkClick r:id="rId14" action="ppaction://hlinksldjump"/>
              </a:rPr>
              <a:t>小结</a:t>
            </a:r>
            <a:endParaRPr lang="zh-CN" altLang="en-US" sz="1000" u="sng"/>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1">
            <a:extLst>
              <a:ext uri="{FF2B5EF4-FFF2-40B4-BE49-F238E27FC236}">
                <a16:creationId xmlns:a16="http://schemas.microsoft.com/office/drawing/2014/main" id="{59E312CB-D5F8-48CC-B91A-AFC5F3BA3B8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DF6CFFD2-B2D7-4603-84FB-B74675E09212}" type="slidenum">
              <a:rPr kumimoji="0" lang="en-US" altLang="zh-CN" sz="1800">
                <a:solidFill>
                  <a:srgbClr val="009900"/>
                </a:solidFill>
              </a:rPr>
              <a:pPr eaLnBrk="1" hangingPunct="1"/>
              <a:t>30</a:t>
            </a:fld>
            <a:endParaRPr kumimoji="0" lang="en-US" altLang="zh-CN" sz="1800">
              <a:solidFill>
                <a:srgbClr val="009900"/>
              </a:solidFill>
            </a:endParaRPr>
          </a:p>
        </p:txBody>
      </p:sp>
      <p:grpSp>
        <p:nvGrpSpPr>
          <p:cNvPr id="32771" name="Group 28">
            <a:extLst>
              <a:ext uri="{FF2B5EF4-FFF2-40B4-BE49-F238E27FC236}">
                <a16:creationId xmlns:a16="http://schemas.microsoft.com/office/drawing/2014/main" id="{6333012C-3988-405B-8F53-A8ED9E5A25D7}"/>
              </a:ext>
            </a:extLst>
          </p:cNvPr>
          <p:cNvGrpSpPr>
            <a:grpSpLocks/>
          </p:cNvGrpSpPr>
          <p:nvPr/>
        </p:nvGrpSpPr>
        <p:grpSpPr bwMode="auto">
          <a:xfrm>
            <a:off x="674688" y="1023938"/>
            <a:ext cx="4168775" cy="5284787"/>
            <a:chOff x="431" y="663"/>
            <a:chExt cx="2626" cy="3329"/>
          </a:xfrm>
        </p:grpSpPr>
        <p:sp>
          <p:nvSpPr>
            <p:cNvPr id="32904" name="Rectangle 6">
              <a:extLst>
                <a:ext uri="{FF2B5EF4-FFF2-40B4-BE49-F238E27FC236}">
                  <a16:creationId xmlns:a16="http://schemas.microsoft.com/office/drawing/2014/main" id="{F6402198-5B18-4A4F-A880-2D389A53B041}"/>
                </a:ext>
              </a:extLst>
            </p:cNvPr>
            <p:cNvSpPr>
              <a:spLocks noChangeArrowheads="1"/>
            </p:cNvSpPr>
            <p:nvPr/>
          </p:nvSpPr>
          <p:spPr bwMode="auto">
            <a:xfrm>
              <a:off x="437" y="3203"/>
              <a:ext cx="1134" cy="789"/>
            </a:xfrm>
            <a:prstGeom prst="rect">
              <a:avLst/>
            </a:prstGeom>
            <a:solidFill>
              <a:schemeClr val="bg1">
                <a:alpha val="7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2905" name="Rectangle 5">
              <a:extLst>
                <a:ext uri="{FF2B5EF4-FFF2-40B4-BE49-F238E27FC236}">
                  <a16:creationId xmlns:a16="http://schemas.microsoft.com/office/drawing/2014/main" id="{4868F161-37FA-4465-9603-728B8EAC50CA}"/>
                </a:ext>
              </a:extLst>
            </p:cNvPr>
            <p:cNvSpPr>
              <a:spLocks noChangeArrowheads="1"/>
            </p:cNvSpPr>
            <p:nvPr/>
          </p:nvSpPr>
          <p:spPr bwMode="auto">
            <a:xfrm>
              <a:off x="431" y="663"/>
              <a:ext cx="2626" cy="3328"/>
            </a:xfrm>
            <a:prstGeom prst="rect">
              <a:avLst/>
            </a:prstGeom>
            <a:noFill/>
            <a:ln w="9525" cap="rnd">
              <a:solidFill>
                <a:srgbClr val="969696"/>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a:t>#include "stdio.h"</a:t>
              </a:r>
            </a:p>
            <a:p>
              <a:pPr eaLnBrk="1" hangingPunct="1"/>
              <a:r>
                <a:rPr lang="en-US" altLang="zh-CN" sz="2000"/>
                <a:t>void main(void){</a:t>
              </a:r>
            </a:p>
            <a:p>
              <a:pPr eaLnBrk="1" hangingPunct="1"/>
              <a:r>
                <a:rPr lang="en-US" altLang="zh-CN" sz="2000"/>
                <a:t>   int x0[5],x1[5],x2[5],x3[5],x4[5];</a:t>
              </a:r>
            </a:p>
            <a:p>
              <a:pPr eaLnBrk="1" hangingPunct="1"/>
              <a:r>
                <a:rPr lang="en-US" altLang="zh-CN" sz="2000"/>
                <a:t>   int *p[5];</a:t>
              </a:r>
            </a:p>
            <a:p>
              <a:pPr eaLnBrk="1" hangingPunct="1"/>
              <a:r>
                <a:rPr lang="en-US" altLang="zh-CN" sz="2000"/>
                <a:t>   int i,j;</a:t>
              </a:r>
            </a:p>
            <a:p>
              <a:pPr eaLnBrk="1" hangingPunct="1"/>
              <a:r>
                <a:rPr lang="en-US" altLang="zh-CN" sz="2000"/>
                <a:t>   p[0]=x0;p[1]=x1;</a:t>
              </a:r>
            </a:p>
            <a:p>
              <a:pPr eaLnBrk="1" hangingPunct="1"/>
              <a:r>
                <a:rPr lang="en-US" altLang="zh-CN" sz="2000"/>
                <a:t>   p[2]=x2,p[3]=x3,p[4]=x4;</a:t>
              </a:r>
            </a:p>
            <a:p>
              <a:pPr eaLnBrk="1" hangingPunct="1"/>
              <a:r>
                <a:rPr lang="en-US" altLang="zh-CN" sz="2000"/>
                <a:t>   for(i=0;i&lt;5;i++)</a:t>
              </a:r>
            </a:p>
            <a:p>
              <a:pPr eaLnBrk="1" hangingPunct="1"/>
              <a:r>
                <a:rPr lang="en-US" altLang="zh-CN" sz="2000"/>
                <a:t>      for(j=0;j&lt;5;j++)</a:t>
              </a:r>
            </a:p>
            <a:p>
              <a:pPr eaLnBrk="1" hangingPunct="1"/>
              <a:r>
                <a:rPr lang="en-US" altLang="zh-CN" sz="2000"/>
                <a:t>         if(i==j) p[i][j]=1;</a:t>
              </a:r>
            </a:p>
            <a:p>
              <a:pPr eaLnBrk="1" hangingPunct="1"/>
              <a:r>
                <a:rPr lang="en-US" altLang="zh-CN" sz="2000"/>
                <a:t>              else p[i][j]=0;</a:t>
              </a:r>
            </a:p>
            <a:p>
              <a:pPr eaLnBrk="1" hangingPunct="1"/>
              <a:r>
                <a:rPr lang="en-US" altLang="zh-CN" sz="2000"/>
                <a:t>   for(i=0;i&lt;5;i++){</a:t>
              </a:r>
            </a:p>
            <a:p>
              <a:pPr eaLnBrk="1" hangingPunct="1"/>
              <a:r>
                <a:rPr lang="en-US" altLang="zh-CN" sz="2000"/>
                <a:t>      for(j=0;j&lt;5;j++)</a:t>
              </a:r>
            </a:p>
            <a:p>
              <a:pPr eaLnBrk="1" hangingPunct="1"/>
              <a:r>
                <a:rPr lang="en-US" altLang="zh-CN" sz="2000"/>
                <a:t>         printf("%4d",p[i][j]);</a:t>
              </a:r>
            </a:p>
            <a:p>
              <a:pPr eaLnBrk="1" hangingPunct="1"/>
              <a:r>
                <a:rPr lang="en-US" altLang="zh-CN" sz="2000"/>
                <a:t>      printf("\n");</a:t>
              </a:r>
            </a:p>
            <a:p>
              <a:pPr eaLnBrk="1" hangingPunct="1"/>
              <a:r>
                <a:rPr lang="en-US" altLang="zh-CN" sz="2000"/>
                <a:t>   }</a:t>
              </a:r>
            </a:p>
            <a:p>
              <a:pPr eaLnBrk="1" hangingPunct="1"/>
              <a:r>
                <a:rPr lang="en-US" altLang="zh-CN" sz="2000"/>
                <a:t>}</a:t>
              </a:r>
            </a:p>
          </p:txBody>
        </p:sp>
      </p:grpSp>
      <p:sp>
        <p:nvSpPr>
          <p:cNvPr id="157700" name="Rectangle 4">
            <a:extLst>
              <a:ext uri="{FF2B5EF4-FFF2-40B4-BE49-F238E27FC236}">
                <a16:creationId xmlns:a16="http://schemas.microsoft.com/office/drawing/2014/main" id="{AEA1B95E-B491-48E0-8F7C-997A09458260}"/>
              </a:ext>
            </a:extLst>
          </p:cNvPr>
          <p:cNvSpPr>
            <a:spLocks noChangeArrowheads="1"/>
          </p:cNvSpPr>
          <p:nvPr/>
        </p:nvSpPr>
        <p:spPr bwMode="auto">
          <a:xfrm>
            <a:off x="684213" y="620713"/>
            <a:ext cx="7958137" cy="396875"/>
          </a:xfrm>
          <a:prstGeom prst="rect">
            <a:avLst/>
          </a:prstGeom>
          <a:noFill/>
          <a:ln w="9525">
            <a:noFill/>
            <a:miter lim="800000"/>
            <a:headEnd/>
            <a:tailEnd/>
          </a:ln>
          <a:effectLst/>
        </p:spPr>
        <p:txBody>
          <a:bodyPr anchor="ctr">
            <a:spAutoFit/>
          </a:bodyPr>
          <a:lstStyle/>
          <a:p>
            <a:pPr>
              <a:defRPr/>
            </a:pPr>
            <a:r>
              <a:rPr lang="en-US" altLang="zh-CN" sz="2000" b="1" dirty="0"/>
              <a:t>       </a:t>
            </a:r>
            <a:r>
              <a:rPr lang="zh-CN" altLang="en-US" sz="2000" b="1" dirty="0"/>
              <a:t>例</a:t>
            </a:r>
            <a:r>
              <a:rPr lang="en-US" altLang="zh-CN" sz="2000" b="1" dirty="0"/>
              <a:t>8.2</a:t>
            </a:r>
            <a:r>
              <a:rPr lang="en-US" altLang="zh-CN" sz="2000" b="1" dirty="0">
                <a:effectLst>
                  <a:outerShdw blurRad="38100" dist="38100" dir="2700000" algn="tl">
                    <a:srgbClr val="C0C0C0"/>
                  </a:outerShdw>
                </a:effectLst>
              </a:rPr>
              <a:t>1   </a:t>
            </a:r>
            <a:r>
              <a:rPr lang="zh-CN" altLang="en-US" sz="2000" b="1" dirty="0">
                <a:effectLst>
                  <a:outerShdw blurRad="38100" dist="38100" dir="2700000" algn="tl">
                    <a:srgbClr val="C0C0C0"/>
                  </a:outerShdw>
                </a:effectLst>
              </a:rPr>
              <a:t>用指针数组表示二维整型数组。</a:t>
            </a:r>
          </a:p>
        </p:txBody>
      </p:sp>
      <p:graphicFrame>
        <p:nvGraphicFramePr>
          <p:cNvPr id="157720" name="Group 24">
            <a:extLst>
              <a:ext uri="{FF2B5EF4-FFF2-40B4-BE49-F238E27FC236}">
                <a16:creationId xmlns:a16="http://schemas.microsoft.com/office/drawing/2014/main" id="{3AFD8F26-CEDC-47CA-9BCB-9A40481A182B}"/>
              </a:ext>
            </a:extLst>
          </p:cNvPr>
          <p:cNvGraphicFramePr>
            <a:graphicFrameLocks noGrp="1"/>
          </p:cNvGraphicFramePr>
          <p:nvPr/>
        </p:nvGraphicFramePr>
        <p:xfrm>
          <a:off x="5253038" y="1257300"/>
          <a:ext cx="3240087" cy="365125"/>
        </p:xfrm>
        <a:graphic>
          <a:graphicData uri="http://schemas.openxmlformats.org/drawingml/2006/table">
            <a:tbl>
              <a:tblPr/>
              <a:tblGrid>
                <a:gridCol w="647700">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gridCol w="649287">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gridCol w="647700">
                  <a:extLst>
                    <a:ext uri="{9D8B030D-6E8A-4147-A177-3AD203B41FA5}">
                      <a16:colId xmlns:a16="http://schemas.microsoft.com/office/drawing/2014/main" val="20004"/>
                    </a:ext>
                  </a:extLst>
                </a:gridCol>
              </a:tblGrid>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endParaRPr>
                    </a:p>
                  </a:txBody>
                  <a:tcPr marT="45641" marB="4564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endParaRPr>
                    </a:p>
                  </a:txBody>
                  <a:tcPr marT="45641" marB="4564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endParaRPr>
                    </a:p>
                  </a:txBody>
                  <a:tcPr marT="45641" marB="4564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endParaRPr>
                    </a:p>
                  </a:txBody>
                  <a:tcPr marT="45641" marB="4564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endParaRPr>
                    </a:p>
                  </a:txBody>
                  <a:tcPr marT="45641" marB="4564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57722" name="Text Box 26">
            <a:extLst>
              <a:ext uri="{FF2B5EF4-FFF2-40B4-BE49-F238E27FC236}">
                <a16:creationId xmlns:a16="http://schemas.microsoft.com/office/drawing/2014/main" id="{F0B687A5-62D0-4537-8682-A8CDD165607F}"/>
              </a:ext>
            </a:extLst>
          </p:cNvPr>
          <p:cNvSpPr txBox="1">
            <a:spLocks noChangeArrowheads="1"/>
          </p:cNvSpPr>
          <p:nvPr/>
        </p:nvSpPr>
        <p:spPr bwMode="auto">
          <a:xfrm>
            <a:off x="4932363" y="1106488"/>
            <a:ext cx="360362" cy="396875"/>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2000" b="1">
                <a:effectLst>
                  <a:outerShdw blurRad="38100" dist="38100" dir="2700000" algn="tl">
                    <a:srgbClr val="C0C0C0"/>
                  </a:outerShdw>
                </a:effectLst>
              </a:rPr>
              <a:t>p</a:t>
            </a:r>
          </a:p>
        </p:txBody>
      </p:sp>
      <p:graphicFrame>
        <p:nvGraphicFramePr>
          <p:cNvPr id="157725" name="Group 29">
            <a:extLst>
              <a:ext uri="{FF2B5EF4-FFF2-40B4-BE49-F238E27FC236}">
                <a16:creationId xmlns:a16="http://schemas.microsoft.com/office/drawing/2014/main" id="{3DDAF2E0-747D-4349-8852-0237D5CD44B8}"/>
              </a:ext>
            </a:extLst>
          </p:cNvPr>
          <p:cNvGraphicFramePr>
            <a:graphicFrameLocks noGrp="1"/>
          </p:cNvGraphicFramePr>
          <p:nvPr/>
        </p:nvGraphicFramePr>
        <p:xfrm>
          <a:off x="5253038" y="2120900"/>
          <a:ext cx="3240087" cy="365125"/>
        </p:xfrm>
        <a:graphic>
          <a:graphicData uri="http://schemas.openxmlformats.org/drawingml/2006/table">
            <a:tbl>
              <a:tblPr/>
              <a:tblGrid>
                <a:gridCol w="647700">
                  <a:extLst>
                    <a:ext uri="{9D8B030D-6E8A-4147-A177-3AD203B41FA5}">
                      <a16:colId xmlns:a16="http://schemas.microsoft.com/office/drawing/2014/main" val="2759008851"/>
                    </a:ext>
                  </a:extLst>
                </a:gridCol>
                <a:gridCol w="647700">
                  <a:extLst>
                    <a:ext uri="{9D8B030D-6E8A-4147-A177-3AD203B41FA5}">
                      <a16:colId xmlns:a16="http://schemas.microsoft.com/office/drawing/2014/main" val="2076109314"/>
                    </a:ext>
                  </a:extLst>
                </a:gridCol>
                <a:gridCol w="649287">
                  <a:extLst>
                    <a:ext uri="{9D8B030D-6E8A-4147-A177-3AD203B41FA5}">
                      <a16:colId xmlns:a16="http://schemas.microsoft.com/office/drawing/2014/main" val="3174865310"/>
                    </a:ext>
                  </a:extLst>
                </a:gridCol>
                <a:gridCol w="647700">
                  <a:extLst>
                    <a:ext uri="{9D8B030D-6E8A-4147-A177-3AD203B41FA5}">
                      <a16:colId xmlns:a16="http://schemas.microsoft.com/office/drawing/2014/main" val="2851227504"/>
                    </a:ext>
                  </a:extLst>
                </a:gridCol>
                <a:gridCol w="647700">
                  <a:extLst>
                    <a:ext uri="{9D8B030D-6E8A-4147-A177-3AD203B41FA5}">
                      <a16:colId xmlns:a16="http://schemas.microsoft.com/office/drawing/2014/main" val="4052411350"/>
                    </a:ext>
                  </a:extLst>
                </a:gridCol>
              </a:tblGrid>
              <a:tr h="23177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947875064"/>
                  </a:ext>
                </a:extLst>
              </a:tr>
            </a:tbl>
          </a:graphicData>
        </a:graphic>
      </p:graphicFrame>
      <p:sp>
        <p:nvSpPr>
          <p:cNvPr id="157739" name="Text Box 43">
            <a:extLst>
              <a:ext uri="{FF2B5EF4-FFF2-40B4-BE49-F238E27FC236}">
                <a16:creationId xmlns:a16="http://schemas.microsoft.com/office/drawing/2014/main" id="{AB5742CF-4898-484A-AA29-09DA5CC7A5AE}"/>
              </a:ext>
            </a:extLst>
          </p:cNvPr>
          <p:cNvSpPr txBox="1">
            <a:spLocks noChangeArrowheads="1"/>
          </p:cNvSpPr>
          <p:nvPr/>
        </p:nvSpPr>
        <p:spPr bwMode="auto">
          <a:xfrm>
            <a:off x="4808538" y="2043113"/>
            <a:ext cx="503237" cy="396875"/>
          </a:xfrm>
          <a:prstGeom prst="rect">
            <a:avLst/>
          </a:prstGeom>
          <a:noFill/>
          <a:ln w="9525">
            <a:noFill/>
            <a:miter lim="800000"/>
            <a:headEnd/>
            <a:tailEnd/>
          </a:ln>
          <a:effectLst/>
        </p:spPr>
        <p:txBody>
          <a:bodyPr>
            <a:spAutoFit/>
          </a:bodyPr>
          <a:lstStyle/>
          <a:p>
            <a:pPr>
              <a:spcBef>
                <a:spcPct val="50000"/>
              </a:spcBef>
              <a:defRPr/>
            </a:pPr>
            <a:r>
              <a:rPr lang="en-US" altLang="zh-CN" sz="2000" b="1">
                <a:effectLst>
                  <a:outerShdw blurRad="38100" dist="38100" dir="2700000" algn="tl">
                    <a:srgbClr val="C0C0C0"/>
                  </a:outerShdw>
                </a:effectLst>
              </a:rPr>
              <a:t>x1</a:t>
            </a:r>
          </a:p>
        </p:txBody>
      </p:sp>
      <p:graphicFrame>
        <p:nvGraphicFramePr>
          <p:cNvPr id="157740" name="Group 44">
            <a:extLst>
              <a:ext uri="{FF2B5EF4-FFF2-40B4-BE49-F238E27FC236}">
                <a16:creationId xmlns:a16="http://schemas.microsoft.com/office/drawing/2014/main" id="{A0FF4851-A240-482E-B9B7-493552D049A7}"/>
              </a:ext>
            </a:extLst>
          </p:cNvPr>
          <p:cNvGraphicFramePr>
            <a:graphicFrameLocks noGrp="1"/>
          </p:cNvGraphicFramePr>
          <p:nvPr/>
        </p:nvGraphicFramePr>
        <p:xfrm>
          <a:off x="5253038" y="2984500"/>
          <a:ext cx="3240087" cy="365125"/>
        </p:xfrm>
        <a:graphic>
          <a:graphicData uri="http://schemas.openxmlformats.org/drawingml/2006/table">
            <a:tbl>
              <a:tblPr/>
              <a:tblGrid>
                <a:gridCol w="647700">
                  <a:extLst>
                    <a:ext uri="{9D8B030D-6E8A-4147-A177-3AD203B41FA5}">
                      <a16:colId xmlns:a16="http://schemas.microsoft.com/office/drawing/2014/main" val="3207524310"/>
                    </a:ext>
                  </a:extLst>
                </a:gridCol>
                <a:gridCol w="647700">
                  <a:extLst>
                    <a:ext uri="{9D8B030D-6E8A-4147-A177-3AD203B41FA5}">
                      <a16:colId xmlns:a16="http://schemas.microsoft.com/office/drawing/2014/main" val="1293854286"/>
                    </a:ext>
                  </a:extLst>
                </a:gridCol>
                <a:gridCol w="649287">
                  <a:extLst>
                    <a:ext uri="{9D8B030D-6E8A-4147-A177-3AD203B41FA5}">
                      <a16:colId xmlns:a16="http://schemas.microsoft.com/office/drawing/2014/main" val="3435248481"/>
                    </a:ext>
                  </a:extLst>
                </a:gridCol>
                <a:gridCol w="647700">
                  <a:extLst>
                    <a:ext uri="{9D8B030D-6E8A-4147-A177-3AD203B41FA5}">
                      <a16:colId xmlns:a16="http://schemas.microsoft.com/office/drawing/2014/main" val="3061916852"/>
                    </a:ext>
                  </a:extLst>
                </a:gridCol>
                <a:gridCol w="647700">
                  <a:extLst>
                    <a:ext uri="{9D8B030D-6E8A-4147-A177-3AD203B41FA5}">
                      <a16:colId xmlns:a16="http://schemas.microsoft.com/office/drawing/2014/main" val="459094252"/>
                    </a:ext>
                  </a:extLst>
                </a:gridCol>
              </a:tblGrid>
              <a:tr h="23177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123136113"/>
                  </a:ext>
                </a:extLst>
              </a:tr>
            </a:tbl>
          </a:graphicData>
        </a:graphic>
      </p:graphicFrame>
      <p:sp>
        <p:nvSpPr>
          <p:cNvPr id="157754" name="Text Box 58">
            <a:extLst>
              <a:ext uri="{FF2B5EF4-FFF2-40B4-BE49-F238E27FC236}">
                <a16:creationId xmlns:a16="http://schemas.microsoft.com/office/drawing/2014/main" id="{FE86CDCD-0ED3-4BAC-B341-2A5DC9CCAC44}"/>
              </a:ext>
            </a:extLst>
          </p:cNvPr>
          <p:cNvSpPr txBox="1">
            <a:spLocks noChangeArrowheads="1"/>
          </p:cNvSpPr>
          <p:nvPr/>
        </p:nvSpPr>
        <p:spPr bwMode="auto">
          <a:xfrm>
            <a:off x="4806950" y="2873375"/>
            <a:ext cx="503238" cy="396875"/>
          </a:xfrm>
          <a:prstGeom prst="rect">
            <a:avLst/>
          </a:prstGeom>
          <a:noFill/>
          <a:ln w="9525">
            <a:noFill/>
            <a:miter lim="800000"/>
            <a:headEnd/>
            <a:tailEnd/>
          </a:ln>
          <a:effectLst/>
        </p:spPr>
        <p:txBody>
          <a:bodyPr>
            <a:spAutoFit/>
          </a:bodyPr>
          <a:lstStyle/>
          <a:p>
            <a:pPr>
              <a:spcBef>
                <a:spcPct val="50000"/>
              </a:spcBef>
              <a:defRPr/>
            </a:pPr>
            <a:r>
              <a:rPr lang="en-US" altLang="zh-CN" sz="2000" b="1">
                <a:effectLst>
                  <a:outerShdw blurRad="38100" dist="38100" dir="2700000" algn="tl">
                    <a:srgbClr val="C0C0C0"/>
                  </a:outerShdw>
                </a:effectLst>
              </a:rPr>
              <a:t>x2</a:t>
            </a:r>
          </a:p>
        </p:txBody>
      </p:sp>
      <p:graphicFrame>
        <p:nvGraphicFramePr>
          <p:cNvPr id="157755" name="Group 59">
            <a:extLst>
              <a:ext uri="{FF2B5EF4-FFF2-40B4-BE49-F238E27FC236}">
                <a16:creationId xmlns:a16="http://schemas.microsoft.com/office/drawing/2014/main" id="{07E7ED69-5A04-4D83-B94A-36862EBD98A2}"/>
              </a:ext>
            </a:extLst>
          </p:cNvPr>
          <p:cNvGraphicFramePr>
            <a:graphicFrameLocks noGrp="1"/>
          </p:cNvGraphicFramePr>
          <p:nvPr/>
        </p:nvGraphicFramePr>
        <p:xfrm>
          <a:off x="5253038" y="3840163"/>
          <a:ext cx="3240087" cy="365125"/>
        </p:xfrm>
        <a:graphic>
          <a:graphicData uri="http://schemas.openxmlformats.org/drawingml/2006/table">
            <a:tbl>
              <a:tblPr/>
              <a:tblGrid>
                <a:gridCol w="647700">
                  <a:extLst>
                    <a:ext uri="{9D8B030D-6E8A-4147-A177-3AD203B41FA5}">
                      <a16:colId xmlns:a16="http://schemas.microsoft.com/office/drawing/2014/main" val="1362738452"/>
                    </a:ext>
                  </a:extLst>
                </a:gridCol>
                <a:gridCol w="647700">
                  <a:extLst>
                    <a:ext uri="{9D8B030D-6E8A-4147-A177-3AD203B41FA5}">
                      <a16:colId xmlns:a16="http://schemas.microsoft.com/office/drawing/2014/main" val="3553406743"/>
                    </a:ext>
                  </a:extLst>
                </a:gridCol>
                <a:gridCol w="649287">
                  <a:extLst>
                    <a:ext uri="{9D8B030D-6E8A-4147-A177-3AD203B41FA5}">
                      <a16:colId xmlns:a16="http://schemas.microsoft.com/office/drawing/2014/main" val="740123257"/>
                    </a:ext>
                  </a:extLst>
                </a:gridCol>
                <a:gridCol w="647700">
                  <a:extLst>
                    <a:ext uri="{9D8B030D-6E8A-4147-A177-3AD203B41FA5}">
                      <a16:colId xmlns:a16="http://schemas.microsoft.com/office/drawing/2014/main" val="253269117"/>
                    </a:ext>
                  </a:extLst>
                </a:gridCol>
                <a:gridCol w="647700">
                  <a:extLst>
                    <a:ext uri="{9D8B030D-6E8A-4147-A177-3AD203B41FA5}">
                      <a16:colId xmlns:a16="http://schemas.microsoft.com/office/drawing/2014/main" val="1984983643"/>
                    </a:ext>
                  </a:extLst>
                </a:gridCol>
              </a:tblGrid>
              <a:tr h="23177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407320255"/>
                  </a:ext>
                </a:extLst>
              </a:tr>
            </a:tbl>
          </a:graphicData>
        </a:graphic>
      </p:graphicFrame>
      <p:sp>
        <p:nvSpPr>
          <p:cNvPr id="157769" name="Text Box 73">
            <a:extLst>
              <a:ext uri="{FF2B5EF4-FFF2-40B4-BE49-F238E27FC236}">
                <a16:creationId xmlns:a16="http://schemas.microsoft.com/office/drawing/2014/main" id="{247A9B46-D64E-43B0-8766-8EACAF53F301}"/>
              </a:ext>
            </a:extLst>
          </p:cNvPr>
          <p:cNvSpPr txBox="1">
            <a:spLocks noChangeArrowheads="1"/>
          </p:cNvSpPr>
          <p:nvPr/>
        </p:nvSpPr>
        <p:spPr bwMode="auto">
          <a:xfrm>
            <a:off x="4811713" y="3743325"/>
            <a:ext cx="503237" cy="396875"/>
          </a:xfrm>
          <a:prstGeom prst="rect">
            <a:avLst/>
          </a:prstGeom>
          <a:noFill/>
          <a:ln w="9525">
            <a:noFill/>
            <a:miter lim="800000"/>
            <a:headEnd/>
            <a:tailEnd/>
          </a:ln>
          <a:effectLst/>
        </p:spPr>
        <p:txBody>
          <a:bodyPr>
            <a:spAutoFit/>
          </a:bodyPr>
          <a:lstStyle/>
          <a:p>
            <a:pPr>
              <a:spcBef>
                <a:spcPct val="50000"/>
              </a:spcBef>
              <a:defRPr/>
            </a:pPr>
            <a:r>
              <a:rPr lang="en-US" altLang="zh-CN" sz="2000" b="1">
                <a:effectLst>
                  <a:outerShdw blurRad="38100" dist="38100" dir="2700000" algn="tl">
                    <a:srgbClr val="C0C0C0"/>
                  </a:outerShdw>
                </a:effectLst>
              </a:rPr>
              <a:t>x3</a:t>
            </a:r>
          </a:p>
        </p:txBody>
      </p:sp>
      <p:graphicFrame>
        <p:nvGraphicFramePr>
          <p:cNvPr id="157770" name="Group 74">
            <a:extLst>
              <a:ext uri="{FF2B5EF4-FFF2-40B4-BE49-F238E27FC236}">
                <a16:creationId xmlns:a16="http://schemas.microsoft.com/office/drawing/2014/main" id="{F27ED685-42E5-4F6C-98F9-2F39A45E9120}"/>
              </a:ext>
            </a:extLst>
          </p:cNvPr>
          <p:cNvGraphicFramePr>
            <a:graphicFrameLocks noGrp="1"/>
          </p:cNvGraphicFramePr>
          <p:nvPr/>
        </p:nvGraphicFramePr>
        <p:xfrm>
          <a:off x="5253038" y="4667250"/>
          <a:ext cx="3240087" cy="365125"/>
        </p:xfrm>
        <a:graphic>
          <a:graphicData uri="http://schemas.openxmlformats.org/drawingml/2006/table">
            <a:tbl>
              <a:tblPr/>
              <a:tblGrid>
                <a:gridCol w="647700">
                  <a:extLst>
                    <a:ext uri="{9D8B030D-6E8A-4147-A177-3AD203B41FA5}">
                      <a16:colId xmlns:a16="http://schemas.microsoft.com/office/drawing/2014/main" val="1831109635"/>
                    </a:ext>
                  </a:extLst>
                </a:gridCol>
                <a:gridCol w="647700">
                  <a:extLst>
                    <a:ext uri="{9D8B030D-6E8A-4147-A177-3AD203B41FA5}">
                      <a16:colId xmlns:a16="http://schemas.microsoft.com/office/drawing/2014/main" val="4009413689"/>
                    </a:ext>
                  </a:extLst>
                </a:gridCol>
                <a:gridCol w="649287">
                  <a:extLst>
                    <a:ext uri="{9D8B030D-6E8A-4147-A177-3AD203B41FA5}">
                      <a16:colId xmlns:a16="http://schemas.microsoft.com/office/drawing/2014/main" val="1220877375"/>
                    </a:ext>
                  </a:extLst>
                </a:gridCol>
                <a:gridCol w="647700">
                  <a:extLst>
                    <a:ext uri="{9D8B030D-6E8A-4147-A177-3AD203B41FA5}">
                      <a16:colId xmlns:a16="http://schemas.microsoft.com/office/drawing/2014/main" val="3851445979"/>
                    </a:ext>
                  </a:extLst>
                </a:gridCol>
                <a:gridCol w="647700">
                  <a:extLst>
                    <a:ext uri="{9D8B030D-6E8A-4147-A177-3AD203B41FA5}">
                      <a16:colId xmlns:a16="http://schemas.microsoft.com/office/drawing/2014/main" val="2868303416"/>
                    </a:ext>
                  </a:extLst>
                </a:gridCol>
              </a:tblGrid>
              <a:tr h="23177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188043845"/>
                  </a:ext>
                </a:extLst>
              </a:tr>
            </a:tbl>
          </a:graphicData>
        </a:graphic>
      </p:graphicFrame>
      <p:sp>
        <p:nvSpPr>
          <p:cNvPr id="157784" name="Text Box 88">
            <a:extLst>
              <a:ext uri="{FF2B5EF4-FFF2-40B4-BE49-F238E27FC236}">
                <a16:creationId xmlns:a16="http://schemas.microsoft.com/office/drawing/2014/main" id="{0F73A946-4C20-4F12-84F8-0D148E470685}"/>
              </a:ext>
            </a:extLst>
          </p:cNvPr>
          <p:cNvSpPr txBox="1">
            <a:spLocks noChangeArrowheads="1"/>
          </p:cNvSpPr>
          <p:nvPr/>
        </p:nvSpPr>
        <p:spPr bwMode="auto">
          <a:xfrm>
            <a:off x="4806950" y="4570413"/>
            <a:ext cx="503238" cy="396875"/>
          </a:xfrm>
          <a:prstGeom prst="rect">
            <a:avLst/>
          </a:prstGeom>
          <a:noFill/>
          <a:ln w="9525">
            <a:noFill/>
            <a:miter lim="800000"/>
            <a:headEnd/>
            <a:tailEnd/>
          </a:ln>
          <a:effectLst/>
        </p:spPr>
        <p:txBody>
          <a:bodyPr>
            <a:spAutoFit/>
          </a:bodyPr>
          <a:lstStyle/>
          <a:p>
            <a:pPr>
              <a:spcBef>
                <a:spcPct val="50000"/>
              </a:spcBef>
              <a:defRPr/>
            </a:pPr>
            <a:r>
              <a:rPr lang="en-US" altLang="zh-CN" sz="2000" b="1">
                <a:effectLst>
                  <a:outerShdw blurRad="38100" dist="38100" dir="2700000" algn="tl">
                    <a:srgbClr val="C0C0C0"/>
                  </a:outerShdw>
                </a:effectLst>
              </a:rPr>
              <a:t>x4</a:t>
            </a:r>
          </a:p>
        </p:txBody>
      </p:sp>
      <p:graphicFrame>
        <p:nvGraphicFramePr>
          <p:cNvPr id="157785" name="Group 89">
            <a:extLst>
              <a:ext uri="{FF2B5EF4-FFF2-40B4-BE49-F238E27FC236}">
                <a16:creationId xmlns:a16="http://schemas.microsoft.com/office/drawing/2014/main" id="{E9A0B6C2-16AF-4717-94A7-2E5B9D67D2D2}"/>
              </a:ext>
            </a:extLst>
          </p:cNvPr>
          <p:cNvGraphicFramePr>
            <a:graphicFrameLocks noGrp="1"/>
          </p:cNvGraphicFramePr>
          <p:nvPr/>
        </p:nvGraphicFramePr>
        <p:xfrm>
          <a:off x="5267325" y="5502275"/>
          <a:ext cx="3240088" cy="365125"/>
        </p:xfrm>
        <a:graphic>
          <a:graphicData uri="http://schemas.openxmlformats.org/drawingml/2006/table">
            <a:tbl>
              <a:tblPr/>
              <a:tblGrid>
                <a:gridCol w="647700">
                  <a:extLst>
                    <a:ext uri="{9D8B030D-6E8A-4147-A177-3AD203B41FA5}">
                      <a16:colId xmlns:a16="http://schemas.microsoft.com/office/drawing/2014/main" val="454390559"/>
                    </a:ext>
                  </a:extLst>
                </a:gridCol>
                <a:gridCol w="647700">
                  <a:extLst>
                    <a:ext uri="{9D8B030D-6E8A-4147-A177-3AD203B41FA5}">
                      <a16:colId xmlns:a16="http://schemas.microsoft.com/office/drawing/2014/main" val="118528426"/>
                    </a:ext>
                  </a:extLst>
                </a:gridCol>
                <a:gridCol w="649288">
                  <a:extLst>
                    <a:ext uri="{9D8B030D-6E8A-4147-A177-3AD203B41FA5}">
                      <a16:colId xmlns:a16="http://schemas.microsoft.com/office/drawing/2014/main" val="2422662570"/>
                    </a:ext>
                  </a:extLst>
                </a:gridCol>
                <a:gridCol w="647700">
                  <a:extLst>
                    <a:ext uri="{9D8B030D-6E8A-4147-A177-3AD203B41FA5}">
                      <a16:colId xmlns:a16="http://schemas.microsoft.com/office/drawing/2014/main" val="4068766416"/>
                    </a:ext>
                  </a:extLst>
                </a:gridCol>
                <a:gridCol w="647700">
                  <a:extLst>
                    <a:ext uri="{9D8B030D-6E8A-4147-A177-3AD203B41FA5}">
                      <a16:colId xmlns:a16="http://schemas.microsoft.com/office/drawing/2014/main" val="4164798710"/>
                    </a:ext>
                  </a:extLst>
                </a:gridCol>
              </a:tblGrid>
              <a:tr h="23177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091714771"/>
                  </a:ext>
                </a:extLst>
              </a:tr>
            </a:tbl>
          </a:graphicData>
        </a:graphic>
      </p:graphicFrame>
      <p:sp>
        <p:nvSpPr>
          <p:cNvPr id="157799" name="Text Box 103">
            <a:extLst>
              <a:ext uri="{FF2B5EF4-FFF2-40B4-BE49-F238E27FC236}">
                <a16:creationId xmlns:a16="http://schemas.microsoft.com/office/drawing/2014/main" id="{7AEC526D-6A45-4BDA-A90E-6AB75B5AA05A}"/>
              </a:ext>
            </a:extLst>
          </p:cNvPr>
          <p:cNvSpPr txBox="1">
            <a:spLocks noChangeArrowheads="1"/>
          </p:cNvSpPr>
          <p:nvPr/>
        </p:nvSpPr>
        <p:spPr bwMode="auto">
          <a:xfrm>
            <a:off x="4816475" y="5386388"/>
            <a:ext cx="561975" cy="396875"/>
          </a:xfrm>
          <a:prstGeom prst="rect">
            <a:avLst/>
          </a:prstGeom>
          <a:noFill/>
          <a:ln w="9525">
            <a:noFill/>
            <a:miter lim="800000"/>
            <a:headEnd/>
            <a:tailEnd/>
          </a:ln>
          <a:effectLst/>
        </p:spPr>
        <p:txBody>
          <a:bodyPr>
            <a:spAutoFit/>
          </a:bodyPr>
          <a:lstStyle/>
          <a:p>
            <a:pPr>
              <a:spcBef>
                <a:spcPct val="50000"/>
              </a:spcBef>
              <a:defRPr/>
            </a:pPr>
            <a:r>
              <a:rPr lang="en-US" altLang="zh-CN" sz="2000" b="1">
                <a:effectLst>
                  <a:outerShdw blurRad="38100" dist="38100" dir="2700000" algn="tl">
                    <a:srgbClr val="C0C0C0"/>
                  </a:outerShdw>
                </a:effectLst>
              </a:rPr>
              <a:t>x5</a:t>
            </a:r>
          </a:p>
        </p:txBody>
      </p:sp>
      <p:sp>
        <p:nvSpPr>
          <p:cNvPr id="32863" name="Line 104">
            <a:extLst>
              <a:ext uri="{FF2B5EF4-FFF2-40B4-BE49-F238E27FC236}">
                <a16:creationId xmlns:a16="http://schemas.microsoft.com/office/drawing/2014/main" id="{4D4A6E6E-22F1-477F-A0BC-DD7D411AEE3C}"/>
              </a:ext>
            </a:extLst>
          </p:cNvPr>
          <p:cNvSpPr>
            <a:spLocks noChangeShapeType="1"/>
          </p:cNvSpPr>
          <p:nvPr/>
        </p:nvSpPr>
        <p:spPr bwMode="auto">
          <a:xfrm flipH="1">
            <a:off x="5286375" y="1431925"/>
            <a:ext cx="293688" cy="695325"/>
          </a:xfrm>
          <a:prstGeom prst="line">
            <a:avLst/>
          </a:prstGeom>
          <a:noFill/>
          <a:ln w="28575">
            <a:solidFill>
              <a:srgbClr val="993300"/>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2864" name="Line 105">
            <a:extLst>
              <a:ext uri="{FF2B5EF4-FFF2-40B4-BE49-F238E27FC236}">
                <a16:creationId xmlns:a16="http://schemas.microsoft.com/office/drawing/2014/main" id="{AF50088D-0273-4F5A-9B41-0F215313C548}"/>
              </a:ext>
            </a:extLst>
          </p:cNvPr>
          <p:cNvSpPr>
            <a:spLocks noChangeShapeType="1"/>
          </p:cNvSpPr>
          <p:nvPr/>
        </p:nvSpPr>
        <p:spPr bwMode="auto">
          <a:xfrm flipH="1">
            <a:off x="5292725" y="1431925"/>
            <a:ext cx="920750" cy="1512888"/>
          </a:xfrm>
          <a:prstGeom prst="line">
            <a:avLst/>
          </a:prstGeom>
          <a:noFill/>
          <a:ln w="28575">
            <a:solidFill>
              <a:srgbClr val="993300"/>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2865" name="Line 106">
            <a:extLst>
              <a:ext uri="{FF2B5EF4-FFF2-40B4-BE49-F238E27FC236}">
                <a16:creationId xmlns:a16="http://schemas.microsoft.com/office/drawing/2014/main" id="{653BA68D-7739-49A5-8B3B-8ED17B98C2ED}"/>
              </a:ext>
            </a:extLst>
          </p:cNvPr>
          <p:cNvSpPr>
            <a:spLocks noChangeShapeType="1"/>
          </p:cNvSpPr>
          <p:nvPr/>
        </p:nvSpPr>
        <p:spPr bwMode="auto">
          <a:xfrm flipH="1">
            <a:off x="5295900" y="1450975"/>
            <a:ext cx="1584325" cy="2347913"/>
          </a:xfrm>
          <a:prstGeom prst="line">
            <a:avLst/>
          </a:prstGeom>
          <a:noFill/>
          <a:ln w="28575">
            <a:solidFill>
              <a:srgbClr val="993300"/>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2866" name="Line 107">
            <a:extLst>
              <a:ext uri="{FF2B5EF4-FFF2-40B4-BE49-F238E27FC236}">
                <a16:creationId xmlns:a16="http://schemas.microsoft.com/office/drawing/2014/main" id="{E980C665-7F91-48AA-92F5-EA5BBCF234B3}"/>
              </a:ext>
            </a:extLst>
          </p:cNvPr>
          <p:cNvSpPr>
            <a:spLocks noChangeShapeType="1"/>
          </p:cNvSpPr>
          <p:nvPr/>
        </p:nvSpPr>
        <p:spPr bwMode="auto">
          <a:xfrm flipH="1">
            <a:off x="5276850" y="1450975"/>
            <a:ext cx="2247900" cy="3181350"/>
          </a:xfrm>
          <a:prstGeom prst="line">
            <a:avLst/>
          </a:prstGeom>
          <a:noFill/>
          <a:ln w="28575">
            <a:solidFill>
              <a:srgbClr val="993300"/>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2867" name="Line 108">
            <a:extLst>
              <a:ext uri="{FF2B5EF4-FFF2-40B4-BE49-F238E27FC236}">
                <a16:creationId xmlns:a16="http://schemas.microsoft.com/office/drawing/2014/main" id="{A5B36357-5060-44C0-B4A9-21C90D48EE54}"/>
              </a:ext>
            </a:extLst>
          </p:cNvPr>
          <p:cNvSpPr>
            <a:spLocks noChangeShapeType="1"/>
          </p:cNvSpPr>
          <p:nvPr/>
        </p:nvSpPr>
        <p:spPr bwMode="auto">
          <a:xfrm flipH="1">
            <a:off x="5280025" y="1455738"/>
            <a:ext cx="2892425" cy="4037012"/>
          </a:xfrm>
          <a:prstGeom prst="line">
            <a:avLst/>
          </a:prstGeom>
          <a:noFill/>
          <a:ln w="28575">
            <a:solidFill>
              <a:srgbClr val="993300"/>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157836" name="Group 140">
            <a:extLst>
              <a:ext uri="{FF2B5EF4-FFF2-40B4-BE49-F238E27FC236}">
                <a16:creationId xmlns:a16="http://schemas.microsoft.com/office/drawing/2014/main" id="{24E4C340-59F8-477B-A14F-74FED73EBC30}"/>
              </a:ext>
            </a:extLst>
          </p:cNvPr>
          <p:cNvGraphicFramePr>
            <a:graphicFrameLocks noGrp="1"/>
          </p:cNvGraphicFramePr>
          <p:nvPr/>
        </p:nvGraphicFramePr>
        <p:xfrm>
          <a:off x="5254625" y="2463800"/>
          <a:ext cx="3240088" cy="274638"/>
        </p:xfrm>
        <a:graphic>
          <a:graphicData uri="http://schemas.openxmlformats.org/drawingml/2006/table">
            <a:tbl>
              <a:tblPr/>
              <a:tblGrid>
                <a:gridCol w="647700">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gridCol w="649288">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gridCol w="647700">
                  <a:extLst>
                    <a:ext uri="{9D8B030D-6E8A-4147-A177-3AD203B41FA5}">
                      <a16:colId xmlns:a16="http://schemas.microsoft.com/office/drawing/2014/main" val="20004"/>
                    </a:ext>
                  </a:extLst>
                </a:gridCol>
              </a:tblGrid>
              <a:tr h="2746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200" b="0" i="0" u="none" strike="noStrike" cap="none" normalizeH="0" baseline="0">
                          <a:ln>
                            <a:noFill/>
                          </a:ln>
                          <a:solidFill>
                            <a:srgbClr val="0000FF"/>
                          </a:solidFill>
                          <a:effectLst/>
                          <a:latin typeface="Tahoma" pitchFamily="34" charset="0"/>
                          <a:ea typeface="宋体" pitchFamily="2" charset="-122"/>
                        </a:rPr>
                        <a:t>P[0][0]</a:t>
                      </a:r>
                    </a:p>
                  </a:txBody>
                  <a:tcPr marT="45773" marB="45773"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200" b="0" i="0" u="none" strike="noStrike" cap="none" normalizeH="0" baseline="0">
                          <a:ln>
                            <a:noFill/>
                          </a:ln>
                          <a:solidFill>
                            <a:srgbClr val="0000FF"/>
                          </a:solidFill>
                          <a:effectLst/>
                          <a:latin typeface="Tahoma" pitchFamily="34" charset="0"/>
                          <a:ea typeface="宋体" pitchFamily="2" charset="-122"/>
                        </a:rPr>
                        <a:t>P[0][1]</a:t>
                      </a:r>
                    </a:p>
                  </a:txBody>
                  <a:tcPr marT="45773" marB="45773"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200" b="0" i="0" u="none" strike="noStrike" cap="none" normalizeH="0" baseline="0">
                          <a:ln>
                            <a:noFill/>
                          </a:ln>
                          <a:solidFill>
                            <a:srgbClr val="0000FF"/>
                          </a:solidFill>
                          <a:effectLst/>
                          <a:latin typeface="Tahoma" pitchFamily="34" charset="0"/>
                          <a:ea typeface="宋体" pitchFamily="2" charset="-122"/>
                        </a:rPr>
                        <a:t>P[0][2]</a:t>
                      </a:r>
                    </a:p>
                  </a:txBody>
                  <a:tcPr marT="45773" marB="45773"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200" b="0" i="0" u="none" strike="noStrike" cap="none" normalizeH="0" baseline="0">
                          <a:ln>
                            <a:noFill/>
                          </a:ln>
                          <a:solidFill>
                            <a:srgbClr val="0000FF"/>
                          </a:solidFill>
                          <a:effectLst/>
                          <a:latin typeface="Tahoma" pitchFamily="34" charset="0"/>
                          <a:ea typeface="宋体" pitchFamily="2" charset="-122"/>
                        </a:rPr>
                        <a:t>P[0][3]</a:t>
                      </a:r>
                    </a:p>
                  </a:txBody>
                  <a:tcPr marT="45773" marB="45773"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200" b="0" i="0" u="none" strike="noStrike" cap="none" normalizeH="0" baseline="0">
                          <a:ln>
                            <a:noFill/>
                          </a:ln>
                          <a:solidFill>
                            <a:srgbClr val="0000FF"/>
                          </a:solidFill>
                          <a:effectLst/>
                          <a:latin typeface="Tahoma" pitchFamily="34" charset="0"/>
                          <a:ea typeface="宋体" pitchFamily="2" charset="-122"/>
                        </a:rPr>
                        <a:t>P[0][4]</a:t>
                      </a:r>
                    </a:p>
                  </a:txBody>
                  <a:tcPr marT="45773" marB="45773"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57855" name="Group 159">
            <a:extLst>
              <a:ext uri="{FF2B5EF4-FFF2-40B4-BE49-F238E27FC236}">
                <a16:creationId xmlns:a16="http://schemas.microsoft.com/office/drawing/2014/main" id="{98419370-409C-4D4E-AA97-78B254C0E323}"/>
              </a:ext>
            </a:extLst>
          </p:cNvPr>
          <p:cNvGraphicFramePr>
            <a:graphicFrameLocks noGrp="1"/>
          </p:cNvGraphicFramePr>
          <p:nvPr/>
        </p:nvGraphicFramePr>
        <p:xfrm>
          <a:off x="5224463" y="1590675"/>
          <a:ext cx="3240087" cy="274638"/>
        </p:xfrm>
        <a:graphic>
          <a:graphicData uri="http://schemas.openxmlformats.org/drawingml/2006/table">
            <a:tbl>
              <a:tblPr/>
              <a:tblGrid>
                <a:gridCol w="642937">
                  <a:extLst>
                    <a:ext uri="{9D8B030D-6E8A-4147-A177-3AD203B41FA5}">
                      <a16:colId xmlns:a16="http://schemas.microsoft.com/office/drawing/2014/main" val="20000"/>
                    </a:ext>
                  </a:extLst>
                </a:gridCol>
                <a:gridCol w="652463">
                  <a:extLst>
                    <a:ext uri="{9D8B030D-6E8A-4147-A177-3AD203B41FA5}">
                      <a16:colId xmlns:a16="http://schemas.microsoft.com/office/drawing/2014/main" val="20001"/>
                    </a:ext>
                  </a:extLst>
                </a:gridCol>
                <a:gridCol w="649287">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gridCol w="647700">
                  <a:extLst>
                    <a:ext uri="{9D8B030D-6E8A-4147-A177-3AD203B41FA5}">
                      <a16:colId xmlns:a16="http://schemas.microsoft.com/office/drawing/2014/main" val="20004"/>
                    </a:ext>
                  </a:extLst>
                </a:gridCol>
              </a:tblGrid>
              <a:tr h="274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200" b="0" i="0" u="none" strike="noStrike" cap="none" normalizeH="0" baseline="0">
                          <a:ln>
                            <a:noFill/>
                          </a:ln>
                          <a:solidFill>
                            <a:srgbClr val="0000FF"/>
                          </a:solidFill>
                          <a:effectLst/>
                          <a:latin typeface="Tahoma" pitchFamily="34" charset="0"/>
                          <a:ea typeface="宋体" pitchFamily="2" charset="-122"/>
                        </a:rPr>
                        <a:t>P[0]</a:t>
                      </a:r>
                    </a:p>
                  </a:txBody>
                  <a:tcPr marT="45773" marB="45773"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200" b="0" i="0" u="none" strike="noStrike" cap="none" normalizeH="0" baseline="0">
                          <a:ln>
                            <a:noFill/>
                          </a:ln>
                          <a:solidFill>
                            <a:srgbClr val="0000FF"/>
                          </a:solidFill>
                          <a:effectLst/>
                          <a:latin typeface="Tahoma" pitchFamily="34" charset="0"/>
                          <a:ea typeface="宋体" pitchFamily="2" charset="-122"/>
                        </a:rPr>
                        <a:t>P[1]</a:t>
                      </a:r>
                    </a:p>
                  </a:txBody>
                  <a:tcPr marT="45773" marB="45773"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200" b="0" i="0" u="none" strike="noStrike" cap="none" normalizeH="0" baseline="0">
                          <a:ln>
                            <a:noFill/>
                          </a:ln>
                          <a:solidFill>
                            <a:srgbClr val="0000FF"/>
                          </a:solidFill>
                          <a:effectLst/>
                          <a:latin typeface="Tahoma" pitchFamily="34" charset="0"/>
                          <a:ea typeface="宋体" pitchFamily="2" charset="-122"/>
                        </a:rPr>
                        <a:t>P[2]</a:t>
                      </a:r>
                    </a:p>
                  </a:txBody>
                  <a:tcPr marT="45773" marB="45773"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200" b="0" i="0" u="none" strike="noStrike" cap="none" normalizeH="0" baseline="0">
                          <a:ln>
                            <a:noFill/>
                          </a:ln>
                          <a:solidFill>
                            <a:srgbClr val="0000FF"/>
                          </a:solidFill>
                          <a:effectLst/>
                          <a:latin typeface="Tahoma" pitchFamily="34" charset="0"/>
                          <a:ea typeface="宋体" pitchFamily="2" charset="-122"/>
                        </a:rPr>
                        <a:t>P[3]</a:t>
                      </a:r>
                    </a:p>
                  </a:txBody>
                  <a:tcPr marT="45773" marB="45773"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200" b="0" i="0" u="none" strike="noStrike" cap="none" normalizeH="0" baseline="0">
                          <a:ln>
                            <a:noFill/>
                          </a:ln>
                          <a:solidFill>
                            <a:srgbClr val="0000FF"/>
                          </a:solidFill>
                          <a:effectLst/>
                          <a:latin typeface="Tahoma" pitchFamily="34" charset="0"/>
                          <a:ea typeface="宋体" pitchFamily="2" charset="-122"/>
                        </a:rPr>
                        <a:t>P[4]</a:t>
                      </a:r>
                    </a:p>
                  </a:txBody>
                  <a:tcPr marT="45773" marB="45773"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57856" name="Group 160">
            <a:extLst>
              <a:ext uri="{FF2B5EF4-FFF2-40B4-BE49-F238E27FC236}">
                <a16:creationId xmlns:a16="http://schemas.microsoft.com/office/drawing/2014/main" id="{9286B0C5-D992-42BA-B750-00E35B7C48BD}"/>
              </a:ext>
            </a:extLst>
          </p:cNvPr>
          <p:cNvGraphicFramePr>
            <a:graphicFrameLocks noGrp="1"/>
          </p:cNvGraphicFramePr>
          <p:nvPr/>
        </p:nvGraphicFramePr>
        <p:xfrm>
          <a:off x="5245100" y="3319463"/>
          <a:ext cx="3240088" cy="274637"/>
        </p:xfrm>
        <a:graphic>
          <a:graphicData uri="http://schemas.openxmlformats.org/drawingml/2006/table">
            <a:tbl>
              <a:tblPr/>
              <a:tblGrid>
                <a:gridCol w="647700">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gridCol w="649288">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gridCol w="647700">
                  <a:extLst>
                    <a:ext uri="{9D8B030D-6E8A-4147-A177-3AD203B41FA5}">
                      <a16:colId xmlns:a16="http://schemas.microsoft.com/office/drawing/2014/main" val="20004"/>
                    </a:ext>
                  </a:extLst>
                </a:gridCol>
              </a:tblGrid>
              <a:tr h="27463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200" b="0" i="0" u="none" strike="noStrike" cap="none" normalizeH="0" baseline="0">
                          <a:ln>
                            <a:noFill/>
                          </a:ln>
                          <a:solidFill>
                            <a:srgbClr val="0000FF"/>
                          </a:solidFill>
                          <a:effectLst/>
                          <a:latin typeface="Tahoma" pitchFamily="34" charset="0"/>
                          <a:ea typeface="宋体" pitchFamily="2" charset="-122"/>
                        </a:rPr>
                        <a:t>P[1][0]</a:t>
                      </a:r>
                    </a:p>
                  </a:txBody>
                  <a:tcPr marT="45773" marB="45773"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200" b="0" i="0" u="none" strike="noStrike" cap="none" normalizeH="0" baseline="0">
                          <a:ln>
                            <a:noFill/>
                          </a:ln>
                          <a:solidFill>
                            <a:srgbClr val="0000FF"/>
                          </a:solidFill>
                          <a:effectLst/>
                          <a:latin typeface="Tahoma" pitchFamily="34" charset="0"/>
                          <a:ea typeface="宋体" pitchFamily="2" charset="-122"/>
                        </a:rPr>
                        <a:t>P[1][1]</a:t>
                      </a:r>
                    </a:p>
                  </a:txBody>
                  <a:tcPr marT="45773" marB="45773"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200" b="0" i="0" u="none" strike="noStrike" cap="none" normalizeH="0" baseline="0">
                          <a:ln>
                            <a:noFill/>
                          </a:ln>
                          <a:solidFill>
                            <a:srgbClr val="0000FF"/>
                          </a:solidFill>
                          <a:effectLst/>
                          <a:latin typeface="Tahoma" pitchFamily="34" charset="0"/>
                          <a:ea typeface="宋体" pitchFamily="2" charset="-122"/>
                        </a:rPr>
                        <a:t>P[1][2]</a:t>
                      </a:r>
                    </a:p>
                  </a:txBody>
                  <a:tcPr marT="45773" marB="45773"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200" b="0" i="0" u="none" strike="noStrike" cap="none" normalizeH="0" baseline="0">
                          <a:ln>
                            <a:noFill/>
                          </a:ln>
                          <a:solidFill>
                            <a:srgbClr val="0000FF"/>
                          </a:solidFill>
                          <a:effectLst/>
                          <a:latin typeface="Tahoma" pitchFamily="34" charset="0"/>
                          <a:ea typeface="宋体" pitchFamily="2" charset="-122"/>
                        </a:rPr>
                        <a:t>P[1][3]</a:t>
                      </a:r>
                    </a:p>
                  </a:txBody>
                  <a:tcPr marT="45773" marB="45773"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200" b="0" i="0" u="none" strike="noStrike" cap="none" normalizeH="0" baseline="0">
                          <a:ln>
                            <a:noFill/>
                          </a:ln>
                          <a:solidFill>
                            <a:srgbClr val="0000FF"/>
                          </a:solidFill>
                          <a:effectLst/>
                          <a:latin typeface="Tahoma" pitchFamily="34" charset="0"/>
                          <a:ea typeface="宋体" pitchFamily="2" charset="-122"/>
                        </a:rPr>
                        <a:t>P[1][4]</a:t>
                      </a:r>
                    </a:p>
                  </a:txBody>
                  <a:tcPr marT="45773" marB="45773"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57874" name="Group 178">
            <a:extLst>
              <a:ext uri="{FF2B5EF4-FFF2-40B4-BE49-F238E27FC236}">
                <a16:creationId xmlns:a16="http://schemas.microsoft.com/office/drawing/2014/main" id="{53C8C254-EE6D-4C61-AF89-5E6C98EFFEBF}"/>
              </a:ext>
            </a:extLst>
          </p:cNvPr>
          <p:cNvGraphicFramePr>
            <a:graphicFrameLocks noGrp="1"/>
          </p:cNvGraphicFramePr>
          <p:nvPr/>
        </p:nvGraphicFramePr>
        <p:xfrm>
          <a:off x="5229225" y="4173538"/>
          <a:ext cx="3240088" cy="274637"/>
        </p:xfrm>
        <a:graphic>
          <a:graphicData uri="http://schemas.openxmlformats.org/drawingml/2006/table">
            <a:tbl>
              <a:tblPr/>
              <a:tblGrid>
                <a:gridCol w="647700">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gridCol w="649288">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gridCol w="647700">
                  <a:extLst>
                    <a:ext uri="{9D8B030D-6E8A-4147-A177-3AD203B41FA5}">
                      <a16:colId xmlns:a16="http://schemas.microsoft.com/office/drawing/2014/main" val="20004"/>
                    </a:ext>
                  </a:extLst>
                </a:gridCol>
              </a:tblGrid>
              <a:tr h="27463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200" b="0" i="0" u="none" strike="noStrike" cap="none" normalizeH="0" baseline="0">
                          <a:ln>
                            <a:noFill/>
                          </a:ln>
                          <a:solidFill>
                            <a:srgbClr val="0000FF"/>
                          </a:solidFill>
                          <a:effectLst/>
                          <a:latin typeface="Tahoma" pitchFamily="34" charset="0"/>
                          <a:ea typeface="宋体" pitchFamily="2" charset="-122"/>
                        </a:rPr>
                        <a:t>P[2][0]</a:t>
                      </a:r>
                    </a:p>
                  </a:txBody>
                  <a:tcPr marT="45773" marB="45773"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200" b="0" i="0" u="none" strike="noStrike" cap="none" normalizeH="0" baseline="0">
                          <a:ln>
                            <a:noFill/>
                          </a:ln>
                          <a:solidFill>
                            <a:srgbClr val="0000FF"/>
                          </a:solidFill>
                          <a:effectLst/>
                          <a:latin typeface="Tahoma" pitchFamily="34" charset="0"/>
                          <a:ea typeface="宋体" pitchFamily="2" charset="-122"/>
                        </a:rPr>
                        <a:t>P[2][1]</a:t>
                      </a:r>
                    </a:p>
                  </a:txBody>
                  <a:tcPr marT="45773" marB="45773"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200" b="0" i="0" u="none" strike="noStrike" cap="none" normalizeH="0" baseline="0">
                          <a:ln>
                            <a:noFill/>
                          </a:ln>
                          <a:solidFill>
                            <a:srgbClr val="0000FF"/>
                          </a:solidFill>
                          <a:effectLst/>
                          <a:latin typeface="Tahoma" pitchFamily="34" charset="0"/>
                          <a:ea typeface="宋体" pitchFamily="2" charset="-122"/>
                        </a:rPr>
                        <a:t>P[2][2]</a:t>
                      </a:r>
                    </a:p>
                  </a:txBody>
                  <a:tcPr marT="45773" marB="45773"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200" b="0" i="0" u="none" strike="noStrike" cap="none" normalizeH="0" baseline="0">
                          <a:ln>
                            <a:noFill/>
                          </a:ln>
                          <a:solidFill>
                            <a:srgbClr val="0000FF"/>
                          </a:solidFill>
                          <a:effectLst/>
                          <a:latin typeface="Tahoma" pitchFamily="34" charset="0"/>
                          <a:ea typeface="宋体" pitchFamily="2" charset="-122"/>
                        </a:rPr>
                        <a:t>P[2][3]</a:t>
                      </a:r>
                    </a:p>
                  </a:txBody>
                  <a:tcPr marT="45773" marB="45773"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200" b="0" i="0" u="none" strike="noStrike" cap="none" normalizeH="0" baseline="0">
                          <a:ln>
                            <a:noFill/>
                          </a:ln>
                          <a:solidFill>
                            <a:srgbClr val="0000FF"/>
                          </a:solidFill>
                          <a:effectLst/>
                          <a:latin typeface="Tahoma" pitchFamily="34" charset="0"/>
                          <a:ea typeface="宋体" pitchFamily="2" charset="-122"/>
                        </a:rPr>
                        <a:t>P[2][4]</a:t>
                      </a:r>
                    </a:p>
                  </a:txBody>
                  <a:tcPr marT="45773" marB="45773"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57892" name="Group 196">
            <a:extLst>
              <a:ext uri="{FF2B5EF4-FFF2-40B4-BE49-F238E27FC236}">
                <a16:creationId xmlns:a16="http://schemas.microsoft.com/office/drawing/2014/main" id="{60A2196D-5A18-412E-B97D-17FCBE3C0768}"/>
              </a:ext>
            </a:extLst>
          </p:cNvPr>
          <p:cNvGraphicFramePr>
            <a:graphicFrameLocks noGrp="1"/>
          </p:cNvGraphicFramePr>
          <p:nvPr/>
        </p:nvGraphicFramePr>
        <p:xfrm>
          <a:off x="5254625" y="4994275"/>
          <a:ext cx="3240088" cy="274638"/>
        </p:xfrm>
        <a:graphic>
          <a:graphicData uri="http://schemas.openxmlformats.org/drawingml/2006/table">
            <a:tbl>
              <a:tblPr/>
              <a:tblGrid>
                <a:gridCol w="647700">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gridCol w="649288">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gridCol w="647700">
                  <a:extLst>
                    <a:ext uri="{9D8B030D-6E8A-4147-A177-3AD203B41FA5}">
                      <a16:colId xmlns:a16="http://schemas.microsoft.com/office/drawing/2014/main" val="20004"/>
                    </a:ext>
                  </a:extLst>
                </a:gridCol>
              </a:tblGrid>
              <a:tr h="2746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200" b="0" i="0" u="none" strike="noStrike" cap="none" normalizeH="0" baseline="0">
                          <a:ln>
                            <a:noFill/>
                          </a:ln>
                          <a:solidFill>
                            <a:srgbClr val="0000FF"/>
                          </a:solidFill>
                          <a:effectLst/>
                          <a:latin typeface="Tahoma" pitchFamily="34" charset="0"/>
                          <a:ea typeface="宋体" pitchFamily="2" charset="-122"/>
                        </a:rPr>
                        <a:t>P[3][0]</a:t>
                      </a:r>
                    </a:p>
                  </a:txBody>
                  <a:tcPr marT="45773" marB="45773"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200" b="0" i="0" u="none" strike="noStrike" cap="none" normalizeH="0" baseline="0">
                          <a:ln>
                            <a:noFill/>
                          </a:ln>
                          <a:solidFill>
                            <a:srgbClr val="0000FF"/>
                          </a:solidFill>
                          <a:effectLst/>
                          <a:latin typeface="Tahoma" pitchFamily="34" charset="0"/>
                          <a:ea typeface="宋体" pitchFamily="2" charset="-122"/>
                        </a:rPr>
                        <a:t>P[3][1]</a:t>
                      </a:r>
                    </a:p>
                  </a:txBody>
                  <a:tcPr marT="45773" marB="45773"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200" b="0" i="0" u="none" strike="noStrike" cap="none" normalizeH="0" baseline="0">
                          <a:ln>
                            <a:noFill/>
                          </a:ln>
                          <a:solidFill>
                            <a:srgbClr val="0000FF"/>
                          </a:solidFill>
                          <a:effectLst/>
                          <a:latin typeface="Tahoma" pitchFamily="34" charset="0"/>
                          <a:ea typeface="宋体" pitchFamily="2" charset="-122"/>
                        </a:rPr>
                        <a:t>P[3][2]</a:t>
                      </a:r>
                    </a:p>
                  </a:txBody>
                  <a:tcPr marT="45773" marB="45773"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200" b="0" i="0" u="none" strike="noStrike" cap="none" normalizeH="0" baseline="0">
                          <a:ln>
                            <a:noFill/>
                          </a:ln>
                          <a:solidFill>
                            <a:srgbClr val="0000FF"/>
                          </a:solidFill>
                          <a:effectLst/>
                          <a:latin typeface="Tahoma" pitchFamily="34" charset="0"/>
                          <a:ea typeface="宋体" pitchFamily="2" charset="-122"/>
                        </a:rPr>
                        <a:t>P[3][3]</a:t>
                      </a:r>
                    </a:p>
                  </a:txBody>
                  <a:tcPr marT="45773" marB="45773"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200" b="0" i="0" u="none" strike="noStrike" cap="none" normalizeH="0" baseline="0">
                          <a:ln>
                            <a:noFill/>
                          </a:ln>
                          <a:solidFill>
                            <a:srgbClr val="0000FF"/>
                          </a:solidFill>
                          <a:effectLst/>
                          <a:latin typeface="Tahoma" pitchFamily="34" charset="0"/>
                          <a:ea typeface="宋体" pitchFamily="2" charset="-122"/>
                        </a:rPr>
                        <a:t>P[3][4]</a:t>
                      </a:r>
                    </a:p>
                  </a:txBody>
                  <a:tcPr marT="45773" marB="45773"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57910" name="Group 214">
            <a:extLst>
              <a:ext uri="{FF2B5EF4-FFF2-40B4-BE49-F238E27FC236}">
                <a16:creationId xmlns:a16="http://schemas.microsoft.com/office/drawing/2014/main" id="{88A9F83C-D8AC-4480-8D58-3A9B0CFF99CA}"/>
              </a:ext>
            </a:extLst>
          </p:cNvPr>
          <p:cNvGraphicFramePr>
            <a:graphicFrameLocks noGrp="1"/>
          </p:cNvGraphicFramePr>
          <p:nvPr/>
        </p:nvGraphicFramePr>
        <p:xfrm>
          <a:off x="5219700" y="5853113"/>
          <a:ext cx="3240088" cy="274637"/>
        </p:xfrm>
        <a:graphic>
          <a:graphicData uri="http://schemas.openxmlformats.org/drawingml/2006/table">
            <a:tbl>
              <a:tblPr/>
              <a:tblGrid>
                <a:gridCol w="647700">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gridCol w="649288">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gridCol w="647700">
                  <a:extLst>
                    <a:ext uri="{9D8B030D-6E8A-4147-A177-3AD203B41FA5}">
                      <a16:colId xmlns:a16="http://schemas.microsoft.com/office/drawing/2014/main" val="20004"/>
                    </a:ext>
                  </a:extLst>
                </a:gridCol>
              </a:tblGrid>
              <a:tr h="27463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200" b="0" i="0" u="none" strike="noStrike" cap="none" normalizeH="0" baseline="0">
                          <a:ln>
                            <a:noFill/>
                          </a:ln>
                          <a:solidFill>
                            <a:srgbClr val="0000FF"/>
                          </a:solidFill>
                          <a:effectLst/>
                          <a:latin typeface="Tahoma" pitchFamily="34" charset="0"/>
                          <a:ea typeface="宋体" pitchFamily="2" charset="-122"/>
                        </a:rPr>
                        <a:t>P[4][0]</a:t>
                      </a:r>
                    </a:p>
                  </a:txBody>
                  <a:tcPr marT="45773" marB="45773"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200" b="0" i="0" u="none" strike="noStrike" cap="none" normalizeH="0" baseline="0">
                          <a:ln>
                            <a:noFill/>
                          </a:ln>
                          <a:solidFill>
                            <a:srgbClr val="0000FF"/>
                          </a:solidFill>
                          <a:effectLst/>
                          <a:latin typeface="Tahoma" pitchFamily="34" charset="0"/>
                          <a:ea typeface="宋体" pitchFamily="2" charset="-122"/>
                        </a:rPr>
                        <a:t>P[4][1]</a:t>
                      </a:r>
                    </a:p>
                  </a:txBody>
                  <a:tcPr marT="45773" marB="45773"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200" b="0" i="0" u="none" strike="noStrike" cap="none" normalizeH="0" baseline="0">
                          <a:ln>
                            <a:noFill/>
                          </a:ln>
                          <a:solidFill>
                            <a:srgbClr val="0000FF"/>
                          </a:solidFill>
                          <a:effectLst/>
                          <a:latin typeface="Tahoma" pitchFamily="34" charset="0"/>
                          <a:ea typeface="宋体" pitchFamily="2" charset="-122"/>
                        </a:rPr>
                        <a:t>P[4][2]</a:t>
                      </a:r>
                    </a:p>
                  </a:txBody>
                  <a:tcPr marT="45773" marB="45773"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200" b="0" i="0" u="none" strike="noStrike" cap="none" normalizeH="0" baseline="0">
                          <a:ln>
                            <a:noFill/>
                          </a:ln>
                          <a:solidFill>
                            <a:srgbClr val="0000FF"/>
                          </a:solidFill>
                          <a:effectLst/>
                          <a:latin typeface="Tahoma" pitchFamily="34" charset="0"/>
                          <a:ea typeface="宋体" pitchFamily="2" charset="-122"/>
                        </a:rPr>
                        <a:t>P[4][3]</a:t>
                      </a:r>
                    </a:p>
                  </a:txBody>
                  <a:tcPr marT="45773" marB="45773"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200" b="0" i="0" u="none" strike="noStrike" cap="none" normalizeH="0" baseline="0">
                          <a:ln>
                            <a:noFill/>
                          </a:ln>
                          <a:solidFill>
                            <a:srgbClr val="0000FF"/>
                          </a:solidFill>
                          <a:effectLst/>
                          <a:latin typeface="Tahoma" pitchFamily="34" charset="0"/>
                          <a:ea typeface="宋体" pitchFamily="2" charset="-122"/>
                        </a:rPr>
                        <a:t>P[4][4]</a:t>
                      </a:r>
                    </a:p>
                  </a:txBody>
                  <a:tcPr marT="45773" marB="45773"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1">
            <a:extLst>
              <a:ext uri="{FF2B5EF4-FFF2-40B4-BE49-F238E27FC236}">
                <a16:creationId xmlns:a16="http://schemas.microsoft.com/office/drawing/2014/main" id="{25933C79-2A0E-4CB1-B718-B88AEC07A9D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F0159043-661A-4050-ACD4-4068E37F1CB4}" type="slidenum">
              <a:rPr kumimoji="0" lang="en-US" altLang="zh-CN" sz="1800">
                <a:solidFill>
                  <a:srgbClr val="009900"/>
                </a:solidFill>
              </a:rPr>
              <a:pPr eaLnBrk="1" hangingPunct="1"/>
              <a:t>31</a:t>
            </a:fld>
            <a:endParaRPr kumimoji="0" lang="en-US" altLang="zh-CN" sz="1800">
              <a:solidFill>
                <a:srgbClr val="009900"/>
              </a:solidFill>
            </a:endParaRPr>
          </a:p>
        </p:txBody>
      </p:sp>
      <p:sp>
        <p:nvSpPr>
          <p:cNvPr id="158724" name="Rectangle 4">
            <a:extLst>
              <a:ext uri="{FF2B5EF4-FFF2-40B4-BE49-F238E27FC236}">
                <a16:creationId xmlns:a16="http://schemas.microsoft.com/office/drawing/2014/main" id="{810308EB-F3E8-4192-B2B2-D8BA144DD7F1}"/>
              </a:ext>
            </a:extLst>
          </p:cNvPr>
          <p:cNvSpPr>
            <a:spLocks noChangeArrowheads="1"/>
          </p:cNvSpPr>
          <p:nvPr/>
        </p:nvSpPr>
        <p:spPr bwMode="auto">
          <a:xfrm>
            <a:off x="684213" y="620713"/>
            <a:ext cx="7958137" cy="396875"/>
          </a:xfrm>
          <a:prstGeom prst="rect">
            <a:avLst/>
          </a:prstGeom>
          <a:noFill/>
          <a:ln w="9525">
            <a:noFill/>
            <a:miter lim="800000"/>
            <a:headEnd/>
            <a:tailEnd/>
          </a:ln>
          <a:effectLst/>
        </p:spPr>
        <p:txBody>
          <a:bodyPr anchor="ctr">
            <a:spAutoFit/>
          </a:bodyPr>
          <a:lstStyle/>
          <a:p>
            <a:pPr>
              <a:defRPr/>
            </a:pPr>
            <a:r>
              <a:rPr lang="en-US" altLang="zh-CN" sz="2000" b="1" dirty="0"/>
              <a:t>       </a:t>
            </a:r>
            <a:r>
              <a:rPr lang="zh-CN" altLang="en-US" sz="2000" b="1" dirty="0"/>
              <a:t>例</a:t>
            </a:r>
            <a:r>
              <a:rPr lang="en-US" altLang="zh-CN" sz="2000" b="1" dirty="0"/>
              <a:t>8.2</a:t>
            </a:r>
            <a:r>
              <a:rPr lang="en-US" altLang="zh-CN" sz="2000" b="1" dirty="0">
                <a:effectLst>
                  <a:outerShdw blurRad="38100" dist="38100" dir="2700000" algn="tl">
                    <a:srgbClr val="C0C0C0"/>
                  </a:outerShdw>
                </a:effectLst>
              </a:rPr>
              <a:t>2  </a:t>
            </a:r>
            <a:r>
              <a:rPr lang="zh-CN" altLang="en-US" sz="2000" b="1" dirty="0">
                <a:effectLst>
                  <a:outerShdw blurRad="38100" dist="38100" dir="2700000" algn="tl">
                    <a:srgbClr val="C0C0C0"/>
                  </a:outerShdw>
                </a:effectLst>
              </a:rPr>
              <a:t>用字符指针数组表示出错提示字符串数组。</a:t>
            </a:r>
            <a:endParaRPr lang="zh-CN" altLang="en-US" sz="2000" dirty="0"/>
          </a:p>
        </p:txBody>
      </p:sp>
      <p:grpSp>
        <p:nvGrpSpPr>
          <p:cNvPr id="33796" name="Group 7">
            <a:extLst>
              <a:ext uri="{FF2B5EF4-FFF2-40B4-BE49-F238E27FC236}">
                <a16:creationId xmlns:a16="http://schemas.microsoft.com/office/drawing/2014/main" id="{A499BB18-F724-4F09-A3A1-5503E65495D5}"/>
              </a:ext>
            </a:extLst>
          </p:cNvPr>
          <p:cNvGrpSpPr>
            <a:grpSpLocks/>
          </p:cNvGrpSpPr>
          <p:nvPr/>
        </p:nvGrpSpPr>
        <p:grpSpPr bwMode="auto">
          <a:xfrm>
            <a:off x="1331913" y="1485900"/>
            <a:ext cx="5624512" cy="4829175"/>
            <a:chOff x="793" y="716"/>
            <a:chExt cx="3543" cy="3042"/>
          </a:xfrm>
        </p:grpSpPr>
        <p:sp>
          <p:nvSpPr>
            <p:cNvPr id="33823" name="Rectangle 6">
              <a:extLst>
                <a:ext uri="{FF2B5EF4-FFF2-40B4-BE49-F238E27FC236}">
                  <a16:creationId xmlns:a16="http://schemas.microsoft.com/office/drawing/2014/main" id="{3DA871D5-132C-4C3F-9A1B-7746740E1693}"/>
                </a:ext>
              </a:extLst>
            </p:cNvPr>
            <p:cNvSpPr>
              <a:spLocks noChangeArrowheads="1"/>
            </p:cNvSpPr>
            <p:nvPr/>
          </p:nvSpPr>
          <p:spPr bwMode="auto">
            <a:xfrm>
              <a:off x="799" y="3300"/>
              <a:ext cx="635" cy="454"/>
            </a:xfrm>
            <a:prstGeom prst="rect">
              <a:avLst/>
            </a:prstGeom>
            <a:solidFill>
              <a:schemeClr val="bg1">
                <a:alpha val="7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3824" name="Rectangle 5">
              <a:extLst>
                <a:ext uri="{FF2B5EF4-FFF2-40B4-BE49-F238E27FC236}">
                  <a16:creationId xmlns:a16="http://schemas.microsoft.com/office/drawing/2014/main" id="{47B5CF49-802D-4D53-AB1E-B6D32460C9F3}"/>
                </a:ext>
              </a:extLst>
            </p:cNvPr>
            <p:cNvSpPr>
              <a:spLocks noChangeArrowheads="1"/>
            </p:cNvSpPr>
            <p:nvPr/>
          </p:nvSpPr>
          <p:spPr bwMode="auto">
            <a:xfrm>
              <a:off x="793" y="716"/>
              <a:ext cx="3543" cy="3042"/>
            </a:xfrm>
            <a:prstGeom prst="rect">
              <a:avLst/>
            </a:prstGeom>
            <a:noFill/>
            <a:ln w="9525" cap="rnd">
              <a:solidFill>
                <a:srgbClr val="969696"/>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lnSpc>
                  <a:spcPct val="90000"/>
                </a:lnSpc>
              </a:pPr>
              <a:r>
                <a:rPr lang="en-US" altLang="zh-CN" sz="1800">
                  <a:latin typeface="Times New Roman" panose="02020603050405020304" pitchFamily="18" charset="0"/>
                  <a:cs typeface="Times New Roman" panose="02020603050405020304" pitchFamily="18" charset="0"/>
                </a:rPr>
                <a:t>#include "stdio.h"</a:t>
              </a:r>
            </a:p>
            <a:p>
              <a:pPr eaLnBrk="1" hangingPunct="1">
                <a:lnSpc>
                  <a:spcPct val="90000"/>
                </a:lnSpc>
              </a:pPr>
              <a:r>
                <a:rPr lang="en-US" altLang="zh-CN" sz="1800">
                  <a:latin typeface="Times New Roman" panose="02020603050405020304" pitchFamily="18" charset="0"/>
                  <a:cs typeface="Times New Roman" panose="02020603050405020304" pitchFamily="18" charset="0"/>
                </a:rPr>
                <a:t>void error_prompt(int err_code);</a:t>
              </a:r>
            </a:p>
            <a:p>
              <a:pPr eaLnBrk="1" hangingPunct="1">
                <a:lnSpc>
                  <a:spcPct val="90000"/>
                </a:lnSpc>
              </a:pPr>
              <a:r>
                <a:rPr lang="en-US" altLang="zh-CN" sz="1800">
                  <a:latin typeface="Times New Roman" panose="02020603050405020304" pitchFamily="18" charset="0"/>
                  <a:cs typeface="Times New Roman" panose="02020603050405020304" pitchFamily="18" charset="0"/>
                </a:rPr>
                <a:t>void main(void){</a:t>
              </a:r>
            </a:p>
            <a:p>
              <a:pPr eaLnBrk="1" hangingPunct="1">
                <a:lnSpc>
                  <a:spcPct val="90000"/>
                </a:lnSpc>
              </a:pPr>
              <a:r>
                <a:rPr lang="en-US" altLang="zh-CN" sz="1800">
                  <a:latin typeface="Times New Roman" panose="02020603050405020304" pitchFamily="18" charset="0"/>
                  <a:cs typeface="Times New Roman" panose="02020603050405020304" pitchFamily="18" charset="0"/>
                </a:rPr>
                <a:t>   int n;</a:t>
              </a:r>
            </a:p>
            <a:p>
              <a:pPr eaLnBrk="1" hangingPunct="1">
                <a:lnSpc>
                  <a:spcPct val="90000"/>
                </a:lnSpc>
              </a:pPr>
              <a:r>
                <a:rPr lang="en-US" altLang="zh-CN" sz="1800">
                  <a:latin typeface="Times New Roman" panose="02020603050405020304" pitchFamily="18" charset="0"/>
                  <a:cs typeface="Times New Roman" panose="02020603050405020304" pitchFamily="18" charset="0"/>
                </a:rPr>
                <a:t>   while(1){</a:t>
              </a:r>
            </a:p>
            <a:p>
              <a:pPr eaLnBrk="1" hangingPunct="1">
                <a:lnSpc>
                  <a:spcPct val="90000"/>
                </a:lnSpc>
              </a:pPr>
              <a:r>
                <a:rPr lang="en-US" altLang="zh-CN" sz="1800">
                  <a:latin typeface="Times New Roman" panose="02020603050405020304" pitchFamily="18" charset="0"/>
                  <a:cs typeface="Times New Roman" panose="02020603050405020304" pitchFamily="18" charset="0"/>
                </a:rPr>
                <a:t>       scanf("%d",&amp;n);</a:t>
              </a:r>
            </a:p>
            <a:p>
              <a:pPr eaLnBrk="1" hangingPunct="1">
                <a:lnSpc>
                  <a:spcPct val="90000"/>
                </a:lnSpc>
              </a:pPr>
              <a:r>
                <a:rPr lang="en-US" altLang="zh-CN" sz="1800">
                  <a:latin typeface="Times New Roman" panose="02020603050405020304" pitchFamily="18" charset="0"/>
                  <a:cs typeface="Times New Roman" panose="02020603050405020304" pitchFamily="18" charset="0"/>
                </a:rPr>
                <a:t>       if(n ==-1)break;</a:t>
              </a:r>
            </a:p>
            <a:p>
              <a:pPr eaLnBrk="1" hangingPunct="1">
                <a:lnSpc>
                  <a:spcPct val="90000"/>
                </a:lnSpc>
              </a:pPr>
              <a:r>
                <a:rPr lang="en-US" altLang="zh-CN" sz="1800">
                  <a:latin typeface="Times New Roman" panose="02020603050405020304" pitchFamily="18" charset="0"/>
                  <a:cs typeface="Times New Roman" panose="02020603050405020304" pitchFamily="18" charset="0"/>
                </a:rPr>
                <a:t>       error_prompt(n);</a:t>
              </a:r>
            </a:p>
            <a:p>
              <a:pPr eaLnBrk="1" hangingPunct="1">
                <a:lnSpc>
                  <a:spcPct val="90000"/>
                </a:lnSpc>
              </a:pPr>
              <a:r>
                <a:rPr lang="en-US" altLang="zh-CN" sz="1800">
                  <a:latin typeface="Times New Roman" panose="02020603050405020304" pitchFamily="18" charset="0"/>
                  <a:cs typeface="Times New Roman" panose="02020603050405020304" pitchFamily="18" charset="0"/>
                </a:rPr>
                <a:t>   }</a:t>
              </a:r>
            </a:p>
            <a:p>
              <a:pPr eaLnBrk="1" hangingPunct="1">
                <a:lnSpc>
                  <a:spcPct val="90000"/>
                </a:lnSpc>
              </a:pPr>
              <a:r>
                <a:rPr lang="en-US" altLang="zh-CN" sz="1800">
                  <a:latin typeface="Times New Roman" panose="02020603050405020304" pitchFamily="18" charset="0"/>
                  <a:cs typeface="Times New Roman" panose="02020603050405020304" pitchFamily="18" charset="0"/>
                </a:rPr>
                <a:t>}</a:t>
              </a:r>
            </a:p>
            <a:p>
              <a:pPr eaLnBrk="1" hangingPunct="1">
                <a:lnSpc>
                  <a:spcPct val="90000"/>
                </a:lnSpc>
              </a:pPr>
              <a:r>
                <a:rPr lang="en-US" altLang="zh-CN" sz="1800">
                  <a:latin typeface="Times New Roman" panose="02020603050405020304" pitchFamily="18" charset="0"/>
                  <a:cs typeface="Times New Roman" panose="02020603050405020304" pitchFamily="18" charset="0"/>
                </a:rPr>
                <a:t>void error_prompt(int err_code){</a:t>
              </a:r>
            </a:p>
            <a:p>
              <a:pPr eaLnBrk="1" hangingPunct="1">
                <a:lnSpc>
                  <a:spcPct val="90000"/>
                </a:lnSpc>
              </a:pPr>
              <a:r>
                <a:rPr lang="en-US" altLang="zh-CN" sz="1800">
                  <a:latin typeface="Times New Roman" panose="02020603050405020304" pitchFamily="18" charset="0"/>
                  <a:cs typeface="Times New Roman" panose="02020603050405020304" pitchFamily="18" charset="0"/>
                </a:rPr>
                <a:t>   char *perror[]={</a:t>
              </a:r>
            </a:p>
            <a:p>
              <a:pPr eaLnBrk="1" hangingPunct="1">
                <a:lnSpc>
                  <a:spcPct val="90000"/>
                </a:lnSpc>
              </a:pPr>
              <a:r>
                <a:rPr lang="en-US" altLang="zh-CN" sz="1800">
                  <a:latin typeface="Times New Roman" panose="02020603050405020304" pitchFamily="18" charset="0"/>
                  <a:cs typeface="Times New Roman" panose="02020603050405020304" pitchFamily="18" charset="0"/>
                </a:rPr>
                <a:t>          "can't open file!",</a:t>
              </a:r>
            </a:p>
            <a:p>
              <a:pPr eaLnBrk="1" hangingPunct="1">
                <a:lnSpc>
                  <a:spcPct val="90000"/>
                </a:lnSpc>
              </a:pPr>
              <a:r>
                <a:rPr lang="en-US" altLang="zh-CN" sz="1800">
                  <a:latin typeface="Times New Roman" panose="02020603050405020304" pitchFamily="18" charset="0"/>
                  <a:cs typeface="Times New Roman" panose="02020603050405020304" pitchFamily="18" charset="0"/>
                </a:rPr>
                <a:t>          "read error!",</a:t>
              </a:r>
            </a:p>
            <a:p>
              <a:pPr eaLnBrk="1" hangingPunct="1">
                <a:lnSpc>
                  <a:spcPct val="90000"/>
                </a:lnSpc>
              </a:pPr>
              <a:r>
                <a:rPr lang="en-US" altLang="zh-CN" sz="1800">
                  <a:latin typeface="Times New Roman" panose="02020603050405020304" pitchFamily="18" charset="0"/>
                  <a:cs typeface="Times New Roman" panose="02020603050405020304" pitchFamily="18" charset="0"/>
                </a:rPr>
                <a:t>          "write error!",</a:t>
              </a:r>
            </a:p>
            <a:p>
              <a:pPr eaLnBrk="1" hangingPunct="1">
                <a:lnSpc>
                  <a:spcPct val="90000"/>
                </a:lnSpc>
              </a:pPr>
              <a:r>
                <a:rPr lang="en-US" altLang="zh-CN" sz="1800">
                  <a:latin typeface="Times New Roman" panose="02020603050405020304" pitchFamily="18" charset="0"/>
                  <a:cs typeface="Times New Roman" panose="02020603050405020304" pitchFamily="18" charset="0"/>
                </a:rPr>
                <a:t>          "illegal access exception!"</a:t>
              </a:r>
            </a:p>
            <a:p>
              <a:pPr eaLnBrk="1" hangingPunct="1">
                <a:lnSpc>
                  <a:spcPct val="90000"/>
                </a:lnSpc>
              </a:pPr>
              <a:r>
                <a:rPr lang="en-US" altLang="zh-CN" sz="1800">
                  <a:latin typeface="Times New Roman" panose="02020603050405020304" pitchFamily="18" charset="0"/>
                  <a:cs typeface="Times New Roman" panose="02020603050405020304" pitchFamily="18" charset="0"/>
                </a:rPr>
                <a:t>   };</a:t>
              </a:r>
            </a:p>
            <a:p>
              <a:pPr eaLnBrk="1" hangingPunct="1">
                <a:lnSpc>
                  <a:spcPct val="90000"/>
                </a:lnSpc>
              </a:pPr>
              <a:r>
                <a:rPr lang="pt-BR" altLang="zh-CN" sz="1800">
                  <a:latin typeface="Times New Roman" panose="02020603050405020304" pitchFamily="18" charset="0"/>
                  <a:cs typeface="Times New Roman" panose="02020603050405020304" pitchFamily="18" charset="0"/>
                </a:rPr>
                <a:t>   printf("error code:%d :%s\n",err_code,perror[err_code]);</a:t>
              </a:r>
            </a:p>
            <a:p>
              <a:pPr eaLnBrk="1" hangingPunct="1">
                <a:lnSpc>
                  <a:spcPct val="90000"/>
                </a:lnSpc>
              </a:pPr>
              <a:r>
                <a:rPr lang="pt-BR" altLang="zh-CN" sz="1800">
                  <a:latin typeface="Times New Roman" panose="02020603050405020304" pitchFamily="18" charset="0"/>
                  <a:cs typeface="Times New Roman" panose="02020603050405020304" pitchFamily="18" charset="0"/>
                </a:rPr>
                <a:t>}</a:t>
              </a:r>
            </a:p>
          </p:txBody>
        </p:sp>
      </p:grpSp>
      <p:sp>
        <p:nvSpPr>
          <p:cNvPr id="158728" name="Rectangle 8">
            <a:extLst>
              <a:ext uri="{FF2B5EF4-FFF2-40B4-BE49-F238E27FC236}">
                <a16:creationId xmlns:a16="http://schemas.microsoft.com/office/drawing/2014/main" id="{E355DA5B-8B6B-4570-BF74-0AF9E12A4D87}"/>
              </a:ext>
            </a:extLst>
          </p:cNvPr>
          <p:cNvSpPr>
            <a:spLocks noChangeArrowheads="1"/>
          </p:cNvSpPr>
          <p:nvPr/>
        </p:nvSpPr>
        <p:spPr bwMode="auto">
          <a:xfrm>
            <a:off x="468313" y="1052513"/>
            <a:ext cx="1954212" cy="395287"/>
          </a:xfrm>
          <a:prstGeom prst="rect">
            <a:avLst/>
          </a:prstGeom>
          <a:solidFill>
            <a:schemeClr val="accent1">
              <a:alpha val="10196"/>
            </a:schemeClr>
          </a:solidFill>
          <a:ln w="28575">
            <a:solidFill>
              <a:schemeClr val="tx1"/>
            </a:solidFill>
            <a:miter lim="800000"/>
            <a:headEnd/>
            <a:tailEnd/>
          </a:ln>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800">
                <a:solidFill>
                  <a:srgbClr val="FF00FF"/>
                </a:solidFill>
              </a:rPr>
              <a:t>can't open file!</a:t>
            </a:r>
            <a:r>
              <a:rPr lang="en-US" altLang="zh-CN" sz="1800">
                <a:solidFill>
                  <a:srgbClr val="FF3300"/>
                </a:solidFill>
              </a:rPr>
              <a:t>\0</a:t>
            </a:r>
          </a:p>
        </p:txBody>
      </p:sp>
      <p:graphicFrame>
        <p:nvGraphicFramePr>
          <p:cNvPr id="158741" name="Group 21">
            <a:extLst>
              <a:ext uri="{FF2B5EF4-FFF2-40B4-BE49-F238E27FC236}">
                <a16:creationId xmlns:a16="http://schemas.microsoft.com/office/drawing/2014/main" id="{DC35946E-FB98-451A-A293-38650E61AD53}"/>
              </a:ext>
            </a:extLst>
          </p:cNvPr>
          <p:cNvGraphicFramePr>
            <a:graphicFrameLocks noGrp="1"/>
          </p:cNvGraphicFramePr>
          <p:nvPr/>
        </p:nvGraphicFramePr>
        <p:xfrm>
          <a:off x="5553075" y="1989138"/>
          <a:ext cx="2808288" cy="376237"/>
        </p:xfrm>
        <a:graphic>
          <a:graphicData uri="http://schemas.openxmlformats.org/drawingml/2006/table">
            <a:tbl>
              <a:tblPr/>
              <a:tblGrid>
                <a:gridCol w="701675">
                  <a:extLst>
                    <a:ext uri="{9D8B030D-6E8A-4147-A177-3AD203B41FA5}">
                      <a16:colId xmlns:a16="http://schemas.microsoft.com/office/drawing/2014/main" val="20000"/>
                    </a:ext>
                  </a:extLst>
                </a:gridCol>
                <a:gridCol w="703263">
                  <a:extLst>
                    <a:ext uri="{9D8B030D-6E8A-4147-A177-3AD203B41FA5}">
                      <a16:colId xmlns:a16="http://schemas.microsoft.com/office/drawing/2014/main" val="20001"/>
                    </a:ext>
                  </a:extLst>
                </a:gridCol>
                <a:gridCol w="701675">
                  <a:extLst>
                    <a:ext uri="{9D8B030D-6E8A-4147-A177-3AD203B41FA5}">
                      <a16:colId xmlns:a16="http://schemas.microsoft.com/office/drawing/2014/main" val="20002"/>
                    </a:ext>
                  </a:extLst>
                </a:gridCol>
                <a:gridCol w="701675">
                  <a:extLst>
                    <a:ext uri="{9D8B030D-6E8A-4147-A177-3AD203B41FA5}">
                      <a16:colId xmlns:a16="http://schemas.microsoft.com/office/drawing/2014/main" val="20003"/>
                    </a:ext>
                  </a:extLst>
                </a:gridCol>
              </a:tblGrid>
              <a:tr h="376237">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6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6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6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6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58743" name="Rectangle 23">
            <a:extLst>
              <a:ext uri="{FF2B5EF4-FFF2-40B4-BE49-F238E27FC236}">
                <a16:creationId xmlns:a16="http://schemas.microsoft.com/office/drawing/2014/main" id="{19EE7D6F-2BAD-47D1-9143-49080AEBE847}"/>
              </a:ext>
            </a:extLst>
          </p:cNvPr>
          <p:cNvSpPr>
            <a:spLocks noChangeArrowheads="1"/>
          </p:cNvSpPr>
          <p:nvPr/>
        </p:nvSpPr>
        <p:spPr bwMode="auto">
          <a:xfrm>
            <a:off x="4778375" y="1484313"/>
            <a:ext cx="3960813" cy="1008062"/>
          </a:xfrm>
          <a:prstGeom prst="rect">
            <a:avLst/>
          </a:prstGeom>
          <a:solidFill>
            <a:schemeClr val="accent1">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58742" name="Text Box 22">
            <a:extLst>
              <a:ext uri="{FF2B5EF4-FFF2-40B4-BE49-F238E27FC236}">
                <a16:creationId xmlns:a16="http://schemas.microsoft.com/office/drawing/2014/main" id="{22AB2C72-D2AE-4E29-8C13-32167D745114}"/>
              </a:ext>
            </a:extLst>
          </p:cNvPr>
          <p:cNvSpPr txBox="1">
            <a:spLocks noChangeArrowheads="1"/>
          </p:cNvSpPr>
          <p:nvPr/>
        </p:nvSpPr>
        <p:spPr bwMode="auto">
          <a:xfrm>
            <a:off x="4716463" y="1844675"/>
            <a:ext cx="9366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1800" b="1">
                <a:solidFill>
                  <a:schemeClr val="tx2"/>
                </a:solidFill>
              </a:rPr>
              <a:t>perror</a:t>
            </a:r>
          </a:p>
        </p:txBody>
      </p:sp>
      <p:sp>
        <p:nvSpPr>
          <p:cNvPr id="158745" name="Freeform 25">
            <a:extLst>
              <a:ext uri="{FF2B5EF4-FFF2-40B4-BE49-F238E27FC236}">
                <a16:creationId xmlns:a16="http://schemas.microsoft.com/office/drawing/2014/main" id="{A6FB3EC4-1375-42C3-A3A0-1B4CDDB552A9}"/>
              </a:ext>
            </a:extLst>
          </p:cNvPr>
          <p:cNvSpPr>
            <a:spLocks/>
          </p:cNvSpPr>
          <p:nvPr/>
        </p:nvSpPr>
        <p:spPr bwMode="auto">
          <a:xfrm>
            <a:off x="539750" y="-38100"/>
            <a:ext cx="5330825" cy="2233613"/>
          </a:xfrm>
          <a:custGeom>
            <a:avLst/>
            <a:gdLst>
              <a:gd name="T0" fmla="*/ 2147483647 w 2790"/>
              <a:gd name="T1" fmla="*/ 2147483647 h 1243"/>
              <a:gd name="T2" fmla="*/ 2147483647 w 2790"/>
              <a:gd name="T3" fmla="*/ 2147483647 h 1243"/>
              <a:gd name="T4" fmla="*/ 0 w 2790"/>
              <a:gd name="T5" fmla="*/ 2147483647 h 1243"/>
              <a:gd name="T6" fmla="*/ 0 60000 65536"/>
              <a:gd name="T7" fmla="*/ 0 60000 65536"/>
              <a:gd name="T8" fmla="*/ 0 60000 65536"/>
              <a:gd name="T9" fmla="*/ 0 w 2790"/>
              <a:gd name="T10" fmla="*/ 0 h 1243"/>
              <a:gd name="T11" fmla="*/ 2790 w 2790"/>
              <a:gd name="T12" fmla="*/ 1243 h 1243"/>
            </a:gdLst>
            <a:ahLst/>
            <a:cxnLst>
              <a:cxn ang="T6">
                <a:pos x="T0" y="T1"/>
              </a:cxn>
              <a:cxn ang="T7">
                <a:pos x="T2" y="T3"/>
              </a:cxn>
              <a:cxn ang="T8">
                <a:pos x="T4" y="T5"/>
              </a:cxn>
            </a:cxnLst>
            <a:rect l="T9" t="T10" r="T11" b="T12"/>
            <a:pathLst>
              <a:path w="2790" h="1243">
                <a:moveTo>
                  <a:pt x="2790" y="1243"/>
                </a:moveTo>
                <a:cubicBezTo>
                  <a:pt x="2660" y="730"/>
                  <a:pt x="2530" y="218"/>
                  <a:pt x="2065" y="109"/>
                </a:cubicBezTo>
                <a:cubicBezTo>
                  <a:pt x="1600" y="0"/>
                  <a:pt x="348" y="503"/>
                  <a:pt x="0" y="586"/>
                </a:cubicBezTo>
              </a:path>
            </a:pathLst>
          </a:custGeom>
          <a:noFill/>
          <a:ln w="31750" cap="flat" cmpd="sng">
            <a:solidFill>
              <a:srgbClr val="993300"/>
            </a:solidFill>
            <a:prstDash val="sysDot"/>
            <a:miter lim="800000"/>
            <a:headEnd type="oval" w="med" len="med"/>
            <a:tailEnd type="stealth"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58746" name="Freeform 26">
            <a:extLst>
              <a:ext uri="{FF2B5EF4-FFF2-40B4-BE49-F238E27FC236}">
                <a16:creationId xmlns:a16="http://schemas.microsoft.com/office/drawing/2014/main" id="{431DCE45-B309-40DD-A356-564FEBE126B0}"/>
              </a:ext>
            </a:extLst>
          </p:cNvPr>
          <p:cNvSpPr>
            <a:spLocks/>
          </p:cNvSpPr>
          <p:nvPr/>
        </p:nvSpPr>
        <p:spPr bwMode="auto">
          <a:xfrm>
            <a:off x="2484438" y="219075"/>
            <a:ext cx="4103687" cy="1946275"/>
          </a:xfrm>
          <a:custGeom>
            <a:avLst/>
            <a:gdLst>
              <a:gd name="T0" fmla="*/ 2147483647 w 2177"/>
              <a:gd name="T1" fmla="*/ 2147483647 h 1104"/>
              <a:gd name="T2" fmla="*/ 2147483647 w 2177"/>
              <a:gd name="T3" fmla="*/ 2147483647 h 1104"/>
              <a:gd name="T4" fmla="*/ 0 w 2177"/>
              <a:gd name="T5" fmla="*/ 2147483647 h 1104"/>
              <a:gd name="T6" fmla="*/ 0 60000 65536"/>
              <a:gd name="T7" fmla="*/ 0 60000 65536"/>
              <a:gd name="T8" fmla="*/ 0 60000 65536"/>
              <a:gd name="T9" fmla="*/ 0 w 2177"/>
              <a:gd name="T10" fmla="*/ 0 h 1104"/>
              <a:gd name="T11" fmla="*/ 2177 w 2177"/>
              <a:gd name="T12" fmla="*/ 1104 h 1104"/>
            </a:gdLst>
            <a:ahLst/>
            <a:cxnLst>
              <a:cxn ang="T6">
                <a:pos x="T0" y="T1"/>
              </a:cxn>
              <a:cxn ang="T7">
                <a:pos x="T2" y="T3"/>
              </a:cxn>
              <a:cxn ang="T8">
                <a:pos x="T4" y="T5"/>
              </a:cxn>
            </a:cxnLst>
            <a:rect l="T9" t="T10" r="T11" b="T12"/>
            <a:pathLst>
              <a:path w="2177" h="1104">
                <a:moveTo>
                  <a:pt x="2177" y="1104"/>
                </a:moveTo>
                <a:cubicBezTo>
                  <a:pt x="2177" y="658"/>
                  <a:pt x="2177" y="212"/>
                  <a:pt x="1814" y="106"/>
                </a:cubicBezTo>
                <a:cubicBezTo>
                  <a:pt x="1451" y="0"/>
                  <a:pt x="725" y="234"/>
                  <a:pt x="0" y="469"/>
                </a:cubicBezTo>
              </a:path>
            </a:pathLst>
          </a:custGeom>
          <a:noFill/>
          <a:ln w="31750" cap="flat" cmpd="sng">
            <a:solidFill>
              <a:srgbClr val="993300"/>
            </a:solidFill>
            <a:prstDash val="sysDot"/>
            <a:miter lim="800000"/>
            <a:headEnd type="oval" w="med" len="med"/>
            <a:tailEnd type="stealth"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58747" name="Freeform 27">
            <a:extLst>
              <a:ext uri="{FF2B5EF4-FFF2-40B4-BE49-F238E27FC236}">
                <a16:creationId xmlns:a16="http://schemas.microsoft.com/office/drawing/2014/main" id="{C454FFDF-DD49-44C3-BFD1-5B41D21DD11F}"/>
              </a:ext>
            </a:extLst>
          </p:cNvPr>
          <p:cNvSpPr>
            <a:spLocks/>
          </p:cNvSpPr>
          <p:nvPr/>
        </p:nvSpPr>
        <p:spPr bwMode="auto">
          <a:xfrm>
            <a:off x="4140200" y="188913"/>
            <a:ext cx="3168650" cy="1997075"/>
          </a:xfrm>
          <a:custGeom>
            <a:avLst/>
            <a:gdLst>
              <a:gd name="T0" fmla="*/ 2147483647 w 1815"/>
              <a:gd name="T1" fmla="*/ 2147483647 h 1104"/>
              <a:gd name="T2" fmla="*/ 2147483647 w 1815"/>
              <a:gd name="T3" fmla="*/ 2147483647 h 1104"/>
              <a:gd name="T4" fmla="*/ 0 w 1815"/>
              <a:gd name="T5" fmla="*/ 2147483647 h 1104"/>
              <a:gd name="T6" fmla="*/ 0 60000 65536"/>
              <a:gd name="T7" fmla="*/ 0 60000 65536"/>
              <a:gd name="T8" fmla="*/ 0 60000 65536"/>
              <a:gd name="T9" fmla="*/ 0 w 1815"/>
              <a:gd name="T10" fmla="*/ 0 h 1104"/>
              <a:gd name="T11" fmla="*/ 1815 w 1815"/>
              <a:gd name="T12" fmla="*/ 1104 h 1104"/>
            </a:gdLst>
            <a:ahLst/>
            <a:cxnLst>
              <a:cxn ang="T6">
                <a:pos x="T0" y="T1"/>
              </a:cxn>
              <a:cxn ang="T7">
                <a:pos x="T2" y="T3"/>
              </a:cxn>
              <a:cxn ang="T8">
                <a:pos x="T4" y="T5"/>
              </a:cxn>
            </a:cxnLst>
            <a:rect l="T9" t="T10" r="T11" b="T12"/>
            <a:pathLst>
              <a:path w="1815" h="1104">
                <a:moveTo>
                  <a:pt x="1815" y="1104"/>
                </a:moveTo>
                <a:cubicBezTo>
                  <a:pt x="1807" y="658"/>
                  <a:pt x="1799" y="212"/>
                  <a:pt x="1497" y="106"/>
                </a:cubicBezTo>
                <a:cubicBezTo>
                  <a:pt x="1195" y="0"/>
                  <a:pt x="597" y="234"/>
                  <a:pt x="0" y="469"/>
                </a:cubicBezTo>
              </a:path>
            </a:pathLst>
          </a:custGeom>
          <a:noFill/>
          <a:ln w="31750" cap="flat" cmpd="sng">
            <a:solidFill>
              <a:srgbClr val="993300"/>
            </a:solidFill>
            <a:prstDash val="sysDot"/>
            <a:miter lim="800000"/>
            <a:headEnd type="oval" w="med" len="med"/>
            <a:tailEnd type="stealth"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58748" name="Freeform 28">
            <a:extLst>
              <a:ext uri="{FF2B5EF4-FFF2-40B4-BE49-F238E27FC236}">
                <a16:creationId xmlns:a16="http://schemas.microsoft.com/office/drawing/2014/main" id="{8BCC90A9-201A-43BD-A197-EEF52A9AC24A}"/>
              </a:ext>
            </a:extLst>
          </p:cNvPr>
          <p:cNvSpPr>
            <a:spLocks/>
          </p:cNvSpPr>
          <p:nvPr/>
        </p:nvSpPr>
        <p:spPr bwMode="auto">
          <a:xfrm>
            <a:off x="5883275" y="404813"/>
            <a:ext cx="2328863" cy="1752600"/>
          </a:xfrm>
          <a:custGeom>
            <a:avLst/>
            <a:gdLst>
              <a:gd name="T0" fmla="*/ 2147483647 w 1603"/>
              <a:gd name="T1" fmla="*/ 2147483647 h 1013"/>
              <a:gd name="T2" fmla="*/ 2147483647 w 1603"/>
              <a:gd name="T3" fmla="*/ 2147483647 h 1013"/>
              <a:gd name="T4" fmla="*/ 0 w 1603"/>
              <a:gd name="T5" fmla="*/ 2147483647 h 1013"/>
              <a:gd name="T6" fmla="*/ 0 60000 65536"/>
              <a:gd name="T7" fmla="*/ 0 60000 65536"/>
              <a:gd name="T8" fmla="*/ 0 60000 65536"/>
              <a:gd name="T9" fmla="*/ 0 w 1603"/>
              <a:gd name="T10" fmla="*/ 0 h 1013"/>
              <a:gd name="T11" fmla="*/ 1603 w 1603"/>
              <a:gd name="T12" fmla="*/ 1013 h 1013"/>
            </a:gdLst>
            <a:ahLst/>
            <a:cxnLst>
              <a:cxn ang="T6">
                <a:pos x="T0" y="T1"/>
              </a:cxn>
              <a:cxn ang="T7">
                <a:pos x="T2" y="T3"/>
              </a:cxn>
              <a:cxn ang="T8">
                <a:pos x="T4" y="T5"/>
              </a:cxn>
            </a:cxnLst>
            <a:rect l="T9" t="T10" r="T11" b="T12"/>
            <a:pathLst>
              <a:path w="1603" h="1013">
                <a:moveTo>
                  <a:pt x="1451" y="1013"/>
                </a:moveTo>
                <a:cubicBezTo>
                  <a:pt x="1527" y="612"/>
                  <a:pt x="1603" y="212"/>
                  <a:pt x="1361" y="106"/>
                </a:cubicBezTo>
                <a:cubicBezTo>
                  <a:pt x="1119" y="0"/>
                  <a:pt x="559" y="189"/>
                  <a:pt x="0" y="378"/>
                </a:cubicBezTo>
              </a:path>
            </a:pathLst>
          </a:custGeom>
          <a:noFill/>
          <a:ln w="31750" cap="flat" cmpd="sng">
            <a:solidFill>
              <a:srgbClr val="993300"/>
            </a:solidFill>
            <a:prstDash val="sysDot"/>
            <a:miter lim="800000"/>
            <a:headEnd type="oval" w="med" len="med"/>
            <a:tailEnd type="stealth"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pic>
        <p:nvPicPr>
          <p:cNvPr id="158749" name="Picture 29" descr="图片1">
            <a:extLst>
              <a:ext uri="{FF2B5EF4-FFF2-40B4-BE49-F238E27FC236}">
                <a16:creationId xmlns:a16="http://schemas.microsoft.com/office/drawing/2014/main" id="{EB8B68B4-A41D-4C1E-9C44-DFBA38CA37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8575" y="2765425"/>
            <a:ext cx="3313113" cy="246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8750" name="Rectangle 30">
            <a:extLst>
              <a:ext uri="{FF2B5EF4-FFF2-40B4-BE49-F238E27FC236}">
                <a16:creationId xmlns:a16="http://schemas.microsoft.com/office/drawing/2014/main" id="{DA50848D-3AD3-469F-B08E-A76CAC0208C7}"/>
              </a:ext>
            </a:extLst>
          </p:cNvPr>
          <p:cNvSpPr>
            <a:spLocks noChangeArrowheads="1"/>
          </p:cNvSpPr>
          <p:nvPr/>
        </p:nvSpPr>
        <p:spPr bwMode="auto">
          <a:xfrm>
            <a:off x="5292725" y="2852738"/>
            <a:ext cx="1566863" cy="384175"/>
          </a:xfrm>
          <a:prstGeom prst="rect">
            <a:avLst/>
          </a:prstGeom>
          <a:noFill/>
          <a:ln w="9525">
            <a:noFill/>
            <a:miter lim="800000"/>
            <a:headEnd/>
            <a:tailEnd/>
          </a:ln>
          <a:effectLst/>
        </p:spPr>
        <p:txBody>
          <a:bodyPr anchor="ctr">
            <a:spAutoFit/>
          </a:bodyPr>
          <a:lstStyle/>
          <a:p>
            <a:pPr>
              <a:lnSpc>
                <a:spcPct val="80000"/>
              </a:lnSpc>
              <a:defRPr/>
            </a:pPr>
            <a:r>
              <a:rPr lang="en-US" altLang="zh-CN" sz="1600" b="1">
                <a:solidFill>
                  <a:schemeClr val="bg1"/>
                </a:solidFill>
                <a:effectLst>
                  <a:outerShdw blurRad="38100" dist="38100" dir="2700000" algn="tl">
                    <a:srgbClr val="C0C0C0"/>
                  </a:outerShdw>
                </a:effectLst>
              </a:rPr>
              <a:t>1↙</a:t>
            </a:r>
            <a:r>
              <a:rPr lang="en-US" altLang="zh-CN"/>
              <a:t> </a:t>
            </a:r>
          </a:p>
        </p:txBody>
      </p:sp>
      <p:sp>
        <p:nvSpPr>
          <p:cNvPr id="158751" name="Rectangle 31">
            <a:extLst>
              <a:ext uri="{FF2B5EF4-FFF2-40B4-BE49-F238E27FC236}">
                <a16:creationId xmlns:a16="http://schemas.microsoft.com/office/drawing/2014/main" id="{EA655D45-3E71-4FFA-B533-BE9B7EFC993B}"/>
              </a:ext>
            </a:extLst>
          </p:cNvPr>
          <p:cNvSpPr>
            <a:spLocks noChangeArrowheads="1"/>
          </p:cNvSpPr>
          <p:nvPr/>
        </p:nvSpPr>
        <p:spPr bwMode="auto">
          <a:xfrm>
            <a:off x="5292725" y="3170238"/>
            <a:ext cx="1566863" cy="384175"/>
          </a:xfrm>
          <a:prstGeom prst="rect">
            <a:avLst/>
          </a:prstGeom>
          <a:noFill/>
          <a:ln w="9525">
            <a:noFill/>
            <a:miter lim="800000"/>
            <a:headEnd/>
            <a:tailEnd/>
          </a:ln>
          <a:effectLst/>
        </p:spPr>
        <p:txBody>
          <a:bodyPr anchor="ctr">
            <a:spAutoFit/>
          </a:bodyPr>
          <a:lstStyle/>
          <a:p>
            <a:pPr>
              <a:lnSpc>
                <a:spcPct val="80000"/>
              </a:lnSpc>
              <a:defRPr/>
            </a:pPr>
            <a:r>
              <a:rPr lang="en-US" altLang="zh-CN" sz="1600" b="1">
                <a:solidFill>
                  <a:schemeClr val="bg1"/>
                </a:solidFill>
                <a:effectLst>
                  <a:outerShdw blurRad="38100" dist="38100" dir="2700000" algn="tl">
                    <a:srgbClr val="C0C0C0"/>
                  </a:outerShdw>
                </a:effectLst>
              </a:rPr>
              <a:t>Read error!</a:t>
            </a:r>
            <a:r>
              <a:rPr lang="en-US" altLang="zh-CN"/>
              <a:t> </a:t>
            </a:r>
          </a:p>
        </p:txBody>
      </p:sp>
      <p:sp>
        <p:nvSpPr>
          <p:cNvPr id="158752" name="Rectangle 32">
            <a:extLst>
              <a:ext uri="{FF2B5EF4-FFF2-40B4-BE49-F238E27FC236}">
                <a16:creationId xmlns:a16="http://schemas.microsoft.com/office/drawing/2014/main" id="{CE8E0154-27A4-4524-B84C-D1B86ECB5E99}"/>
              </a:ext>
            </a:extLst>
          </p:cNvPr>
          <p:cNvSpPr>
            <a:spLocks noChangeArrowheads="1"/>
          </p:cNvSpPr>
          <p:nvPr/>
        </p:nvSpPr>
        <p:spPr bwMode="auto">
          <a:xfrm>
            <a:off x="5283200" y="3476625"/>
            <a:ext cx="1566863" cy="384175"/>
          </a:xfrm>
          <a:prstGeom prst="rect">
            <a:avLst/>
          </a:prstGeom>
          <a:noFill/>
          <a:ln w="9525">
            <a:noFill/>
            <a:miter lim="800000"/>
            <a:headEnd/>
            <a:tailEnd/>
          </a:ln>
          <a:effectLst/>
        </p:spPr>
        <p:txBody>
          <a:bodyPr anchor="ctr">
            <a:spAutoFit/>
          </a:bodyPr>
          <a:lstStyle/>
          <a:p>
            <a:pPr>
              <a:lnSpc>
                <a:spcPct val="80000"/>
              </a:lnSpc>
              <a:defRPr/>
            </a:pPr>
            <a:r>
              <a:rPr lang="zh-CN" altLang="en-US" sz="1600" b="1">
                <a:solidFill>
                  <a:schemeClr val="bg1"/>
                </a:solidFill>
                <a:effectLst>
                  <a:outerShdw blurRad="38100" dist="38100" dir="2700000" algn="tl">
                    <a:srgbClr val="C0C0C0"/>
                  </a:outerShdw>
                </a:effectLst>
              </a:rPr>
              <a:t>－</a:t>
            </a:r>
            <a:r>
              <a:rPr lang="en-US" altLang="zh-CN" sz="1600" b="1">
                <a:solidFill>
                  <a:schemeClr val="bg1"/>
                </a:solidFill>
                <a:effectLst>
                  <a:outerShdw blurRad="38100" dist="38100" dir="2700000" algn="tl">
                    <a:srgbClr val="C0C0C0"/>
                  </a:outerShdw>
                </a:effectLst>
              </a:rPr>
              <a:t>1↙</a:t>
            </a:r>
            <a:r>
              <a:rPr lang="en-US" altLang="zh-CN"/>
              <a:t> </a:t>
            </a:r>
          </a:p>
        </p:txBody>
      </p:sp>
      <p:sp>
        <p:nvSpPr>
          <p:cNvPr id="158753" name="Rectangle 33">
            <a:extLst>
              <a:ext uri="{FF2B5EF4-FFF2-40B4-BE49-F238E27FC236}">
                <a16:creationId xmlns:a16="http://schemas.microsoft.com/office/drawing/2014/main" id="{6FA5B73D-FB38-461E-B605-7D3E5DE46D4E}"/>
              </a:ext>
            </a:extLst>
          </p:cNvPr>
          <p:cNvSpPr>
            <a:spLocks noChangeArrowheads="1"/>
          </p:cNvSpPr>
          <p:nvPr/>
        </p:nvSpPr>
        <p:spPr bwMode="auto">
          <a:xfrm>
            <a:off x="5859463" y="1062038"/>
            <a:ext cx="2879725" cy="395287"/>
          </a:xfrm>
          <a:prstGeom prst="rect">
            <a:avLst/>
          </a:prstGeom>
          <a:solidFill>
            <a:schemeClr val="accent1">
              <a:alpha val="10196"/>
            </a:schemeClr>
          </a:solidFill>
          <a:ln w="28575">
            <a:solidFill>
              <a:schemeClr val="tx1"/>
            </a:solidFill>
            <a:miter lim="800000"/>
            <a:headEnd/>
            <a:tailEnd/>
          </a:ln>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800">
                <a:solidFill>
                  <a:srgbClr val="FF00FF"/>
                </a:solidFill>
              </a:rPr>
              <a:t>illegal access exception!</a:t>
            </a:r>
            <a:r>
              <a:rPr lang="en-US" altLang="zh-CN" sz="1800">
                <a:solidFill>
                  <a:srgbClr val="FF3300"/>
                </a:solidFill>
              </a:rPr>
              <a:t>\0</a:t>
            </a:r>
          </a:p>
        </p:txBody>
      </p:sp>
      <p:sp>
        <p:nvSpPr>
          <p:cNvPr id="158754" name="Rectangle 34">
            <a:extLst>
              <a:ext uri="{FF2B5EF4-FFF2-40B4-BE49-F238E27FC236}">
                <a16:creationId xmlns:a16="http://schemas.microsoft.com/office/drawing/2014/main" id="{41B13E27-69DF-4FE7-9CF4-BB39AAF68E14}"/>
              </a:ext>
            </a:extLst>
          </p:cNvPr>
          <p:cNvSpPr>
            <a:spLocks noChangeArrowheads="1"/>
          </p:cNvSpPr>
          <p:nvPr/>
        </p:nvSpPr>
        <p:spPr bwMode="auto">
          <a:xfrm>
            <a:off x="2479675" y="1052513"/>
            <a:ext cx="1584325" cy="395287"/>
          </a:xfrm>
          <a:prstGeom prst="rect">
            <a:avLst/>
          </a:prstGeom>
          <a:solidFill>
            <a:schemeClr val="accent1">
              <a:alpha val="10196"/>
            </a:schemeClr>
          </a:solidFill>
          <a:ln w="28575">
            <a:solidFill>
              <a:schemeClr val="tx1"/>
            </a:solidFill>
            <a:miter lim="800000"/>
            <a:headEnd/>
            <a:tailEnd/>
          </a:ln>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800">
                <a:solidFill>
                  <a:srgbClr val="FF00FF"/>
                </a:solidFill>
              </a:rPr>
              <a:t>read error!</a:t>
            </a:r>
            <a:r>
              <a:rPr lang="en-US" altLang="zh-CN" sz="1800">
                <a:solidFill>
                  <a:srgbClr val="FF3300"/>
                </a:solidFill>
              </a:rPr>
              <a:t>\0</a:t>
            </a:r>
          </a:p>
        </p:txBody>
      </p:sp>
      <p:sp>
        <p:nvSpPr>
          <p:cNvPr id="158756" name="Rectangle 36">
            <a:extLst>
              <a:ext uri="{FF2B5EF4-FFF2-40B4-BE49-F238E27FC236}">
                <a16:creationId xmlns:a16="http://schemas.microsoft.com/office/drawing/2014/main" id="{9934BFB4-FF3E-46F5-A9B0-21C628DC6F11}"/>
              </a:ext>
            </a:extLst>
          </p:cNvPr>
          <p:cNvSpPr>
            <a:spLocks noChangeArrowheads="1"/>
          </p:cNvSpPr>
          <p:nvPr/>
        </p:nvSpPr>
        <p:spPr bwMode="auto">
          <a:xfrm>
            <a:off x="4130675" y="1050925"/>
            <a:ext cx="1655763" cy="395288"/>
          </a:xfrm>
          <a:prstGeom prst="rect">
            <a:avLst/>
          </a:prstGeom>
          <a:solidFill>
            <a:schemeClr val="accent1">
              <a:alpha val="10196"/>
            </a:schemeClr>
          </a:solidFill>
          <a:ln w="28575">
            <a:solidFill>
              <a:schemeClr val="tx1"/>
            </a:solidFill>
            <a:miter lim="800000"/>
            <a:headEnd/>
            <a:tailEnd/>
          </a:ln>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800">
                <a:solidFill>
                  <a:srgbClr val="FF00FF"/>
                </a:solidFill>
              </a:rPr>
              <a:t>write error!</a:t>
            </a:r>
            <a:r>
              <a:rPr lang="en-US" altLang="zh-CN" sz="1800">
                <a:solidFill>
                  <a:srgbClr val="FF3300"/>
                </a:solidFill>
              </a:rPr>
              <a:t>\0</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58728"/>
                                        </p:tgtEl>
                                        <p:attrNameLst>
                                          <p:attrName>style.visibility</p:attrName>
                                        </p:attrNameLst>
                                      </p:cBhvr>
                                      <p:to>
                                        <p:strVal val="visible"/>
                                      </p:to>
                                    </p:set>
                                    <p:anim calcmode="lin" valueType="num">
                                      <p:cBhvr>
                                        <p:cTn id="7" dur="1000" fill="hold"/>
                                        <p:tgtEl>
                                          <p:spTgt spid="158728"/>
                                        </p:tgtEl>
                                        <p:attrNameLst>
                                          <p:attrName>ppt_x</p:attrName>
                                        </p:attrNameLst>
                                      </p:cBhvr>
                                      <p:tavLst>
                                        <p:tav tm="0">
                                          <p:val>
                                            <p:strVal val="#ppt_x-.2"/>
                                          </p:val>
                                        </p:tav>
                                        <p:tav tm="100000">
                                          <p:val>
                                            <p:strVal val="#ppt_x"/>
                                          </p:val>
                                        </p:tav>
                                      </p:tavLst>
                                    </p:anim>
                                    <p:anim calcmode="lin" valueType="num">
                                      <p:cBhvr>
                                        <p:cTn id="8" dur="1000" fill="hold"/>
                                        <p:tgtEl>
                                          <p:spTgt spid="158728"/>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8728"/>
                                        </p:tgtEl>
                                      </p:cBhvr>
                                    </p:animEffect>
                                  </p:childTnLst>
                                </p:cTn>
                              </p:par>
                              <p:par>
                                <p:cTn id="10" presetID="29" presetClass="entr" presetSubtype="0" fill="hold" nodeType="withEffect">
                                  <p:stCondLst>
                                    <p:cond delay="0"/>
                                  </p:stCondLst>
                                  <p:childTnLst>
                                    <p:set>
                                      <p:cBhvr>
                                        <p:cTn id="11" dur="1" fill="hold">
                                          <p:stCondLst>
                                            <p:cond delay="0"/>
                                          </p:stCondLst>
                                        </p:cTn>
                                        <p:tgtEl>
                                          <p:spTgt spid="158741"/>
                                        </p:tgtEl>
                                        <p:attrNameLst>
                                          <p:attrName>style.visibility</p:attrName>
                                        </p:attrNameLst>
                                      </p:cBhvr>
                                      <p:to>
                                        <p:strVal val="visible"/>
                                      </p:to>
                                    </p:set>
                                    <p:anim calcmode="lin" valueType="num">
                                      <p:cBhvr>
                                        <p:cTn id="12" dur="1000" fill="hold"/>
                                        <p:tgtEl>
                                          <p:spTgt spid="158741"/>
                                        </p:tgtEl>
                                        <p:attrNameLst>
                                          <p:attrName>ppt_x</p:attrName>
                                        </p:attrNameLst>
                                      </p:cBhvr>
                                      <p:tavLst>
                                        <p:tav tm="0">
                                          <p:val>
                                            <p:strVal val="#ppt_x-.2"/>
                                          </p:val>
                                        </p:tav>
                                        <p:tav tm="100000">
                                          <p:val>
                                            <p:strVal val="#ppt_x"/>
                                          </p:val>
                                        </p:tav>
                                      </p:tavLst>
                                    </p:anim>
                                    <p:anim calcmode="lin" valueType="num">
                                      <p:cBhvr>
                                        <p:cTn id="13" dur="1000" fill="hold"/>
                                        <p:tgtEl>
                                          <p:spTgt spid="158741"/>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58741"/>
                                        </p:tgtEl>
                                      </p:cBhvr>
                                    </p:animEffect>
                                  </p:childTnLst>
                                </p:cTn>
                              </p:par>
                              <p:par>
                                <p:cTn id="15" presetID="29" presetClass="entr" presetSubtype="0" fill="hold" grpId="0" nodeType="withEffect">
                                  <p:stCondLst>
                                    <p:cond delay="0"/>
                                  </p:stCondLst>
                                  <p:childTnLst>
                                    <p:set>
                                      <p:cBhvr>
                                        <p:cTn id="16" dur="1" fill="hold">
                                          <p:stCondLst>
                                            <p:cond delay="0"/>
                                          </p:stCondLst>
                                        </p:cTn>
                                        <p:tgtEl>
                                          <p:spTgt spid="158743"/>
                                        </p:tgtEl>
                                        <p:attrNameLst>
                                          <p:attrName>style.visibility</p:attrName>
                                        </p:attrNameLst>
                                      </p:cBhvr>
                                      <p:to>
                                        <p:strVal val="visible"/>
                                      </p:to>
                                    </p:set>
                                    <p:anim calcmode="lin" valueType="num">
                                      <p:cBhvr>
                                        <p:cTn id="17" dur="1000" fill="hold"/>
                                        <p:tgtEl>
                                          <p:spTgt spid="158743"/>
                                        </p:tgtEl>
                                        <p:attrNameLst>
                                          <p:attrName>ppt_x</p:attrName>
                                        </p:attrNameLst>
                                      </p:cBhvr>
                                      <p:tavLst>
                                        <p:tav tm="0">
                                          <p:val>
                                            <p:strVal val="#ppt_x-.2"/>
                                          </p:val>
                                        </p:tav>
                                        <p:tav tm="100000">
                                          <p:val>
                                            <p:strVal val="#ppt_x"/>
                                          </p:val>
                                        </p:tav>
                                      </p:tavLst>
                                    </p:anim>
                                    <p:anim calcmode="lin" valueType="num">
                                      <p:cBhvr>
                                        <p:cTn id="18" dur="1000" fill="hold"/>
                                        <p:tgtEl>
                                          <p:spTgt spid="158743"/>
                                        </p:tgtEl>
                                        <p:attrNameLst>
                                          <p:attrName>ppt_y</p:attrName>
                                        </p:attrNameLst>
                                      </p:cBhvr>
                                      <p:tavLst>
                                        <p:tav tm="0">
                                          <p:val>
                                            <p:strVal val="#ppt_y"/>
                                          </p:val>
                                        </p:tav>
                                        <p:tav tm="100000">
                                          <p:val>
                                            <p:strVal val="#ppt_y"/>
                                          </p:val>
                                        </p:tav>
                                      </p:tavLst>
                                    </p:anim>
                                    <p:animEffect transition="in" filter="wipe(right)" prLst="gradientSize: 0.1">
                                      <p:cBhvr>
                                        <p:cTn id="19" dur="1000"/>
                                        <p:tgtEl>
                                          <p:spTgt spid="158743"/>
                                        </p:tgtEl>
                                      </p:cBhvr>
                                    </p:animEffect>
                                  </p:childTnLst>
                                </p:cTn>
                              </p:par>
                              <p:par>
                                <p:cTn id="20" presetID="29" presetClass="entr" presetSubtype="0" fill="hold" grpId="0" nodeType="withEffect">
                                  <p:stCondLst>
                                    <p:cond delay="0"/>
                                  </p:stCondLst>
                                  <p:childTnLst>
                                    <p:set>
                                      <p:cBhvr>
                                        <p:cTn id="21" dur="1" fill="hold">
                                          <p:stCondLst>
                                            <p:cond delay="0"/>
                                          </p:stCondLst>
                                        </p:cTn>
                                        <p:tgtEl>
                                          <p:spTgt spid="158742"/>
                                        </p:tgtEl>
                                        <p:attrNameLst>
                                          <p:attrName>style.visibility</p:attrName>
                                        </p:attrNameLst>
                                      </p:cBhvr>
                                      <p:to>
                                        <p:strVal val="visible"/>
                                      </p:to>
                                    </p:set>
                                    <p:anim calcmode="lin" valueType="num">
                                      <p:cBhvr>
                                        <p:cTn id="22" dur="1000" fill="hold"/>
                                        <p:tgtEl>
                                          <p:spTgt spid="158742"/>
                                        </p:tgtEl>
                                        <p:attrNameLst>
                                          <p:attrName>ppt_x</p:attrName>
                                        </p:attrNameLst>
                                      </p:cBhvr>
                                      <p:tavLst>
                                        <p:tav tm="0">
                                          <p:val>
                                            <p:strVal val="#ppt_x-.2"/>
                                          </p:val>
                                        </p:tav>
                                        <p:tav tm="100000">
                                          <p:val>
                                            <p:strVal val="#ppt_x"/>
                                          </p:val>
                                        </p:tav>
                                      </p:tavLst>
                                    </p:anim>
                                    <p:anim calcmode="lin" valueType="num">
                                      <p:cBhvr>
                                        <p:cTn id="23" dur="1000" fill="hold"/>
                                        <p:tgtEl>
                                          <p:spTgt spid="158742"/>
                                        </p:tgtEl>
                                        <p:attrNameLst>
                                          <p:attrName>ppt_y</p:attrName>
                                        </p:attrNameLst>
                                      </p:cBhvr>
                                      <p:tavLst>
                                        <p:tav tm="0">
                                          <p:val>
                                            <p:strVal val="#ppt_y"/>
                                          </p:val>
                                        </p:tav>
                                        <p:tav tm="100000">
                                          <p:val>
                                            <p:strVal val="#ppt_y"/>
                                          </p:val>
                                        </p:tav>
                                      </p:tavLst>
                                    </p:anim>
                                    <p:animEffect transition="in" filter="wipe(right)" prLst="gradientSize: 0.1">
                                      <p:cBhvr>
                                        <p:cTn id="24" dur="1000"/>
                                        <p:tgtEl>
                                          <p:spTgt spid="158742"/>
                                        </p:tgtEl>
                                      </p:cBhvr>
                                    </p:animEffect>
                                  </p:childTnLst>
                                </p:cTn>
                              </p:par>
                              <p:par>
                                <p:cTn id="25" presetID="29" presetClass="entr" presetSubtype="0" fill="hold" nodeType="withEffect">
                                  <p:stCondLst>
                                    <p:cond delay="0"/>
                                  </p:stCondLst>
                                  <p:childTnLst>
                                    <p:set>
                                      <p:cBhvr>
                                        <p:cTn id="26" dur="1" fill="hold">
                                          <p:stCondLst>
                                            <p:cond delay="0"/>
                                          </p:stCondLst>
                                        </p:cTn>
                                        <p:tgtEl>
                                          <p:spTgt spid="158745"/>
                                        </p:tgtEl>
                                        <p:attrNameLst>
                                          <p:attrName>style.visibility</p:attrName>
                                        </p:attrNameLst>
                                      </p:cBhvr>
                                      <p:to>
                                        <p:strVal val="visible"/>
                                      </p:to>
                                    </p:set>
                                    <p:anim calcmode="lin" valueType="num">
                                      <p:cBhvr>
                                        <p:cTn id="27" dur="1000" fill="hold"/>
                                        <p:tgtEl>
                                          <p:spTgt spid="158745"/>
                                        </p:tgtEl>
                                        <p:attrNameLst>
                                          <p:attrName>ppt_x</p:attrName>
                                        </p:attrNameLst>
                                      </p:cBhvr>
                                      <p:tavLst>
                                        <p:tav tm="0">
                                          <p:val>
                                            <p:strVal val="#ppt_x-.2"/>
                                          </p:val>
                                        </p:tav>
                                        <p:tav tm="100000">
                                          <p:val>
                                            <p:strVal val="#ppt_x"/>
                                          </p:val>
                                        </p:tav>
                                      </p:tavLst>
                                    </p:anim>
                                    <p:anim calcmode="lin" valueType="num">
                                      <p:cBhvr>
                                        <p:cTn id="28" dur="1000" fill="hold"/>
                                        <p:tgtEl>
                                          <p:spTgt spid="158745"/>
                                        </p:tgtEl>
                                        <p:attrNameLst>
                                          <p:attrName>ppt_y</p:attrName>
                                        </p:attrNameLst>
                                      </p:cBhvr>
                                      <p:tavLst>
                                        <p:tav tm="0">
                                          <p:val>
                                            <p:strVal val="#ppt_y"/>
                                          </p:val>
                                        </p:tav>
                                        <p:tav tm="100000">
                                          <p:val>
                                            <p:strVal val="#ppt_y"/>
                                          </p:val>
                                        </p:tav>
                                      </p:tavLst>
                                    </p:anim>
                                    <p:animEffect transition="in" filter="wipe(right)" prLst="gradientSize: 0.1">
                                      <p:cBhvr>
                                        <p:cTn id="29" dur="1000"/>
                                        <p:tgtEl>
                                          <p:spTgt spid="158745"/>
                                        </p:tgtEl>
                                      </p:cBhvr>
                                    </p:animEffect>
                                  </p:childTnLst>
                                </p:cTn>
                              </p:par>
                              <p:par>
                                <p:cTn id="30" presetID="29" presetClass="entr" presetSubtype="0" fill="hold" nodeType="withEffect">
                                  <p:stCondLst>
                                    <p:cond delay="0"/>
                                  </p:stCondLst>
                                  <p:childTnLst>
                                    <p:set>
                                      <p:cBhvr>
                                        <p:cTn id="31" dur="1" fill="hold">
                                          <p:stCondLst>
                                            <p:cond delay="0"/>
                                          </p:stCondLst>
                                        </p:cTn>
                                        <p:tgtEl>
                                          <p:spTgt spid="158746"/>
                                        </p:tgtEl>
                                        <p:attrNameLst>
                                          <p:attrName>style.visibility</p:attrName>
                                        </p:attrNameLst>
                                      </p:cBhvr>
                                      <p:to>
                                        <p:strVal val="visible"/>
                                      </p:to>
                                    </p:set>
                                    <p:anim calcmode="lin" valueType="num">
                                      <p:cBhvr>
                                        <p:cTn id="32" dur="1000" fill="hold"/>
                                        <p:tgtEl>
                                          <p:spTgt spid="158746"/>
                                        </p:tgtEl>
                                        <p:attrNameLst>
                                          <p:attrName>ppt_x</p:attrName>
                                        </p:attrNameLst>
                                      </p:cBhvr>
                                      <p:tavLst>
                                        <p:tav tm="0">
                                          <p:val>
                                            <p:strVal val="#ppt_x-.2"/>
                                          </p:val>
                                        </p:tav>
                                        <p:tav tm="100000">
                                          <p:val>
                                            <p:strVal val="#ppt_x"/>
                                          </p:val>
                                        </p:tav>
                                      </p:tavLst>
                                    </p:anim>
                                    <p:anim calcmode="lin" valueType="num">
                                      <p:cBhvr>
                                        <p:cTn id="33" dur="1000" fill="hold"/>
                                        <p:tgtEl>
                                          <p:spTgt spid="158746"/>
                                        </p:tgtEl>
                                        <p:attrNameLst>
                                          <p:attrName>ppt_y</p:attrName>
                                        </p:attrNameLst>
                                      </p:cBhvr>
                                      <p:tavLst>
                                        <p:tav tm="0">
                                          <p:val>
                                            <p:strVal val="#ppt_y"/>
                                          </p:val>
                                        </p:tav>
                                        <p:tav tm="100000">
                                          <p:val>
                                            <p:strVal val="#ppt_y"/>
                                          </p:val>
                                        </p:tav>
                                      </p:tavLst>
                                    </p:anim>
                                    <p:animEffect transition="in" filter="wipe(right)" prLst="gradientSize: 0.1">
                                      <p:cBhvr>
                                        <p:cTn id="34" dur="1000"/>
                                        <p:tgtEl>
                                          <p:spTgt spid="158746"/>
                                        </p:tgtEl>
                                      </p:cBhvr>
                                    </p:animEffect>
                                  </p:childTnLst>
                                </p:cTn>
                              </p:par>
                              <p:par>
                                <p:cTn id="35" presetID="29" presetClass="entr" presetSubtype="0" fill="hold" nodeType="withEffect">
                                  <p:stCondLst>
                                    <p:cond delay="0"/>
                                  </p:stCondLst>
                                  <p:childTnLst>
                                    <p:set>
                                      <p:cBhvr>
                                        <p:cTn id="36" dur="1" fill="hold">
                                          <p:stCondLst>
                                            <p:cond delay="0"/>
                                          </p:stCondLst>
                                        </p:cTn>
                                        <p:tgtEl>
                                          <p:spTgt spid="158747"/>
                                        </p:tgtEl>
                                        <p:attrNameLst>
                                          <p:attrName>style.visibility</p:attrName>
                                        </p:attrNameLst>
                                      </p:cBhvr>
                                      <p:to>
                                        <p:strVal val="visible"/>
                                      </p:to>
                                    </p:set>
                                    <p:anim calcmode="lin" valueType="num">
                                      <p:cBhvr>
                                        <p:cTn id="37" dur="1000" fill="hold"/>
                                        <p:tgtEl>
                                          <p:spTgt spid="158747"/>
                                        </p:tgtEl>
                                        <p:attrNameLst>
                                          <p:attrName>ppt_x</p:attrName>
                                        </p:attrNameLst>
                                      </p:cBhvr>
                                      <p:tavLst>
                                        <p:tav tm="0">
                                          <p:val>
                                            <p:strVal val="#ppt_x-.2"/>
                                          </p:val>
                                        </p:tav>
                                        <p:tav tm="100000">
                                          <p:val>
                                            <p:strVal val="#ppt_x"/>
                                          </p:val>
                                        </p:tav>
                                      </p:tavLst>
                                    </p:anim>
                                    <p:anim calcmode="lin" valueType="num">
                                      <p:cBhvr>
                                        <p:cTn id="38" dur="1000" fill="hold"/>
                                        <p:tgtEl>
                                          <p:spTgt spid="158747"/>
                                        </p:tgtEl>
                                        <p:attrNameLst>
                                          <p:attrName>ppt_y</p:attrName>
                                        </p:attrNameLst>
                                      </p:cBhvr>
                                      <p:tavLst>
                                        <p:tav tm="0">
                                          <p:val>
                                            <p:strVal val="#ppt_y"/>
                                          </p:val>
                                        </p:tav>
                                        <p:tav tm="100000">
                                          <p:val>
                                            <p:strVal val="#ppt_y"/>
                                          </p:val>
                                        </p:tav>
                                      </p:tavLst>
                                    </p:anim>
                                    <p:animEffect transition="in" filter="wipe(right)" prLst="gradientSize: 0.1">
                                      <p:cBhvr>
                                        <p:cTn id="39" dur="1000"/>
                                        <p:tgtEl>
                                          <p:spTgt spid="158747"/>
                                        </p:tgtEl>
                                      </p:cBhvr>
                                    </p:animEffect>
                                  </p:childTnLst>
                                </p:cTn>
                              </p:par>
                              <p:par>
                                <p:cTn id="40" presetID="29" presetClass="entr" presetSubtype="0" fill="hold" nodeType="withEffect">
                                  <p:stCondLst>
                                    <p:cond delay="0"/>
                                  </p:stCondLst>
                                  <p:childTnLst>
                                    <p:set>
                                      <p:cBhvr>
                                        <p:cTn id="41" dur="1" fill="hold">
                                          <p:stCondLst>
                                            <p:cond delay="0"/>
                                          </p:stCondLst>
                                        </p:cTn>
                                        <p:tgtEl>
                                          <p:spTgt spid="158748"/>
                                        </p:tgtEl>
                                        <p:attrNameLst>
                                          <p:attrName>style.visibility</p:attrName>
                                        </p:attrNameLst>
                                      </p:cBhvr>
                                      <p:to>
                                        <p:strVal val="visible"/>
                                      </p:to>
                                    </p:set>
                                    <p:anim calcmode="lin" valueType="num">
                                      <p:cBhvr>
                                        <p:cTn id="42" dur="1000" fill="hold"/>
                                        <p:tgtEl>
                                          <p:spTgt spid="158748"/>
                                        </p:tgtEl>
                                        <p:attrNameLst>
                                          <p:attrName>ppt_x</p:attrName>
                                        </p:attrNameLst>
                                      </p:cBhvr>
                                      <p:tavLst>
                                        <p:tav tm="0">
                                          <p:val>
                                            <p:strVal val="#ppt_x-.2"/>
                                          </p:val>
                                        </p:tav>
                                        <p:tav tm="100000">
                                          <p:val>
                                            <p:strVal val="#ppt_x"/>
                                          </p:val>
                                        </p:tav>
                                      </p:tavLst>
                                    </p:anim>
                                    <p:anim calcmode="lin" valueType="num">
                                      <p:cBhvr>
                                        <p:cTn id="43" dur="1000" fill="hold"/>
                                        <p:tgtEl>
                                          <p:spTgt spid="158748"/>
                                        </p:tgtEl>
                                        <p:attrNameLst>
                                          <p:attrName>ppt_y</p:attrName>
                                        </p:attrNameLst>
                                      </p:cBhvr>
                                      <p:tavLst>
                                        <p:tav tm="0">
                                          <p:val>
                                            <p:strVal val="#ppt_y"/>
                                          </p:val>
                                        </p:tav>
                                        <p:tav tm="100000">
                                          <p:val>
                                            <p:strVal val="#ppt_y"/>
                                          </p:val>
                                        </p:tav>
                                      </p:tavLst>
                                    </p:anim>
                                    <p:animEffect transition="in" filter="wipe(right)" prLst="gradientSize: 0.1">
                                      <p:cBhvr>
                                        <p:cTn id="44" dur="1000"/>
                                        <p:tgtEl>
                                          <p:spTgt spid="158748"/>
                                        </p:tgtEl>
                                      </p:cBhvr>
                                    </p:animEffect>
                                  </p:childTnLst>
                                </p:cTn>
                              </p:par>
                              <p:par>
                                <p:cTn id="45" presetID="29" presetClass="entr" presetSubtype="0" fill="hold" grpId="0" nodeType="withEffect">
                                  <p:stCondLst>
                                    <p:cond delay="0"/>
                                  </p:stCondLst>
                                  <p:childTnLst>
                                    <p:set>
                                      <p:cBhvr>
                                        <p:cTn id="46" dur="1" fill="hold">
                                          <p:stCondLst>
                                            <p:cond delay="0"/>
                                          </p:stCondLst>
                                        </p:cTn>
                                        <p:tgtEl>
                                          <p:spTgt spid="158753"/>
                                        </p:tgtEl>
                                        <p:attrNameLst>
                                          <p:attrName>style.visibility</p:attrName>
                                        </p:attrNameLst>
                                      </p:cBhvr>
                                      <p:to>
                                        <p:strVal val="visible"/>
                                      </p:to>
                                    </p:set>
                                    <p:anim calcmode="lin" valueType="num">
                                      <p:cBhvr>
                                        <p:cTn id="47" dur="1000" fill="hold"/>
                                        <p:tgtEl>
                                          <p:spTgt spid="158753"/>
                                        </p:tgtEl>
                                        <p:attrNameLst>
                                          <p:attrName>ppt_x</p:attrName>
                                        </p:attrNameLst>
                                      </p:cBhvr>
                                      <p:tavLst>
                                        <p:tav tm="0">
                                          <p:val>
                                            <p:strVal val="#ppt_x-.2"/>
                                          </p:val>
                                        </p:tav>
                                        <p:tav tm="100000">
                                          <p:val>
                                            <p:strVal val="#ppt_x"/>
                                          </p:val>
                                        </p:tav>
                                      </p:tavLst>
                                    </p:anim>
                                    <p:anim calcmode="lin" valueType="num">
                                      <p:cBhvr>
                                        <p:cTn id="48" dur="1000" fill="hold"/>
                                        <p:tgtEl>
                                          <p:spTgt spid="158753"/>
                                        </p:tgtEl>
                                        <p:attrNameLst>
                                          <p:attrName>ppt_y</p:attrName>
                                        </p:attrNameLst>
                                      </p:cBhvr>
                                      <p:tavLst>
                                        <p:tav tm="0">
                                          <p:val>
                                            <p:strVal val="#ppt_y"/>
                                          </p:val>
                                        </p:tav>
                                        <p:tav tm="100000">
                                          <p:val>
                                            <p:strVal val="#ppt_y"/>
                                          </p:val>
                                        </p:tav>
                                      </p:tavLst>
                                    </p:anim>
                                    <p:animEffect transition="in" filter="wipe(right)" prLst="gradientSize: 0.1">
                                      <p:cBhvr>
                                        <p:cTn id="49" dur="1000"/>
                                        <p:tgtEl>
                                          <p:spTgt spid="158753"/>
                                        </p:tgtEl>
                                      </p:cBhvr>
                                    </p:animEffect>
                                  </p:childTnLst>
                                </p:cTn>
                              </p:par>
                              <p:par>
                                <p:cTn id="50" presetID="29" presetClass="entr" presetSubtype="0" fill="hold" grpId="0" nodeType="withEffect">
                                  <p:stCondLst>
                                    <p:cond delay="0"/>
                                  </p:stCondLst>
                                  <p:childTnLst>
                                    <p:set>
                                      <p:cBhvr>
                                        <p:cTn id="51" dur="1" fill="hold">
                                          <p:stCondLst>
                                            <p:cond delay="0"/>
                                          </p:stCondLst>
                                        </p:cTn>
                                        <p:tgtEl>
                                          <p:spTgt spid="158754"/>
                                        </p:tgtEl>
                                        <p:attrNameLst>
                                          <p:attrName>style.visibility</p:attrName>
                                        </p:attrNameLst>
                                      </p:cBhvr>
                                      <p:to>
                                        <p:strVal val="visible"/>
                                      </p:to>
                                    </p:set>
                                    <p:anim calcmode="lin" valueType="num">
                                      <p:cBhvr>
                                        <p:cTn id="52" dur="1000" fill="hold"/>
                                        <p:tgtEl>
                                          <p:spTgt spid="158754"/>
                                        </p:tgtEl>
                                        <p:attrNameLst>
                                          <p:attrName>ppt_x</p:attrName>
                                        </p:attrNameLst>
                                      </p:cBhvr>
                                      <p:tavLst>
                                        <p:tav tm="0">
                                          <p:val>
                                            <p:strVal val="#ppt_x-.2"/>
                                          </p:val>
                                        </p:tav>
                                        <p:tav tm="100000">
                                          <p:val>
                                            <p:strVal val="#ppt_x"/>
                                          </p:val>
                                        </p:tav>
                                      </p:tavLst>
                                    </p:anim>
                                    <p:anim calcmode="lin" valueType="num">
                                      <p:cBhvr>
                                        <p:cTn id="53" dur="1000" fill="hold"/>
                                        <p:tgtEl>
                                          <p:spTgt spid="158754"/>
                                        </p:tgtEl>
                                        <p:attrNameLst>
                                          <p:attrName>ppt_y</p:attrName>
                                        </p:attrNameLst>
                                      </p:cBhvr>
                                      <p:tavLst>
                                        <p:tav tm="0">
                                          <p:val>
                                            <p:strVal val="#ppt_y"/>
                                          </p:val>
                                        </p:tav>
                                        <p:tav tm="100000">
                                          <p:val>
                                            <p:strVal val="#ppt_y"/>
                                          </p:val>
                                        </p:tav>
                                      </p:tavLst>
                                    </p:anim>
                                    <p:animEffect transition="in" filter="wipe(right)" prLst="gradientSize: 0.1">
                                      <p:cBhvr>
                                        <p:cTn id="54" dur="1000"/>
                                        <p:tgtEl>
                                          <p:spTgt spid="158754"/>
                                        </p:tgtEl>
                                      </p:cBhvr>
                                    </p:animEffect>
                                  </p:childTnLst>
                                </p:cTn>
                              </p:par>
                              <p:par>
                                <p:cTn id="55" presetID="29" presetClass="entr" presetSubtype="0" fill="hold" grpId="0" nodeType="withEffect">
                                  <p:stCondLst>
                                    <p:cond delay="0"/>
                                  </p:stCondLst>
                                  <p:childTnLst>
                                    <p:set>
                                      <p:cBhvr>
                                        <p:cTn id="56" dur="1" fill="hold">
                                          <p:stCondLst>
                                            <p:cond delay="0"/>
                                          </p:stCondLst>
                                        </p:cTn>
                                        <p:tgtEl>
                                          <p:spTgt spid="158756"/>
                                        </p:tgtEl>
                                        <p:attrNameLst>
                                          <p:attrName>style.visibility</p:attrName>
                                        </p:attrNameLst>
                                      </p:cBhvr>
                                      <p:to>
                                        <p:strVal val="visible"/>
                                      </p:to>
                                    </p:set>
                                    <p:anim calcmode="lin" valueType="num">
                                      <p:cBhvr>
                                        <p:cTn id="57" dur="1000" fill="hold"/>
                                        <p:tgtEl>
                                          <p:spTgt spid="158756"/>
                                        </p:tgtEl>
                                        <p:attrNameLst>
                                          <p:attrName>ppt_x</p:attrName>
                                        </p:attrNameLst>
                                      </p:cBhvr>
                                      <p:tavLst>
                                        <p:tav tm="0">
                                          <p:val>
                                            <p:strVal val="#ppt_x-.2"/>
                                          </p:val>
                                        </p:tav>
                                        <p:tav tm="100000">
                                          <p:val>
                                            <p:strVal val="#ppt_x"/>
                                          </p:val>
                                        </p:tav>
                                      </p:tavLst>
                                    </p:anim>
                                    <p:anim calcmode="lin" valueType="num">
                                      <p:cBhvr>
                                        <p:cTn id="58" dur="1000" fill="hold"/>
                                        <p:tgtEl>
                                          <p:spTgt spid="158756"/>
                                        </p:tgtEl>
                                        <p:attrNameLst>
                                          <p:attrName>ppt_y</p:attrName>
                                        </p:attrNameLst>
                                      </p:cBhvr>
                                      <p:tavLst>
                                        <p:tav tm="0">
                                          <p:val>
                                            <p:strVal val="#ppt_y"/>
                                          </p:val>
                                        </p:tav>
                                        <p:tav tm="100000">
                                          <p:val>
                                            <p:strVal val="#ppt_y"/>
                                          </p:val>
                                        </p:tav>
                                      </p:tavLst>
                                    </p:anim>
                                    <p:animEffect transition="in" filter="wipe(right)" prLst="gradientSize: 0.1">
                                      <p:cBhvr>
                                        <p:cTn id="59" dur="1000"/>
                                        <p:tgtEl>
                                          <p:spTgt spid="158756"/>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nodeType="clickEffect">
                                  <p:stCondLst>
                                    <p:cond delay="0"/>
                                  </p:stCondLst>
                                  <p:childTnLst>
                                    <p:set>
                                      <p:cBhvr>
                                        <p:cTn id="63" dur="1" fill="hold">
                                          <p:stCondLst>
                                            <p:cond delay="0"/>
                                          </p:stCondLst>
                                        </p:cTn>
                                        <p:tgtEl>
                                          <p:spTgt spid="158749"/>
                                        </p:tgtEl>
                                        <p:attrNameLst>
                                          <p:attrName>style.visibility</p:attrName>
                                        </p:attrNameLst>
                                      </p:cBhvr>
                                      <p:to>
                                        <p:strVal val="visible"/>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158750"/>
                                        </p:tgtEl>
                                        <p:attrNameLst>
                                          <p:attrName>style.visibility</p:attrName>
                                        </p:attrNameLst>
                                      </p:cBhvr>
                                      <p:to>
                                        <p:strVal val="visibl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158751"/>
                                        </p:tgtEl>
                                        <p:attrNameLst>
                                          <p:attrName>style.visibility</p:attrName>
                                        </p:attrNameLst>
                                      </p:cBhvr>
                                      <p:to>
                                        <p:strVal val="visible"/>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1587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8" grpId="0" animBg="1"/>
      <p:bldP spid="158743" grpId="0" animBg="1"/>
      <p:bldP spid="158742" grpId="0"/>
      <p:bldP spid="158750" grpId="0"/>
      <p:bldP spid="158751" grpId="0"/>
      <p:bldP spid="158752" grpId="0"/>
      <p:bldP spid="158753" grpId="0" animBg="1"/>
      <p:bldP spid="158754" grpId="0" animBg="1"/>
      <p:bldP spid="15875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3">
            <a:extLst>
              <a:ext uri="{FF2B5EF4-FFF2-40B4-BE49-F238E27FC236}">
                <a16:creationId xmlns:a16="http://schemas.microsoft.com/office/drawing/2014/main" id="{74FFC58A-573B-4906-A09F-EEDE4CFF0D9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8C13799D-BEB5-41F7-8F27-86BFD573F770}" type="slidenum">
              <a:rPr kumimoji="0" lang="en-US" altLang="zh-CN" sz="1800">
                <a:solidFill>
                  <a:srgbClr val="009900"/>
                </a:solidFill>
              </a:rPr>
              <a:pPr eaLnBrk="1" hangingPunct="1"/>
              <a:t>32</a:t>
            </a:fld>
            <a:endParaRPr kumimoji="0" lang="en-US" altLang="zh-CN" sz="1800">
              <a:solidFill>
                <a:srgbClr val="009900"/>
              </a:solidFill>
            </a:endParaRPr>
          </a:p>
        </p:txBody>
      </p:sp>
      <p:sp>
        <p:nvSpPr>
          <p:cNvPr id="34819" name="Text Box 120">
            <a:extLst>
              <a:ext uri="{FF2B5EF4-FFF2-40B4-BE49-F238E27FC236}">
                <a16:creationId xmlns:a16="http://schemas.microsoft.com/office/drawing/2014/main" id="{A4C68B1C-648B-4AFF-ADF5-8533CA5B1234}"/>
              </a:ext>
            </a:extLst>
          </p:cNvPr>
          <p:cNvSpPr txBox="1">
            <a:spLocks noChangeArrowheads="1"/>
          </p:cNvSpPr>
          <p:nvPr/>
        </p:nvSpPr>
        <p:spPr bwMode="auto">
          <a:xfrm>
            <a:off x="762000" y="476250"/>
            <a:ext cx="5033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b="1">
                <a:solidFill>
                  <a:srgbClr val="CC0099"/>
                </a:solidFill>
                <a:latin typeface="Times New Roman" panose="02020603050405020304" pitchFamily="18" charset="0"/>
                <a:ea typeface="黑体" panose="02010609060101010101" pitchFamily="49" charset="-122"/>
              </a:rPr>
              <a:t>8.5.2</a:t>
            </a:r>
            <a:r>
              <a:rPr lang="en-US" altLang="en-US" b="1">
                <a:solidFill>
                  <a:srgbClr val="CC0099"/>
                </a:solidFill>
                <a:latin typeface="Times New Roman" panose="02020603050405020304" pitchFamily="18" charset="0"/>
                <a:ea typeface="黑体" panose="02010609060101010101" pitchFamily="49" charset="-122"/>
              </a:rPr>
              <a:t> </a:t>
            </a:r>
            <a:r>
              <a:rPr lang="zh-CN" altLang="en-US" b="1">
                <a:solidFill>
                  <a:srgbClr val="CC0099"/>
                </a:solidFill>
                <a:latin typeface="Times New Roman" panose="02020603050405020304" pitchFamily="18" charset="0"/>
                <a:ea typeface="黑体" panose="02010609060101010101" pitchFamily="49" charset="-122"/>
              </a:rPr>
              <a:t>　多重指针 </a:t>
            </a:r>
          </a:p>
        </p:txBody>
      </p:sp>
      <p:sp>
        <p:nvSpPr>
          <p:cNvPr id="43159" name="Rectangle 151">
            <a:extLst>
              <a:ext uri="{FF2B5EF4-FFF2-40B4-BE49-F238E27FC236}">
                <a16:creationId xmlns:a16="http://schemas.microsoft.com/office/drawing/2014/main" id="{F96EAAAD-A61C-4950-86A2-0FAAB756ACD9}"/>
              </a:ext>
            </a:extLst>
          </p:cNvPr>
          <p:cNvSpPr>
            <a:spLocks noChangeArrowheads="1"/>
          </p:cNvSpPr>
          <p:nvPr/>
        </p:nvSpPr>
        <p:spPr bwMode="auto">
          <a:xfrm>
            <a:off x="684213" y="1008063"/>
            <a:ext cx="7958137" cy="1200150"/>
          </a:xfrm>
          <a:prstGeom prst="rect">
            <a:avLst/>
          </a:prstGeom>
          <a:noFill/>
          <a:ln w="9525">
            <a:noFill/>
            <a:miter lim="800000"/>
            <a:headEnd/>
            <a:tailEnd/>
          </a:ln>
          <a:effectLst/>
        </p:spPr>
        <p:txBody>
          <a:bodyPr anchor="ctr">
            <a:spAutoFit/>
          </a:bodyPr>
          <a:lstStyle/>
          <a:p>
            <a:pPr>
              <a:lnSpc>
                <a:spcPct val="120000"/>
              </a:lnSpc>
              <a:defRPr/>
            </a:pPr>
            <a:r>
              <a:rPr lang="en-US" altLang="zh-CN" sz="2000" b="1" dirty="0">
                <a:effectLst>
                  <a:outerShdw blurRad="38100" dist="38100" dir="2700000" algn="tl">
                    <a:srgbClr val="C0C0C0"/>
                  </a:outerShdw>
                </a:effectLst>
              </a:rPr>
              <a:t>       </a:t>
            </a:r>
            <a:r>
              <a:rPr lang="zh-CN" altLang="en-US" sz="2000" b="1" dirty="0">
                <a:effectLst>
                  <a:outerShdw blurRad="38100" dist="38100" dir="2700000" algn="tl">
                    <a:srgbClr val="C0C0C0"/>
                  </a:outerShdw>
                </a:effectLst>
              </a:rPr>
              <a:t>存放指针变量地址的指针变量称为二级指针变量，存放二级指针变量地址的指针变量称为三级指针变量，</a:t>
            </a:r>
            <a:r>
              <a:rPr lang="en-US" altLang="zh-CN" sz="2000" b="1" dirty="0">
                <a:effectLst>
                  <a:outerShdw blurRad="38100" dist="38100" dir="2700000" algn="tl">
                    <a:srgbClr val="C0C0C0"/>
                  </a:outerShdw>
                </a:effectLst>
              </a:rPr>
              <a:t>……..</a:t>
            </a:r>
            <a:r>
              <a:rPr lang="zh-CN" altLang="en-US" sz="2000" b="1" dirty="0">
                <a:effectLst>
                  <a:outerShdw blurRad="38100" dist="38100" dir="2700000" algn="tl">
                    <a:srgbClr val="C0C0C0"/>
                  </a:outerShdw>
                </a:effectLst>
              </a:rPr>
              <a:t>。说明形式：</a:t>
            </a:r>
            <a:endParaRPr lang="en-US" altLang="zh-CN" sz="2000" b="1" dirty="0">
              <a:effectLst>
                <a:outerShdw blurRad="38100" dist="38100" dir="2700000" algn="tl">
                  <a:srgbClr val="C0C0C0"/>
                </a:outerShdw>
              </a:effectLst>
            </a:endParaRPr>
          </a:p>
          <a:p>
            <a:pPr>
              <a:lnSpc>
                <a:spcPct val="120000"/>
              </a:lnSpc>
              <a:defRPr/>
            </a:pPr>
            <a:r>
              <a:rPr lang="en-US" altLang="zh-CN" sz="2000" b="1" dirty="0">
                <a:effectLst>
                  <a:outerShdw blurRad="38100" dist="38100" dir="2700000" algn="tl">
                    <a:srgbClr val="C0C0C0"/>
                  </a:outerShdw>
                </a:effectLst>
              </a:rPr>
              <a:t>                        </a:t>
            </a:r>
            <a:r>
              <a:rPr lang="zh-CN" altLang="en-US" sz="2000" b="1" dirty="0">
                <a:effectLst>
                  <a:outerShdw blurRad="38100" dist="38100" dir="2700000" algn="tl">
                    <a:srgbClr val="C0C0C0"/>
                  </a:outerShdw>
                </a:effectLst>
              </a:rPr>
              <a:t>     </a:t>
            </a:r>
            <a:r>
              <a:rPr lang="zh-CN" altLang="en-US" sz="2000" b="1" dirty="0">
                <a:solidFill>
                  <a:srgbClr val="FF3300"/>
                </a:solidFill>
                <a:effectLst>
                  <a:outerShdw blurRad="38100" dist="38100" dir="2700000" algn="tl">
                    <a:srgbClr val="C0C0C0"/>
                  </a:outerShdw>
                </a:effectLst>
              </a:rPr>
              <a:t>数据类型</a:t>
            </a:r>
            <a:r>
              <a:rPr lang="en-US" altLang="zh-CN" sz="2000" b="1" dirty="0">
                <a:solidFill>
                  <a:srgbClr val="FF3300"/>
                </a:solidFill>
                <a:effectLst>
                  <a:outerShdw blurRad="38100" dist="38100" dir="2700000" algn="tl">
                    <a:srgbClr val="C0C0C0"/>
                  </a:outerShdw>
                </a:effectLst>
              </a:rPr>
              <a:t>     *……*p;</a:t>
            </a:r>
            <a:endParaRPr lang="zh-CN" altLang="en-US" sz="2000" b="1" dirty="0">
              <a:effectLst>
                <a:outerShdw blurRad="38100" dist="38100" dir="2700000" algn="tl">
                  <a:srgbClr val="C0C0C0"/>
                </a:outerShdw>
              </a:effectLst>
            </a:endParaRPr>
          </a:p>
        </p:txBody>
      </p:sp>
      <p:grpSp>
        <p:nvGrpSpPr>
          <p:cNvPr id="34821" name="Group 8">
            <a:extLst>
              <a:ext uri="{FF2B5EF4-FFF2-40B4-BE49-F238E27FC236}">
                <a16:creationId xmlns:a16="http://schemas.microsoft.com/office/drawing/2014/main" id="{CA41F81E-0207-4828-91AD-DF85E6A24930}"/>
              </a:ext>
            </a:extLst>
          </p:cNvPr>
          <p:cNvGrpSpPr>
            <a:grpSpLocks/>
          </p:cNvGrpSpPr>
          <p:nvPr/>
        </p:nvGrpSpPr>
        <p:grpSpPr bwMode="auto">
          <a:xfrm>
            <a:off x="755650" y="2493963"/>
            <a:ext cx="7704138" cy="2122487"/>
            <a:chOff x="845" y="2073"/>
            <a:chExt cx="870" cy="1777"/>
          </a:xfrm>
        </p:grpSpPr>
        <p:sp>
          <p:nvSpPr>
            <p:cNvPr id="34871" name="Rectangle 6">
              <a:extLst>
                <a:ext uri="{FF2B5EF4-FFF2-40B4-BE49-F238E27FC236}">
                  <a16:creationId xmlns:a16="http://schemas.microsoft.com/office/drawing/2014/main" id="{9296367A-5BFF-4769-92F8-B0CF73C310FE}"/>
                </a:ext>
              </a:extLst>
            </p:cNvPr>
            <p:cNvSpPr>
              <a:spLocks noChangeArrowheads="1"/>
            </p:cNvSpPr>
            <p:nvPr/>
          </p:nvSpPr>
          <p:spPr bwMode="auto">
            <a:xfrm>
              <a:off x="845" y="3191"/>
              <a:ext cx="635" cy="596"/>
            </a:xfrm>
            <a:prstGeom prst="rect">
              <a:avLst/>
            </a:prstGeom>
            <a:solidFill>
              <a:schemeClr val="bg1">
                <a:alpha val="7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4872" name="Rectangle 5">
              <a:extLst>
                <a:ext uri="{FF2B5EF4-FFF2-40B4-BE49-F238E27FC236}">
                  <a16:creationId xmlns:a16="http://schemas.microsoft.com/office/drawing/2014/main" id="{D98A1BFD-EE2A-4FB9-88D8-9563C1137B75}"/>
                </a:ext>
              </a:extLst>
            </p:cNvPr>
            <p:cNvSpPr>
              <a:spLocks noChangeArrowheads="1"/>
            </p:cNvSpPr>
            <p:nvPr/>
          </p:nvSpPr>
          <p:spPr bwMode="auto">
            <a:xfrm>
              <a:off x="845" y="2073"/>
              <a:ext cx="870" cy="1777"/>
            </a:xfrm>
            <a:prstGeom prst="rect">
              <a:avLst/>
            </a:prstGeom>
            <a:solidFill>
              <a:schemeClr val="accent1">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lnSpc>
                  <a:spcPct val="110000"/>
                </a:lnSpc>
              </a:pPr>
              <a:r>
                <a:rPr lang="en-US" altLang="zh-CN" sz="2000"/>
                <a:t>#include "stdio.h"</a:t>
              </a:r>
            </a:p>
            <a:p>
              <a:pPr eaLnBrk="1" hangingPunct="1">
                <a:lnSpc>
                  <a:spcPct val="110000"/>
                </a:lnSpc>
              </a:pPr>
              <a:r>
                <a:rPr lang="en-US" altLang="zh-CN" sz="2000"/>
                <a:t>void main(void){</a:t>
              </a:r>
            </a:p>
            <a:p>
              <a:pPr eaLnBrk="1" hangingPunct="1">
                <a:lnSpc>
                  <a:spcPct val="110000"/>
                </a:lnSpc>
              </a:pPr>
              <a:r>
                <a:rPr lang="en-US" altLang="zh-CN" sz="2000"/>
                <a:t>    int  x=12345,*p1=&amp;x,**p2=&amp;p, ***p3=&amp;pp;</a:t>
              </a:r>
            </a:p>
            <a:p>
              <a:pPr eaLnBrk="1" hangingPunct="1">
                <a:lnSpc>
                  <a:spcPct val="110000"/>
                </a:lnSpc>
              </a:pPr>
              <a:r>
                <a:rPr lang="en-US" altLang="zh-CN" sz="2000"/>
                <a:t>    x=10;   *p1=20;  **p2=30;***p3=40;</a:t>
              </a:r>
            </a:p>
            <a:p>
              <a:pPr eaLnBrk="1" hangingPunct="1">
                <a:lnSpc>
                  <a:spcPct val="110000"/>
                </a:lnSpc>
              </a:pPr>
              <a:r>
                <a:rPr lang="en-US" altLang="zh-CN" sz="2000"/>
                <a:t>    printf(“x=%d\n” ,x);</a:t>
              </a:r>
            </a:p>
            <a:p>
              <a:pPr eaLnBrk="1" hangingPunct="1">
                <a:lnSpc>
                  <a:spcPct val="110000"/>
                </a:lnSpc>
              </a:pPr>
              <a:r>
                <a:rPr lang="en-US" altLang="zh-CN" sz="2000"/>
                <a:t>}</a:t>
              </a:r>
            </a:p>
          </p:txBody>
        </p:sp>
      </p:grpSp>
      <p:graphicFrame>
        <p:nvGraphicFramePr>
          <p:cNvPr id="9" name="Group 139">
            <a:extLst>
              <a:ext uri="{FF2B5EF4-FFF2-40B4-BE49-F238E27FC236}">
                <a16:creationId xmlns:a16="http://schemas.microsoft.com/office/drawing/2014/main" id="{4A58A63A-FD57-4159-8C36-51F30778DCF6}"/>
              </a:ext>
            </a:extLst>
          </p:cNvPr>
          <p:cNvGraphicFramePr>
            <a:graphicFrameLocks noGrp="1"/>
          </p:cNvGraphicFramePr>
          <p:nvPr/>
        </p:nvGraphicFramePr>
        <p:xfrm>
          <a:off x="7259638" y="5094288"/>
          <a:ext cx="1489075" cy="396875"/>
        </p:xfrm>
        <a:graphic>
          <a:graphicData uri="http://schemas.openxmlformats.org/drawingml/2006/table">
            <a:tbl>
              <a:tblPr/>
              <a:tblGrid>
                <a:gridCol w="744538">
                  <a:extLst>
                    <a:ext uri="{9D8B030D-6E8A-4147-A177-3AD203B41FA5}">
                      <a16:colId xmlns:a16="http://schemas.microsoft.com/office/drawing/2014/main" val="20000"/>
                    </a:ext>
                  </a:extLst>
                </a:gridCol>
                <a:gridCol w="744537">
                  <a:extLst>
                    <a:ext uri="{9D8B030D-6E8A-4147-A177-3AD203B41FA5}">
                      <a16:colId xmlns:a16="http://schemas.microsoft.com/office/drawing/2014/main" val="20001"/>
                    </a:ext>
                  </a:extLst>
                </a:gridCol>
              </a:tblGrid>
              <a:tr h="3968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0" i="0" u="none" strike="noStrike" cap="none" normalizeH="0" baseline="0" dirty="0">
                        <a:ln>
                          <a:noFill/>
                        </a:ln>
                        <a:solidFill>
                          <a:schemeClr val="tx1"/>
                        </a:solidFill>
                        <a:effectLst/>
                        <a:latin typeface="Tahoma" pitchFamily="34" charset="0"/>
                        <a:ea typeface="宋体" pitchFamily="2" charset="-122"/>
                      </a:endParaRPr>
                    </a:p>
                  </a:txBody>
                  <a:tcPr marT="45793" marB="4579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ysDot"/>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0" i="0" u="none" strike="noStrike" cap="none" normalizeH="0" baseline="0" dirty="0">
                        <a:ln>
                          <a:noFill/>
                        </a:ln>
                        <a:solidFill>
                          <a:schemeClr val="tx1"/>
                        </a:solidFill>
                        <a:effectLst/>
                        <a:latin typeface="Tahoma" pitchFamily="34" charset="0"/>
                        <a:ea typeface="宋体" pitchFamily="2" charset="-122"/>
                      </a:endParaRPr>
                    </a:p>
                  </a:txBody>
                  <a:tcPr marT="45793" marB="45793" horzOverflow="overflow">
                    <a:lnL w="12700" cap="flat" cmpd="sng" algn="ctr">
                      <a:solidFill>
                        <a:schemeClr val="tx1"/>
                      </a:solidFill>
                      <a:prstDash val="sysDot"/>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0" name="Text Box 147">
            <a:extLst>
              <a:ext uri="{FF2B5EF4-FFF2-40B4-BE49-F238E27FC236}">
                <a16:creationId xmlns:a16="http://schemas.microsoft.com/office/drawing/2014/main" id="{AC077039-F17D-4DF0-B2C8-8D3A058320BE}"/>
              </a:ext>
            </a:extLst>
          </p:cNvPr>
          <p:cNvSpPr txBox="1">
            <a:spLocks noChangeArrowheads="1"/>
          </p:cNvSpPr>
          <p:nvPr/>
        </p:nvSpPr>
        <p:spPr bwMode="auto">
          <a:xfrm>
            <a:off x="6889750" y="4878388"/>
            <a:ext cx="360363" cy="396875"/>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2000" b="1">
                <a:effectLst>
                  <a:outerShdw blurRad="38100" dist="38100" dir="2700000" algn="tl">
                    <a:srgbClr val="C0C0C0"/>
                  </a:outerShdw>
                </a:effectLst>
              </a:rPr>
              <a:t>x</a:t>
            </a:r>
          </a:p>
        </p:txBody>
      </p:sp>
      <p:graphicFrame>
        <p:nvGraphicFramePr>
          <p:cNvPr id="11" name="Group 148">
            <a:extLst>
              <a:ext uri="{FF2B5EF4-FFF2-40B4-BE49-F238E27FC236}">
                <a16:creationId xmlns:a16="http://schemas.microsoft.com/office/drawing/2014/main" id="{18FCAE19-95E8-400A-B98D-A3A5191D2FCC}"/>
              </a:ext>
            </a:extLst>
          </p:cNvPr>
          <p:cNvGraphicFramePr>
            <a:graphicFrameLocks noGrp="1"/>
          </p:cNvGraphicFramePr>
          <p:nvPr/>
        </p:nvGraphicFramePr>
        <p:xfrm>
          <a:off x="5292725" y="5075238"/>
          <a:ext cx="1489075" cy="396875"/>
        </p:xfrm>
        <a:graphic>
          <a:graphicData uri="http://schemas.openxmlformats.org/drawingml/2006/table">
            <a:tbl>
              <a:tblPr/>
              <a:tblGrid>
                <a:gridCol w="744538">
                  <a:extLst>
                    <a:ext uri="{9D8B030D-6E8A-4147-A177-3AD203B41FA5}">
                      <a16:colId xmlns:a16="http://schemas.microsoft.com/office/drawing/2014/main" val="20000"/>
                    </a:ext>
                  </a:extLst>
                </a:gridCol>
                <a:gridCol w="744537">
                  <a:extLst>
                    <a:ext uri="{9D8B030D-6E8A-4147-A177-3AD203B41FA5}">
                      <a16:colId xmlns:a16="http://schemas.microsoft.com/office/drawing/2014/main" val="20001"/>
                    </a:ext>
                  </a:extLst>
                </a:gridCol>
              </a:tblGrid>
              <a:tr h="3968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0" i="0" u="none" strike="noStrike" cap="none" normalizeH="0" baseline="0">
                        <a:ln>
                          <a:noFill/>
                        </a:ln>
                        <a:solidFill>
                          <a:schemeClr val="tx1"/>
                        </a:solidFill>
                        <a:effectLst/>
                        <a:latin typeface="Tahoma" pitchFamily="34" charset="0"/>
                        <a:ea typeface="宋体" pitchFamily="2" charset="-122"/>
                      </a:endParaRPr>
                    </a:p>
                  </a:txBody>
                  <a:tcPr marT="45793" marB="4579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ysDot"/>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0" i="0" u="none" strike="noStrike" cap="none" normalizeH="0" baseline="0">
                        <a:ln>
                          <a:noFill/>
                        </a:ln>
                        <a:solidFill>
                          <a:schemeClr val="tx1"/>
                        </a:solidFill>
                        <a:effectLst/>
                        <a:latin typeface="Tahoma" pitchFamily="34" charset="0"/>
                        <a:ea typeface="宋体" pitchFamily="2" charset="-122"/>
                      </a:endParaRPr>
                    </a:p>
                  </a:txBody>
                  <a:tcPr marT="45793" marB="45793" horzOverflow="overflow">
                    <a:lnL w="12700" cap="flat" cmpd="sng" algn="ctr">
                      <a:solidFill>
                        <a:schemeClr val="tx1"/>
                      </a:solidFill>
                      <a:prstDash val="sysDot"/>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2" name="Text Box 156">
            <a:extLst>
              <a:ext uri="{FF2B5EF4-FFF2-40B4-BE49-F238E27FC236}">
                <a16:creationId xmlns:a16="http://schemas.microsoft.com/office/drawing/2014/main" id="{CA45ACEC-FE10-4A4F-8D5D-FC2B8A29AA35}"/>
              </a:ext>
            </a:extLst>
          </p:cNvPr>
          <p:cNvSpPr txBox="1">
            <a:spLocks noChangeArrowheads="1"/>
          </p:cNvSpPr>
          <p:nvPr/>
        </p:nvSpPr>
        <p:spPr bwMode="auto">
          <a:xfrm>
            <a:off x="4787900" y="4818063"/>
            <a:ext cx="576263" cy="400050"/>
          </a:xfrm>
          <a:prstGeom prst="rect">
            <a:avLst/>
          </a:prstGeom>
          <a:noFill/>
          <a:ln w="9525">
            <a:noFill/>
            <a:miter lim="800000"/>
            <a:headEnd/>
            <a:tailEnd/>
          </a:ln>
          <a:effectLst/>
        </p:spPr>
        <p:txBody>
          <a:bodyPr>
            <a:spAutoFit/>
          </a:bodyPr>
          <a:lstStyle/>
          <a:p>
            <a:pPr algn="ctr">
              <a:spcBef>
                <a:spcPct val="50000"/>
              </a:spcBef>
              <a:defRPr/>
            </a:pPr>
            <a:r>
              <a:rPr lang="en-US" altLang="zh-CN" sz="2000" b="1" dirty="0">
                <a:effectLst>
                  <a:outerShdw blurRad="38100" dist="38100" dir="2700000" algn="tl">
                    <a:srgbClr val="C0C0C0"/>
                  </a:outerShdw>
                </a:effectLst>
              </a:rPr>
              <a:t>p1</a:t>
            </a:r>
          </a:p>
        </p:txBody>
      </p:sp>
      <p:sp>
        <p:nvSpPr>
          <p:cNvPr id="13" name="Text Box 157">
            <a:extLst>
              <a:ext uri="{FF2B5EF4-FFF2-40B4-BE49-F238E27FC236}">
                <a16:creationId xmlns:a16="http://schemas.microsoft.com/office/drawing/2014/main" id="{CFC7ECEC-BEB8-4C24-B056-5D1C15DED12A}"/>
              </a:ext>
            </a:extLst>
          </p:cNvPr>
          <p:cNvSpPr txBox="1">
            <a:spLocks noChangeArrowheads="1"/>
          </p:cNvSpPr>
          <p:nvPr/>
        </p:nvSpPr>
        <p:spPr bwMode="auto">
          <a:xfrm>
            <a:off x="5734050" y="5081588"/>
            <a:ext cx="576263" cy="396875"/>
          </a:xfrm>
          <a:prstGeom prst="rect">
            <a:avLst/>
          </a:prstGeom>
          <a:noFill/>
          <a:ln w="9525">
            <a:noFill/>
            <a:miter lim="800000"/>
            <a:headEnd/>
            <a:tailEnd/>
          </a:ln>
          <a:effectLst/>
        </p:spPr>
        <p:txBody>
          <a:bodyPr>
            <a:spAutoFit/>
          </a:bodyPr>
          <a:lstStyle/>
          <a:p>
            <a:pPr algn="ctr">
              <a:spcBef>
                <a:spcPct val="50000"/>
              </a:spcBef>
              <a:defRPr/>
            </a:pPr>
            <a:r>
              <a:rPr lang="en-US" altLang="zh-CN" sz="2000" b="1">
                <a:solidFill>
                  <a:srgbClr val="FF0000"/>
                </a:solidFill>
                <a:effectLst>
                  <a:outerShdw blurRad="38100" dist="38100" dir="2700000" algn="tl">
                    <a:srgbClr val="C0C0C0"/>
                  </a:outerShdw>
                </a:effectLst>
              </a:rPr>
              <a:t>&amp;</a:t>
            </a:r>
            <a:r>
              <a:rPr lang="en-US" altLang="zh-CN" sz="2000" b="1">
                <a:effectLst>
                  <a:outerShdw blurRad="38100" dist="38100" dir="2700000" algn="tl">
                    <a:srgbClr val="C0C0C0"/>
                  </a:outerShdw>
                </a:effectLst>
              </a:rPr>
              <a:t>x</a:t>
            </a:r>
          </a:p>
        </p:txBody>
      </p:sp>
      <p:grpSp>
        <p:nvGrpSpPr>
          <p:cNvPr id="3" name="Group 158">
            <a:extLst>
              <a:ext uri="{FF2B5EF4-FFF2-40B4-BE49-F238E27FC236}">
                <a16:creationId xmlns:a16="http://schemas.microsoft.com/office/drawing/2014/main" id="{4DE64EEA-6CC2-48F6-9EF6-BB091744C3DA}"/>
              </a:ext>
            </a:extLst>
          </p:cNvPr>
          <p:cNvGrpSpPr>
            <a:grpSpLocks/>
          </p:cNvGrpSpPr>
          <p:nvPr/>
        </p:nvGrpSpPr>
        <p:grpSpPr bwMode="auto">
          <a:xfrm>
            <a:off x="6372225" y="5119688"/>
            <a:ext cx="863600" cy="254000"/>
            <a:chOff x="2699" y="3974"/>
            <a:chExt cx="1088" cy="181"/>
          </a:xfrm>
        </p:grpSpPr>
        <p:sp>
          <p:nvSpPr>
            <p:cNvPr id="34869" name="Rectangle 159">
              <a:extLst>
                <a:ext uri="{FF2B5EF4-FFF2-40B4-BE49-F238E27FC236}">
                  <a16:creationId xmlns:a16="http://schemas.microsoft.com/office/drawing/2014/main" id="{CB5DBB2C-25F3-4851-B1CF-BAADC6E47A8E}"/>
                </a:ext>
              </a:extLst>
            </p:cNvPr>
            <p:cNvSpPr>
              <a:spLocks noChangeArrowheads="1"/>
            </p:cNvSpPr>
            <p:nvPr/>
          </p:nvSpPr>
          <p:spPr bwMode="auto">
            <a:xfrm>
              <a:off x="2699" y="3974"/>
              <a:ext cx="226" cy="181"/>
            </a:xfrm>
            <a:prstGeom prst="rect">
              <a:avLst/>
            </a:prstGeom>
            <a:solidFill>
              <a:schemeClr val="bg1">
                <a:alpha val="8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4870" name="Line 160">
              <a:extLst>
                <a:ext uri="{FF2B5EF4-FFF2-40B4-BE49-F238E27FC236}">
                  <a16:creationId xmlns:a16="http://schemas.microsoft.com/office/drawing/2014/main" id="{8C3012BD-C4F7-4032-9CDB-6D8B8854CA7F}"/>
                </a:ext>
              </a:extLst>
            </p:cNvPr>
            <p:cNvSpPr>
              <a:spLocks noChangeShapeType="1"/>
            </p:cNvSpPr>
            <p:nvPr/>
          </p:nvSpPr>
          <p:spPr bwMode="auto">
            <a:xfrm>
              <a:off x="2789" y="4066"/>
              <a:ext cx="998" cy="0"/>
            </a:xfrm>
            <a:prstGeom prst="line">
              <a:avLst/>
            </a:prstGeom>
            <a:noFill/>
            <a:ln w="38100">
              <a:solidFill>
                <a:srgbClr val="FF6600"/>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34842" name="TextBox 17">
            <a:extLst>
              <a:ext uri="{FF2B5EF4-FFF2-40B4-BE49-F238E27FC236}">
                <a16:creationId xmlns:a16="http://schemas.microsoft.com/office/drawing/2014/main" id="{A63E1290-5755-4C33-BC9D-34FF67F6ECCD}"/>
              </a:ext>
            </a:extLst>
          </p:cNvPr>
          <p:cNvSpPr txBox="1">
            <a:spLocks noChangeArrowheads="1"/>
          </p:cNvSpPr>
          <p:nvPr/>
        </p:nvSpPr>
        <p:spPr bwMode="auto">
          <a:xfrm>
            <a:off x="7524750" y="5056188"/>
            <a:ext cx="12954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a:latin typeface="Times New Roman" panose="02020603050405020304" pitchFamily="18" charset="0"/>
                <a:cs typeface="Times New Roman" panose="02020603050405020304" pitchFamily="18" charset="0"/>
              </a:rPr>
              <a:t>12345</a:t>
            </a:r>
            <a:endParaRPr lang="zh-CN" altLang="en-US">
              <a:latin typeface="Times New Roman" panose="02020603050405020304" pitchFamily="18" charset="0"/>
              <a:cs typeface="Times New Roman" panose="02020603050405020304" pitchFamily="18" charset="0"/>
            </a:endParaRPr>
          </a:p>
        </p:txBody>
      </p:sp>
      <p:graphicFrame>
        <p:nvGraphicFramePr>
          <p:cNvPr id="20" name="Group 148">
            <a:extLst>
              <a:ext uri="{FF2B5EF4-FFF2-40B4-BE49-F238E27FC236}">
                <a16:creationId xmlns:a16="http://schemas.microsoft.com/office/drawing/2014/main" id="{3C49633D-0665-43E5-9861-9111956875F2}"/>
              </a:ext>
            </a:extLst>
          </p:cNvPr>
          <p:cNvGraphicFramePr>
            <a:graphicFrameLocks noGrp="1"/>
          </p:cNvGraphicFramePr>
          <p:nvPr/>
        </p:nvGraphicFramePr>
        <p:xfrm>
          <a:off x="3333750" y="5070475"/>
          <a:ext cx="1489075" cy="396875"/>
        </p:xfrm>
        <a:graphic>
          <a:graphicData uri="http://schemas.openxmlformats.org/drawingml/2006/table">
            <a:tbl>
              <a:tblPr/>
              <a:tblGrid>
                <a:gridCol w="744538">
                  <a:extLst>
                    <a:ext uri="{9D8B030D-6E8A-4147-A177-3AD203B41FA5}">
                      <a16:colId xmlns:a16="http://schemas.microsoft.com/office/drawing/2014/main" val="20000"/>
                    </a:ext>
                  </a:extLst>
                </a:gridCol>
                <a:gridCol w="744537">
                  <a:extLst>
                    <a:ext uri="{9D8B030D-6E8A-4147-A177-3AD203B41FA5}">
                      <a16:colId xmlns:a16="http://schemas.microsoft.com/office/drawing/2014/main" val="20001"/>
                    </a:ext>
                  </a:extLst>
                </a:gridCol>
              </a:tblGrid>
              <a:tr h="3968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0" i="0" u="none" strike="noStrike" cap="none" normalizeH="0" baseline="0">
                        <a:ln>
                          <a:noFill/>
                        </a:ln>
                        <a:solidFill>
                          <a:schemeClr val="tx1"/>
                        </a:solidFill>
                        <a:effectLst/>
                        <a:latin typeface="Tahoma" pitchFamily="34" charset="0"/>
                        <a:ea typeface="宋体" pitchFamily="2" charset="-122"/>
                      </a:endParaRPr>
                    </a:p>
                  </a:txBody>
                  <a:tcPr marT="45793" marB="4579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ysDot"/>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0" i="0" u="none" strike="noStrike" cap="none" normalizeH="0" baseline="0">
                        <a:ln>
                          <a:noFill/>
                        </a:ln>
                        <a:solidFill>
                          <a:schemeClr val="tx1"/>
                        </a:solidFill>
                        <a:effectLst/>
                        <a:latin typeface="Tahoma" pitchFamily="34" charset="0"/>
                        <a:ea typeface="宋体" pitchFamily="2" charset="-122"/>
                      </a:endParaRPr>
                    </a:p>
                  </a:txBody>
                  <a:tcPr marT="45793" marB="45793" horzOverflow="overflow">
                    <a:lnL w="12700" cap="flat" cmpd="sng" algn="ctr">
                      <a:solidFill>
                        <a:schemeClr val="tx1"/>
                      </a:solidFill>
                      <a:prstDash val="sysDot"/>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1" name="Text Box 156">
            <a:extLst>
              <a:ext uri="{FF2B5EF4-FFF2-40B4-BE49-F238E27FC236}">
                <a16:creationId xmlns:a16="http://schemas.microsoft.com/office/drawing/2014/main" id="{7095D184-B7E7-48C8-BCDE-914E82C07ADD}"/>
              </a:ext>
            </a:extLst>
          </p:cNvPr>
          <p:cNvSpPr txBox="1">
            <a:spLocks noChangeArrowheads="1"/>
          </p:cNvSpPr>
          <p:nvPr/>
        </p:nvSpPr>
        <p:spPr bwMode="auto">
          <a:xfrm>
            <a:off x="2771775" y="4814888"/>
            <a:ext cx="576263" cy="400050"/>
          </a:xfrm>
          <a:prstGeom prst="rect">
            <a:avLst/>
          </a:prstGeom>
          <a:noFill/>
          <a:ln w="9525">
            <a:noFill/>
            <a:miter lim="800000"/>
            <a:headEnd/>
            <a:tailEnd/>
          </a:ln>
          <a:effectLst/>
        </p:spPr>
        <p:txBody>
          <a:bodyPr>
            <a:spAutoFit/>
          </a:bodyPr>
          <a:lstStyle/>
          <a:p>
            <a:pPr algn="ctr">
              <a:spcBef>
                <a:spcPct val="50000"/>
              </a:spcBef>
              <a:defRPr/>
            </a:pPr>
            <a:r>
              <a:rPr lang="en-US" altLang="zh-CN" sz="2000" b="1" dirty="0">
                <a:effectLst>
                  <a:outerShdw blurRad="38100" dist="38100" dir="2700000" algn="tl">
                    <a:srgbClr val="C0C0C0"/>
                  </a:outerShdw>
                </a:effectLst>
              </a:rPr>
              <a:t>p2</a:t>
            </a:r>
          </a:p>
        </p:txBody>
      </p:sp>
      <p:sp>
        <p:nvSpPr>
          <p:cNvPr id="22" name="Text Box 157">
            <a:extLst>
              <a:ext uri="{FF2B5EF4-FFF2-40B4-BE49-F238E27FC236}">
                <a16:creationId xmlns:a16="http://schemas.microsoft.com/office/drawing/2014/main" id="{4371E923-CFDB-4737-9A24-0C21E38C4618}"/>
              </a:ext>
            </a:extLst>
          </p:cNvPr>
          <p:cNvSpPr txBox="1">
            <a:spLocks noChangeArrowheads="1"/>
          </p:cNvSpPr>
          <p:nvPr/>
        </p:nvSpPr>
        <p:spPr bwMode="auto">
          <a:xfrm>
            <a:off x="3775075" y="5076825"/>
            <a:ext cx="576263" cy="396875"/>
          </a:xfrm>
          <a:prstGeom prst="rect">
            <a:avLst/>
          </a:prstGeom>
          <a:noFill/>
          <a:ln w="9525">
            <a:noFill/>
            <a:miter lim="800000"/>
            <a:headEnd/>
            <a:tailEnd/>
          </a:ln>
          <a:effectLst/>
        </p:spPr>
        <p:txBody>
          <a:bodyPr>
            <a:spAutoFit/>
          </a:bodyPr>
          <a:lstStyle/>
          <a:p>
            <a:pPr algn="ctr">
              <a:spcBef>
                <a:spcPct val="50000"/>
              </a:spcBef>
              <a:defRPr/>
            </a:pPr>
            <a:r>
              <a:rPr lang="en-US" altLang="zh-CN" sz="2000" b="1" dirty="0">
                <a:solidFill>
                  <a:srgbClr val="FF0000"/>
                </a:solidFill>
                <a:effectLst>
                  <a:outerShdw blurRad="38100" dist="38100" dir="2700000" algn="tl">
                    <a:srgbClr val="C0C0C0"/>
                  </a:outerShdw>
                </a:effectLst>
              </a:rPr>
              <a:t>&amp;</a:t>
            </a:r>
            <a:r>
              <a:rPr lang="en-US" altLang="zh-CN" sz="2000" b="1" dirty="0">
                <a:effectLst>
                  <a:outerShdw blurRad="38100" dist="38100" dir="2700000" algn="tl">
                    <a:srgbClr val="C0C0C0"/>
                  </a:outerShdw>
                </a:effectLst>
              </a:rPr>
              <a:t>p</a:t>
            </a:r>
          </a:p>
        </p:txBody>
      </p:sp>
      <p:grpSp>
        <p:nvGrpSpPr>
          <p:cNvPr id="4" name="Group 158">
            <a:extLst>
              <a:ext uri="{FF2B5EF4-FFF2-40B4-BE49-F238E27FC236}">
                <a16:creationId xmlns:a16="http://schemas.microsoft.com/office/drawing/2014/main" id="{8713B441-3490-4EE4-8CD3-EE1F8551AAB4}"/>
              </a:ext>
            </a:extLst>
          </p:cNvPr>
          <p:cNvGrpSpPr>
            <a:grpSpLocks/>
          </p:cNvGrpSpPr>
          <p:nvPr/>
        </p:nvGrpSpPr>
        <p:grpSpPr bwMode="auto">
          <a:xfrm>
            <a:off x="4413250" y="5114925"/>
            <a:ext cx="865188" cy="254000"/>
            <a:chOff x="2699" y="3974"/>
            <a:chExt cx="1088" cy="181"/>
          </a:xfrm>
        </p:grpSpPr>
        <p:sp>
          <p:nvSpPr>
            <p:cNvPr id="34867" name="Rectangle 159">
              <a:extLst>
                <a:ext uri="{FF2B5EF4-FFF2-40B4-BE49-F238E27FC236}">
                  <a16:creationId xmlns:a16="http://schemas.microsoft.com/office/drawing/2014/main" id="{FCFF4779-A1BB-4EC5-A7CE-1D61FD2A2B99}"/>
                </a:ext>
              </a:extLst>
            </p:cNvPr>
            <p:cNvSpPr>
              <a:spLocks noChangeArrowheads="1"/>
            </p:cNvSpPr>
            <p:nvPr/>
          </p:nvSpPr>
          <p:spPr bwMode="auto">
            <a:xfrm>
              <a:off x="2699" y="3974"/>
              <a:ext cx="226" cy="181"/>
            </a:xfrm>
            <a:prstGeom prst="rect">
              <a:avLst/>
            </a:prstGeom>
            <a:solidFill>
              <a:schemeClr val="bg1">
                <a:alpha val="8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4868" name="Line 160">
              <a:extLst>
                <a:ext uri="{FF2B5EF4-FFF2-40B4-BE49-F238E27FC236}">
                  <a16:creationId xmlns:a16="http://schemas.microsoft.com/office/drawing/2014/main" id="{8F5E1E84-A245-4C5B-A209-78912D8898C8}"/>
                </a:ext>
              </a:extLst>
            </p:cNvPr>
            <p:cNvSpPr>
              <a:spLocks noChangeShapeType="1"/>
            </p:cNvSpPr>
            <p:nvPr/>
          </p:nvSpPr>
          <p:spPr bwMode="auto">
            <a:xfrm>
              <a:off x="2789" y="4066"/>
              <a:ext cx="998" cy="0"/>
            </a:xfrm>
            <a:prstGeom prst="line">
              <a:avLst/>
            </a:prstGeom>
            <a:noFill/>
            <a:ln w="38100">
              <a:solidFill>
                <a:srgbClr val="FF6600"/>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aphicFrame>
        <p:nvGraphicFramePr>
          <p:cNvPr id="27" name="Group 148">
            <a:extLst>
              <a:ext uri="{FF2B5EF4-FFF2-40B4-BE49-F238E27FC236}">
                <a16:creationId xmlns:a16="http://schemas.microsoft.com/office/drawing/2014/main" id="{0408A84B-785C-4AB7-8B37-A9FD686A10C9}"/>
              </a:ext>
            </a:extLst>
          </p:cNvPr>
          <p:cNvGraphicFramePr>
            <a:graphicFrameLocks noGrp="1"/>
          </p:cNvGraphicFramePr>
          <p:nvPr/>
        </p:nvGraphicFramePr>
        <p:xfrm>
          <a:off x="1374775" y="5084763"/>
          <a:ext cx="1489075" cy="396875"/>
        </p:xfrm>
        <a:graphic>
          <a:graphicData uri="http://schemas.openxmlformats.org/drawingml/2006/table">
            <a:tbl>
              <a:tblPr/>
              <a:tblGrid>
                <a:gridCol w="744538">
                  <a:extLst>
                    <a:ext uri="{9D8B030D-6E8A-4147-A177-3AD203B41FA5}">
                      <a16:colId xmlns:a16="http://schemas.microsoft.com/office/drawing/2014/main" val="20000"/>
                    </a:ext>
                  </a:extLst>
                </a:gridCol>
                <a:gridCol w="744537">
                  <a:extLst>
                    <a:ext uri="{9D8B030D-6E8A-4147-A177-3AD203B41FA5}">
                      <a16:colId xmlns:a16="http://schemas.microsoft.com/office/drawing/2014/main" val="20001"/>
                    </a:ext>
                  </a:extLst>
                </a:gridCol>
              </a:tblGrid>
              <a:tr h="3968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0" i="0" u="none" strike="noStrike" cap="none" normalizeH="0" baseline="0">
                        <a:ln>
                          <a:noFill/>
                        </a:ln>
                        <a:solidFill>
                          <a:schemeClr val="tx1"/>
                        </a:solidFill>
                        <a:effectLst/>
                        <a:latin typeface="Tahoma" pitchFamily="34" charset="0"/>
                        <a:ea typeface="宋体" pitchFamily="2" charset="-122"/>
                      </a:endParaRPr>
                    </a:p>
                  </a:txBody>
                  <a:tcPr marT="45793" marB="4579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ysDot"/>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0" i="0" u="none" strike="noStrike" cap="none" normalizeH="0" baseline="0">
                        <a:ln>
                          <a:noFill/>
                        </a:ln>
                        <a:solidFill>
                          <a:schemeClr val="tx1"/>
                        </a:solidFill>
                        <a:effectLst/>
                        <a:latin typeface="Tahoma" pitchFamily="34" charset="0"/>
                        <a:ea typeface="宋体" pitchFamily="2" charset="-122"/>
                      </a:endParaRPr>
                    </a:p>
                  </a:txBody>
                  <a:tcPr marT="45793" marB="45793" horzOverflow="overflow">
                    <a:lnL w="12700" cap="flat" cmpd="sng" algn="ctr">
                      <a:solidFill>
                        <a:schemeClr val="tx1"/>
                      </a:solidFill>
                      <a:prstDash val="sysDot"/>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8" name="Text Box 156">
            <a:extLst>
              <a:ext uri="{FF2B5EF4-FFF2-40B4-BE49-F238E27FC236}">
                <a16:creationId xmlns:a16="http://schemas.microsoft.com/office/drawing/2014/main" id="{E2C8AFB7-42F5-49C0-A893-110C4B66DC65}"/>
              </a:ext>
            </a:extLst>
          </p:cNvPr>
          <p:cNvSpPr txBox="1">
            <a:spLocks noChangeArrowheads="1"/>
          </p:cNvSpPr>
          <p:nvPr/>
        </p:nvSpPr>
        <p:spPr bwMode="auto">
          <a:xfrm>
            <a:off x="611188" y="4829175"/>
            <a:ext cx="692150" cy="400050"/>
          </a:xfrm>
          <a:prstGeom prst="rect">
            <a:avLst/>
          </a:prstGeom>
          <a:noFill/>
          <a:ln w="9525">
            <a:noFill/>
            <a:miter lim="800000"/>
            <a:headEnd/>
            <a:tailEnd/>
          </a:ln>
          <a:effectLst/>
        </p:spPr>
        <p:txBody>
          <a:bodyPr>
            <a:spAutoFit/>
          </a:bodyPr>
          <a:lstStyle/>
          <a:p>
            <a:pPr algn="ctr">
              <a:spcBef>
                <a:spcPct val="50000"/>
              </a:spcBef>
              <a:defRPr/>
            </a:pPr>
            <a:r>
              <a:rPr lang="en-US" altLang="zh-CN" sz="2000" b="1" dirty="0">
                <a:effectLst>
                  <a:outerShdw blurRad="38100" dist="38100" dir="2700000" algn="tl">
                    <a:srgbClr val="C0C0C0"/>
                  </a:outerShdw>
                </a:effectLst>
              </a:rPr>
              <a:t>p3</a:t>
            </a:r>
          </a:p>
        </p:txBody>
      </p:sp>
      <p:sp>
        <p:nvSpPr>
          <p:cNvPr id="29" name="Text Box 157">
            <a:extLst>
              <a:ext uri="{FF2B5EF4-FFF2-40B4-BE49-F238E27FC236}">
                <a16:creationId xmlns:a16="http://schemas.microsoft.com/office/drawing/2014/main" id="{38C463A3-52B9-4BC7-ABE7-DD3626AAF23A}"/>
              </a:ext>
            </a:extLst>
          </p:cNvPr>
          <p:cNvSpPr txBox="1">
            <a:spLocks noChangeArrowheads="1"/>
          </p:cNvSpPr>
          <p:nvPr/>
        </p:nvSpPr>
        <p:spPr bwMode="auto">
          <a:xfrm>
            <a:off x="1692275" y="5091113"/>
            <a:ext cx="792163" cy="400050"/>
          </a:xfrm>
          <a:prstGeom prst="rect">
            <a:avLst/>
          </a:prstGeom>
          <a:noFill/>
          <a:ln w="9525">
            <a:noFill/>
            <a:miter lim="800000"/>
            <a:headEnd/>
            <a:tailEnd/>
          </a:ln>
          <a:effectLst/>
        </p:spPr>
        <p:txBody>
          <a:bodyPr>
            <a:spAutoFit/>
          </a:bodyPr>
          <a:lstStyle/>
          <a:p>
            <a:pPr algn="ctr">
              <a:spcBef>
                <a:spcPct val="50000"/>
              </a:spcBef>
              <a:defRPr/>
            </a:pPr>
            <a:r>
              <a:rPr lang="en-US" altLang="zh-CN" sz="2000" b="1" dirty="0">
                <a:solidFill>
                  <a:srgbClr val="FF0000"/>
                </a:solidFill>
                <a:effectLst>
                  <a:outerShdw blurRad="38100" dist="38100" dir="2700000" algn="tl">
                    <a:srgbClr val="C0C0C0"/>
                  </a:outerShdw>
                </a:effectLst>
              </a:rPr>
              <a:t>&amp;</a:t>
            </a:r>
            <a:r>
              <a:rPr lang="en-US" altLang="zh-CN" sz="2000" b="1" dirty="0">
                <a:effectLst>
                  <a:outerShdw blurRad="38100" dist="38100" dir="2700000" algn="tl">
                    <a:srgbClr val="C0C0C0"/>
                  </a:outerShdw>
                </a:effectLst>
              </a:rPr>
              <a:t>pp</a:t>
            </a:r>
          </a:p>
        </p:txBody>
      </p:sp>
      <p:grpSp>
        <p:nvGrpSpPr>
          <p:cNvPr id="5" name="Group 158">
            <a:extLst>
              <a:ext uri="{FF2B5EF4-FFF2-40B4-BE49-F238E27FC236}">
                <a16:creationId xmlns:a16="http://schemas.microsoft.com/office/drawing/2014/main" id="{26575536-4FBB-4C77-AB10-1787EAA9BAA1}"/>
              </a:ext>
            </a:extLst>
          </p:cNvPr>
          <p:cNvGrpSpPr>
            <a:grpSpLocks/>
          </p:cNvGrpSpPr>
          <p:nvPr/>
        </p:nvGrpSpPr>
        <p:grpSpPr bwMode="auto">
          <a:xfrm>
            <a:off x="2454275" y="5129213"/>
            <a:ext cx="865188" cy="254000"/>
            <a:chOff x="2699" y="3974"/>
            <a:chExt cx="1088" cy="181"/>
          </a:xfrm>
        </p:grpSpPr>
        <p:sp>
          <p:nvSpPr>
            <p:cNvPr id="34865" name="Rectangle 159">
              <a:extLst>
                <a:ext uri="{FF2B5EF4-FFF2-40B4-BE49-F238E27FC236}">
                  <a16:creationId xmlns:a16="http://schemas.microsoft.com/office/drawing/2014/main" id="{85A2D2A3-44E6-450B-9F5E-3DA055F8CAC8}"/>
                </a:ext>
              </a:extLst>
            </p:cNvPr>
            <p:cNvSpPr>
              <a:spLocks noChangeArrowheads="1"/>
            </p:cNvSpPr>
            <p:nvPr/>
          </p:nvSpPr>
          <p:spPr bwMode="auto">
            <a:xfrm>
              <a:off x="2699" y="3974"/>
              <a:ext cx="226" cy="181"/>
            </a:xfrm>
            <a:prstGeom prst="rect">
              <a:avLst/>
            </a:prstGeom>
            <a:solidFill>
              <a:schemeClr val="bg1">
                <a:alpha val="8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4866" name="Line 160">
              <a:extLst>
                <a:ext uri="{FF2B5EF4-FFF2-40B4-BE49-F238E27FC236}">
                  <a16:creationId xmlns:a16="http://schemas.microsoft.com/office/drawing/2014/main" id="{D3AA1C64-17CA-4AC6-83C1-36F8F4BDAC29}"/>
                </a:ext>
              </a:extLst>
            </p:cNvPr>
            <p:cNvSpPr>
              <a:spLocks noChangeShapeType="1"/>
            </p:cNvSpPr>
            <p:nvPr/>
          </p:nvSpPr>
          <p:spPr bwMode="auto">
            <a:xfrm>
              <a:off x="2789" y="4066"/>
              <a:ext cx="998" cy="0"/>
            </a:xfrm>
            <a:prstGeom prst="line">
              <a:avLst/>
            </a:prstGeom>
            <a:noFill/>
            <a:ln w="38100">
              <a:solidFill>
                <a:srgbClr val="FF6600"/>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ppt_x</p:attrName>
                                        </p:attrNameLst>
                                      </p:cBhvr>
                                      <p:tavLst>
                                        <p:tav tm="0">
                                          <p:val>
                                            <p:strVal val="#ppt_x-.2"/>
                                          </p:val>
                                        </p:tav>
                                        <p:tav tm="100000">
                                          <p:val>
                                            <p:strVal val="#ppt_x"/>
                                          </p:val>
                                        </p:tav>
                                      </p:tavLst>
                                    </p:anim>
                                    <p:anim calcmode="lin" valueType="num">
                                      <p:cBhvr>
                                        <p:cTn id="8" dur="10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9" dur="1000"/>
                                        <p:tgtEl>
                                          <p:spTgt spid="9"/>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1000" fill="hold"/>
                                        <p:tgtEl>
                                          <p:spTgt spid="10"/>
                                        </p:tgtEl>
                                        <p:attrNameLst>
                                          <p:attrName>ppt_x</p:attrName>
                                        </p:attrNameLst>
                                      </p:cBhvr>
                                      <p:tavLst>
                                        <p:tav tm="0">
                                          <p:val>
                                            <p:strVal val="#ppt_x-.2"/>
                                          </p:val>
                                        </p:tav>
                                        <p:tav tm="100000">
                                          <p:val>
                                            <p:strVal val="#ppt_x"/>
                                          </p:val>
                                        </p:tav>
                                      </p:tavLst>
                                    </p:anim>
                                    <p:anim calcmode="lin" valueType="num">
                                      <p:cBhvr>
                                        <p:cTn id="13"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9"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1000" fill="hold"/>
                                        <p:tgtEl>
                                          <p:spTgt spid="11"/>
                                        </p:tgtEl>
                                        <p:attrNameLst>
                                          <p:attrName>ppt_x</p:attrName>
                                        </p:attrNameLst>
                                      </p:cBhvr>
                                      <p:tavLst>
                                        <p:tav tm="0">
                                          <p:val>
                                            <p:strVal val="#ppt_x-.2"/>
                                          </p:val>
                                        </p:tav>
                                        <p:tav tm="100000">
                                          <p:val>
                                            <p:strVal val="#ppt_x"/>
                                          </p:val>
                                        </p:tav>
                                      </p:tavLst>
                                    </p:anim>
                                    <p:anim calcmode="lin" valueType="num">
                                      <p:cBhvr>
                                        <p:cTn id="20" dur="10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21" dur="1000"/>
                                        <p:tgtEl>
                                          <p:spTgt spid="11"/>
                                        </p:tgtEl>
                                      </p:cBhvr>
                                    </p:animEffect>
                                  </p:childTnLst>
                                </p:cTn>
                              </p:par>
                              <p:par>
                                <p:cTn id="22" presetID="29"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p:cTn id="24" dur="1000" fill="hold"/>
                                        <p:tgtEl>
                                          <p:spTgt spid="13"/>
                                        </p:tgtEl>
                                        <p:attrNameLst>
                                          <p:attrName>ppt_x</p:attrName>
                                        </p:attrNameLst>
                                      </p:cBhvr>
                                      <p:tavLst>
                                        <p:tav tm="0">
                                          <p:val>
                                            <p:strVal val="#ppt_x-.2"/>
                                          </p:val>
                                        </p:tav>
                                        <p:tav tm="100000">
                                          <p:val>
                                            <p:strVal val="#ppt_x"/>
                                          </p:val>
                                        </p:tav>
                                      </p:tavLst>
                                    </p:anim>
                                    <p:anim calcmode="lin" valueType="num">
                                      <p:cBhvr>
                                        <p:cTn id="25" dur="1000" fill="hold"/>
                                        <p:tgtEl>
                                          <p:spTgt spid="13"/>
                                        </p:tgtEl>
                                        <p:attrNameLst>
                                          <p:attrName>ppt_y</p:attrName>
                                        </p:attrNameLst>
                                      </p:cBhvr>
                                      <p:tavLst>
                                        <p:tav tm="0">
                                          <p:val>
                                            <p:strVal val="#ppt_y"/>
                                          </p:val>
                                        </p:tav>
                                        <p:tav tm="100000">
                                          <p:val>
                                            <p:strVal val="#ppt_y"/>
                                          </p:val>
                                        </p:tav>
                                      </p:tavLst>
                                    </p:anim>
                                    <p:animEffect transition="in" filter="wipe(right)" prLst="gradientSize: 0.1">
                                      <p:cBhvr>
                                        <p:cTn id="26" dur="1000"/>
                                        <p:tgtEl>
                                          <p:spTgt spid="13"/>
                                        </p:tgtEl>
                                      </p:cBhvr>
                                    </p:animEffect>
                                  </p:childTnLst>
                                </p:cTn>
                              </p:par>
                              <p:par>
                                <p:cTn id="27" presetID="29" presetClass="entr" presetSubtype="0" fill="hold" nodeType="with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p:cTn id="29" dur="1000" fill="hold"/>
                                        <p:tgtEl>
                                          <p:spTgt spid="3"/>
                                        </p:tgtEl>
                                        <p:attrNameLst>
                                          <p:attrName>ppt_x</p:attrName>
                                        </p:attrNameLst>
                                      </p:cBhvr>
                                      <p:tavLst>
                                        <p:tav tm="0">
                                          <p:val>
                                            <p:strVal val="#ppt_x-.2"/>
                                          </p:val>
                                        </p:tav>
                                        <p:tav tm="100000">
                                          <p:val>
                                            <p:strVal val="#ppt_x"/>
                                          </p:val>
                                        </p:tav>
                                      </p:tavLst>
                                    </p:anim>
                                    <p:anim calcmode="lin" valueType="num">
                                      <p:cBhvr>
                                        <p:cTn id="30"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31" dur="1000"/>
                                        <p:tgtEl>
                                          <p:spTgt spid="3"/>
                                        </p:tgtEl>
                                      </p:cBhvr>
                                    </p:animEffect>
                                  </p:childTnLst>
                                </p:cTn>
                              </p:par>
                              <p:par>
                                <p:cTn id="32" presetID="29"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p:cTn id="34" dur="1000" fill="hold"/>
                                        <p:tgtEl>
                                          <p:spTgt spid="12"/>
                                        </p:tgtEl>
                                        <p:attrNameLst>
                                          <p:attrName>ppt_x</p:attrName>
                                        </p:attrNameLst>
                                      </p:cBhvr>
                                      <p:tavLst>
                                        <p:tav tm="0">
                                          <p:val>
                                            <p:strVal val="#ppt_x-.2"/>
                                          </p:val>
                                        </p:tav>
                                        <p:tav tm="100000">
                                          <p:val>
                                            <p:strVal val="#ppt_x"/>
                                          </p:val>
                                        </p:tav>
                                      </p:tavLst>
                                    </p:anim>
                                    <p:anim calcmode="lin" valueType="num">
                                      <p:cBhvr>
                                        <p:cTn id="35" dur="1000" fill="hold"/>
                                        <p:tgtEl>
                                          <p:spTgt spid="12"/>
                                        </p:tgtEl>
                                        <p:attrNameLst>
                                          <p:attrName>ppt_y</p:attrName>
                                        </p:attrNameLst>
                                      </p:cBhvr>
                                      <p:tavLst>
                                        <p:tav tm="0">
                                          <p:val>
                                            <p:strVal val="#ppt_y"/>
                                          </p:val>
                                        </p:tav>
                                        <p:tav tm="100000">
                                          <p:val>
                                            <p:strVal val="#ppt_y"/>
                                          </p:val>
                                        </p:tav>
                                      </p:tavLst>
                                    </p:anim>
                                    <p:animEffect transition="in" filter="wipe(right)" prLst="gradientSize: 0.1">
                                      <p:cBhvr>
                                        <p:cTn id="36" dur="1000"/>
                                        <p:tgtEl>
                                          <p:spTgt spid="1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9" presetClass="entr" presetSubtype="0" fill="hold" nodeType="clickEffect">
                                  <p:stCondLst>
                                    <p:cond delay="0"/>
                                  </p:stCondLst>
                                  <p:childTnLst>
                                    <p:set>
                                      <p:cBhvr>
                                        <p:cTn id="40" dur="1" fill="hold">
                                          <p:stCondLst>
                                            <p:cond delay="0"/>
                                          </p:stCondLst>
                                        </p:cTn>
                                        <p:tgtEl>
                                          <p:spTgt spid="20"/>
                                        </p:tgtEl>
                                        <p:attrNameLst>
                                          <p:attrName>style.visibility</p:attrName>
                                        </p:attrNameLst>
                                      </p:cBhvr>
                                      <p:to>
                                        <p:strVal val="visible"/>
                                      </p:to>
                                    </p:set>
                                    <p:anim calcmode="lin" valueType="num">
                                      <p:cBhvr>
                                        <p:cTn id="41" dur="1000" fill="hold"/>
                                        <p:tgtEl>
                                          <p:spTgt spid="20"/>
                                        </p:tgtEl>
                                        <p:attrNameLst>
                                          <p:attrName>ppt_x</p:attrName>
                                        </p:attrNameLst>
                                      </p:cBhvr>
                                      <p:tavLst>
                                        <p:tav tm="0">
                                          <p:val>
                                            <p:strVal val="#ppt_x-.2"/>
                                          </p:val>
                                        </p:tav>
                                        <p:tav tm="100000">
                                          <p:val>
                                            <p:strVal val="#ppt_x"/>
                                          </p:val>
                                        </p:tav>
                                      </p:tavLst>
                                    </p:anim>
                                    <p:anim calcmode="lin" valueType="num">
                                      <p:cBhvr>
                                        <p:cTn id="42" dur="1000" fill="hold"/>
                                        <p:tgtEl>
                                          <p:spTgt spid="20"/>
                                        </p:tgtEl>
                                        <p:attrNameLst>
                                          <p:attrName>ppt_y</p:attrName>
                                        </p:attrNameLst>
                                      </p:cBhvr>
                                      <p:tavLst>
                                        <p:tav tm="0">
                                          <p:val>
                                            <p:strVal val="#ppt_y"/>
                                          </p:val>
                                        </p:tav>
                                        <p:tav tm="100000">
                                          <p:val>
                                            <p:strVal val="#ppt_y"/>
                                          </p:val>
                                        </p:tav>
                                      </p:tavLst>
                                    </p:anim>
                                    <p:animEffect transition="in" filter="wipe(right)" prLst="gradientSize: 0.1">
                                      <p:cBhvr>
                                        <p:cTn id="43" dur="1000"/>
                                        <p:tgtEl>
                                          <p:spTgt spid="20"/>
                                        </p:tgtEl>
                                      </p:cBhvr>
                                    </p:animEffect>
                                  </p:childTnLst>
                                </p:cTn>
                              </p:par>
                              <p:par>
                                <p:cTn id="44" presetID="29" presetClass="entr" presetSubtype="0" fill="hold" grpId="0" nodeType="withEffect">
                                  <p:stCondLst>
                                    <p:cond delay="0"/>
                                  </p:stCondLst>
                                  <p:childTnLst>
                                    <p:set>
                                      <p:cBhvr>
                                        <p:cTn id="45" dur="1" fill="hold">
                                          <p:stCondLst>
                                            <p:cond delay="0"/>
                                          </p:stCondLst>
                                        </p:cTn>
                                        <p:tgtEl>
                                          <p:spTgt spid="22"/>
                                        </p:tgtEl>
                                        <p:attrNameLst>
                                          <p:attrName>style.visibility</p:attrName>
                                        </p:attrNameLst>
                                      </p:cBhvr>
                                      <p:to>
                                        <p:strVal val="visible"/>
                                      </p:to>
                                    </p:set>
                                    <p:anim calcmode="lin" valueType="num">
                                      <p:cBhvr>
                                        <p:cTn id="46" dur="1000" fill="hold"/>
                                        <p:tgtEl>
                                          <p:spTgt spid="22"/>
                                        </p:tgtEl>
                                        <p:attrNameLst>
                                          <p:attrName>ppt_x</p:attrName>
                                        </p:attrNameLst>
                                      </p:cBhvr>
                                      <p:tavLst>
                                        <p:tav tm="0">
                                          <p:val>
                                            <p:strVal val="#ppt_x-.2"/>
                                          </p:val>
                                        </p:tav>
                                        <p:tav tm="100000">
                                          <p:val>
                                            <p:strVal val="#ppt_x"/>
                                          </p:val>
                                        </p:tav>
                                      </p:tavLst>
                                    </p:anim>
                                    <p:anim calcmode="lin" valueType="num">
                                      <p:cBhvr>
                                        <p:cTn id="47" dur="1000" fill="hold"/>
                                        <p:tgtEl>
                                          <p:spTgt spid="22"/>
                                        </p:tgtEl>
                                        <p:attrNameLst>
                                          <p:attrName>ppt_y</p:attrName>
                                        </p:attrNameLst>
                                      </p:cBhvr>
                                      <p:tavLst>
                                        <p:tav tm="0">
                                          <p:val>
                                            <p:strVal val="#ppt_y"/>
                                          </p:val>
                                        </p:tav>
                                        <p:tav tm="100000">
                                          <p:val>
                                            <p:strVal val="#ppt_y"/>
                                          </p:val>
                                        </p:tav>
                                      </p:tavLst>
                                    </p:anim>
                                    <p:animEffect transition="in" filter="wipe(right)" prLst="gradientSize: 0.1">
                                      <p:cBhvr>
                                        <p:cTn id="48" dur="1000"/>
                                        <p:tgtEl>
                                          <p:spTgt spid="22"/>
                                        </p:tgtEl>
                                      </p:cBhvr>
                                    </p:animEffect>
                                  </p:childTnLst>
                                </p:cTn>
                              </p:par>
                              <p:par>
                                <p:cTn id="49" presetID="29" presetClass="entr" presetSubtype="0" fill="hold" nodeType="withEffect">
                                  <p:stCondLst>
                                    <p:cond delay="0"/>
                                  </p:stCondLst>
                                  <p:childTnLst>
                                    <p:set>
                                      <p:cBhvr>
                                        <p:cTn id="50" dur="1" fill="hold">
                                          <p:stCondLst>
                                            <p:cond delay="0"/>
                                          </p:stCondLst>
                                        </p:cTn>
                                        <p:tgtEl>
                                          <p:spTgt spid="4"/>
                                        </p:tgtEl>
                                        <p:attrNameLst>
                                          <p:attrName>style.visibility</p:attrName>
                                        </p:attrNameLst>
                                      </p:cBhvr>
                                      <p:to>
                                        <p:strVal val="visible"/>
                                      </p:to>
                                    </p:set>
                                    <p:anim calcmode="lin" valueType="num">
                                      <p:cBhvr>
                                        <p:cTn id="51" dur="1000" fill="hold"/>
                                        <p:tgtEl>
                                          <p:spTgt spid="4"/>
                                        </p:tgtEl>
                                        <p:attrNameLst>
                                          <p:attrName>ppt_x</p:attrName>
                                        </p:attrNameLst>
                                      </p:cBhvr>
                                      <p:tavLst>
                                        <p:tav tm="0">
                                          <p:val>
                                            <p:strVal val="#ppt_x-.2"/>
                                          </p:val>
                                        </p:tav>
                                        <p:tav tm="100000">
                                          <p:val>
                                            <p:strVal val="#ppt_x"/>
                                          </p:val>
                                        </p:tav>
                                      </p:tavLst>
                                    </p:anim>
                                    <p:anim calcmode="lin" valueType="num">
                                      <p:cBhvr>
                                        <p:cTn id="52"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53" dur="1000"/>
                                        <p:tgtEl>
                                          <p:spTgt spid="4"/>
                                        </p:tgtEl>
                                      </p:cBhvr>
                                    </p:animEffect>
                                  </p:childTnLst>
                                </p:cTn>
                              </p:par>
                              <p:par>
                                <p:cTn id="54" presetID="29" presetClass="entr" presetSubtype="0" fill="hold" grpId="0" nodeType="withEffect">
                                  <p:stCondLst>
                                    <p:cond delay="0"/>
                                  </p:stCondLst>
                                  <p:childTnLst>
                                    <p:set>
                                      <p:cBhvr>
                                        <p:cTn id="55" dur="1" fill="hold">
                                          <p:stCondLst>
                                            <p:cond delay="0"/>
                                          </p:stCondLst>
                                        </p:cTn>
                                        <p:tgtEl>
                                          <p:spTgt spid="21"/>
                                        </p:tgtEl>
                                        <p:attrNameLst>
                                          <p:attrName>style.visibility</p:attrName>
                                        </p:attrNameLst>
                                      </p:cBhvr>
                                      <p:to>
                                        <p:strVal val="visible"/>
                                      </p:to>
                                    </p:set>
                                    <p:anim calcmode="lin" valueType="num">
                                      <p:cBhvr>
                                        <p:cTn id="56" dur="1000" fill="hold"/>
                                        <p:tgtEl>
                                          <p:spTgt spid="21"/>
                                        </p:tgtEl>
                                        <p:attrNameLst>
                                          <p:attrName>ppt_x</p:attrName>
                                        </p:attrNameLst>
                                      </p:cBhvr>
                                      <p:tavLst>
                                        <p:tav tm="0">
                                          <p:val>
                                            <p:strVal val="#ppt_x-.2"/>
                                          </p:val>
                                        </p:tav>
                                        <p:tav tm="100000">
                                          <p:val>
                                            <p:strVal val="#ppt_x"/>
                                          </p:val>
                                        </p:tav>
                                      </p:tavLst>
                                    </p:anim>
                                    <p:anim calcmode="lin" valueType="num">
                                      <p:cBhvr>
                                        <p:cTn id="57" dur="1000" fill="hold"/>
                                        <p:tgtEl>
                                          <p:spTgt spid="21"/>
                                        </p:tgtEl>
                                        <p:attrNameLst>
                                          <p:attrName>ppt_y</p:attrName>
                                        </p:attrNameLst>
                                      </p:cBhvr>
                                      <p:tavLst>
                                        <p:tav tm="0">
                                          <p:val>
                                            <p:strVal val="#ppt_y"/>
                                          </p:val>
                                        </p:tav>
                                        <p:tav tm="100000">
                                          <p:val>
                                            <p:strVal val="#ppt_y"/>
                                          </p:val>
                                        </p:tav>
                                      </p:tavLst>
                                    </p:anim>
                                    <p:animEffect transition="in" filter="wipe(right)" prLst="gradientSize: 0.1">
                                      <p:cBhvr>
                                        <p:cTn id="58" dur="1000"/>
                                        <p:tgtEl>
                                          <p:spTgt spid="21"/>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9" presetClass="entr" presetSubtype="0" fill="hold" nodeType="clickEffect">
                                  <p:stCondLst>
                                    <p:cond delay="0"/>
                                  </p:stCondLst>
                                  <p:childTnLst>
                                    <p:set>
                                      <p:cBhvr>
                                        <p:cTn id="62" dur="1" fill="hold">
                                          <p:stCondLst>
                                            <p:cond delay="0"/>
                                          </p:stCondLst>
                                        </p:cTn>
                                        <p:tgtEl>
                                          <p:spTgt spid="27"/>
                                        </p:tgtEl>
                                        <p:attrNameLst>
                                          <p:attrName>style.visibility</p:attrName>
                                        </p:attrNameLst>
                                      </p:cBhvr>
                                      <p:to>
                                        <p:strVal val="visible"/>
                                      </p:to>
                                    </p:set>
                                    <p:anim calcmode="lin" valueType="num">
                                      <p:cBhvr>
                                        <p:cTn id="63" dur="1000" fill="hold"/>
                                        <p:tgtEl>
                                          <p:spTgt spid="27"/>
                                        </p:tgtEl>
                                        <p:attrNameLst>
                                          <p:attrName>ppt_x</p:attrName>
                                        </p:attrNameLst>
                                      </p:cBhvr>
                                      <p:tavLst>
                                        <p:tav tm="0">
                                          <p:val>
                                            <p:strVal val="#ppt_x-.2"/>
                                          </p:val>
                                        </p:tav>
                                        <p:tav tm="100000">
                                          <p:val>
                                            <p:strVal val="#ppt_x"/>
                                          </p:val>
                                        </p:tav>
                                      </p:tavLst>
                                    </p:anim>
                                    <p:anim calcmode="lin" valueType="num">
                                      <p:cBhvr>
                                        <p:cTn id="64" dur="1000" fill="hold"/>
                                        <p:tgtEl>
                                          <p:spTgt spid="27"/>
                                        </p:tgtEl>
                                        <p:attrNameLst>
                                          <p:attrName>ppt_y</p:attrName>
                                        </p:attrNameLst>
                                      </p:cBhvr>
                                      <p:tavLst>
                                        <p:tav tm="0">
                                          <p:val>
                                            <p:strVal val="#ppt_y"/>
                                          </p:val>
                                        </p:tav>
                                        <p:tav tm="100000">
                                          <p:val>
                                            <p:strVal val="#ppt_y"/>
                                          </p:val>
                                        </p:tav>
                                      </p:tavLst>
                                    </p:anim>
                                    <p:animEffect transition="in" filter="wipe(right)" prLst="gradientSize: 0.1">
                                      <p:cBhvr>
                                        <p:cTn id="65" dur="1000"/>
                                        <p:tgtEl>
                                          <p:spTgt spid="27"/>
                                        </p:tgtEl>
                                      </p:cBhvr>
                                    </p:animEffect>
                                  </p:childTnLst>
                                </p:cTn>
                              </p:par>
                              <p:par>
                                <p:cTn id="66" presetID="29" presetClass="entr" presetSubtype="0" fill="hold" grpId="0" nodeType="withEffect">
                                  <p:stCondLst>
                                    <p:cond delay="0"/>
                                  </p:stCondLst>
                                  <p:childTnLst>
                                    <p:set>
                                      <p:cBhvr>
                                        <p:cTn id="67" dur="1" fill="hold">
                                          <p:stCondLst>
                                            <p:cond delay="0"/>
                                          </p:stCondLst>
                                        </p:cTn>
                                        <p:tgtEl>
                                          <p:spTgt spid="29"/>
                                        </p:tgtEl>
                                        <p:attrNameLst>
                                          <p:attrName>style.visibility</p:attrName>
                                        </p:attrNameLst>
                                      </p:cBhvr>
                                      <p:to>
                                        <p:strVal val="visible"/>
                                      </p:to>
                                    </p:set>
                                    <p:anim calcmode="lin" valueType="num">
                                      <p:cBhvr>
                                        <p:cTn id="68" dur="1000" fill="hold"/>
                                        <p:tgtEl>
                                          <p:spTgt spid="29"/>
                                        </p:tgtEl>
                                        <p:attrNameLst>
                                          <p:attrName>ppt_x</p:attrName>
                                        </p:attrNameLst>
                                      </p:cBhvr>
                                      <p:tavLst>
                                        <p:tav tm="0">
                                          <p:val>
                                            <p:strVal val="#ppt_x-.2"/>
                                          </p:val>
                                        </p:tav>
                                        <p:tav tm="100000">
                                          <p:val>
                                            <p:strVal val="#ppt_x"/>
                                          </p:val>
                                        </p:tav>
                                      </p:tavLst>
                                    </p:anim>
                                    <p:anim calcmode="lin" valueType="num">
                                      <p:cBhvr>
                                        <p:cTn id="69" dur="1000" fill="hold"/>
                                        <p:tgtEl>
                                          <p:spTgt spid="29"/>
                                        </p:tgtEl>
                                        <p:attrNameLst>
                                          <p:attrName>ppt_y</p:attrName>
                                        </p:attrNameLst>
                                      </p:cBhvr>
                                      <p:tavLst>
                                        <p:tav tm="0">
                                          <p:val>
                                            <p:strVal val="#ppt_y"/>
                                          </p:val>
                                        </p:tav>
                                        <p:tav tm="100000">
                                          <p:val>
                                            <p:strVal val="#ppt_y"/>
                                          </p:val>
                                        </p:tav>
                                      </p:tavLst>
                                    </p:anim>
                                    <p:animEffect transition="in" filter="wipe(right)" prLst="gradientSize: 0.1">
                                      <p:cBhvr>
                                        <p:cTn id="70" dur="1000"/>
                                        <p:tgtEl>
                                          <p:spTgt spid="29"/>
                                        </p:tgtEl>
                                      </p:cBhvr>
                                    </p:animEffect>
                                  </p:childTnLst>
                                </p:cTn>
                              </p:par>
                              <p:par>
                                <p:cTn id="71" presetID="29" presetClass="entr" presetSubtype="0" fill="hold" nodeType="withEffect">
                                  <p:stCondLst>
                                    <p:cond delay="0"/>
                                  </p:stCondLst>
                                  <p:childTnLst>
                                    <p:set>
                                      <p:cBhvr>
                                        <p:cTn id="72" dur="1" fill="hold">
                                          <p:stCondLst>
                                            <p:cond delay="0"/>
                                          </p:stCondLst>
                                        </p:cTn>
                                        <p:tgtEl>
                                          <p:spTgt spid="5"/>
                                        </p:tgtEl>
                                        <p:attrNameLst>
                                          <p:attrName>style.visibility</p:attrName>
                                        </p:attrNameLst>
                                      </p:cBhvr>
                                      <p:to>
                                        <p:strVal val="visible"/>
                                      </p:to>
                                    </p:set>
                                    <p:anim calcmode="lin" valueType="num">
                                      <p:cBhvr>
                                        <p:cTn id="73" dur="1000" fill="hold"/>
                                        <p:tgtEl>
                                          <p:spTgt spid="5"/>
                                        </p:tgtEl>
                                        <p:attrNameLst>
                                          <p:attrName>ppt_x</p:attrName>
                                        </p:attrNameLst>
                                      </p:cBhvr>
                                      <p:tavLst>
                                        <p:tav tm="0">
                                          <p:val>
                                            <p:strVal val="#ppt_x-.2"/>
                                          </p:val>
                                        </p:tav>
                                        <p:tav tm="100000">
                                          <p:val>
                                            <p:strVal val="#ppt_x"/>
                                          </p:val>
                                        </p:tav>
                                      </p:tavLst>
                                    </p:anim>
                                    <p:anim calcmode="lin" valueType="num">
                                      <p:cBhvr>
                                        <p:cTn id="74"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75" dur="1000"/>
                                        <p:tgtEl>
                                          <p:spTgt spid="5"/>
                                        </p:tgtEl>
                                      </p:cBhvr>
                                    </p:animEffect>
                                  </p:childTnLst>
                                </p:cTn>
                              </p:par>
                              <p:par>
                                <p:cTn id="76" presetID="29" presetClass="entr" presetSubtype="0" fill="hold" grpId="0" nodeType="withEffect">
                                  <p:stCondLst>
                                    <p:cond delay="0"/>
                                  </p:stCondLst>
                                  <p:childTnLst>
                                    <p:set>
                                      <p:cBhvr>
                                        <p:cTn id="77" dur="1" fill="hold">
                                          <p:stCondLst>
                                            <p:cond delay="0"/>
                                          </p:stCondLst>
                                        </p:cTn>
                                        <p:tgtEl>
                                          <p:spTgt spid="28"/>
                                        </p:tgtEl>
                                        <p:attrNameLst>
                                          <p:attrName>style.visibility</p:attrName>
                                        </p:attrNameLst>
                                      </p:cBhvr>
                                      <p:to>
                                        <p:strVal val="visible"/>
                                      </p:to>
                                    </p:set>
                                    <p:anim calcmode="lin" valueType="num">
                                      <p:cBhvr>
                                        <p:cTn id="78" dur="1000" fill="hold"/>
                                        <p:tgtEl>
                                          <p:spTgt spid="28"/>
                                        </p:tgtEl>
                                        <p:attrNameLst>
                                          <p:attrName>ppt_x</p:attrName>
                                        </p:attrNameLst>
                                      </p:cBhvr>
                                      <p:tavLst>
                                        <p:tav tm="0">
                                          <p:val>
                                            <p:strVal val="#ppt_x-.2"/>
                                          </p:val>
                                        </p:tav>
                                        <p:tav tm="100000">
                                          <p:val>
                                            <p:strVal val="#ppt_x"/>
                                          </p:val>
                                        </p:tav>
                                      </p:tavLst>
                                    </p:anim>
                                    <p:anim calcmode="lin" valueType="num">
                                      <p:cBhvr>
                                        <p:cTn id="79" dur="1000" fill="hold"/>
                                        <p:tgtEl>
                                          <p:spTgt spid="28"/>
                                        </p:tgtEl>
                                        <p:attrNameLst>
                                          <p:attrName>ppt_y</p:attrName>
                                        </p:attrNameLst>
                                      </p:cBhvr>
                                      <p:tavLst>
                                        <p:tav tm="0">
                                          <p:val>
                                            <p:strVal val="#ppt_y"/>
                                          </p:val>
                                        </p:tav>
                                        <p:tav tm="100000">
                                          <p:val>
                                            <p:strVal val="#ppt_y"/>
                                          </p:val>
                                        </p:tav>
                                      </p:tavLst>
                                    </p:anim>
                                    <p:animEffect transition="in" filter="wipe(right)" prLst="gradientSize: 0.1">
                                      <p:cBhvr>
                                        <p:cTn id="80"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p:bldP spid="21" grpId="0"/>
      <p:bldP spid="22" grpId="0"/>
      <p:bldP spid="28" grpId="0"/>
      <p:bldP spid="2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3">
            <a:extLst>
              <a:ext uri="{FF2B5EF4-FFF2-40B4-BE49-F238E27FC236}">
                <a16:creationId xmlns:a16="http://schemas.microsoft.com/office/drawing/2014/main" id="{702601CD-A70D-4FF2-B0FC-265DE9CCD55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133298C3-09B2-475D-A51E-9E25E247E4C7}" type="slidenum">
              <a:rPr kumimoji="0" lang="en-US" altLang="zh-CN" sz="1800">
                <a:solidFill>
                  <a:srgbClr val="009900"/>
                </a:solidFill>
              </a:rPr>
              <a:pPr eaLnBrk="1" hangingPunct="1"/>
              <a:t>33</a:t>
            </a:fld>
            <a:endParaRPr kumimoji="0" lang="en-US" altLang="zh-CN" sz="1800">
              <a:solidFill>
                <a:srgbClr val="009900"/>
              </a:solidFill>
            </a:endParaRPr>
          </a:p>
        </p:txBody>
      </p:sp>
      <p:sp>
        <p:nvSpPr>
          <p:cNvPr id="35843" name="AutoShape 11">
            <a:hlinkClick r:id="rId2" action="ppaction://hlinksldjump" highlightClick="1"/>
            <a:extLst>
              <a:ext uri="{FF2B5EF4-FFF2-40B4-BE49-F238E27FC236}">
                <a16:creationId xmlns:a16="http://schemas.microsoft.com/office/drawing/2014/main" id="{B5F5BCC5-B751-4E0C-A28A-7ADDBE1CDE65}"/>
              </a:ext>
            </a:extLst>
          </p:cNvPr>
          <p:cNvSpPr>
            <a:spLocks noChangeArrowheads="1"/>
          </p:cNvSpPr>
          <p:nvPr/>
        </p:nvSpPr>
        <p:spPr bwMode="auto">
          <a:xfrm>
            <a:off x="8829675" y="6477000"/>
            <a:ext cx="228600" cy="228600"/>
          </a:xfrm>
          <a:prstGeom prst="actionButtonBackPrevious">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5844" name="Rectangle 12">
            <a:extLst>
              <a:ext uri="{FF2B5EF4-FFF2-40B4-BE49-F238E27FC236}">
                <a16:creationId xmlns:a16="http://schemas.microsoft.com/office/drawing/2014/main" id="{8024BD6C-42F5-45AD-9103-D850C235B767}"/>
              </a:ext>
            </a:extLst>
          </p:cNvPr>
          <p:cNvSpPr>
            <a:spLocks noChangeArrowheads="1"/>
          </p:cNvSpPr>
          <p:nvPr/>
        </p:nvSpPr>
        <p:spPr bwMode="auto">
          <a:xfrm>
            <a:off x="723900" y="620713"/>
            <a:ext cx="68722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800" b="1">
                <a:solidFill>
                  <a:srgbClr val="0000FF"/>
                </a:solidFill>
                <a:latin typeface="Times New Roman" panose="02020603050405020304" pitchFamily="18" charset="0"/>
                <a:ea typeface="黑体" panose="02010609060101010101" pitchFamily="49" charset="-122"/>
              </a:rPr>
              <a:t>8.6</a:t>
            </a:r>
            <a:r>
              <a:rPr lang="zh-CN" altLang="en-US" sz="2800" b="1">
                <a:solidFill>
                  <a:srgbClr val="0000FF"/>
                </a:solidFill>
                <a:latin typeface="Times New Roman" panose="02020603050405020304" pitchFamily="18" charset="0"/>
                <a:ea typeface="黑体" panose="02010609060101010101" pitchFamily="49" charset="-122"/>
              </a:rPr>
              <a:t>　带参数的</a:t>
            </a:r>
            <a:r>
              <a:rPr lang="en-US" altLang="zh-CN" sz="2800" b="1">
                <a:solidFill>
                  <a:srgbClr val="0000FF"/>
                </a:solidFill>
                <a:ea typeface="黑体" panose="02010609060101010101" pitchFamily="49" charset="-122"/>
              </a:rPr>
              <a:t>main</a:t>
            </a:r>
            <a:r>
              <a:rPr lang="zh-CN" altLang="en-US" sz="2800" b="1">
                <a:solidFill>
                  <a:srgbClr val="0000FF"/>
                </a:solidFill>
                <a:latin typeface="Times New Roman" panose="02020603050405020304" pitchFamily="18" charset="0"/>
                <a:ea typeface="黑体" panose="02010609060101010101" pitchFamily="49" charset="-122"/>
              </a:rPr>
              <a:t>函数</a:t>
            </a:r>
            <a:r>
              <a:rPr lang="zh-CN" altLang="en-US" sz="4400">
                <a:solidFill>
                  <a:schemeClr val="tx2"/>
                </a:solidFill>
              </a:rPr>
              <a:t> </a:t>
            </a:r>
          </a:p>
        </p:txBody>
      </p:sp>
      <p:sp>
        <p:nvSpPr>
          <p:cNvPr id="35845" name="Text Box 17">
            <a:extLst>
              <a:ext uri="{FF2B5EF4-FFF2-40B4-BE49-F238E27FC236}">
                <a16:creationId xmlns:a16="http://schemas.microsoft.com/office/drawing/2014/main" id="{3BA8B0AF-0AC1-4756-99F4-5514F6EA5D0F}"/>
              </a:ext>
            </a:extLst>
          </p:cNvPr>
          <p:cNvSpPr txBox="1">
            <a:spLocks noChangeArrowheads="1"/>
          </p:cNvSpPr>
          <p:nvPr/>
        </p:nvSpPr>
        <p:spPr bwMode="auto">
          <a:xfrm flipH="1">
            <a:off x="8480425" y="5999163"/>
            <a:ext cx="5111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1000" u="sng">
                <a:hlinkClick r:id="rId2" action="ppaction://hlinksldjump"/>
              </a:rPr>
              <a:t>目录</a:t>
            </a:r>
            <a:endParaRPr lang="zh-CN" altLang="en-US" sz="1000" u="sng"/>
          </a:p>
        </p:txBody>
      </p:sp>
      <p:sp>
        <p:nvSpPr>
          <p:cNvPr id="35846" name="Text Box 18">
            <a:extLst>
              <a:ext uri="{FF2B5EF4-FFF2-40B4-BE49-F238E27FC236}">
                <a16:creationId xmlns:a16="http://schemas.microsoft.com/office/drawing/2014/main" id="{F74D2BD1-8AE7-40D3-8394-9578DBB98C9F}"/>
              </a:ext>
            </a:extLst>
          </p:cNvPr>
          <p:cNvSpPr txBox="1">
            <a:spLocks noChangeArrowheads="1"/>
          </p:cNvSpPr>
          <p:nvPr/>
        </p:nvSpPr>
        <p:spPr bwMode="auto">
          <a:xfrm>
            <a:off x="762000" y="1125538"/>
            <a:ext cx="5033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b="1">
                <a:solidFill>
                  <a:srgbClr val="CC0099"/>
                </a:solidFill>
                <a:latin typeface="Times New Roman" panose="02020603050405020304" pitchFamily="18" charset="0"/>
                <a:ea typeface="黑体" panose="02010609060101010101" pitchFamily="49" charset="-122"/>
              </a:rPr>
              <a:t>8.6.1</a:t>
            </a:r>
            <a:r>
              <a:rPr lang="en-US" altLang="en-US" b="1">
                <a:solidFill>
                  <a:srgbClr val="CC0099"/>
                </a:solidFill>
                <a:latin typeface="Times New Roman" panose="02020603050405020304" pitchFamily="18" charset="0"/>
                <a:ea typeface="黑体" panose="02010609060101010101" pitchFamily="49" charset="-122"/>
              </a:rPr>
              <a:t> </a:t>
            </a:r>
            <a:r>
              <a:rPr lang="zh-CN" altLang="en-US" b="1">
                <a:solidFill>
                  <a:srgbClr val="CC0099"/>
                </a:solidFill>
                <a:latin typeface="Times New Roman" panose="02020603050405020304" pitchFamily="18" charset="0"/>
                <a:ea typeface="黑体" panose="02010609060101010101" pitchFamily="49" charset="-122"/>
              </a:rPr>
              <a:t>　命令行参数 </a:t>
            </a:r>
          </a:p>
        </p:txBody>
      </p:sp>
      <p:sp>
        <p:nvSpPr>
          <p:cNvPr id="67603" name="Rectangle 19">
            <a:extLst>
              <a:ext uri="{FF2B5EF4-FFF2-40B4-BE49-F238E27FC236}">
                <a16:creationId xmlns:a16="http://schemas.microsoft.com/office/drawing/2014/main" id="{2074F5BF-9A2E-4253-A494-79EFA4846C95}"/>
              </a:ext>
            </a:extLst>
          </p:cNvPr>
          <p:cNvSpPr>
            <a:spLocks noChangeArrowheads="1"/>
          </p:cNvSpPr>
          <p:nvPr/>
        </p:nvSpPr>
        <p:spPr bwMode="auto">
          <a:xfrm>
            <a:off x="684213" y="1514475"/>
            <a:ext cx="7958137" cy="822325"/>
          </a:xfrm>
          <a:prstGeom prst="rect">
            <a:avLst/>
          </a:prstGeom>
          <a:noFill/>
          <a:ln w="9525">
            <a:noFill/>
            <a:miter lim="800000"/>
            <a:headEnd/>
            <a:tailEnd/>
          </a:ln>
          <a:effectLst/>
        </p:spPr>
        <p:txBody>
          <a:bodyPr anchor="ctr">
            <a:spAutoFit/>
          </a:bodyPr>
          <a:lstStyle/>
          <a:p>
            <a:pPr>
              <a:lnSpc>
                <a:spcPct val="120000"/>
              </a:lnSpc>
              <a:defRPr/>
            </a:pPr>
            <a:r>
              <a:rPr lang="en-US" altLang="zh-CN" sz="2000" b="1">
                <a:effectLst>
                  <a:outerShdw blurRad="38100" dist="38100" dir="2700000" algn="tl">
                    <a:srgbClr val="C0C0C0"/>
                  </a:outerShdw>
                </a:effectLst>
              </a:rPr>
              <a:t>       </a:t>
            </a:r>
            <a:r>
              <a:rPr lang="zh-CN" altLang="en-US" sz="2000" b="1">
                <a:solidFill>
                  <a:srgbClr val="FF9900"/>
                </a:solidFill>
                <a:effectLst>
                  <a:outerShdw blurRad="38100" dist="38100" dir="2700000" algn="tl">
                    <a:srgbClr val="C0C0C0"/>
                  </a:outerShdw>
                </a:effectLst>
              </a:rPr>
              <a:t>命令行参数</a:t>
            </a:r>
            <a:r>
              <a:rPr lang="en-US" altLang="zh-CN" sz="2000" b="1">
                <a:effectLst>
                  <a:outerShdw blurRad="38100" dist="38100" dir="2700000" algn="tl">
                    <a:srgbClr val="C0C0C0"/>
                  </a:outerShdw>
                </a:effectLst>
                <a:latin typeface="宋体" pitchFamily="2" charset="-122"/>
              </a:rPr>
              <a:t>(</a:t>
            </a:r>
            <a:r>
              <a:rPr lang="en-US" altLang="zh-CN" sz="2000" b="1">
                <a:solidFill>
                  <a:srgbClr val="FF9900"/>
                </a:solidFill>
                <a:effectLst>
                  <a:outerShdw blurRad="38100" dist="38100" dir="2700000" algn="tl">
                    <a:srgbClr val="C0C0C0"/>
                  </a:outerShdw>
                </a:effectLst>
              </a:rPr>
              <a:t>command-line arguments</a:t>
            </a:r>
            <a:r>
              <a:rPr lang="en-US" altLang="zh-CN" sz="2000" b="1">
                <a:effectLst>
                  <a:outerShdw blurRad="38100" dist="38100" dir="2700000" algn="tl">
                    <a:srgbClr val="C0C0C0"/>
                  </a:outerShdw>
                </a:effectLst>
                <a:latin typeface="宋体" pitchFamily="2" charset="-122"/>
              </a:rPr>
              <a:t>)</a:t>
            </a:r>
            <a:r>
              <a:rPr lang="zh-CN" altLang="en-US" sz="2000" b="1">
                <a:effectLst>
                  <a:outerShdw blurRad="38100" dist="38100" dir="2700000" algn="tl">
                    <a:srgbClr val="C0C0C0"/>
                  </a:outerShdw>
                </a:effectLst>
              </a:rPr>
              <a:t>指在操作系统环境下执行一个可执行程序时为其所提供的实际参数。</a:t>
            </a:r>
          </a:p>
        </p:txBody>
      </p:sp>
      <p:sp>
        <p:nvSpPr>
          <p:cNvPr id="67604" name="Rectangle 20">
            <a:extLst>
              <a:ext uri="{FF2B5EF4-FFF2-40B4-BE49-F238E27FC236}">
                <a16:creationId xmlns:a16="http://schemas.microsoft.com/office/drawing/2014/main" id="{A2543C62-A9AC-4148-AF52-372C0DA75FF2}"/>
              </a:ext>
            </a:extLst>
          </p:cNvPr>
          <p:cNvSpPr>
            <a:spLocks noChangeArrowheads="1"/>
          </p:cNvSpPr>
          <p:nvPr/>
        </p:nvSpPr>
        <p:spPr bwMode="auto">
          <a:xfrm>
            <a:off x="684213" y="2420938"/>
            <a:ext cx="7958137" cy="457200"/>
          </a:xfrm>
          <a:prstGeom prst="rect">
            <a:avLst/>
          </a:prstGeom>
          <a:solidFill>
            <a:schemeClr val="accent1">
              <a:alpha val="10001"/>
            </a:schemeClr>
          </a:solidFill>
          <a:ln w="9525">
            <a:noFill/>
            <a:miter lim="800000"/>
            <a:headEnd/>
            <a:tailEnd/>
          </a:ln>
          <a:effectLst/>
        </p:spPr>
        <p:txBody>
          <a:bodyPr anchor="ctr">
            <a:spAutoFit/>
          </a:bodyPr>
          <a:lstStyle/>
          <a:p>
            <a:pPr algn="ctr">
              <a:lnSpc>
                <a:spcPct val="120000"/>
              </a:lnSpc>
              <a:defRPr/>
            </a:pPr>
            <a:r>
              <a:rPr lang="en-US" altLang="zh-CN" sz="2000" b="1">
                <a:solidFill>
                  <a:srgbClr val="808080"/>
                </a:solidFill>
                <a:effectLst>
                  <a:outerShdw blurRad="38100" dist="38100" dir="2700000" algn="tl">
                    <a:srgbClr val="000000"/>
                  </a:outerShdw>
                </a:effectLst>
              </a:rPr>
              <a:t>c:\&gt;</a:t>
            </a:r>
            <a:r>
              <a:rPr lang="en-US" altLang="zh-CN" sz="2000" b="1">
                <a:effectLst>
                  <a:outerShdw blurRad="38100" dist="38100" dir="2700000" algn="tl">
                    <a:srgbClr val="FFFFFF"/>
                  </a:outerShdw>
                </a:effectLst>
              </a:rPr>
              <a:t>copy </a:t>
            </a:r>
            <a:r>
              <a:rPr lang="en-US" altLang="zh-CN" sz="2000" b="1">
                <a:solidFill>
                  <a:srgbClr val="FF00FF"/>
                </a:solidFill>
                <a:effectLst>
                  <a:outerShdw blurRad="38100" dist="38100" dir="2700000" algn="tl">
                    <a:srgbClr val="000000"/>
                  </a:outerShdw>
                </a:effectLst>
              </a:rPr>
              <a:t>abc.txt</a:t>
            </a:r>
            <a:r>
              <a:rPr lang="en-US" altLang="zh-CN" sz="2000" b="1">
                <a:effectLst>
                  <a:outerShdw blurRad="38100" dist="38100" dir="2700000" algn="tl">
                    <a:srgbClr val="FFFFFF"/>
                  </a:outerShdw>
                </a:effectLst>
              </a:rPr>
              <a:t> </a:t>
            </a:r>
            <a:r>
              <a:rPr lang="en-US" altLang="zh-CN" sz="2000" b="1">
                <a:solidFill>
                  <a:srgbClr val="FF00FF"/>
                </a:solidFill>
                <a:effectLst>
                  <a:outerShdw blurRad="38100" dist="38100" dir="2700000" algn="tl">
                    <a:srgbClr val="000000"/>
                  </a:outerShdw>
                </a:effectLst>
              </a:rPr>
              <a:t>def.txt</a:t>
            </a:r>
          </a:p>
        </p:txBody>
      </p:sp>
      <p:sp>
        <p:nvSpPr>
          <p:cNvPr id="67605" name="Rectangle 21">
            <a:extLst>
              <a:ext uri="{FF2B5EF4-FFF2-40B4-BE49-F238E27FC236}">
                <a16:creationId xmlns:a16="http://schemas.microsoft.com/office/drawing/2014/main" id="{DC7D7EC4-7BB7-459D-9183-9596E26132DF}"/>
              </a:ext>
            </a:extLst>
          </p:cNvPr>
          <p:cNvSpPr>
            <a:spLocks noChangeArrowheads="1"/>
          </p:cNvSpPr>
          <p:nvPr/>
        </p:nvSpPr>
        <p:spPr bwMode="auto">
          <a:xfrm>
            <a:off x="611188" y="2924175"/>
            <a:ext cx="7958137" cy="762000"/>
          </a:xfrm>
          <a:prstGeom prst="rect">
            <a:avLst/>
          </a:prstGeom>
          <a:noFill/>
          <a:ln w="9525">
            <a:noFill/>
            <a:miter lim="800000"/>
            <a:headEnd/>
            <a:tailEnd/>
          </a:ln>
          <a:effectLst/>
        </p:spPr>
        <p:txBody>
          <a:bodyPr anchor="ctr">
            <a:spAutoFit/>
          </a:bodyPr>
          <a:lstStyle/>
          <a:p>
            <a:pPr>
              <a:defRPr/>
            </a:pPr>
            <a:r>
              <a:rPr lang="en-US" altLang="zh-CN" sz="2000" b="1" dirty="0">
                <a:effectLst>
                  <a:outerShdw blurRad="38100" dist="38100" dir="2700000" algn="tl">
                    <a:srgbClr val="C0C0C0"/>
                  </a:outerShdw>
                </a:effectLst>
              </a:rPr>
              <a:t>        </a:t>
            </a:r>
            <a:r>
              <a:rPr lang="zh-CN" altLang="en-US" sz="2000" b="1" dirty="0">
                <a:effectLst>
                  <a:outerShdw blurRad="38100" dist="38100" dir="2700000" algn="tl">
                    <a:srgbClr val="C0C0C0"/>
                  </a:outerShdw>
                </a:effectLst>
              </a:rPr>
              <a:t>在</a:t>
            </a:r>
            <a:r>
              <a:rPr lang="en-US" altLang="zh-CN" sz="2000" b="1" dirty="0">
                <a:effectLst>
                  <a:outerShdw blurRad="38100" dist="38100" dir="2700000" algn="tl">
                    <a:srgbClr val="C0C0C0"/>
                  </a:outerShdw>
                </a:effectLst>
              </a:rPr>
              <a:t>DOS</a:t>
            </a:r>
            <a:r>
              <a:rPr lang="zh-CN" altLang="en-US" sz="2000" b="1" dirty="0">
                <a:effectLst>
                  <a:outerShdw blurRad="38100" dist="38100" dir="2700000" algn="tl">
                    <a:srgbClr val="C0C0C0"/>
                  </a:outerShdw>
                </a:effectLst>
              </a:rPr>
              <a:t>下执行</a:t>
            </a:r>
            <a:r>
              <a:rPr lang="en-US" altLang="zh-CN" sz="2000" b="1" dirty="0">
                <a:effectLst>
                  <a:outerShdw blurRad="38100" dist="38100" dir="2700000" algn="tl">
                    <a:srgbClr val="C0C0C0"/>
                  </a:outerShdw>
                </a:effectLst>
              </a:rPr>
              <a:t>copy</a:t>
            </a:r>
            <a:r>
              <a:rPr lang="zh-CN" altLang="en-US" sz="2000" b="1" dirty="0">
                <a:effectLst>
                  <a:outerShdw blurRad="38100" dist="38100" dir="2700000" algn="tl">
                    <a:srgbClr val="C0C0C0"/>
                  </a:outerShdw>
                </a:effectLst>
              </a:rPr>
              <a:t>命令，将一个文件</a:t>
            </a:r>
            <a:r>
              <a:rPr lang="en-US" altLang="zh-CN" sz="2000" b="1" dirty="0">
                <a:effectLst>
                  <a:outerShdw blurRad="38100" dist="38100" dir="2700000" algn="tl">
                    <a:srgbClr val="C0C0C0"/>
                  </a:outerShdw>
                </a:effectLst>
              </a:rPr>
              <a:t>abc.txt</a:t>
            </a:r>
            <a:r>
              <a:rPr lang="zh-CN" altLang="en-US" sz="2000" b="1" dirty="0">
                <a:effectLst>
                  <a:outerShdw blurRad="38100" dist="38100" dir="2700000" algn="tl">
                    <a:srgbClr val="C0C0C0"/>
                  </a:outerShdw>
                </a:effectLst>
              </a:rPr>
              <a:t>的内容拷贝到另外一个文件</a:t>
            </a:r>
            <a:r>
              <a:rPr lang="en-US" altLang="zh-CN" sz="2000" b="1" dirty="0">
                <a:effectLst>
                  <a:outerShdw blurRad="38100" dist="38100" dir="2700000" algn="tl">
                    <a:srgbClr val="C0C0C0"/>
                  </a:outerShdw>
                </a:effectLst>
              </a:rPr>
              <a:t>def.txt</a:t>
            </a:r>
            <a:r>
              <a:rPr lang="zh-CN" altLang="en-US" sz="2000" b="1" dirty="0">
                <a:effectLst>
                  <a:outerShdw blurRad="38100" dist="38100" dir="2700000" algn="tl">
                    <a:srgbClr val="C0C0C0"/>
                  </a:outerShdw>
                </a:effectLst>
              </a:rPr>
              <a:t>。</a:t>
            </a:r>
            <a:r>
              <a:rPr lang="zh-CN" altLang="en-US" dirty="0"/>
              <a:t> </a:t>
            </a:r>
          </a:p>
        </p:txBody>
      </p:sp>
      <p:sp>
        <p:nvSpPr>
          <p:cNvPr id="67606" name="Rectangle 22">
            <a:extLst>
              <a:ext uri="{FF2B5EF4-FFF2-40B4-BE49-F238E27FC236}">
                <a16:creationId xmlns:a16="http://schemas.microsoft.com/office/drawing/2014/main" id="{99DB381A-75E4-4EB9-B5BC-610966696EDA}"/>
              </a:ext>
            </a:extLst>
          </p:cNvPr>
          <p:cNvSpPr>
            <a:spLocks noChangeArrowheads="1"/>
          </p:cNvSpPr>
          <p:nvPr/>
        </p:nvSpPr>
        <p:spPr bwMode="auto">
          <a:xfrm>
            <a:off x="646113" y="3754438"/>
            <a:ext cx="7958137" cy="1187450"/>
          </a:xfrm>
          <a:prstGeom prst="rect">
            <a:avLst/>
          </a:prstGeom>
          <a:noFill/>
          <a:ln w="9525">
            <a:noFill/>
            <a:miter lim="800000"/>
            <a:headEnd/>
            <a:tailEnd/>
          </a:ln>
          <a:effectLst/>
        </p:spPr>
        <p:txBody>
          <a:bodyPr anchor="ctr">
            <a:spAutoFit/>
          </a:bodyPr>
          <a:lstStyle/>
          <a:p>
            <a:pPr>
              <a:lnSpc>
                <a:spcPct val="120000"/>
              </a:lnSpc>
              <a:defRPr/>
            </a:pPr>
            <a:r>
              <a:rPr lang="en-US" altLang="zh-CN" sz="2000" b="1">
                <a:effectLst>
                  <a:outerShdw blurRad="38100" dist="38100" dir="2700000" algn="tl">
                    <a:srgbClr val="C0C0C0"/>
                  </a:outerShdw>
                </a:effectLst>
              </a:rPr>
              <a:t>        C</a:t>
            </a:r>
            <a:r>
              <a:rPr lang="zh-CN" altLang="en-US" sz="2000" b="1">
                <a:effectLst>
                  <a:outerShdw blurRad="38100" dist="38100" dir="2700000" algn="tl">
                    <a:srgbClr val="C0C0C0"/>
                  </a:outerShdw>
                </a:effectLst>
              </a:rPr>
              <a:t>语言编制的可执行程序，对于命令行提供的实际参数，将由</a:t>
            </a:r>
            <a:r>
              <a:rPr lang="en-US" altLang="zh-CN" sz="2000" b="1">
                <a:effectLst>
                  <a:outerShdw blurRad="38100" dist="38100" dir="2700000" algn="tl">
                    <a:srgbClr val="C0C0C0"/>
                  </a:outerShdw>
                </a:effectLst>
              </a:rPr>
              <a:t>C</a:t>
            </a:r>
            <a:r>
              <a:rPr lang="zh-CN" altLang="en-US" sz="2000" b="1">
                <a:effectLst>
                  <a:outerShdw blurRad="38100" dist="38100" dir="2700000" algn="tl">
                    <a:srgbClr val="C0C0C0"/>
                  </a:outerShdw>
                </a:effectLst>
              </a:rPr>
              <a:t>程序之</a:t>
            </a:r>
            <a:r>
              <a:rPr lang="en-US" altLang="zh-CN" sz="2000" b="1">
                <a:effectLst>
                  <a:outerShdw blurRad="38100" dist="38100" dir="2700000" algn="tl">
                    <a:srgbClr val="C0C0C0"/>
                  </a:outerShdw>
                </a:effectLst>
              </a:rPr>
              <a:t>main</a:t>
            </a:r>
            <a:r>
              <a:rPr lang="zh-CN" altLang="en-US" sz="2000" b="1">
                <a:effectLst>
                  <a:outerShdw blurRad="38100" dist="38100" dir="2700000" algn="tl">
                    <a:srgbClr val="C0C0C0"/>
                  </a:outerShdw>
                </a:effectLst>
              </a:rPr>
              <a:t>函数定义的形式参数接受。即对于</a:t>
            </a:r>
            <a:r>
              <a:rPr lang="en-US" altLang="zh-CN" sz="2000" b="1">
                <a:effectLst>
                  <a:outerShdw blurRad="38100" dist="38100" dir="2700000" algn="tl">
                    <a:srgbClr val="C0C0C0"/>
                  </a:outerShdw>
                </a:effectLst>
              </a:rPr>
              <a:t>C</a:t>
            </a:r>
            <a:r>
              <a:rPr lang="zh-CN" altLang="en-US" sz="2000" b="1">
                <a:effectLst>
                  <a:outerShdw blurRad="38100" dist="38100" dir="2700000" algn="tl">
                    <a:srgbClr val="C0C0C0"/>
                  </a:outerShdw>
                </a:effectLst>
              </a:rPr>
              <a:t>语言，命令行参数就是</a:t>
            </a:r>
            <a:r>
              <a:rPr lang="en-US" altLang="zh-CN" sz="2000" b="1">
                <a:effectLst>
                  <a:outerShdw blurRad="38100" dist="38100" dir="2700000" algn="tl">
                    <a:srgbClr val="C0C0C0"/>
                  </a:outerShdw>
                </a:effectLst>
              </a:rPr>
              <a:t>main</a:t>
            </a:r>
            <a:r>
              <a:rPr lang="zh-CN" altLang="en-US" sz="2000" b="1">
                <a:effectLst>
                  <a:outerShdw blurRad="38100" dist="38100" dir="2700000" algn="tl">
                    <a:srgbClr val="C0C0C0"/>
                  </a:outerShdw>
                </a:effectLst>
              </a:rPr>
              <a:t>函数的参数。</a:t>
            </a:r>
            <a:endParaRPr lang="zh-CN" altLang="en-US"/>
          </a:p>
        </p:txBody>
      </p:sp>
      <p:sp>
        <p:nvSpPr>
          <p:cNvPr id="67607" name="Rectangle 23">
            <a:extLst>
              <a:ext uri="{FF2B5EF4-FFF2-40B4-BE49-F238E27FC236}">
                <a16:creationId xmlns:a16="http://schemas.microsoft.com/office/drawing/2014/main" id="{B40F7CA2-235E-4981-AB2C-8B62C1EA0657}"/>
              </a:ext>
            </a:extLst>
          </p:cNvPr>
          <p:cNvSpPr>
            <a:spLocks noChangeArrowheads="1"/>
          </p:cNvSpPr>
          <p:nvPr/>
        </p:nvSpPr>
        <p:spPr bwMode="auto">
          <a:xfrm>
            <a:off x="611188" y="4911725"/>
            <a:ext cx="7958137" cy="822325"/>
          </a:xfrm>
          <a:prstGeom prst="rect">
            <a:avLst/>
          </a:prstGeom>
          <a:solidFill>
            <a:schemeClr val="bg1">
              <a:alpha val="80000"/>
            </a:schemeClr>
          </a:solidFill>
          <a:ln w="9525">
            <a:noFill/>
            <a:miter lim="800000"/>
            <a:headEnd/>
            <a:tailEnd/>
          </a:ln>
          <a:effectLst/>
        </p:spPr>
        <p:txBody>
          <a:bodyPr anchor="ctr">
            <a:spAutoFit/>
          </a:bodyPr>
          <a:lstStyle/>
          <a:p>
            <a:pPr>
              <a:lnSpc>
                <a:spcPct val="120000"/>
              </a:lnSpc>
              <a:defRPr/>
            </a:pPr>
            <a:r>
              <a:rPr lang="en-US" altLang="zh-CN" sz="2000" b="1">
                <a:effectLst>
                  <a:outerShdw blurRad="38100" dist="38100" dir="2700000" algn="tl">
                    <a:srgbClr val="C0C0C0"/>
                  </a:outerShdw>
                </a:effectLst>
              </a:rPr>
              <a:t>        </a:t>
            </a:r>
            <a:r>
              <a:rPr lang="zh-CN" altLang="en-US" sz="2000" b="1">
                <a:effectLst>
                  <a:outerShdw blurRad="38100" dist="38100" dir="2700000" algn="tl">
                    <a:srgbClr val="C0C0C0"/>
                  </a:outerShdw>
                </a:effectLst>
              </a:rPr>
              <a:t>在</a:t>
            </a:r>
            <a:r>
              <a:rPr lang="en-US" altLang="zh-CN" sz="2000" b="1">
                <a:effectLst>
                  <a:outerShdw blurRad="38100" dist="38100" dir="2700000" algn="tl">
                    <a:srgbClr val="C0C0C0"/>
                  </a:outerShdw>
                </a:effectLst>
              </a:rPr>
              <a:t>DOS</a:t>
            </a:r>
            <a:r>
              <a:rPr lang="zh-CN" altLang="en-US" sz="2000" b="1">
                <a:effectLst>
                  <a:outerShdw blurRad="38100" dist="38100" dir="2700000" algn="tl">
                    <a:srgbClr val="C0C0C0"/>
                  </a:outerShdw>
                </a:effectLst>
              </a:rPr>
              <a:t>下，命令行一般格式如下，文件名和参数以及参数和参数之间是空格符间隔。</a:t>
            </a:r>
            <a:endParaRPr lang="zh-CN" altLang="en-US"/>
          </a:p>
        </p:txBody>
      </p:sp>
      <p:sp>
        <p:nvSpPr>
          <p:cNvPr id="67608" name="Rectangle 24">
            <a:extLst>
              <a:ext uri="{FF2B5EF4-FFF2-40B4-BE49-F238E27FC236}">
                <a16:creationId xmlns:a16="http://schemas.microsoft.com/office/drawing/2014/main" id="{7704D9D6-F2DC-44A8-9430-8D4040580E58}"/>
              </a:ext>
            </a:extLst>
          </p:cNvPr>
          <p:cNvSpPr>
            <a:spLocks noChangeArrowheads="1"/>
          </p:cNvSpPr>
          <p:nvPr/>
        </p:nvSpPr>
        <p:spPr bwMode="auto">
          <a:xfrm>
            <a:off x="2700338" y="5734050"/>
            <a:ext cx="5472112" cy="457200"/>
          </a:xfrm>
          <a:prstGeom prst="rect">
            <a:avLst/>
          </a:prstGeom>
          <a:solidFill>
            <a:schemeClr val="accent1">
              <a:alpha val="10001"/>
            </a:schemeClr>
          </a:solidFill>
          <a:ln w="9525">
            <a:noFill/>
            <a:miter lim="800000"/>
            <a:headEnd/>
            <a:tailEnd/>
          </a:ln>
          <a:effectLst/>
        </p:spPr>
        <p:txBody>
          <a:bodyPr anchor="ctr">
            <a:spAutoFit/>
          </a:bodyPr>
          <a:lstStyle/>
          <a:p>
            <a:pPr algn="ctr">
              <a:lnSpc>
                <a:spcPct val="120000"/>
              </a:lnSpc>
              <a:defRPr/>
            </a:pPr>
            <a:r>
              <a:rPr lang="zh-CN" altLang="en-US" sz="2000" b="1">
                <a:solidFill>
                  <a:srgbClr val="FF00FF"/>
                </a:solidFill>
                <a:effectLst>
                  <a:outerShdw blurRad="38100" dist="38100" dir="2700000" algn="tl">
                    <a:srgbClr val="000000"/>
                  </a:outerShdw>
                </a:effectLst>
              </a:rPr>
              <a:t>可执行文件名  参数</a:t>
            </a:r>
            <a:r>
              <a:rPr lang="en-US" altLang="zh-CN" sz="2000" b="1" baseline="-25000">
                <a:solidFill>
                  <a:srgbClr val="FF00FF"/>
                </a:solidFill>
                <a:effectLst>
                  <a:outerShdw blurRad="38100" dist="38100" dir="2700000" algn="tl">
                    <a:srgbClr val="000000"/>
                  </a:outerShdw>
                </a:effectLst>
              </a:rPr>
              <a:t>1</a:t>
            </a:r>
            <a:r>
              <a:rPr lang="en-US" altLang="zh-CN" sz="2000" b="1">
                <a:solidFill>
                  <a:srgbClr val="FF00FF"/>
                </a:solidFill>
                <a:effectLst>
                  <a:outerShdw blurRad="38100" dist="38100" dir="2700000" algn="tl">
                    <a:srgbClr val="000000"/>
                  </a:outerShdw>
                </a:effectLst>
              </a:rPr>
              <a:t>  </a:t>
            </a:r>
            <a:r>
              <a:rPr lang="zh-CN" altLang="en-US" sz="2000" b="1">
                <a:solidFill>
                  <a:srgbClr val="FF00FF"/>
                </a:solidFill>
                <a:effectLst>
                  <a:outerShdw blurRad="38100" dist="38100" dir="2700000" algn="tl">
                    <a:srgbClr val="000000"/>
                  </a:outerShdw>
                </a:effectLst>
              </a:rPr>
              <a:t>参数</a:t>
            </a:r>
            <a:r>
              <a:rPr lang="en-US" altLang="zh-CN" sz="2000" b="1" baseline="-25000">
                <a:solidFill>
                  <a:srgbClr val="FF00FF"/>
                </a:solidFill>
                <a:effectLst>
                  <a:outerShdw blurRad="38100" dist="38100" dir="2700000" algn="tl">
                    <a:srgbClr val="000000"/>
                  </a:outerShdw>
                </a:effectLst>
              </a:rPr>
              <a:t>2</a:t>
            </a:r>
            <a:r>
              <a:rPr lang="en-US" altLang="zh-CN" sz="2000" b="1">
                <a:solidFill>
                  <a:srgbClr val="FF00FF"/>
                </a:solidFill>
                <a:effectLst>
                  <a:outerShdw blurRad="38100" dist="38100" dir="2700000" algn="tl">
                    <a:srgbClr val="000000"/>
                  </a:outerShdw>
                </a:effectLst>
              </a:rPr>
              <a:t>  </a:t>
            </a:r>
            <a:r>
              <a:rPr lang="en-US" altLang="zh-CN" sz="2000" b="1">
                <a:solidFill>
                  <a:srgbClr val="FF00FF"/>
                </a:solidFill>
                <a:effectLst>
                  <a:outerShdw blurRad="38100" dist="38100" dir="2700000" algn="tl">
                    <a:srgbClr val="000000"/>
                  </a:outerShdw>
                </a:effectLst>
                <a:latin typeface="Times New Roman"/>
              </a:rPr>
              <a:t>…</a:t>
            </a:r>
            <a:r>
              <a:rPr lang="en-US" altLang="zh-CN" sz="2000" b="1">
                <a:solidFill>
                  <a:srgbClr val="FF00FF"/>
                </a:solidFill>
                <a:effectLst>
                  <a:outerShdw blurRad="38100" dist="38100" dir="2700000" algn="tl">
                    <a:srgbClr val="000000"/>
                  </a:outerShdw>
                </a:effectLst>
              </a:rPr>
              <a:t>  </a:t>
            </a:r>
            <a:r>
              <a:rPr lang="zh-CN" altLang="en-US" sz="2000" b="1">
                <a:solidFill>
                  <a:srgbClr val="FF00FF"/>
                </a:solidFill>
                <a:effectLst>
                  <a:outerShdw blurRad="38100" dist="38100" dir="2700000" algn="tl">
                    <a:srgbClr val="000000"/>
                  </a:outerShdw>
                </a:effectLst>
              </a:rPr>
              <a:t>参数</a:t>
            </a:r>
            <a:r>
              <a:rPr lang="en-US" altLang="zh-CN" sz="2000" b="1" baseline="-25000">
                <a:solidFill>
                  <a:srgbClr val="FF00FF"/>
                </a:solidFill>
                <a:effectLst>
                  <a:outerShdw blurRad="38100" dist="38100" dir="2700000" algn="tl">
                    <a:srgbClr val="000000"/>
                  </a:outerShdw>
                </a:effectLst>
              </a:rPr>
              <a:t>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67604"/>
                                        </p:tgtEl>
                                        <p:attrNameLst>
                                          <p:attrName>style.visibility</p:attrName>
                                        </p:attrNameLst>
                                      </p:cBhvr>
                                      <p:to>
                                        <p:strVal val="visible"/>
                                      </p:to>
                                    </p:set>
                                    <p:anim calcmode="lin" valueType="num">
                                      <p:cBhvr>
                                        <p:cTn id="7" dur="1000" fill="hold"/>
                                        <p:tgtEl>
                                          <p:spTgt spid="67604"/>
                                        </p:tgtEl>
                                        <p:attrNameLst>
                                          <p:attrName>ppt_x</p:attrName>
                                        </p:attrNameLst>
                                      </p:cBhvr>
                                      <p:tavLst>
                                        <p:tav tm="0">
                                          <p:val>
                                            <p:strVal val="#ppt_x-.2"/>
                                          </p:val>
                                        </p:tav>
                                        <p:tav tm="100000">
                                          <p:val>
                                            <p:strVal val="#ppt_x"/>
                                          </p:val>
                                        </p:tav>
                                      </p:tavLst>
                                    </p:anim>
                                    <p:anim calcmode="lin" valueType="num">
                                      <p:cBhvr>
                                        <p:cTn id="8" dur="1000" fill="hold"/>
                                        <p:tgtEl>
                                          <p:spTgt spid="67604"/>
                                        </p:tgtEl>
                                        <p:attrNameLst>
                                          <p:attrName>ppt_y</p:attrName>
                                        </p:attrNameLst>
                                      </p:cBhvr>
                                      <p:tavLst>
                                        <p:tav tm="0">
                                          <p:val>
                                            <p:strVal val="#ppt_y"/>
                                          </p:val>
                                        </p:tav>
                                        <p:tav tm="100000">
                                          <p:val>
                                            <p:strVal val="#ppt_y"/>
                                          </p:val>
                                        </p:tav>
                                      </p:tavLst>
                                    </p:anim>
                                    <p:animEffect transition="in" filter="wipe(right)" prLst="gradientSize: 0.1">
                                      <p:cBhvr>
                                        <p:cTn id="9" dur="1000"/>
                                        <p:tgtEl>
                                          <p:spTgt spid="67604"/>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67605"/>
                                        </p:tgtEl>
                                        <p:attrNameLst>
                                          <p:attrName>style.visibility</p:attrName>
                                        </p:attrNameLst>
                                      </p:cBhvr>
                                      <p:to>
                                        <p:strVal val="visible"/>
                                      </p:to>
                                    </p:set>
                                    <p:anim calcmode="lin" valueType="num">
                                      <p:cBhvr>
                                        <p:cTn id="12" dur="1000" fill="hold"/>
                                        <p:tgtEl>
                                          <p:spTgt spid="67605"/>
                                        </p:tgtEl>
                                        <p:attrNameLst>
                                          <p:attrName>ppt_x</p:attrName>
                                        </p:attrNameLst>
                                      </p:cBhvr>
                                      <p:tavLst>
                                        <p:tav tm="0">
                                          <p:val>
                                            <p:strVal val="#ppt_x-.2"/>
                                          </p:val>
                                        </p:tav>
                                        <p:tav tm="100000">
                                          <p:val>
                                            <p:strVal val="#ppt_x"/>
                                          </p:val>
                                        </p:tav>
                                      </p:tavLst>
                                    </p:anim>
                                    <p:anim calcmode="lin" valueType="num">
                                      <p:cBhvr>
                                        <p:cTn id="13" dur="1000" fill="hold"/>
                                        <p:tgtEl>
                                          <p:spTgt spid="67605"/>
                                        </p:tgtEl>
                                        <p:attrNameLst>
                                          <p:attrName>ppt_y</p:attrName>
                                        </p:attrNameLst>
                                      </p:cBhvr>
                                      <p:tavLst>
                                        <p:tav tm="0">
                                          <p:val>
                                            <p:strVal val="#ppt_y"/>
                                          </p:val>
                                        </p:tav>
                                        <p:tav tm="100000">
                                          <p:val>
                                            <p:strVal val="#ppt_y"/>
                                          </p:val>
                                        </p:tav>
                                      </p:tavLst>
                                    </p:anim>
                                    <p:animEffect transition="in" filter="wipe(right)" prLst="gradientSize: 0.1">
                                      <p:cBhvr>
                                        <p:cTn id="14" dur="1000"/>
                                        <p:tgtEl>
                                          <p:spTgt spid="67605"/>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67606"/>
                                        </p:tgtEl>
                                        <p:attrNameLst>
                                          <p:attrName>style.visibility</p:attrName>
                                        </p:attrNameLst>
                                      </p:cBhvr>
                                      <p:to>
                                        <p:strVal val="visible"/>
                                      </p:to>
                                    </p:set>
                                    <p:animEffect transition="in" filter="blinds(horizontal)">
                                      <p:cBhvr>
                                        <p:cTn id="19" dur="500"/>
                                        <p:tgtEl>
                                          <p:spTgt spid="6760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67607"/>
                                        </p:tgtEl>
                                        <p:attrNameLst>
                                          <p:attrName>style.visibility</p:attrName>
                                        </p:attrNameLst>
                                      </p:cBhvr>
                                      <p:to>
                                        <p:strVal val="visible"/>
                                      </p:to>
                                    </p:set>
                                    <p:animEffect transition="in" filter="blinds(horizontal)">
                                      <p:cBhvr>
                                        <p:cTn id="24" dur="500"/>
                                        <p:tgtEl>
                                          <p:spTgt spid="67607"/>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67608"/>
                                        </p:tgtEl>
                                        <p:attrNameLst>
                                          <p:attrName>style.visibility</p:attrName>
                                        </p:attrNameLst>
                                      </p:cBhvr>
                                      <p:to>
                                        <p:strVal val="visible"/>
                                      </p:to>
                                    </p:set>
                                    <p:animEffect transition="in" filter="blinds(horizontal)">
                                      <p:cBhvr>
                                        <p:cTn id="27" dur="500"/>
                                        <p:tgtEl>
                                          <p:spTgt spid="676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604" grpId="0" animBg="1"/>
      <p:bldP spid="67605" grpId="0"/>
      <p:bldP spid="67606" grpId="0"/>
      <p:bldP spid="67607" grpId="0" animBg="1"/>
      <p:bldP spid="6760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1">
            <a:extLst>
              <a:ext uri="{FF2B5EF4-FFF2-40B4-BE49-F238E27FC236}">
                <a16:creationId xmlns:a16="http://schemas.microsoft.com/office/drawing/2014/main" id="{F785D908-A0CD-4AB9-A7B5-58CCDFFACB3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5BDC2313-1950-4673-B2DA-C8B8667DC280}" type="slidenum">
              <a:rPr kumimoji="0" lang="en-US" altLang="zh-CN" sz="1800">
                <a:solidFill>
                  <a:srgbClr val="009900"/>
                </a:solidFill>
              </a:rPr>
              <a:pPr eaLnBrk="1" hangingPunct="1"/>
              <a:t>34</a:t>
            </a:fld>
            <a:endParaRPr kumimoji="0" lang="en-US" altLang="zh-CN" sz="1800">
              <a:solidFill>
                <a:srgbClr val="009900"/>
              </a:solidFill>
            </a:endParaRPr>
          </a:p>
        </p:txBody>
      </p:sp>
      <p:sp>
        <p:nvSpPr>
          <p:cNvPr id="36867" name="Text Box 4">
            <a:extLst>
              <a:ext uri="{FF2B5EF4-FFF2-40B4-BE49-F238E27FC236}">
                <a16:creationId xmlns:a16="http://schemas.microsoft.com/office/drawing/2014/main" id="{77FA7BA5-A67D-4552-A82E-A09217B973C2}"/>
              </a:ext>
            </a:extLst>
          </p:cNvPr>
          <p:cNvSpPr txBox="1">
            <a:spLocks noChangeArrowheads="1"/>
          </p:cNvSpPr>
          <p:nvPr/>
        </p:nvSpPr>
        <p:spPr bwMode="auto">
          <a:xfrm>
            <a:off x="762000" y="765175"/>
            <a:ext cx="5033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b="1">
                <a:solidFill>
                  <a:srgbClr val="CC0099"/>
                </a:solidFill>
                <a:latin typeface="Times New Roman" panose="02020603050405020304" pitchFamily="18" charset="0"/>
                <a:ea typeface="黑体" panose="02010609060101010101" pitchFamily="49" charset="-122"/>
              </a:rPr>
              <a:t>8.6.2</a:t>
            </a:r>
            <a:r>
              <a:rPr lang="en-US" altLang="en-US" b="1">
                <a:solidFill>
                  <a:srgbClr val="CC0099"/>
                </a:solidFill>
                <a:latin typeface="Times New Roman" panose="02020603050405020304" pitchFamily="18" charset="0"/>
                <a:ea typeface="黑体" panose="02010609060101010101" pitchFamily="49" charset="-122"/>
              </a:rPr>
              <a:t> </a:t>
            </a:r>
            <a:r>
              <a:rPr lang="zh-CN" altLang="en-US" b="1">
                <a:solidFill>
                  <a:srgbClr val="CC0099"/>
                </a:solidFill>
                <a:latin typeface="Times New Roman" panose="02020603050405020304" pitchFamily="18" charset="0"/>
                <a:ea typeface="黑体" panose="02010609060101010101" pitchFamily="49" charset="-122"/>
              </a:rPr>
              <a:t>　带参</a:t>
            </a:r>
            <a:r>
              <a:rPr lang="en-US" altLang="zh-CN" b="1">
                <a:solidFill>
                  <a:srgbClr val="CC0099"/>
                </a:solidFill>
                <a:ea typeface="黑体" panose="02010609060101010101" pitchFamily="49" charset="-122"/>
              </a:rPr>
              <a:t>main</a:t>
            </a:r>
            <a:r>
              <a:rPr lang="zh-CN" altLang="en-US" b="1">
                <a:solidFill>
                  <a:srgbClr val="CC0099"/>
                </a:solidFill>
                <a:latin typeface="Times New Roman" panose="02020603050405020304" pitchFamily="18" charset="0"/>
                <a:ea typeface="黑体" panose="02010609060101010101" pitchFamily="49" charset="-122"/>
              </a:rPr>
              <a:t>函数的声明及使用 </a:t>
            </a:r>
          </a:p>
        </p:txBody>
      </p:sp>
      <p:grpSp>
        <p:nvGrpSpPr>
          <p:cNvPr id="36868" name="Group 7">
            <a:extLst>
              <a:ext uri="{FF2B5EF4-FFF2-40B4-BE49-F238E27FC236}">
                <a16:creationId xmlns:a16="http://schemas.microsoft.com/office/drawing/2014/main" id="{B6883848-DA79-4905-AE67-57CC0257E33D}"/>
              </a:ext>
            </a:extLst>
          </p:cNvPr>
          <p:cNvGrpSpPr>
            <a:grpSpLocks/>
          </p:cNvGrpSpPr>
          <p:nvPr/>
        </p:nvGrpSpPr>
        <p:grpSpPr bwMode="auto">
          <a:xfrm>
            <a:off x="684213" y="1268413"/>
            <a:ext cx="7958137" cy="2227262"/>
            <a:chOff x="431" y="712"/>
            <a:chExt cx="5013" cy="1403"/>
          </a:xfrm>
        </p:grpSpPr>
        <p:sp>
          <p:nvSpPr>
            <p:cNvPr id="36903" name="Rectangle 6">
              <a:extLst>
                <a:ext uri="{FF2B5EF4-FFF2-40B4-BE49-F238E27FC236}">
                  <a16:creationId xmlns:a16="http://schemas.microsoft.com/office/drawing/2014/main" id="{DAE6E8CB-7710-4DB7-AFBE-FF3017E7AABD}"/>
                </a:ext>
              </a:extLst>
            </p:cNvPr>
            <p:cNvSpPr>
              <a:spLocks noChangeArrowheads="1"/>
            </p:cNvSpPr>
            <p:nvPr/>
          </p:nvSpPr>
          <p:spPr bwMode="auto">
            <a:xfrm>
              <a:off x="1338" y="981"/>
              <a:ext cx="3220" cy="680"/>
            </a:xfrm>
            <a:prstGeom prst="rect">
              <a:avLst/>
            </a:prstGeom>
            <a:solidFill>
              <a:schemeClr val="accent1">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59749" name="Rectangle 5">
              <a:extLst>
                <a:ext uri="{FF2B5EF4-FFF2-40B4-BE49-F238E27FC236}">
                  <a16:creationId xmlns:a16="http://schemas.microsoft.com/office/drawing/2014/main" id="{D5FD2E93-E6E4-4DE0-833E-9F86430CE761}"/>
                </a:ext>
              </a:extLst>
            </p:cNvPr>
            <p:cNvSpPr>
              <a:spLocks noChangeArrowheads="1"/>
            </p:cNvSpPr>
            <p:nvPr/>
          </p:nvSpPr>
          <p:spPr bwMode="auto">
            <a:xfrm>
              <a:off x="431" y="712"/>
              <a:ext cx="5013" cy="1403"/>
            </a:xfrm>
            <a:prstGeom prst="rect">
              <a:avLst/>
            </a:prstGeom>
            <a:noFill/>
            <a:ln w="9525">
              <a:noFill/>
              <a:miter lim="800000"/>
              <a:headEnd/>
              <a:tailEnd/>
            </a:ln>
            <a:effectLst/>
          </p:spPr>
          <p:txBody>
            <a:bodyPr anchor="ctr">
              <a:spAutoFit/>
            </a:bodyPr>
            <a:lstStyle/>
            <a:p>
              <a:pPr>
                <a:lnSpc>
                  <a:spcPct val="110000"/>
                </a:lnSpc>
                <a:spcBef>
                  <a:spcPct val="10000"/>
                </a:spcBef>
                <a:defRPr/>
              </a:pPr>
              <a:r>
                <a:rPr lang="en-US" altLang="zh-CN" sz="2000" b="1">
                  <a:effectLst>
                    <a:outerShdw blurRad="38100" dist="38100" dir="2700000" algn="tl">
                      <a:srgbClr val="C0C0C0"/>
                    </a:outerShdw>
                  </a:effectLst>
                </a:rPr>
                <a:t>       </a:t>
              </a:r>
              <a:r>
                <a:rPr lang="zh-CN" altLang="en-US" sz="2000" b="1">
                  <a:effectLst>
                    <a:outerShdw blurRad="38100" dist="38100" dir="2700000" algn="tl">
                      <a:srgbClr val="C0C0C0"/>
                    </a:outerShdw>
                  </a:effectLst>
                </a:rPr>
                <a:t>声明具有命令行参数的</a:t>
              </a:r>
              <a:r>
                <a:rPr lang="en-US" altLang="zh-CN" sz="2000" b="1">
                  <a:effectLst>
                    <a:outerShdw blurRad="38100" dist="38100" dir="2700000" algn="tl">
                      <a:srgbClr val="C0C0C0"/>
                    </a:outerShdw>
                  </a:effectLst>
                </a:rPr>
                <a:t>main</a:t>
              </a:r>
              <a:r>
                <a:rPr lang="zh-CN" altLang="en-US" sz="2000" b="1">
                  <a:effectLst>
                    <a:outerShdw blurRad="38100" dist="38100" dir="2700000" algn="tl">
                      <a:srgbClr val="C0C0C0"/>
                    </a:outerShdw>
                  </a:effectLst>
                </a:rPr>
                <a:t>函数的一般形式是：</a:t>
              </a:r>
            </a:p>
            <a:p>
              <a:pPr algn="ctr">
                <a:spcBef>
                  <a:spcPct val="30000"/>
                </a:spcBef>
                <a:defRPr/>
              </a:pPr>
              <a:r>
                <a:rPr lang="zh-CN" altLang="zh-CN" sz="2000" b="1">
                  <a:solidFill>
                    <a:srgbClr val="FF00FF"/>
                  </a:solidFill>
                  <a:effectLst>
                    <a:outerShdw blurRad="38100" dist="38100" dir="2700000" algn="tl">
                      <a:srgbClr val="C0C0C0"/>
                    </a:outerShdw>
                  </a:effectLst>
                </a:rPr>
                <a:t>类型 </a:t>
              </a:r>
              <a:r>
                <a:rPr lang="en-US" altLang="zh-CN" sz="2000" b="1">
                  <a:solidFill>
                    <a:schemeClr val="tx2"/>
                  </a:solidFill>
                  <a:effectLst>
                    <a:outerShdw blurRad="38100" dist="38100" dir="2700000" algn="tl">
                      <a:srgbClr val="C0C0C0"/>
                    </a:outerShdw>
                  </a:effectLst>
                </a:rPr>
                <a:t>main(</a:t>
              </a:r>
              <a:r>
                <a:rPr lang="en-US" altLang="zh-CN" sz="2000" b="1">
                  <a:solidFill>
                    <a:srgbClr val="FF00FF"/>
                  </a:solidFill>
                  <a:effectLst>
                    <a:outerShdw blurRad="38100" dist="38100" dir="2700000" algn="tl">
                      <a:srgbClr val="C0C0C0"/>
                    </a:outerShdw>
                  </a:effectLst>
                </a:rPr>
                <a:t>int </a:t>
              </a:r>
              <a:r>
                <a:rPr lang="en-US" altLang="zh-CN" sz="2000" b="1">
                  <a:solidFill>
                    <a:schemeClr val="tx2"/>
                  </a:solidFill>
                  <a:effectLst>
                    <a:outerShdw blurRad="38100" dist="38100" dir="2700000" algn="tl">
                      <a:srgbClr val="C0C0C0"/>
                    </a:outerShdw>
                  </a:effectLst>
                </a:rPr>
                <a:t>argc</a:t>
              </a:r>
              <a:r>
                <a:rPr lang="en-US" altLang="zh-CN" sz="2000" b="1">
                  <a:solidFill>
                    <a:srgbClr val="FF00FF"/>
                  </a:solidFill>
                  <a:effectLst>
                    <a:outerShdw blurRad="38100" dist="38100" dir="2700000" algn="tl">
                      <a:srgbClr val="C0C0C0"/>
                    </a:outerShdw>
                  </a:effectLst>
                </a:rPr>
                <a:t>,char *</a:t>
              </a:r>
              <a:r>
                <a:rPr lang="en-US" altLang="zh-CN" sz="2000" b="1">
                  <a:solidFill>
                    <a:schemeClr val="tx2"/>
                  </a:solidFill>
                  <a:effectLst>
                    <a:outerShdw blurRad="38100" dist="38100" dir="2700000" algn="tl">
                      <a:srgbClr val="C0C0C0"/>
                    </a:outerShdw>
                  </a:effectLst>
                </a:rPr>
                <a:t>argv</a:t>
              </a:r>
              <a:r>
                <a:rPr lang="en-US" altLang="zh-CN" sz="2000" b="1">
                  <a:solidFill>
                    <a:srgbClr val="FF00FF"/>
                  </a:solidFill>
                  <a:effectLst>
                    <a:outerShdw blurRad="38100" dist="38100" dir="2700000" algn="tl">
                      <a:srgbClr val="C0C0C0"/>
                    </a:outerShdw>
                  </a:effectLst>
                </a:rPr>
                <a:t>[]</a:t>
              </a:r>
              <a:r>
                <a:rPr lang="en-US" altLang="zh-CN" sz="2000" b="1">
                  <a:solidFill>
                    <a:schemeClr val="tx2"/>
                  </a:solidFill>
                  <a:effectLst>
                    <a:outerShdw blurRad="38100" dist="38100" dir="2700000" algn="tl">
                      <a:srgbClr val="C0C0C0"/>
                    </a:outerShdw>
                  </a:effectLst>
                </a:rPr>
                <a:t>){</a:t>
              </a:r>
            </a:p>
            <a:p>
              <a:pPr algn="ctr">
                <a:spcBef>
                  <a:spcPct val="30000"/>
                </a:spcBef>
                <a:defRPr/>
              </a:pPr>
              <a:r>
                <a:rPr lang="en-US" altLang="zh-CN" sz="2000" b="1">
                  <a:solidFill>
                    <a:schemeClr val="tx2"/>
                  </a:solidFill>
                  <a:effectLst>
                    <a:outerShdw blurRad="38100" dist="38100" dir="2700000" algn="tl">
                      <a:srgbClr val="C0C0C0"/>
                    </a:outerShdw>
                  </a:effectLst>
                  <a:latin typeface="Times New Roman"/>
                </a:rPr>
                <a:t>…</a:t>
              </a:r>
              <a:r>
                <a:rPr lang="en-US" altLang="zh-CN" sz="2000" b="1">
                  <a:solidFill>
                    <a:schemeClr val="tx2"/>
                  </a:solidFill>
                  <a:effectLst>
                    <a:outerShdw blurRad="38100" dist="38100" dir="2700000" algn="tl">
                      <a:srgbClr val="C0C0C0"/>
                    </a:outerShdw>
                  </a:effectLst>
                </a:rPr>
                <a:t>//</a:t>
              </a:r>
              <a:r>
                <a:rPr lang="zh-CN" altLang="en-US" sz="2000" b="1">
                  <a:solidFill>
                    <a:schemeClr val="tx2"/>
                  </a:solidFill>
                  <a:effectLst>
                    <a:outerShdw blurRad="38100" dist="38100" dir="2700000" algn="tl">
                      <a:srgbClr val="C0C0C0"/>
                    </a:outerShdw>
                  </a:effectLst>
                </a:rPr>
                <a:t>函数体</a:t>
              </a:r>
            </a:p>
            <a:p>
              <a:pPr>
                <a:spcAft>
                  <a:spcPct val="30000"/>
                </a:spcAft>
                <a:defRPr/>
              </a:pPr>
              <a:r>
                <a:rPr lang="zh-CN" altLang="en-US" sz="2000" b="1">
                  <a:solidFill>
                    <a:schemeClr val="tx2"/>
                  </a:solidFill>
                  <a:effectLst>
                    <a:outerShdw blurRad="38100" dist="38100" dir="2700000" algn="tl">
                      <a:srgbClr val="C0C0C0"/>
                    </a:outerShdw>
                  </a:effectLst>
                </a:rPr>
                <a:t>                        </a:t>
              </a:r>
              <a:r>
                <a:rPr lang="en-US" altLang="zh-CN" sz="2000" b="1">
                  <a:solidFill>
                    <a:schemeClr val="tx2"/>
                  </a:solidFill>
                  <a:effectLst>
                    <a:outerShdw blurRad="38100" dist="38100" dir="2700000" algn="tl">
                      <a:srgbClr val="C0C0C0"/>
                    </a:outerShdw>
                  </a:effectLst>
                </a:rPr>
                <a:t>}</a:t>
              </a:r>
            </a:p>
            <a:p>
              <a:pPr>
                <a:defRPr/>
              </a:pPr>
              <a:r>
                <a:rPr lang="zh-CN" altLang="en-US" sz="2000" b="1">
                  <a:effectLst>
                    <a:outerShdw blurRad="38100" dist="38100" dir="2700000" algn="tl">
                      <a:srgbClr val="C0C0C0"/>
                    </a:outerShdw>
                  </a:effectLst>
                </a:rPr>
                <a:t>其中，</a:t>
              </a:r>
              <a:r>
                <a:rPr lang="zh-CN" altLang="en-US" sz="2000" b="1">
                  <a:solidFill>
                    <a:srgbClr val="FF00FF"/>
                  </a:solidFill>
                  <a:effectLst>
                    <a:outerShdw blurRad="38100" dist="38100" dir="2700000" algn="tl">
                      <a:srgbClr val="C0C0C0"/>
                    </a:outerShdw>
                  </a:effectLst>
                </a:rPr>
                <a:t>类型</a:t>
              </a:r>
              <a:r>
                <a:rPr lang="zh-CN" altLang="en-US" sz="2000" b="1">
                  <a:effectLst>
                    <a:outerShdw blurRad="38100" dist="38100" dir="2700000" algn="tl">
                      <a:srgbClr val="C0C0C0"/>
                    </a:outerShdw>
                  </a:effectLst>
                </a:rPr>
                <a:t>为</a:t>
              </a:r>
              <a:r>
                <a:rPr lang="en-US" altLang="zh-CN" sz="2000" b="1">
                  <a:effectLst>
                    <a:outerShdw blurRad="38100" dist="38100" dir="2700000" algn="tl">
                      <a:srgbClr val="C0C0C0"/>
                    </a:outerShdw>
                  </a:effectLst>
                </a:rPr>
                <a:t>main</a:t>
              </a:r>
              <a:r>
                <a:rPr lang="zh-CN" altLang="en-US" sz="2000" b="1">
                  <a:effectLst>
                    <a:outerShdw blurRad="38100" dist="38100" dir="2700000" algn="tl">
                      <a:srgbClr val="C0C0C0"/>
                    </a:outerShdw>
                  </a:effectLst>
                </a:rPr>
                <a:t>的函数类型；</a:t>
              </a:r>
              <a:r>
                <a:rPr lang="en-US" altLang="zh-CN" sz="2000" b="1">
                  <a:solidFill>
                    <a:srgbClr val="FF00FF"/>
                  </a:solidFill>
                  <a:effectLst>
                    <a:outerShdw blurRad="38100" dist="38100" dir="2700000" algn="tl">
                      <a:srgbClr val="C0C0C0"/>
                    </a:outerShdw>
                  </a:effectLst>
                </a:rPr>
                <a:t>argc</a:t>
              </a:r>
              <a:r>
                <a:rPr lang="zh-CN" altLang="en-US" sz="2000" b="1">
                  <a:effectLst>
                    <a:outerShdw blurRad="38100" dist="38100" dir="2700000" algn="tl">
                      <a:srgbClr val="C0C0C0"/>
                    </a:outerShdw>
                  </a:effectLst>
                </a:rPr>
                <a:t>值表示命令行中字符串的个数</a:t>
              </a:r>
              <a:r>
                <a:rPr lang="zh-CN" altLang="en-US" sz="2000"/>
                <a:t>；</a:t>
              </a:r>
              <a:r>
                <a:rPr lang="en-US" altLang="zh-CN" sz="2000" b="1">
                  <a:solidFill>
                    <a:srgbClr val="FF00FF"/>
                  </a:solidFill>
                  <a:effectLst>
                    <a:outerShdw blurRad="38100" dist="38100" dir="2700000" algn="tl">
                      <a:srgbClr val="C0C0C0"/>
                    </a:outerShdw>
                  </a:effectLst>
                </a:rPr>
                <a:t>argv</a:t>
              </a:r>
              <a:r>
                <a:rPr lang="zh-CN" altLang="en-US" sz="2000" b="1">
                  <a:effectLst>
                    <a:outerShdw blurRad="38100" dist="38100" dir="2700000" algn="tl">
                      <a:srgbClr val="C0C0C0"/>
                    </a:outerShdw>
                  </a:effectLst>
                </a:rPr>
                <a:t>的每个字符指针元素指向一个命令行中的字符串。</a:t>
              </a:r>
            </a:p>
          </p:txBody>
        </p:sp>
      </p:grpSp>
      <p:sp>
        <p:nvSpPr>
          <p:cNvPr id="159752" name="Rectangle 8">
            <a:extLst>
              <a:ext uri="{FF2B5EF4-FFF2-40B4-BE49-F238E27FC236}">
                <a16:creationId xmlns:a16="http://schemas.microsoft.com/office/drawing/2014/main" id="{FBEAFABF-AE1B-4099-8BCA-326C39EFAD56}"/>
              </a:ext>
            </a:extLst>
          </p:cNvPr>
          <p:cNvSpPr>
            <a:spLocks noChangeArrowheads="1"/>
          </p:cNvSpPr>
          <p:nvPr/>
        </p:nvSpPr>
        <p:spPr bwMode="auto">
          <a:xfrm>
            <a:off x="684213" y="3860800"/>
            <a:ext cx="7958137" cy="396875"/>
          </a:xfrm>
          <a:prstGeom prst="rect">
            <a:avLst/>
          </a:prstGeom>
          <a:solidFill>
            <a:schemeClr val="accent1">
              <a:alpha val="10001"/>
            </a:schemeClr>
          </a:solidFill>
          <a:ln w="9525">
            <a:noFill/>
            <a:miter lim="800000"/>
            <a:headEnd/>
            <a:tailEnd/>
          </a:ln>
          <a:effectLst/>
        </p:spPr>
        <p:txBody>
          <a:bodyPr anchor="ctr">
            <a:spAutoFit/>
          </a:bodyPr>
          <a:lstStyle/>
          <a:p>
            <a:pPr algn="ctr">
              <a:defRPr/>
            </a:pPr>
            <a:r>
              <a:rPr lang="en-US" altLang="zh-CN" sz="2000" b="1"/>
              <a:t> </a:t>
            </a:r>
            <a:r>
              <a:rPr lang="en-US" altLang="zh-CN" sz="2000" b="1">
                <a:solidFill>
                  <a:srgbClr val="969696"/>
                </a:solidFill>
              </a:rPr>
              <a:t>c:\&gt;</a:t>
            </a:r>
            <a:r>
              <a:rPr lang="zh-CN" altLang="en-US" sz="2000" b="1">
                <a:solidFill>
                  <a:schemeClr val="tx2"/>
                </a:solidFill>
                <a:effectLst>
                  <a:outerShdw blurRad="38100" dist="38100" dir="2700000" algn="tl">
                    <a:srgbClr val="000000"/>
                  </a:outerShdw>
                </a:effectLst>
              </a:rPr>
              <a:t>程序名</a:t>
            </a:r>
            <a:r>
              <a:rPr lang="zh-CN" altLang="en-US" sz="2000" b="1">
                <a:effectLst>
                  <a:outerShdw blurRad="38100" dist="38100" dir="2700000" algn="tl">
                    <a:srgbClr val="FFFFFF"/>
                  </a:outerShdw>
                </a:effectLst>
              </a:rPr>
              <a:t>  </a:t>
            </a:r>
            <a:r>
              <a:rPr lang="zh-CN" altLang="en-US" sz="2000" b="1">
                <a:solidFill>
                  <a:srgbClr val="FF00FF"/>
                </a:solidFill>
                <a:effectLst>
                  <a:outerShdw blurRad="38100" dist="38100" dir="2700000" algn="tl">
                    <a:srgbClr val="000000"/>
                  </a:outerShdw>
                </a:effectLst>
              </a:rPr>
              <a:t>参数</a:t>
            </a:r>
            <a:r>
              <a:rPr lang="en-US" altLang="zh-CN" sz="2000" b="1" baseline="-25000">
                <a:solidFill>
                  <a:srgbClr val="FF00FF"/>
                </a:solidFill>
                <a:effectLst>
                  <a:outerShdw blurRad="38100" dist="38100" dir="2700000" algn="tl">
                    <a:srgbClr val="000000"/>
                  </a:outerShdw>
                </a:effectLst>
              </a:rPr>
              <a:t>1</a:t>
            </a:r>
            <a:r>
              <a:rPr lang="en-US" altLang="zh-CN" sz="2000" b="1">
                <a:solidFill>
                  <a:srgbClr val="FF00FF"/>
                </a:solidFill>
                <a:effectLst>
                  <a:outerShdw blurRad="38100" dist="38100" dir="2700000" algn="tl">
                    <a:srgbClr val="000000"/>
                  </a:outerShdw>
                </a:effectLst>
              </a:rPr>
              <a:t>  </a:t>
            </a:r>
            <a:r>
              <a:rPr lang="zh-CN" altLang="en-US" sz="2000" b="1">
                <a:solidFill>
                  <a:srgbClr val="FF00FF"/>
                </a:solidFill>
                <a:effectLst>
                  <a:outerShdw blurRad="38100" dist="38100" dir="2700000" algn="tl">
                    <a:srgbClr val="000000"/>
                  </a:outerShdw>
                </a:effectLst>
              </a:rPr>
              <a:t>参数</a:t>
            </a:r>
            <a:r>
              <a:rPr lang="en-US" altLang="zh-CN" sz="2000" b="1" baseline="-25000">
                <a:solidFill>
                  <a:srgbClr val="FF00FF"/>
                </a:solidFill>
                <a:effectLst>
                  <a:outerShdw blurRad="38100" dist="38100" dir="2700000" algn="tl">
                    <a:srgbClr val="000000"/>
                  </a:outerShdw>
                </a:effectLst>
              </a:rPr>
              <a:t>2</a:t>
            </a:r>
            <a:r>
              <a:rPr lang="en-US" altLang="zh-CN" sz="2000" b="1">
                <a:solidFill>
                  <a:srgbClr val="FF00FF"/>
                </a:solidFill>
                <a:effectLst>
                  <a:outerShdw blurRad="38100" dist="38100" dir="2700000" algn="tl">
                    <a:srgbClr val="000000"/>
                  </a:outerShdw>
                </a:effectLst>
              </a:rPr>
              <a:t>  </a:t>
            </a:r>
            <a:r>
              <a:rPr lang="en-US" altLang="zh-CN" sz="2000" b="1">
                <a:solidFill>
                  <a:srgbClr val="FF00FF"/>
                </a:solidFill>
                <a:effectLst>
                  <a:outerShdw blurRad="38100" dist="38100" dir="2700000" algn="tl">
                    <a:srgbClr val="000000"/>
                  </a:outerShdw>
                </a:effectLst>
                <a:latin typeface="Times New Roman"/>
              </a:rPr>
              <a:t>…</a:t>
            </a:r>
            <a:r>
              <a:rPr lang="en-US" altLang="zh-CN" sz="2000" b="1">
                <a:solidFill>
                  <a:srgbClr val="FF00FF"/>
                </a:solidFill>
                <a:effectLst>
                  <a:outerShdw blurRad="38100" dist="38100" dir="2700000" algn="tl">
                    <a:srgbClr val="000000"/>
                  </a:outerShdw>
                </a:effectLst>
              </a:rPr>
              <a:t>  </a:t>
            </a:r>
            <a:r>
              <a:rPr lang="zh-CN" altLang="en-US" sz="2000" b="1">
                <a:solidFill>
                  <a:srgbClr val="FF00FF"/>
                </a:solidFill>
                <a:effectLst>
                  <a:outerShdw blurRad="38100" dist="38100" dir="2700000" algn="tl">
                    <a:srgbClr val="000000"/>
                  </a:outerShdw>
                </a:effectLst>
              </a:rPr>
              <a:t>参数</a:t>
            </a:r>
            <a:r>
              <a:rPr lang="en-US" altLang="zh-CN" sz="2000" b="1" baseline="-25000">
                <a:solidFill>
                  <a:srgbClr val="FF00FF"/>
                </a:solidFill>
                <a:effectLst>
                  <a:outerShdw blurRad="38100" dist="38100" dir="2700000" algn="tl">
                    <a:srgbClr val="000000"/>
                  </a:outerShdw>
                </a:effectLst>
              </a:rPr>
              <a:t>n</a:t>
            </a:r>
          </a:p>
        </p:txBody>
      </p:sp>
      <p:graphicFrame>
        <p:nvGraphicFramePr>
          <p:cNvPr id="159825" name="Group 81">
            <a:extLst>
              <a:ext uri="{FF2B5EF4-FFF2-40B4-BE49-F238E27FC236}">
                <a16:creationId xmlns:a16="http://schemas.microsoft.com/office/drawing/2014/main" id="{9D675164-BA4C-4977-BC71-AB35F2B01C9C}"/>
              </a:ext>
            </a:extLst>
          </p:cNvPr>
          <p:cNvGraphicFramePr>
            <a:graphicFrameLocks noGrp="1"/>
          </p:cNvGraphicFramePr>
          <p:nvPr/>
        </p:nvGraphicFramePr>
        <p:xfrm>
          <a:off x="3514725" y="4614863"/>
          <a:ext cx="4729163" cy="396875"/>
        </p:xfrm>
        <a:graphic>
          <a:graphicData uri="http://schemas.openxmlformats.org/drawingml/2006/table">
            <a:tbl>
              <a:tblPr/>
              <a:tblGrid>
                <a:gridCol w="676275">
                  <a:extLst>
                    <a:ext uri="{9D8B030D-6E8A-4147-A177-3AD203B41FA5}">
                      <a16:colId xmlns:a16="http://schemas.microsoft.com/office/drawing/2014/main" val="20000"/>
                    </a:ext>
                  </a:extLst>
                </a:gridCol>
                <a:gridCol w="674688">
                  <a:extLst>
                    <a:ext uri="{9D8B030D-6E8A-4147-A177-3AD203B41FA5}">
                      <a16:colId xmlns:a16="http://schemas.microsoft.com/office/drawing/2014/main" val="20001"/>
                    </a:ext>
                  </a:extLst>
                </a:gridCol>
                <a:gridCol w="676275">
                  <a:extLst>
                    <a:ext uri="{9D8B030D-6E8A-4147-A177-3AD203B41FA5}">
                      <a16:colId xmlns:a16="http://schemas.microsoft.com/office/drawing/2014/main" val="20002"/>
                    </a:ext>
                  </a:extLst>
                </a:gridCol>
                <a:gridCol w="674687">
                  <a:extLst>
                    <a:ext uri="{9D8B030D-6E8A-4147-A177-3AD203B41FA5}">
                      <a16:colId xmlns:a16="http://schemas.microsoft.com/office/drawing/2014/main" val="20003"/>
                    </a:ext>
                  </a:extLst>
                </a:gridCol>
                <a:gridCol w="676275">
                  <a:extLst>
                    <a:ext uri="{9D8B030D-6E8A-4147-A177-3AD203B41FA5}">
                      <a16:colId xmlns:a16="http://schemas.microsoft.com/office/drawing/2014/main" val="20004"/>
                    </a:ext>
                  </a:extLst>
                </a:gridCol>
                <a:gridCol w="674688">
                  <a:extLst>
                    <a:ext uri="{9D8B030D-6E8A-4147-A177-3AD203B41FA5}">
                      <a16:colId xmlns:a16="http://schemas.microsoft.com/office/drawing/2014/main" val="20005"/>
                    </a:ext>
                  </a:extLst>
                </a:gridCol>
                <a:gridCol w="676275">
                  <a:extLst>
                    <a:ext uri="{9D8B030D-6E8A-4147-A177-3AD203B41FA5}">
                      <a16:colId xmlns:a16="http://schemas.microsoft.com/office/drawing/2014/main" val="20006"/>
                    </a:ext>
                  </a:extLst>
                </a:gridCol>
              </a:tblGrid>
              <a:tr h="3968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793" marB="4579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793" marB="45793" horzOverflow="overflow">
                    <a:lnL w="12700" cap="flat" cmpd="sng" algn="ctr">
                      <a:solidFill>
                        <a:schemeClr val="tx1"/>
                      </a:solidFill>
                      <a:prstDash val="solid"/>
                      <a:miter lim="800000"/>
                      <a:headEnd type="none" w="med" len="med"/>
                      <a:tailEnd type="none" w="med" len="med"/>
                    </a:lnL>
                    <a:lnR>
                      <a:noFill/>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chemeClr val="tx1"/>
                          </a:solidFill>
                          <a:effectLst>
                            <a:outerShdw blurRad="38100" dist="38100" dir="2700000" algn="tl">
                              <a:srgbClr val="C0C0C0"/>
                            </a:outerShdw>
                          </a:effectLst>
                          <a:latin typeface="Times New Roman"/>
                          <a:ea typeface="宋体" pitchFamily="2" charset="-122"/>
                        </a:rPr>
                        <a:t>…</a:t>
                      </a:r>
                      <a:endParaRPr kumimoji="1" lang="en-US" altLang="zh-CN" sz="20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endParaRPr>
                    </a:p>
                  </a:txBody>
                  <a:tcPr marT="45793" marB="45793" horzOverflow="overflow">
                    <a:lnL>
                      <a:noFill/>
                    </a:lnL>
                    <a:lnR>
                      <a:noFill/>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793" marB="45793" horzOverflow="overflow">
                    <a:lnL>
                      <a:noFill/>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793" marB="4579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59806" name="Group 62">
            <a:extLst>
              <a:ext uri="{FF2B5EF4-FFF2-40B4-BE49-F238E27FC236}">
                <a16:creationId xmlns:a16="http://schemas.microsoft.com/office/drawing/2014/main" id="{EFD5D384-9F1E-40A0-8EAB-556169BB02EE}"/>
              </a:ext>
            </a:extLst>
          </p:cNvPr>
          <p:cNvGraphicFramePr>
            <a:graphicFrameLocks noGrp="1"/>
          </p:cNvGraphicFramePr>
          <p:nvPr/>
        </p:nvGraphicFramePr>
        <p:xfrm>
          <a:off x="1973263" y="4619625"/>
          <a:ext cx="676275" cy="365125"/>
        </p:xfrm>
        <a:graphic>
          <a:graphicData uri="http://schemas.openxmlformats.org/drawingml/2006/table">
            <a:tbl>
              <a:tblPr/>
              <a:tblGrid>
                <a:gridCol w="676275">
                  <a:extLst>
                    <a:ext uri="{9D8B030D-6E8A-4147-A177-3AD203B41FA5}">
                      <a16:colId xmlns:a16="http://schemas.microsoft.com/office/drawing/2014/main" val="20000"/>
                    </a:ext>
                  </a:extLst>
                </a:gridCol>
              </a:tblGrid>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n+1</a:t>
                      </a:r>
                    </a:p>
                  </a:txBody>
                  <a:tcPr marT="45641" marB="4564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59807" name="Text Box 63">
            <a:extLst>
              <a:ext uri="{FF2B5EF4-FFF2-40B4-BE49-F238E27FC236}">
                <a16:creationId xmlns:a16="http://schemas.microsoft.com/office/drawing/2014/main" id="{0943CE3D-C1D7-4F47-BAF9-81B51D696A9D}"/>
              </a:ext>
            </a:extLst>
          </p:cNvPr>
          <p:cNvSpPr txBox="1">
            <a:spLocks noChangeArrowheads="1"/>
          </p:cNvSpPr>
          <p:nvPr/>
        </p:nvSpPr>
        <p:spPr bwMode="auto">
          <a:xfrm>
            <a:off x="1176338" y="4459288"/>
            <a:ext cx="865187" cy="396875"/>
          </a:xfrm>
          <a:prstGeom prst="rect">
            <a:avLst/>
          </a:prstGeom>
          <a:noFill/>
          <a:ln w="9525">
            <a:noFill/>
            <a:miter lim="800000"/>
            <a:headEnd/>
            <a:tailEnd/>
          </a:ln>
          <a:effectLst/>
        </p:spPr>
        <p:txBody>
          <a:bodyPr>
            <a:spAutoFit/>
          </a:bodyPr>
          <a:lstStyle/>
          <a:p>
            <a:pPr algn="ctr">
              <a:spcBef>
                <a:spcPct val="50000"/>
              </a:spcBef>
              <a:defRPr/>
            </a:pPr>
            <a:r>
              <a:rPr lang="en-US" altLang="zh-CN" sz="2000" b="1">
                <a:solidFill>
                  <a:schemeClr val="tx2"/>
                </a:solidFill>
                <a:effectLst>
                  <a:outerShdw blurRad="38100" dist="38100" dir="2700000" algn="tl">
                    <a:srgbClr val="C0C0C0"/>
                  </a:outerShdw>
                </a:effectLst>
              </a:rPr>
              <a:t>argc</a:t>
            </a:r>
          </a:p>
        </p:txBody>
      </p:sp>
      <p:sp>
        <p:nvSpPr>
          <p:cNvPr id="159808" name="Text Box 64">
            <a:extLst>
              <a:ext uri="{FF2B5EF4-FFF2-40B4-BE49-F238E27FC236}">
                <a16:creationId xmlns:a16="http://schemas.microsoft.com/office/drawing/2014/main" id="{03B8C989-66E8-4B80-A32E-246A8E005E1A}"/>
              </a:ext>
            </a:extLst>
          </p:cNvPr>
          <p:cNvSpPr txBox="1">
            <a:spLocks noChangeArrowheads="1"/>
          </p:cNvSpPr>
          <p:nvPr/>
        </p:nvSpPr>
        <p:spPr bwMode="auto">
          <a:xfrm>
            <a:off x="2720975" y="4441825"/>
            <a:ext cx="865188" cy="396875"/>
          </a:xfrm>
          <a:prstGeom prst="rect">
            <a:avLst/>
          </a:prstGeom>
          <a:noFill/>
          <a:ln w="9525">
            <a:noFill/>
            <a:miter lim="800000"/>
            <a:headEnd/>
            <a:tailEnd/>
          </a:ln>
          <a:effectLst/>
        </p:spPr>
        <p:txBody>
          <a:bodyPr>
            <a:spAutoFit/>
          </a:bodyPr>
          <a:lstStyle/>
          <a:p>
            <a:pPr algn="ctr">
              <a:spcBef>
                <a:spcPct val="50000"/>
              </a:spcBef>
              <a:defRPr/>
            </a:pPr>
            <a:r>
              <a:rPr lang="en-US" altLang="zh-CN" sz="2000" b="1">
                <a:solidFill>
                  <a:schemeClr val="tx2"/>
                </a:solidFill>
                <a:effectLst>
                  <a:outerShdw blurRad="38100" dist="38100" dir="2700000" algn="tl">
                    <a:srgbClr val="C0C0C0"/>
                  </a:outerShdw>
                </a:effectLst>
              </a:rPr>
              <a:t>argv</a:t>
            </a:r>
          </a:p>
        </p:txBody>
      </p:sp>
      <p:sp>
        <p:nvSpPr>
          <p:cNvPr id="159810" name="Rectangle 66">
            <a:extLst>
              <a:ext uri="{FF2B5EF4-FFF2-40B4-BE49-F238E27FC236}">
                <a16:creationId xmlns:a16="http://schemas.microsoft.com/office/drawing/2014/main" id="{295757B3-4546-43D0-A9C4-39FD3392CFFF}"/>
              </a:ext>
            </a:extLst>
          </p:cNvPr>
          <p:cNvSpPr>
            <a:spLocks noChangeArrowheads="1"/>
          </p:cNvSpPr>
          <p:nvPr/>
        </p:nvSpPr>
        <p:spPr bwMode="auto">
          <a:xfrm>
            <a:off x="2916238" y="5373688"/>
            <a:ext cx="1238250" cy="395287"/>
          </a:xfrm>
          <a:prstGeom prst="rect">
            <a:avLst/>
          </a:prstGeom>
          <a:noFill/>
          <a:ln w="28575">
            <a:solidFill>
              <a:schemeClr val="tx1"/>
            </a:solidFill>
            <a:miter lim="800000"/>
            <a:headEnd/>
            <a:tailEnd/>
          </a:ln>
          <a:effectLst/>
        </p:spPr>
        <p:txBody>
          <a:bodyPr anchor="ctr">
            <a:spAutoFit/>
          </a:bodyPr>
          <a:lstStyle/>
          <a:p>
            <a:pPr algn="ctr">
              <a:defRPr/>
            </a:pPr>
            <a:r>
              <a:rPr lang="zh-CN" altLang="en-US" sz="1800" b="1">
                <a:solidFill>
                  <a:schemeClr val="tx2"/>
                </a:solidFill>
                <a:effectLst>
                  <a:outerShdw blurRad="38100" dist="38100" dir="2700000" algn="tl">
                    <a:srgbClr val="C0C0C0"/>
                  </a:outerShdw>
                </a:effectLst>
              </a:rPr>
              <a:t>程序名</a:t>
            </a:r>
            <a:r>
              <a:rPr lang="en-US" altLang="zh-CN" sz="1800" b="1">
                <a:solidFill>
                  <a:srgbClr val="FF3300"/>
                </a:solidFill>
                <a:effectLst>
                  <a:outerShdw blurRad="38100" dist="38100" dir="2700000" algn="tl">
                    <a:srgbClr val="C0C0C0"/>
                  </a:outerShdw>
                </a:effectLst>
              </a:rPr>
              <a:t>\0</a:t>
            </a:r>
          </a:p>
        </p:txBody>
      </p:sp>
      <p:sp>
        <p:nvSpPr>
          <p:cNvPr id="159811" name="Line 67">
            <a:extLst>
              <a:ext uri="{FF2B5EF4-FFF2-40B4-BE49-F238E27FC236}">
                <a16:creationId xmlns:a16="http://schemas.microsoft.com/office/drawing/2014/main" id="{1308A9D6-8E20-469A-9C93-6FB986AAD8FD}"/>
              </a:ext>
            </a:extLst>
          </p:cNvPr>
          <p:cNvSpPr>
            <a:spLocks noChangeShapeType="1"/>
          </p:cNvSpPr>
          <p:nvPr/>
        </p:nvSpPr>
        <p:spPr bwMode="auto">
          <a:xfrm flipH="1">
            <a:off x="2971800" y="4797425"/>
            <a:ext cx="879475" cy="546100"/>
          </a:xfrm>
          <a:prstGeom prst="line">
            <a:avLst/>
          </a:prstGeom>
          <a:noFill/>
          <a:ln w="28575">
            <a:solidFill>
              <a:srgbClr val="993300"/>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59812" name="Line 68">
            <a:extLst>
              <a:ext uri="{FF2B5EF4-FFF2-40B4-BE49-F238E27FC236}">
                <a16:creationId xmlns:a16="http://schemas.microsoft.com/office/drawing/2014/main" id="{B47753A4-3FD0-40FE-9E52-8420D3C7070B}"/>
              </a:ext>
            </a:extLst>
          </p:cNvPr>
          <p:cNvSpPr>
            <a:spLocks noChangeShapeType="1"/>
          </p:cNvSpPr>
          <p:nvPr/>
        </p:nvSpPr>
        <p:spPr bwMode="auto">
          <a:xfrm flipH="1">
            <a:off x="4229100" y="4806950"/>
            <a:ext cx="300038" cy="582613"/>
          </a:xfrm>
          <a:prstGeom prst="line">
            <a:avLst/>
          </a:prstGeom>
          <a:noFill/>
          <a:ln w="28575">
            <a:solidFill>
              <a:srgbClr val="993300"/>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59813" name="Line 69">
            <a:extLst>
              <a:ext uri="{FF2B5EF4-FFF2-40B4-BE49-F238E27FC236}">
                <a16:creationId xmlns:a16="http://schemas.microsoft.com/office/drawing/2014/main" id="{CE4FAE2C-3CF8-4267-B726-7B77934D691E}"/>
              </a:ext>
            </a:extLst>
          </p:cNvPr>
          <p:cNvSpPr>
            <a:spLocks noChangeShapeType="1"/>
          </p:cNvSpPr>
          <p:nvPr/>
        </p:nvSpPr>
        <p:spPr bwMode="auto">
          <a:xfrm>
            <a:off x="5208588" y="4816475"/>
            <a:ext cx="268287" cy="546100"/>
          </a:xfrm>
          <a:prstGeom prst="line">
            <a:avLst/>
          </a:prstGeom>
          <a:noFill/>
          <a:ln w="28575">
            <a:solidFill>
              <a:srgbClr val="993300"/>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59814" name="Line 70">
            <a:extLst>
              <a:ext uri="{FF2B5EF4-FFF2-40B4-BE49-F238E27FC236}">
                <a16:creationId xmlns:a16="http://schemas.microsoft.com/office/drawing/2014/main" id="{F61A52A3-4DEB-40DA-AEE2-CAE3DFD2E8EC}"/>
              </a:ext>
            </a:extLst>
          </p:cNvPr>
          <p:cNvSpPr>
            <a:spLocks noChangeShapeType="1"/>
          </p:cNvSpPr>
          <p:nvPr/>
        </p:nvSpPr>
        <p:spPr bwMode="auto">
          <a:xfrm flipH="1">
            <a:off x="7423150" y="4797425"/>
            <a:ext cx="471488" cy="560388"/>
          </a:xfrm>
          <a:prstGeom prst="line">
            <a:avLst/>
          </a:prstGeom>
          <a:noFill/>
          <a:ln w="28575">
            <a:solidFill>
              <a:srgbClr val="993300"/>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59827" name="Rectangle 83">
            <a:extLst>
              <a:ext uri="{FF2B5EF4-FFF2-40B4-BE49-F238E27FC236}">
                <a16:creationId xmlns:a16="http://schemas.microsoft.com/office/drawing/2014/main" id="{827F2785-F05E-4C8F-9E9E-BAA68CD83185}"/>
              </a:ext>
            </a:extLst>
          </p:cNvPr>
          <p:cNvSpPr>
            <a:spLocks noChangeArrowheads="1"/>
          </p:cNvSpPr>
          <p:nvPr/>
        </p:nvSpPr>
        <p:spPr bwMode="auto">
          <a:xfrm>
            <a:off x="6718300" y="5357813"/>
            <a:ext cx="581025" cy="366712"/>
          </a:xfrm>
          <a:prstGeom prst="rect">
            <a:avLst/>
          </a:prstGeom>
          <a:noFill/>
          <a:ln w="28575">
            <a:noFill/>
            <a:miter lim="800000"/>
            <a:headEnd/>
            <a:tailEnd/>
          </a:ln>
          <a:effectLst/>
        </p:spPr>
        <p:txBody>
          <a:bodyPr anchor="ctr">
            <a:spAutoFit/>
          </a:bodyPr>
          <a:lstStyle/>
          <a:p>
            <a:pPr algn="ctr">
              <a:defRPr/>
            </a:pPr>
            <a:r>
              <a:rPr lang="en-US" altLang="zh-CN" sz="1800" b="1">
                <a:solidFill>
                  <a:srgbClr val="FF00FF"/>
                </a:solidFill>
                <a:effectLst>
                  <a:outerShdw blurRad="38100" dist="38100" dir="2700000" algn="tl">
                    <a:srgbClr val="C0C0C0"/>
                  </a:outerShdw>
                </a:effectLst>
                <a:latin typeface="Times New Roman"/>
              </a:rPr>
              <a:t>…</a:t>
            </a:r>
            <a:endParaRPr lang="en-US" altLang="zh-CN" sz="1800" b="1">
              <a:solidFill>
                <a:srgbClr val="FF3300"/>
              </a:solidFill>
              <a:effectLst>
                <a:outerShdw blurRad="38100" dist="38100" dir="2700000" algn="tl">
                  <a:srgbClr val="C0C0C0"/>
                </a:outerShdw>
              </a:effectLst>
            </a:endParaRPr>
          </a:p>
        </p:txBody>
      </p:sp>
      <p:sp>
        <p:nvSpPr>
          <p:cNvPr id="159828" name="Rectangle 84">
            <a:extLst>
              <a:ext uri="{FF2B5EF4-FFF2-40B4-BE49-F238E27FC236}">
                <a16:creationId xmlns:a16="http://schemas.microsoft.com/office/drawing/2014/main" id="{5A6EADAF-F198-4364-A384-92A82B070526}"/>
              </a:ext>
            </a:extLst>
          </p:cNvPr>
          <p:cNvSpPr>
            <a:spLocks noChangeArrowheads="1"/>
          </p:cNvSpPr>
          <p:nvPr/>
        </p:nvSpPr>
        <p:spPr bwMode="auto">
          <a:xfrm>
            <a:off x="4211638" y="5373688"/>
            <a:ext cx="1174750" cy="395287"/>
          </a:xfrm>
          <a:prstGeom prst="rect">
            <a:avLst/>
          </a:prstGeom>
          <a:noFill/>
          <a:ln w="28575">
            <a:solidFill>
              <a:schemeClr val="tx1"/>
            </a:solidFill>
            <a:miter lim="800000"/>
            <a:headEnd/>
            <a:tailEnd/>
          </a:ln>
          <a:effectLst/>
        </p:spPr>
        <p:txBody>
          <a:bodyPr anchor="ctr">
            <a:spAutoFit/>
          </a:bodyPr>
          <a:lstStyle/>
          <a:p>
            <a:pPr algn="ctr">
              <a:defRPr/>
            </a:pPr>
            <a:r>
              <a:rPr lang="zh-CN" altLang="en-US" sz="1800" b="1">
                <a:solidFill>
                  <a:srgbClr val="FF00FF"/>
                </a:solidFill>
                <a:effectLst>
                  <a:outerShdw blurRad="38100" dist="38100" dir="2700000" algn="tl">
                    <a:srgbClr val="C0C0C0"/>
                  </a:outerShdw>
                </a:effectLst>
              </a:rPr>
              <a:t>参数</a:t>
            </a:r>
            <a:r>
              <a:rPr lang="en-US" altLang="zh-CN" sz="1800" b="1" baseline="-25000">
                <a:solidFill>
                  <a:srgbClr val="FF00FF"/>
                </a:solidFill>
                <a:effectLst>
                  <a:outerShdw blurRad="38100" dist="38100" dir="2700000" algn="tl">
                    <a:srgbClr val="C0C0C0"/>
                  </a:outerShdw>
                </a:effectLst>
              </a:rPr>
              <a:t>1</a:t>
            </a:r>
            <a:r>
              <a:rPr lang="en-US" altLang="zh-CN" sz="1800" b="1">
                <a:solidFill>
                  <a:srgbClr val="FF3300"/>
                </a:solidFill>
                <a:effectLst>
                  <a:outerShdw blurRad="38100" dist="38100" dir="2700000" algn="tl">
                    <a:srgbClr val="C0C0C0"/>
                  </a:outerShdw>
                </a:effectLst>
              </a:rPr>
              <a:t>\0</a:t>
            </a:r>
          </a:p>
        </p:txBody>
      </p:sp>
      <p:sp>
        <p:nvSpPr>
          <p:cNvPr id="159829" name="Rectangle 85">
            <a:extLst>
              <a:ext uri="{FF2B5EF4-FFF2-40B4-BE49-F238E27FC236}">
                <a16:creationId xmlns:a16="http://schemas.microsoft.com/office/drawing/2014/main" id="{7536C9C2-57E1-4630-AF17-89F80EDF7396}"/>
              </a:ext>
            </a:extLst>
          </p:cNvPr>
          <p:cNvSpPr>
            <a:spLocks noChangeArrowheads="1"/>
          </p:cNvSpPr>
          <p:nvPr/>
        </p:nvSpPr>
        <p:spPr bwMode="auto">
          <a:xfrm>
            <a:off x="5435600" y="5373688"/>
            <a:ext cx="1174750" cy="395287"/>
          </a:xfrm>
          <a:prstGeom prst="rect">
            <a:avLst/>
          </a:prstGeom>
          <a:noFill/>
          <a:ln w="28575">
            <a:solidFill>
              <a:schemeClr val="tx1"/>
            </a:solidFill>
            <a:miter lim="800000"/>
            <a:headEnd/>
            <a:tailEnd/>
          </a:ln>
          <a:effectLst/>
        </p:spPr>
        <p:txBody>
          <a:bodyPr anchor="ctr">
            <a:spAutoFit/>
          </a:bodyPr>
          <a:lstStyle/>
          <a:p>
            <a:pPr algn="ctr">
              <a:defRPr/>
            </a:pPr>
            <a:r>
              <a:rPr lang="zh-CN" altLang="en-US" sz="1800" b="1">
                <a:solidFill>
                  <a:srgbClr val="FF00FF"/>
                </a:solidFill>
                <a:effectLst>
                  <a:outerShdw blurRad="38100" dist="38100" dir="2700000" algn="tl">
                    <a:srgbClr val="C0C0C0"/>
                  </a:outerShdw>
                </a:effectLst>
              </a:rPr>
              <a:t>参数</a:t>
            </a:r>
            <a:r>
              <a:rPr lang="en-US" altLang="zh-CN" sz="1800" b="1" baseline="-25000">
                <a:solidFill>
                  <a:srgbClr val="FF00FF"/>
                </a:solidFill>
                <a:effectLst>
                  <a:outerShdw blurRad="38100" dist="38100" dir="2700000" algn="tl">
                    <a:srgbClr val="C0C0C0"/>
                  </a:outerShdw>
                </a:effectLst>
              </a:rPr>
              <a:t>2</a:t>
            </a:r>
            <a:r>
              <a:rPr lang="en-US" altLang="zh-CN" sz="1800" b="1">
                <a:solidFill>
                  <a:srgbClr val="FF3300"/>
                </a:solidFill>
                <a:effectLst>
                  <a:outerShdw blurRad="38100" dist="38100" dir="2700000" algn="tl">
                    <a:srgbClr val="C0C0C0"/>
                  </a:outerShdw>
                </a:effectLst>
              </a:rPr>
              <a:t>\0</a:t>
            </a:r>
          </a:p>
        </p:txBody>
      </p:sp>
      <p:sp>
        <p:nvSpPr>
          <p:cNvPr id="159830" name="Rectangle 86">
            <a:extLst>
              <a:ext uri="{FF2B5EF4-FFF2-40B4-BE49-F238E27FC236}">
                <a16:creationId xmlns:a16="http://schemas.microsoft.com/office/drawing/2014/main" id="{1DDA2DA1-5887-4177-845F-D16190AA1FB0}"/>
              </a:ext>
            </a:extLst>
          </p:cNvPr>
          <p:cNvSpPr>
            <a:spLocks noChangeArrowheads="1"/>
          </p:cNvSpPr>
          <p:nvPr/>
        </p:nvSpPr>
        <p:spPr bwMode="auto">
          <a:xfrm>
            <a:off x="7419975" y="5373688"/>
            <a:ext cx="1174750" cy="395287"/>
          </a:xfrm>
          <a:prstGeom prst="rect">
            <a:avLst/>
          </a:prstGeom>
          <a:noFill/>
          <a:ln w="28575">
            <a:solidFill>
              <a:schemeClr val="tx1"/>
            </a:solidFill>
            <a:miter lim="800000"/>
            <a:headEnd/>
            <a:tailEnd/>
          </a:ln>
          <a:effectLst/>
        </p:spPr>
        <p:txBody>
          <a:bodyPr anchor="ctr">
            <a:spAutoFit/>
          </a:bodyPr>
          <a:lstStyle/>
          <a:p>
            <a:pPr algn="ctr">
              <a:defRPr/>
            </a:pPr>
            <a:r>
              <a:rPr lang="zh-CN" altLang="en-US" sz="1800" b="1">
                <a:solidFill>
                  <a:srgbClr val="FF00FF"/>
                </a:solidFill>
                <a:effectLst>
                  <a:outerShdw blurRad="38100" dist="38100" dir="2700000" algn="tl">
                    <a:srgbClr val="C0C0C0"/>
                  </a:outerShdw>
                </a:effectLst>
              </a:rPr>
              <a:t>参数</a:t>
            </a:r>
            <a:r>
              <a:rPr lang="en-US" altLang="zh-CN" sz="1800" b="1" baseline="-25000">
                <a:solidFill>
                  <a:srgbClr val="FF00FF"/>
                </a:solidFill>
                <a:effectLst>
                  <a:outerShdw blurRad="38100" dist="38100" dir="2700000" algn="tl">
                    <a:srgbClr val="C0C0C0"/>
                  </a:outerShdw>
                </a:effectLst>
              </a:rPr>
              <a:t>n</a:t>
            </a:r>
            <a:r>
              <a:rPr lang="en-US" altLang="zh-CN" sz="1800" b="1">
                <a:solidFill>
                  <a:srgbClr val="FF3300"/>
                </a:solidFill>
                <a:effectLst>
                  <a:outerShdw blurRad="38100" dist="38100" dir="2700000" algn="tl">
                    <a:srgbClr val="C0C0C0"/>
                  </a:outerShdw>
                </a:effectLst>
              </a:rPr>
              <a:t>\0</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59752"/>
                                        </p:tgtEl>
                                        <p:attrNameLst>
                                          <p:attrName>style.visibility</p:attrName>
                                        </p:attrNameLst>
                                      </p:cBhvr>
                                      <p:to>
                                        <p:strVal val="visible"/>
                                      </p:to>
                                    </p:set>
                                    <p:anim calcmode="lin" valueType="num">
                                      <p:cBhvr>
                                        <p:cTn id="7" dur="1000" fill="hold"/>
                                        <p:tgtEl>
                                          <p:spTgt spid="159752"/>
                                        </p:tgtEl>
                                        <p:attrNameLst>
                                          <p:attrName>ppt_x</p:attrName>
                                        </p:attrNameLst>
                                      </p:cBhvr>
                                      <p:tavLst>
                                        <p:tav tm="0">
                                          <p:val>
                                            <p:strVal val="#ppt_x-.2"/>
                                          </p:val>
                                        </p:tav>
                                        <p:tav tm="100000">
                                          <p:val>
                                            <p:strVal val="#ppt_x"/>
                                          </p:val>
                                        </p:tav>
                                      </p:tavLst>
                                    </p:anim>
                                    <p:anim calcmode="lin" valueType="num">
                                      <p:cBhvr>
                                        <p:cTn id="8" dur="1000" fill="hold"/>
                                        <p:tgtEl>
                                          <p:spTgt spid="159752"/>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975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159825"/>
                                        </p:tgtEl>
                                        <p:attrNameLst>
                                          <p:attrName>style.visibility</p:attrName>
                                        </p:attrNameLst>
                                      </p:cBhvr>
                                      <p:to>
                                        <p:strVal val="visible"/>
                                      </p:to>
                                    </p:set>
                                    <p:anim calcmode="lin" valueType="num">
                                      <p:cBhvr>
                                        <p:cTn id="14" dur="1000" fill="hold"/>
                                        <p:tgtEl>
                                          <p:spTgt spid="159825"/>
                                        </p:tgtEl>
                                        <p:attrNameLst>
                                          <p:attrName>ppt_x</p:attrName>
                                        </p:attrNameLst>
                                      </p:cBhvr>
                                      <p:tavLst>
                                        <p:tav tm="0">
                                          <p:val>
                                            <p:strVal val="#ppt_x-.2"/>
                                          </p:val>
                                        </p:tav>
                                        <p:tav tm="100000">
                                          <p:val>
                                            <p:strVal val="#ppt_x"/>
                                          </p:val>
                                        </p:tav>
                                      </p:tavLst>
                                    </p:anim>
                                    <p:anim calcmode="lin" valueType="num">
                                      <p:cBhvr>
                                        <p:cTn id="15" dur="1000" fill="hold"/>
                                        <p:tgtEl>
                                          <p:spTgt spid="159825"/>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59825"/>
                                        </p:tgtEl>
                                      </p:cBhvr>
                                    </p:animEffect>
                                  </p:childTnLst>
                                </p:cTn>
                              </p:par>
                              <p:par>
                                <p:cTn id="17" presetID="29" presetClass="entr" presetSubtype="0" fill="hold" nodeType="withEffect">
                                  <p:stCondLst>
                                    <p:cond delay="0"/>
                                  </p:stCondLst>
                                  <p:childTnLst>
                                    <p:set>
                                      <p:cBhvr>
                                        <p:cTn id="18" dur="1" fill="hold">
                                          <p:stCondLst>
                                            <p:cond delay="0"/>
                                          </p:stCondLst>
                                        </p:cTn>
                                        <p:tgtEl>
                                          <p:spTgt spid="159806"/>
                                        </p:tgtEl>
                                        <p:attrNameLst>
                                          <p:attrName>style.visibility</p:attrName>
                                        </p:attrNameLst>
                                      </p:cBhvr>
                                      <p:to>
                                        <p:strVal val="visible"/>
                                      </p:to>
                                    </p:set>
                                    <p:anim calcmode="lin" valueType="num">
                                      <p:cBhvr>
                                        <p:cTn id="19" dur="1000" fill="hold"/>
                                        <p:tgtEl>
                                          <p:spTgt spid="159806"/>
                                        </p:tgtEl>
                                        <p:attrNameLst>
                                          <p:attrName>ppt_x</p:attrName>
                                        </p:attrNameLst>
                                      </p:cBhvr>
                                      <p:tavLst>
                                        <p:tav tm="0">
                                          <p:val>
                                            <p:strVal val="#ppt_x-.2"/>
                                          </p:val>
                                        </p:tav>
                                        <p:tav tm="100000">
                                          <p:val>
                                            <p:strVal val="#ppt_x"/>
                                          </p:val>
                                        </p:tav>
                                      </p:tavLst>
                                    </p:anim>
                                    <p:anim calcmode="lin" valueType="num">
                                      <p:cBhvr>
                                        <p:cTn id="20" dur="1000" fill="hold"/>
                                        <p:tgtEl>
                                          <p:spTgt spid="159806"/>
                                        </p:tgtEl>
                                        <p:attrNameLst>
                                          <p:attrName>ppt_y</p:attrName>
                                        </p:attrNameLst>
                                      </p:cBhvr>
                                      <p:tavLst>
                                        <p:tav tm="0">
                                          <p:val>
                                            <p:strVal val="#ppt_y"/>
                                          </p:val>
                                        </p:tav>
                                        <p:tav tm="100000">
                                          <p:val>
                                            <p:strVal val="#ppt_y"/>
                                          </p:val>
                                        </p:tav>
                                      </p:tavLst>
                                    </p:anim>
                                    <p:animEffect transition="in" filter="wipe(right)" prLst="gradientSize: 0.1">
                                      <p:cBhvr>
                                        <p:cTn id="21" dur="1000"/>
                                        <p:tgtEl>
                                          <p:spTgt spid="159806"/>
                                        </p:tgtEl>
                                      </p:cBhvr>
                                    </p:animEffect>
                                  </p:childTnLst>
                                </p:cTn>
                              </p:par>
                              <p:par>
                                <p:cTn id="22" presetID="29" presetClass="entr" presetSubtype="0" fill="hold" grpId="0" nodeType="withEffect">
                                  <p:stCondLst>
                                    <p:cond delay="0"/>
                                  </p:stCondLst>
                                  <p:childTnLst>
                                    <p:set>
                                      <p:cBhvr>
                                        <p:cTn id="23" dur="1" fill="hold">
                                          <p:stCondLst>
                                            <p:cond delay="0"/>
                                          </p:stCondLst>
                                        </p:cTn>
                                        <p:tgtEl>
                                          <p:spTgt spid="159807"/>
                                        </p:tgtEl>
                                        <p:attrNameLst>
                                          <p:attrName>style.visibility</p:attrName>
                                        </p:attrNameLst>
                                      </p:cBhvr>
                                      <p:to>
                                        <p:strVal val="visible"/>
                                      </p:to>
                                    </p:set>
                                    <p:anim calcmode="lin" valueType="num">
                                      <p:cBhvr>
                                        <p:cTn id="24" dur="1000" fill="hold"/>
                                        <p:tgtEl>
                                          <p:spTgt spid="159807"/>
                                        </p:tgtEl>
                                        <p:attrNameLst>
                                          <p:attrName>ppt_x</p:attrName>
                                        </p:attrNameLst>
                                      </p:cBhvr>
                                      <p:tavLst>
                                        <p:tav tm="0">
                                          <p:val>
                                            <p:strVal val="#ppt_x-.2"/>
                                          </p:val>
                                        </p:tav>
                                        <p:tav tm="100000">
                                          <p:val>
                                            <p:strVal val="#ppt_x"/>
                                          </p:val>
                                        </p:tav>
                                      </p:tavLst>
                                    </p:anim>
                                    <p:anim calcmode="lin" valueType="num">
                                      <p:cBhvr>
                                        <p:cTn id="25" dur="1000" fill="hold"/>
                                        <p:tgtEl>
                                          <p:spTgt spid="159807"/>
                                        </p:tgtEl>
                                        <p:attrNameLst>
                                          <p:attrName>ppt_y</p:attrName>
                                        </p:attrNameLst>
                                      </p:cBhvr>
                                      <p:tavLst>
                                        <p:tav tm="0">
                                          <p:val>
                                            <p:strVal val="#ppt_y"/>
                                          </p:val>
                                        </p:tav>
                                        <p:tav tm="100000">
                                          <p:val>
                                            <p:strVal val="#ppt_y"/>
                                          </p:val>
                                        </p:tav>
                                      </p:tavLst>
                                    </p:anim>
                                    <p:animEffect transition="in" filter="wipe(right)" prLst="gradientSize: 0.1">
                                      <p:cBhvr>
                                        <p:cTn id="26" dur="1000"/>
                                        <p:tgtEl>
                                          <p:spTgt spid="159807"/>
                                        </p:tgtEl>
                                      </p:cBhvr>
                                    </p:animEffect>
                                  </p:childTnLst>
                                </p:cTn>
                              </p:par>
                              <p:par>
                                <p:cTn id="27" presetID="29" presetClass="entr" presetSubtype="0" fill="hold" grpId="0" nodeType="withEffect">
                                  <p:stCondLst>
                                    <p:cond delay="0"/>
                                  </p:stCondLst>
                                  <p:childTnLst>
                                    <p:set>
                                      <p:cBhvr>
                                        <p:cTn id="28" dur="1" fill="hold">
                                          <p:stCondLst>
                                            <p:cond delay="0"/>
                                          </p:stCondLst>
                                        </p:cTn>
                                        <p:tgtEl>
                                          <p:spTgt spid="159808"/>
                                        </p:tgtEl>
                                        <p:attrNameLst>
                                          <p:attrName>style.visibility</p:attrName>
                                        </p:attrNameLst>
                                      </p:cBhvr>
                                      <p:to>
                                        <p:strVal val="visible"/>
                                      </p:to>
                                    </p:set>
                                    <p:anim calcmode="lin" valueType="num">
                                      <p:cBhvr>
                                        <p:cTn id="29" dur="1000" fill="hold"/>
                                        <p:tgtEl>
                                          <p:spTgt spid="159808"/>
                                        </p:tgtEl>
                                        <p:attrNameLst>
                                          <p:attrName>ppt_x</p:attrName>
                                        </p:attrNameLst>
                                      </p:cBhvr>
                                      <p:tavLst>
                                        <p:tav tm="0">
                                          <p:val>
                                            <p:strVal val="#ppt_x-.2"/>
                                          </p:val>
                                        </p:tav>
                                        <p:tav tm="100000">
                                          <p:val>
                                            <p:strVal val="#ppt_x"/>
                                          </p:val>
                                        </p:tav>
                                      </p:tavLst>
                                    </p:anim>
                                    <p:anim calcmode="lin" valueType="num">
                                      <p:cBhvr>
                                        <p:cTn id="30" dur="1000" fill="hold"/>
                                        <p:tgtEl>
                                          <p:spTgt spid="159808"/>
                                        </p:tgtEl>
                                        <p:attrNameLst>
                                          <p:attrName>ppt_y</p:attrName>
                                        </p:attrNameLst>
                                      </p:cBhvr>
                                      <p:tavLst>
                                        <p:tav tm="0">
                                          <p:val>
                                            <p:strVal val="#ppt_y"/>
                                          </p:val>
                                        </p:tav>
                                        <p:tav tm="100000">
                                          <p:val>
                                            <p:strVal val="#ppt_y"/>
                                          </p:val>
                                        </p:tav>
                                      </p:tavLst>
                                    </p:anim>
                                    <p:animEffect transition="in" filter="wipe(right)" prLst="gradientSize: 0.1">
                                      <p:cBhvr>
                                        <p:cTn id="31" dur="1000"/>
                                        <p:tgtEl>
                                          <p:spTgt spid="159808"/>
                                        </p:tgtEl>
                                      </p:cBhvr>
                                    </p:animEffect>
                                  </p:childTnLst>
                                </p:cTn>
                              </p:par>
                              <p:par>
                                <p:cTn id="32" presetID="29" presetClass="entr" presetSubtype="0" fill="hold" grpId="0" nodeType="withEffect">
                                  <p:stCondLst>
                                    <p:cond delay="0"/>
                                  </p:stCondLst>
                                  <p:childTnLst>
                                    <p:set>
                                      <p:cBhvr>
                                        <p:cTn id="33" dur="1" fill="hold">
                                          <p:stCondLst>
                                            <p:cond delay="0"/>
                                          </p:stCondLst>
                                        </p:cTn>
                                        <p:tgtEl>
                                          <p:spTgt spid="159810"/>
                                        </p:tgtEl>
                                        <p:attrNameLst>
                                          <p:attrName>style.visibility</p:attrName>
                                        </p:attrNameLst>
                                      </p:cBhvr>
                                      <p:to>
                                        <p:strVal val="visible"/>
                                      </p:to>
                                    </p:set>
                                    <p:anim calcmode="lin" valueType="num">
                                      <p:cBhvr>
                                        <p:cTn id="34" dur="1000" fill="hold"/>
                                        <p:tgtEl>
                                          <p:spTgt spid="159810"/>
                                        </p:tgtEl>
                                        <p:attrNameLst>
                                          <p:attrName>ppt_x</p:attrName>
                                        </p:attrNameLst>
                                      </p:cBhvr>
                                      <p:tavLst>
                                        <p:tav tm="0">
                                          <p:val>
                                            <p:strVal val="#ppt_x-.2"/>
                                          </p:val>
                                        </p:tav>
                                        <p:tav tm="100000">
                                          <p:val>
                                            <p:strVal val="#ppt_x"/>
                                          </p:val>
                                        </p:tav>
                                      </p:tavLst>
                                    </p:anim>
                                    <p:anim calcmode="lin" valueType="num">
                                      <p:cBhvr>
                                        <p:cTn id="35" dur="1000" fill="hold"/>
                                        <p:tgtEl>
                                          <p:spTgt spid="159810"/>
                                        </p:tgtEl>
                                        <p:attrNameLst>
                                          <p:attrName>ppt_y</p:attrName>
                                        </p:attrNameLst>
                                      </p:cBhvr>
                                      <p:tavLst>
                                        <p:tav tm="0">
                                          <p:val>
                                            <p:strVal val="#ppt_y"/>
                                          </p:val>
                                        </p:tav>
                                        <p:tav tm="100000">
                                          <p:val>
                                            <p:strVal val="#ppt_y"/>
                                          </p:val>
                                        </p:tav>
                                      </p:tavLst>
                                    </p:anim>
                                    <p:animEffect transition="in" filter="wipe(right)" prLst="gradientSize: 0.1">
                                      <p:cBhvr>
                                        <p:cTn id="36" dur="1000"/>
                                        <p:tgtEl>
                                          <p:spTgt spid="159810"/>
                                        </p:tgtEl>
                                      </p:cBhvr>
                                    </p:animEffect>
                                  </p:childTnLst>
                                </p:cTn>
                              </p:par>
                              <p:par>
                                <p:cTn id="37" presetID="29" presetClass="entr" presetSubtype="0" fill="hold" nodeType="withEffect">
                                  <p:stCondLst>
                                    <p:cond delay="0"/>
                                  </p:stCondLst>
                                  <p:childTnLst>
                                    <p:set>
                                      <p:cBhvr>
                                        <p:cTn id="38" dur="1" fill="hold">
                                          <p:stCondLst>
                                            <p:cond delay="0"/>
                                          </p:stCondLst>
                                        </p:cTn>
                                        <p:tgtEl>
                                          <p:spTgt spid="159811"/>
                                        </p:tgtEl>
                                        <p:attrNameLst>
                                          <p:attrName>style.visibility</p:attrName>
                                        </p:attrNameLst>
                                      </p:cBhvr>
                                      <p:to>
                                        <p:strVal val="visible"/>
                                      </p:to>
                                    </p:set>
                                    <p:anim calcmode="lin" valueType="num">
                                      <p:cBhvr>
                                        <p:cTn id="39" dur="1000" fill="hold"/>
                                        <p:tgtEl>
                                          <p:spTgt spid="159811"/>
                                        </p:tgtEl>
                                        <p:attrNameLst>
                                          <p:attrName>ppt_x</p:attrName>
                                        </p:attrNameLst>
                                      </p:cBhvr>
                                      <p:tavLst>
                                        <p:tav tm="0">
                                          <p:val>
                                            <p:strVal val="#ppt_x-.2"/>
                                          </p:val>
                                        </p:tav>
                                        <p:tav tm="100000">
                                          <p:val>
                                            <p:strVal val="#ppt_x"/>
                                          </p:val>
                                        </p:tav>
                                      </p:tavLst>
                                    </p:anim>
                                    <p:anim calcmode="lin" valueType="num">
                                      <p:cBhvr>
                                        <p:cTn id="40" dur="1000" fill="hold"/>
                                        <p:tgtEl>
                                          <p:spTgt spid="159811"/>
                                        </p:tgtEl>
                                        <p:attrNameLst>
                                          <p:attrName>ppt_y</p:attrName>
                                        </p:attrNameLst>
                                      </p:cBhvr>
                                      <p:tavLst>
                                        <p:tav tm="0">
                                          <p:val>
                                            <p:strVal val="#ppt_y"/>
                                          </p:val>
                                        </p:tav>
                                        <p:tav tm="100000">
                                          <p:val>
                                            <p:strVal val="#ppt_y"/>
                                          </p:val>
                                        </p:tav>
                                      </p:tavLst>
                                    </p:anim>
                                    <p:animEffect transition="in" filter="wipe(right)" prLst="gradientSize: 0.1">
                                      <p:cBhvr>
                                        <p:cTn id="41" dur="1000"/>
                                        <p:tgtEl>
                                          <p:spTgt spid="159811"/>
                                        </p:tgtEl>
                                      </p:cBhvr>
                                    </p:animEffect>
                                  </p:childTnLst>
                                </p:cTn>
                              </p:par>
                              <p:par>
                                <p:cTn id="42" presetID="29" presetClass="entr" presetSubtype="0" fill="hold" nodeType="withEffect">
                                  <p:stCondLst>
                                    <p:cond delay="0"/>
                                  </p:stCondLst>
                                  <p:childTnLst>
                                    <p:set>
                                      <p:cBhvr>
                                        <p:cTn id="43" dur="1" fill="hold">
                                          <p:stCondLst>
                                            <p:cond delay="0"/>
                                          </p:stCondLst>
                                        </p:cTn>
                                        <p:tgtEl>
                                          <p:spTgt spid="159812"/>
                                        </p:tgtEl>
                                        <p:attrNameLst>
                                          <p:attrName>style.visibility</p:attrName>
                                        </p:attrNameLst>
                                      </p:cBhvr>
                                      <p:to>
                                        <p:strVal val="visible"/>
                                      </p:to>
                                    </p:set>
                                    <p:anim calcmode="lin" valueType="num">
                                      <p:cBhvr>
                                        <p:cTn id="44" dur="1000" fill="hold"/>
                                        <p:tgtEl>
                                          <p:spTgt spid="159812"/>
                                        </p:tgtEl>
                                        <p:attrNameLst>
                                          <p:attrName>ppt_x</p:attrName>
                                        </p:attrNameLst>
                                      </p:cBhvr>
                                      <p:tavLst>
                                        <p:tav tm="0">
                                          <p:val>
                                            <p:strVal val="#ppt_x-.2"/>
                                          </p:val>
                                        </p:tav>
                                        <p:tav tm="100000">
                                          <p:val>
                                            <p:strVal val="#ppt_x"/>
                                          </p:val>
                                        </p:tav>
                                      </p:tavLst>
                                    </p:anim>
                                    <p:anim calcmode="lin" valueType="num">
                                      <p:cBhvr>
                                        <p:cTn id="45" dur="1000" fill="hold"/>
                                        <p:tgtEl>
                                          <p:spTgt spid="159812"/>
                                        </p:tgtEl>
                                        <p:attrNameLst>
                                          <p:attrName>ppt_y</p:attrName>
                                        </p:attrNameLst>
                                      </p:cBhvr>
                                      <p:tavLst>
                                        <p:tav tm="0">
                                          <p:val>
                                            <p:strVal val="#ppt_y"/>
                                          </p:val>
                                        </p:tav>
                                        <p:tav tm="100000">
                                          <p:val>
                                            <p:strVal val="#ppt_y"/>
                                          </p:val>
                                        </p:tav>
                                      </p:tavLst>
                                    </p:anim>
                                    <p:animEffect transition="in" filter="wipe(right)" prLst="gradientSize: 0.1">
                                      <p:cBhvr>
                                        <p:cTn id="46" dur="1000"/>
                                        <p:tgtEl>
                                          <p:spTgt spid="159812"/>
                                        </p:tgtEl>
                                      </p:cBhvr>
                                    </p:animEffect>
                                  </p:childTnLst>
                                </p:cTn>
                              </p:par>
                              <p:par>
                                <p:cTn id="47" presetID="29" presetClass="entr" presetSubtype="0" fill="hold" nodeType="withEffect">
                                  <p:stCondLst>
                                    <p:cond delay="0"/>
                                  </p:stCondLst>
                                  <p:childTnLst>
                                    <p:set>
                                      <p:cBhvr>
                                        <p:cTn id="48" dur="1" fill="hold">
                                          <p:stCondLst>
                                            <p:cond delay="0"/>
                                          </p:stCondLst>
                                        </p:cTn>
                                        <p:tgtEl>
                                          <p:spTgt spid="159813"/>
                                        </p:tgtEl>
                                        <p:attrNameLst>
                                          <p:attrName>style.visibility</p:attrName>
                                        </p:attrNameLst>
                                      </p:cBhvr>
                                      <p:to>
                                        <p:strVal val="visible"/>
                                      </p:to>
                                    </p:set>
                                    <p:anim calcmode="lin" valueType="num">
                                      <p:cBhvr>
                                        <p:cTn id="49" dur="1000" fill="hold"/>
                                        <p:tgtEl>
                                          <p:spTgt spid="159813"/>
                                        </p:tgtEl>
                                        <p:attrNameLst>
                                          <p:attrName>ppt_x</p:attrName>
                                        </p:attrNameLst>
                                      </p:cBhvr>
                                      <p:tavLst>
                                        <p:tav tm="0">
                                          <p:val>
                                            <p:strVal val="#ppt_x-.2"/>
                                          </p:val>
                                        </p:tav>
                                        <p:tav tm="100000">
                                          <p:val>
                                            <p:strVal val="#ppt_x"/>
                                          </p:val>
                                        </p:tav>
                                      </p:tavLst>
                                    </p:anim>
                                    <p:anim calcmode="lin" valueType="num">
                                      <p:cBhvr>
                                        <p:cTn id="50" dur="1000" fill="hold"/>
                                        <p:tgtEl>
                                          <p:spTgt spid="159813"/>
                                        </p:tgtEl>
                                        <p:attrNameLst>
                                          <p:attrName>ppt_y</p:attrName>
                                        </p:attrNameLst>
                                      </p:cBhvr>
                                      <p:tavLst>
                                        <p:tav tm="0">
                                          <p:val>
                                            <p:strVal val="#ppt_y"/>
                                          </p:val>
                                        </p:tav>
                                        <p:tav tm="100000">
                                          <p:val>
                                            <p:strVal val="#ppt_y"/>
                                          </p:val>
                                        </p:tav>
                                      </p:tavLst>
                                    </p:anim>
                                    <p:animEffect transition="in" filter="wipe(right)" prLst="gradientSize: 0.1">
                                      <p:cBhvr>
                                        <p:cTn id="51" dur="1000"/>
                                        <p:tgtEl>
                                          <p:spTgt spid="159813"/>
                                        </p:tgtEl>
                                      </p:cBhvr>
                                    </p:animEffect>
                                  </p:childTnLst>
                                </p:cTn>
                              </p:par>
                              <p:par>
                                <p:cTn id="52" presetID="29" presetClass="entr" presetSubtype="0" fill="hold" nodeType="withEffect">
                                  <p:stCondLst>
                                    <p:cond delay="0"/>
                                  </p:stCondLst>
                                  <p:childTnLst>
                                    <p:set>
                                      <p:cBhvr>
                                        <p:cTn id="53" dur="1" fill="hold">
                                          <p:stCondLst>
                                            <p:cond delay="0"/>
                                          </p:stCondLst>
                                        </p:cTn>
                                        <p:tgtEl>
                                          <p:spTgt spid="159814"/>
                                        </p:tgtEl>
                                        <p:attrNameLst>
                                          <p:attrName>style.visibility</p:attrName>
                                        </p:attrNameLst>
                                      </p:cBhvr>
                                      <p:to>
                                        <p:strVal val="visible"/>
                                      </p:to>
                                    </p:set>
                                    <p:anim calcmode="lin" valueType="num">
                                      <p:cBhvr>
                                        <p:cTn id="54" dur="1000" fill="hold"/>
                                        <p:tgtEl>
                                          <p:spTgt spid="159814"/>
                                        </p:tgtEl>
                                        <p:attrNameLst>
                                          <p:attrName>ppt_x</p:attrName>
                                        </p:attrNameLst>
                                      </p:cBhvr>
                                      <p:tavLst>
                                        <p:tav tm="0">
                                          <p:val>
                                            <p:strVal val="#ppt_x-.2"/>
                                          </p:val>
                                        </p:tav>
                                        <p:tav tm="100000">
                                          <p:val>
                                            <p:strVal val="#ppt_x"/>
                                          </p:val>
                                        </p:tav>
                                      </p:tavLst>
                                    </p:anim>
                                    <p:anim calcmode="lin" valueType="num">
                                      <p:cBhvr>
                                        <p:cTn id="55" dur="1000" fill="hold"/>
                                        <p:tgtEl>
                                          <p:spTgt spid="159814"/>
                                        </p:tgtEl>
                                        <p:attrNameLst>
                                          <p:attrName>ppt_y</p:attrName>
                                        </p:attrNameLst>
                                      </p:cBhvr>
                                      <p:tavLst>
                                        <p:tav tm="0">
                                          <p:val>
                                            <p:strVal val="#ppt_y"/>
                                          </p:val>
                                        </p:tav>
                                        <p:tav tm="100000">
                                          <p:val>
                                            <p:strVal val="#ppt_y"/>
                                          </p:val>
                                        </p:tav>
                                      </p:tavLst>
                                    </p:anim>
                                    <p:animEffect transition="in" filter="wipe(right)" prLst="gradientSize: 0.1">
                                      <p:cBhvr>
                                        <p:cTn id="56" dur="1000"/>
                                        <p:tgtEl>
                                          <p:spTgt spid="159814"/>
                                        </p:tgtEl>
                                      </p:cBhvr>
                                    </p:animEffect>
                                  </p:childTnLst>
                                </p:cTn>
                              </p:par>
                              <p:par>
                                <p:cTn id="57" presetID="29" presetClass="entr" presetSubtype="0" fill="hold" grpId="0" nodeType="withEffect">
                                  <p:stCondLst>
                                    <p:cond delay="0"/>
                                  </p:stCondLst>
                                  <p:childTnLst>
                                    <p:set>
                                      <p:cBhvr>
                                        <p:cTn id="58" dur="1" fill="hold">
                                          <p:stCondLst>
                                            <p:cond delay="0"/>
                                          </p:stCondLst>
                                        </p:cTn>
                                        <p:tgtEl>
                                          <p:spTgt spid="159827"/>
                                        </p:tgtEl>
                                        <p:attrNameLst>
                                          <p:attrName>style.visibility</p:attrName>
                                        </p:attrNameLst>
                                      </p:cBhvr>
                                      <p:to>
                                        <p:strVal val="visible"/>
                                      </p:to>
                                    </p:set>
                                    <p:anim calcmode="lin" valueType="num">
                                      <p:cBhvr>
                                        <p:cTn id="59" dur="1000" fill="hold"/>
                                        <p:tgtEl>
                                          <p:spTgt spid="159827"/>
                                        </p:tgtEl>
                                        <p:attrNameLst>
                                          <p:attrName>ppt_x</p:attrName>
                                        </p:attrNameLst>
                                      </p:cBhvr>
                                      <p:tavLst>
                                        <p:tav tm="0">
                                          <p:val>
                                            <p:strVal val="#ppt_x-.2"/>
                                          </p:val>
                                        </p:tav>
                                        <p:tav tm="100000">
                                          <p:val>
                                            <p:strVal val="#ppt_x"/>
                                          </p:val>
                                        </p:tav>
                                      </p:tavLst>
                                    </p:anim>
                                    <p:anim calcmode="lin" valueType="num">
                                      <p:cBhvr>
                                        <p:cTn id="60" dur="1000" fill="hold"/>
                                        <p:tgtEl>
                                          <p:spTgt spid="159827"/>
                                        </p:tgtEl>
                                        <p:attrNameLst>
                                          <p:attrName>ppt_y</p:attrName>
                                        </p:attrNameLst>
                                      </p:cBhvr>
                                      <p:tavLst>
                                        <p:tav tm="0">
                                          <p:val>
                                            <p:strVal val="#ppt_y"/>
                                          </p:val>
                                        </p:tav>
                                        <p:tav tm="100000">
                                          <p:val>
                                            <p:strVal val="#ppt_y"/>
                                          </p:val>
                                        </p:tav>
                                      </p:tavLst>
                                    </p:anim>
                                    <p:animEffect transition="in" filter="wipe(right)" prLst="gradientSize: 0.1">
                                      <p:cBhvr>
                                        <p:cTn id="61" dur="1000"/>
                                        <p:tgtEl>
                                          <p:spTgt spid="159827"/>
                                        </p:tgtEl>
                                      </p:cBhvr>
                                    </p:animEffect>
                                  </p:childTnLst>
                                </p:cTn>
                              </p:par>
                              <p:par>
                                <p:cTn id="62" presetID="29" presetClass="entr" presetSubtype="0" fill="hold" grpId="0" nodeType="withEffect">
                                  <p:stCondLst>
                                    <p:cond delay="0"/>
                                  </p:stCondLst>
                                  <p:childTnLst>
                                    <p:set>
                                      <p:cBhvr>
                                        <p:cTn id="63" dur="1" fill="hold">
                                          <p:stCondLst>
                                            <p:cond delay="0"/>
                                          </p:stCondLst>
                                        </p:cTn>
                                        <p:tgtEl>
                                          <p:spTgt spid="159828"/>
                                        </p:tgtEl>
                                        <p:attrNameLst>
                                          <p:attrName>style.visibility</p:attrName>
                                        </p:attrNameLst>
                                      </p:cBhvr>
                                      <p:to>
                                        <p:strVal val="visible"/>
                                      </p:to>
                                    </p:set>
                                    <p:anim calcmode="lin" valueType="num">
                                      <p:cBhvr>
                                        <p:cTn id="64" dur="1000" fill="hold"/>
                                        <p:tgtEl>
                                          <p:spTgt spid="159828"/>
                                        </p:tgtEl>
                                        <p:attrNameLst>
                                          <p:attrName>ppt_x</p:attrName>
                                        </p:attrNameLst>
                                      </p:cBhvr>
                                      <p:tavLst>
                                        <p:tav tm="0">
                                          <p:val>
                                            <p:strVal val="#ppt_x-.2"/>
                                          </p:val>
                                        </p:tav>
                                        <p:tav tm="100000">
                                          <p:val>
                                            <p:strVal val="#ppt_x"/>
                                          </p:val>
                                        </p:tav>
                                      </p:tavLst>
                                    </p:anim>
                                    <p:anim calcmode="lin" valueType="num">
                                      <p:cBhvr>
                                        <p:cTn id="65" dur="1000" fill="hold"/>
                                        <p:tgtEl>
                                          <p:spTgt spid="159828"/>
                                        </p:tgtEl>
                                        <p:attrNameLst>
                                          <p:attrName>ppt_y</p:attrName>
                                        </p:attrNameLst>
                                      </p:cBhvr>
                                      <p:tavLst>
                                        <p:tav tm="0">
                                          <p:val>
                                            <p:strVal val="#ppt_y"/>
                                          </p:val>
                                        </p:tav>
                                        <p:tav tm="100000">
                                          <p:val>
                                            <p:strVal val="#ppt_y"/>
                                          </p:val>
                                        </p:tav>
                                      </p:tavLst>
                                    </p:anim>
                                    <p:animEffect transition="in" filter="wipe(right)" prLst="gradientSize: 0.1">
                                      <p:cBhvr>
                                        <p:cTn id="66" dur="1000"/>
                                        <p:tgtEl>
                                          <p:spTgt spid="159828"/>
                                        </p:tgtEl>
                                      </p:cBhvr>
                                    </p:animEffect>
                                  </p:childTnLst>
                                </p:cTn>
                              </p:par>
                              <p:par>
                                <p:cTn id="67" presetID="29" presetClass="entr" presetSubtype="0" fill="hold" grpId="0" nodeType="withEffect">
                                  <p:stCondLst>
                                    <p:cond delay="0"/>
                                  </p:stCondLst>
                                  <p:childTnLst>
                                    <p:set>
                                      <p:cBhvr>
                                        <p:cTn id="68" dur="1" fill="hold">
                                          <p:stCondLst>
                                            <p:cond delay="0"/>
                                          </p:stCondLst>
                                        </p:cTn>
                                        <p:tgtEl>
                                          <p:spTgt spid="159829"/>
                                        </p:tgtEl>
                                        <p:attrNameLst>
                                          <p:attrName>style.visibility</p:attrName>
                                        </p:attrNameLst>
                                      </p:cBhvr>
                                      <p:to>
                                        <p:strVal val="visible"/>
                                      </p:to>
                                    </p:set>
                                    <p:anim calcmode="lin" valueType="num">
                                      <p:cBhvr>
                                        <p:cTn id="69" dur="1000" fill="hold"/>
                                        <p:tgtEl>
                                          <p:spTgt spid="159829"/>
                                        </p:tgtEl>
                                        <p:attrNameLst>
                                          <p:attrName>ppt_x</p:attrName>
                                        </p:attrNameLst>
                                      </p:cBhvr>
                                      <p:tavLst>
                                        <p:tav tm="0">
                                          <p:val>
                                            <p:strVal val="#ppt_x-.2"/>
                                          </p:val>
                                        </p:tav>
                                        <p:tav tm="100000">
                                          <p:val>
                                            <p:strVal val="#ppt_x"/>
                                          </p:val>
                                        </p:tav>
                                      </p:tavLst>
                                    </p:anim>
                                    <p:anim calcmode="lin" valueType="num">
                                      <p:cBhvr>
                                        <p:cTn id="70" dur="1000" fill="hold"/>
                                        <p:tgtEl>
                                          <p:spTgt spid="159829"/>
                                        </p:tgtEl>
                                        <p:attrNameLst>
                                          <p:attrName>ppt_y</p:attrName>
                                        </p:attrNameLst>
                                      </p:cBhvr>
                                      <p:tavLst>
                                        <p:tav tm="0">
                                          <p:val>
                                            <p:strVal val="#ppt_y"/>
                                          </p:val>
                                        </p:tav>
                                        <p:tav tm="100000">
                                          <p:val>
                                            <p:strVal val="#ppt_y"/>
                                          </p:val>
                                        </p:tav>
                                      </p:tavLst>
                                    </p:anim>
                                    <p:animEffect transition="in" filter="wipe(right)" prLst="gradientSize: 0.1">
                                      <p:cBhvr>
                                        <p:cTn id="71" dur="1000"/>
                                        <p:tgtEl>
                                          <p:spTgt spid="159829"/>
                                        </p:tgtEl>
                                      </p:cBhvr>
                                    </p:animEffect>
                                  </p:childTnLst>
                                </p:cTn>
                              </p:par>
                              <p:par>
                                <p:cTn id="72" presetID="29" presetClass="entr" presetSubtype="0" fill="hold" grpId="0" nodeType="withEffect">
                                  <p:stCondLst>
                                    <p:cond delay="0"/>
                                  </p:stCondLst>
                                  <p:childTnLst>
                                    <p:set>
                                      <p:cBhvr>
                                        <p:cTn id="73" dur="1" fill="hold">
                                          <p:stCondLst>
                                            <p:cond delay="0"/>
                                          </p:stCondLst>
                                        </p:cTn>
                                        <p:tgtEl>
                                          <p:spTgt spid="159830"/>
                                        </p:tgtEl>
                                        <p:attrNameLst>
                                          <p:attrName>style.visibility</p:attrName>
                                        </p:attrNameLst>
                                      </p:cBhvr>
                                      <p:to>
                                        <p:strVal val="visible"/>
                                      </p:to>
                                    </p:set>
                                    <p:anim calcmode="lin" valueType="num">
                                      <p:cBhvr>
                                        <p:cTn id="74" dur="1000" fill="hold"/>
                                        <p:tgtEl>
                                          <p:spTgt spid="159830"/>
                                        </p:tgtEl>
                                        <p:attrNameLst>
                                          <p:attrName>ppt_x</p:attrName>
                                        </p:attrNameLst>
                                      </p:cBhvr>
                                      <p:tavLst>
                                        <p:tav tm="0">
                                          <p:val>
                                            <p:strVal val="#ppt_x-.2"/>
                                          </p:val>
                                        </p:tav>
                                        <p:tav tm="100000">
                                          <p:val>
                                            <p:strVal val="#ppt_x"/>
                                          </p:val>
                                        </p:tav>
                                      </p:tavLst>
                                    </p:anim>
                                    <p:anim calcmode="lin" valueType="num">
                                      <p:cBhvr>
                                        <p:cTn id="75" dur="1000" fill="hold"/>
                                        <p:tgtEl>
                                          <p:spTgt spid="159830"/>
                                        </p:tgtEl>
                                        <p:attrNameLst>
                                          <p:attrName>ppt_y</p:attrName>
                                        </p:attrNameLst>
                                      </p:cBhvr>
                                      <p:tavLst>
                                        <p:tav tm="0">
                                          <p:val>
                                            <p:strVal val="#ppt_y"/>
                                          </p:val>
                                        </p:tav>
                                        <p:tav tm="100000">
                                          <p:val>
                                            <p:strVal val="#ppt_y"/>
                                          </p:val>
                                        </p:tav>
                                      </p:tavLst>
                                    </p:anim>
                                    <p:animEffect transition="in" filter="wipe(right)" prLst="gradientSize: 0.1">
                                      <p:cBhvr>
                                        <p:cTn id="76" dur="1000"/>
                                        <p:tgtEl>
                                          <p:spTgt spid="1598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52" grpId="0" animBg="1"/>
      <p:bldP spid="159807" grpId="0"/>
      <p:bldP spid="159808" grpId="0"/>
      <p:bldP spid="159810" grpId="0" animBg="1"/>
      <p:bldP spid="159827" grpId="0"/>
      <p:bldP spid="159828" grpId="0" animBg="1"/>
      <p:bldP spid="159829" grpId="0" animBg="1"/>
      <p:bldP spid="15983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1">
            <a:extLst>
              <a:ext uri="{FF2B5EF4-FFF2-40B4-BE49-F238E27FC236}">
                <a16:creationId xmlns:a16="http://schemas.microsoft.com/office/drawing/2014/main" id="{422BD4FF-516F-4CB0-B8A7-80BEF51EFAB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33C146AA-C71D-4641-BED2-CA0EC8C61245}" type="slidenum">
              <a:rPr kumimoji="0" lang="en-US" altLang="zh-CN" sz="1800">
                <a:solidFill>
                  <a:srgbClr val="009900"/>
                </a:solidFill>
              </a:rPr>
              <a:pPr eaLnBrk="1" hangingPunct="1"/>
              <a:t>35</a:t>
            </a:fld>
            <a:endParaRPr kumimoji="0" lang="en-US" altLang="zh-CN" sz="1800">
              <a:solidFill>
                <a:srgbClr val="009900"/>
              </a:solidFill>
            </a:endParaRPr>
          </a:p>
        </p:txBody>
      </p:sp>
      <p:graphicFrame>
        <p:nvGraphicFramePr>
          <p:cNvPr id="161223" name="Group 455">
            <a:extLst>
              <a:ext uri="{FF2B5EF4-FFF2-40B4-BE49-F238E27FC236}">
                <a16:creationId xmlns:a16="http://schemas.microsoft.com/office/drawing/2014/main" id="{2BCD5CF5-E95B-4DD6-B3D6-7265AE70D3F1}"/>
              </a:ext>
            </a:extLst>
          </p:cNvPr>
          <p:cNvGraphicFramePr>
            <a:graphicFrameLocks noGrp="1"/>
          </p:cNvGraphicFramePr>
          <p:nvPr/>
        </p:nvGraphicFramePr>
        <p:xfrm>
          <a:off x="4994275" y="5445125"/>
          <a:ext cx="3794125" cy="365125"/>
        </p:xfrm>
        <a:graphic>
          <a:graphicData uri="http://schemas.openxmlformats.org/drawingml/2006/table">
            <a:tbl>
              <a:tblPr/>
              <a:tblGrid>
                <a:gridCol w="292100">
                  <a:extLst>
                    <a:ext uri="{9D8B030D-6E8A-4147-A177-3AD203B41FA5}">
                      <a16:colId xmlns:a16="http://schemas.microsoft.com/office/drawing/2014/main" val="133440374"/>
                    </a:ext>
                  </a:extLst>
                </a:gridCol>
                <a:gridCol w="292100">
                  <a:extLst>
                    <a:ext uri="{9D8B030D-6E8A-4147-A177-3AD203B41FA5}">
                      <a16:colId xmlns:a16="http://schemas.microsoft.com/office/drawing/2014/main" val="2476742746"/>
                    </a:ext>
                  </a:extLst>
                </a:gridCol>
                <a:gridCol w="290513">
                  <a:extLst>
                    <a:ext uri="{9D8B030D-6E8A-4147-A177-3AD203B41FA5}">
                      <a16:colId xmlns:a16="http://schemas.microsoft.com/office/drawing/2014/main" val="3776894033"/>
                    </a:ext>
                  </a:extLst>
                </a:gridCol>
                <a:gridCol w="292100">
                  <a:extLst>
                    <a:ext uri="{9D8B030D-6E8A-4147-A177-3AD203B41FA5}">
                      <a16:colId xmlns:a16="http://schemas.microsoft.com/office/drawing/2014/main" val="457070068"/>
                    </a:ext>
                  </a:extLst>
                </a:gridCol>
                <a:gridCol w="290512">
                  <a:extLst>
                    <a:ext uri="{9D8B030D-6E8A-4147-A177-3AD203B41FA5}">
                      <a16:colId xmlns:a16="http://schemas.microsoft.com/office/drawing/2014/main" val="2206995892"/>
                    </a:ext>
                  </a:extLst>
                </a:gridCol>
                <a:gridCol w="293688">
                  <a:extLst>
                    <a:ext uri="{9D8B030D-6E8A-4147-A177-3AD203B41FA5}">
                      <a16:colId xmlns:a16="http://schemas.microsoft.com/office/drawing/2014/main" val="2194228081"/>
                    </a:ext>
                  </a:extLst>
                </a:gridCol>
                <a:gridCol w="292100">
                  <a:extLst>
                    <a:ext uri="{9D8B030D-6E8A-4147-A177-3AD203B41FA5}">
                      <a16:colId xmlns:a16="http://schemas.microsoft.com/office/drawing/2014/main" val="2132853613"/>
                    </a:ext>
                  </a:extLst>
                </a:gridCol>
                <a:gridCol w="292100">
                  <a:extLst>
                    <a:ext uri="{9D8B030D-6E8A-4147-A177-3AD203B41FA5}">
                      <a16:colId xmlns:a16="http://schemas.microsoft.com/office/drawing/2014/main" val="474920165"/>
                    </a:ext>
                  </a:extLst>
                </a:gridCol>
                <a:gridCol w="292100">
                  <a:extLst>
                    <a:ext uri="{9D8B030D-6E8A-4147-A177-3AD203B41FA5}">
                      <a16:colId xmlns:a16="http://schemas.microsoft.com/office/drawing/2014/main" val="888635079"/>
                    </a:ext>
                  </a:extLst>
                </a:gridCol>
                <a:gridCol w="290512">
                  <a:extLst>
                    <a:ext uri="{9D8B030D-6E8A-4147-A177-3AD203B41FA5}">
                      <a16:colId xmlns:a16="http://schemas.microsoft.com/office/drawing/2014/main" val="709610981"/>
                    </a:ext>
                  </a:extLst>
                </a:gridCol>
                <a:gridCol w="292100">
                  <a:extLst>
                    <a:ext uri="{9D8B030D-6E8A-4147-A177-3AD203B41FA5}">
                      <a16:colId xmlns:a16="http://schemas.microsoft.com/office/drawing/2014/main" val="681789281"/>
                    </a:ext>
                  </a:extLst>
                </a:gridCol>
                <a:gridCol w="292100">
                  <a:extLst>
                    <a:ext uri="{9D8B030D-6E8A-4147-A177-3AD203B41FA5}">
                      <a16:colId xmlns:a16="http://schemas.microsoft.com/office/drawing/2014/main" val="1498054522"/>
                    </a:ext>
                  </a:extLst>
                </a:gridCol>
                <a:gridCol w="292100">
                  <a:extLst>
                    <a:ext uri="{9D8B030D-6E8A-4147-A177-3AD203B41FA5}">
                      <a16:colId xmlns:a16="http://schemas.microsoft.com/office/drawing/2014/main" val="11254294"/>
                    </a:ext>
                  </a:extLst>
                </a:gridCol>
              </a:tblGrid>
              <a:tr h="361950">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p</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r</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o</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g</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r</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a</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m</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m</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i</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g</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rgbClr val="FF3300"/>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4153843060"/>
                  </a:ext>
                </a:extLst>
              </a:tr>
            </a:tbl>
          </a:graphicData>
        </a:graphic>
      </p:graphicFrame>
      <p:graphicFrame>
        <p:nvGraphicFramePr>
          <p:cNvPr id="161164" name="Group 396">
            <a:extLst>
              <a:ext uri="{FF2B5EF4-FFF2-40B4-BE49-F238E27FC236}">
                <a16:creationId xmlns:a16="http://schemas.microsoft.com/office/drawing/2014/main" id="{7850FE77-27CB-4D2B-B9BE-99B6364DE82E}"/>
              </a:ext>
            </a:extLst>
          </p:cNvPr>
          <p:cNvGraphicFramePr>
            <a:graphicFrameLocks noGrp="1"/>
          </p:cNvGraphicFramePr>
          <p:nvPr/>
        </p:nvGraphicFramePr>
        <p:xfrm>
          <a:off x="4346575" y="5445125"/>
          <a:ext cx="585788" cy="365125"/>
        </p:xfrm>
        <a:graphic>
          <a:graphicData uri="http://schemas.openxmlformats.org/drawingml/2006/table">
            <a:tbl>
              <a:tblPr/>
              <a:tblGrid>
                <a:gridCol w="295275">
                  <a:extLst>
                    <a:ext uri="{9D8B030D-6E8A-4147-A177-3AD203B41FA5}">
                      <a16:colId xmlns:a16="http://schemas.microsoft.com/office/drawing/2014/main" val="2633246982"/>
                    </a:ext>
                  </a:extLst>
                </a:gridCol>
                <a:gridCol w="290513">
                  <a:extLst>
                    <a:ext uri="{9D8B030D-6E8A-4147-A177-3AD203B41FA5}">
                      <a16:colId xmlns:a16="http://schemas.microsoft.com/office/drawing/2014/main" val="3159052924"/>
                    </a:ext>
                  </a:extLst>
                </a:gridCol>
              </a:tblGrid>
              <a:tr h="361950">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C</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rgbClr val="FF3300"/>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284190178"/>
                  </a:ext>
                </a:extLst>
              </a:tr>
            </a:tbl>
          </a:graphicData>
        </a:graphic>
      </p:graphicFrame>
      <p:graphicFrame>
        <p:nvGraphicFramePr>
          <p:cNvPr id="161104" name="Group 336">
            <a:extLst>
              <a:ext uri="{FF2B5EF4-FFF2-40B4-BE49-F238E27FC236}">
                <a16:creationId xmlns:a16="http://schemas.microsoft.com/office/drawing/2014/main" id="{E62C9153-1C55-460D-86B0-4D11AC7F6F58}"/>
              </a:ext>
            </a:extLst>
          </p:cNvPr>
          <p:cNvGraphicFramePr>
            <a:graphicFrameLocks noGrp="1"/>
          </p:cNvGraphicFramePr>
          <p:nvPr/>
        </p:nvGraphicFramePr>
        <p:xfrm>
          <a:off x="2827338" y="5445125"/>
          <a:ext cx="1457325" cy="365125"/>
        </p:xfrm>
        <a:graphic>
          <a:graphicData uri="http://schemas.openxmlformats.org/drawingml/2006/table">
            <a:tbl>
              <a:tblPr/>
              <a:tblGrid>
                <a:gridCol w="292100">
                  <a:extLst>
                    <a:ext uri="{9D8B030D-6E8A-4147-A177-3AD203B41FA5}">
                      <a16:colId xmlns:a16="http://schemas.microsoft.com/office/drawing/2014/main" val="3213065658"/>
                    </a:ext>
                  </a:extLst>
                </a:gridCol>
                <a:gridCol w="290512">
                  <a:extLst>
                    <a:ext uri="{9D8B030D-6E8A-4147-A177-3AD203B41FA5}">
                      <a16:colId xmlns:a16="http://schemas.microsoft.com/office/drawing/2014/main" val="1472029202"/>
                    </a:ext>
                  </a:extLst>
                </a:gridCol>
                <a:gridCol w="292100">
                  <a:extLst>
                    <a:ext uri="{9D8B030D-6E8A-4147-A177-3AD203B41FA5}">
                      <a16:colId xmlns:a16="http://schemas.microsoft.com/office/drawing/2014/main" val="898784206"/>
                    </a:ext>
                  </a:extLst>
                </a:gridCol>
                <a:gridCol w="292100">
                  <a:extLst>
                    <a:ext uri="{9D8B030D-6E8A-4147-A177-3AD203B41FA5}">
                      <a16:colId xmlns:a16="http://schemas.microsoft.com/office/drawing/2014/main" val="856706234"/>
                    </a:ext>
                  </a:extLst>
                </a:gridCol>
                <a:gridCol w="290513">
                  <a:extLst>
                    <a:ext uri="{9D8B030D-6E8A-4147-A177-3AD203B41FA5}">
                      <a16:colId xmlns:a16="http://schemas.microsoft.com/office/drawing/2014/main" val="1029117631"/>
                    </a:ext>
                  </a:extLst>
                </a:gridCol>
              </a:tblGrid>
              <a:tr h="350838">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l</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i</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k</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rgbClr val="FF3300"/>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303123850"/>
                  </a:ext>
                </a:extLst>
              </a:tr>
            </a:tbl>
          </a:graphicData>
        </a:graphic>
      </p:graphicFrame>
      <p:graphicFrame>
        <p:nvGraphicFramePr>
          <p:cNvPr id="161103" name="Group 335">
            <a:extLst>
              <a:ext uri="{FF2B5EF4-FFF2-40B4-BE49-F238E27FC236}">
                <a16:creationId xmlns:a16="http://schemas.microsoft.com/office/drawing/2014/main" id="{89156101-8257-4FE5-BE53-C8F3DF1F265A}"/>
              </a:ext>
            </a:extLst>
          </p:cNvPr>
          <p:cNvGraphicFramePr>
            <a:graphicFrameLocks noGrp="1"/>
          </p:cNvGraphicFramePr>
          <p:nvPr/>
        </p:nvGraphicFramePr>
        <p:xfrm>
          <a:off x="687388" y="5435600"/>
          <a:ext cx="1458912" cy="376238"/>
        </p:xfrm>
        <a:graphic>
          <a:graphicData uri="http://schemas.openxmlformats.org/drawingml/2006/table">
            <a:tbl>
              <a:tblPr/>
              <a:tblGrid>
                <a:gridCol w="292100">
                  <a:extLst>
                    <a:ext uri="{9D8B030D-6E8A-4147-A177-3AD203B41FA5}">
                      <a16:colId xmlns:a16="http://schemas.microsoft.com/office/drawing/2014/main" val="4170045721"/>
                    </a:ext>
                  </a:extLst>
                </a:gridCol>
                <a:gridCol w="290512">
                  <a:extLst>
                    <a:ext uri="{9D8B030D-6E8A-4147-A177-3AD203B41FA5}">
                      <a16:colId xmlns:a16="http://schemas.microsoft.com/office/drawing/2014/main" val="3663902394"/>
                    </a:ext>
                  </a:extLst>
                </a:gridCol>
                <a:gridCol w="292100">
                  <a:extLst>
                    <a:ext uri="{9D8B030D-6E8A-4147-A177-3AD203B41FA5}">
                      <a16:colId xmlns:a16="http://schemas.microsoft.com/office/drawing/2014/main" val="2301389184"/>
                    </a:ext>
                  </a:extLst>
                </a:gridCol>
                <a:gridCol w="292100">
                  <a:extLst>
                    <a:ext uri="{9D8B030D-6E8A-4147-A177-3AD203B41FA5}">
                      <a16:colId xmlns:a16="http://schemas.microsoft.com/office/drawing/2014/main" val="1382460820"/>
                    </a:ext>
                  </a:extLst>
                </a:gridCol>
                <a:gridCol w="292100">
                  <a:extLst>
                    <a:ext uri="{9D8B030D-6E8A-4147-A177-3AD203B41FA5}">
                      <a16:colId xmlns:a16="http://schemas.microsoft.com/office/drawing/2014/main" val="2680341602"/>
                    </a:ext>
                  </a:extLst>
                </a:gridCol>
              </a:tblGrid>
              <a:tr h="376238">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0"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s</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0"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h</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0"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o</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0"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w</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rgbClr val="FF3300"/>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544233356"/>
                  </a:ext>
                </a:extLst>
              </a:tr>
            </a:tbl>
          </a:graphicData>
        </a:graphic>
      </p:graphicFrame>
      <p:pic>
        <p:nvPicPr>
          <p:cNvPr id="160807" name="Picture 39" descr="图片1">
            <a:extLst>
              <a:ext uri="{FF2B5EF4-FFF2-40B4-BE49-F238E27FC236}">
                <a16:creationId xmlns:a16="http://schemas.microsoft.com/office/drawing/2014/main" id="{FF9C7AF5-3AA3-450F-9797-AA141B2995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8363" y="1196975"/>
            <a:ext cx="4248150"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0772" name="Rectangle 4">
            <a:extLst>
              <a:ext uri="{FF2B5EF4-FFF2-40B4-BE49-F238E27FC236}">
                <a16:creationId xmlns:a16="http://schemas.microsoft.com/office/drawing/2014/main" id="{03CB4723-1810-41BF-9F4D-E8E519853A91}"/>
              </a:ext>
            </a:extLst>
          </p:cNvPr>
          <p:cNvSpPr>
            <a:spLocks noChangeArrowheads="1"/>
          </p:cNvSpPr>
          <p:nvPr/>
        </p:nvSpPr>
        <p:spPr bwMode="auto">
          <a:xfrm>
            <a:off x="1187450" y="1273175"/>
            <a:ext cx="6992938" cy="311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800"/>
              <a:t>#include "stdio.h"</a:t>
            </a:r>
          </a:p>
          <a:p>
            <a:pPr eaLnBrk="1" hangingPunct="1"/>
            <a:r>
              <a:rPr lang="en-US" altLang="zh-CN" sz="1800"/>
              <a:t>int main(int argc, char* argv[]){</a:t>
            </a:r>
          </a:p>
          <a:p>
            <a:pPr eaLnBrk="1" hangingPunct="1"/>
            <a:r>
              <a:rPr lang="en-US" altLang="zh-CN" sz="1800"/>
              <a:t>   int n=0;</a:t>
            </a:r>
          </a:p>
          <a:p>
            <a:pPr eaLnBrk="1" hangingPunct="1"/>
            <a:r>
              <a:rPr lang="en-US" altLang="zh-CN" sz="1800"/>
              <a:t>   while(n&lt;argc){</a:t>
            </a:r>
          </a:p>
          <a:p>
            <a:pPr eaLnBrk="1" hangingPunct="1"/>
            <a:r>
              <a:rPr lang="en-US" altLang="zh-CN" sz="1800"/>
              <a:t>       printf(</a:t>
            </a:r>
            <a:r>
              <a:rPr lang="en-US" altLang="zh-CN" sz="1800">
                <a:latin typeface="Times New Roman" panose="02020603050405020304" pitchFamily="18" charset="0"/>
              </a:rPr>
              <a:t>“</a:t>
            </a:r>
            <a:r>
              <a:rPr lang="en-US" altLang="zh-CN" sz="1800"/>
              <a:t>%s</a:t>
            </a:r>
            <a:r>
              <a:rPr lang="en-US" altLang="zh-CN" sz="1800">
                <a:latin typeface="Times New Roman" panose="02020603050405020304" pitchFamily="18" charset="0"/>
              </a:rPr>
              <a:t>”</a:t>
            </a:r>
            <a:r>
              <a:rPr lang="en-US" altLang="zh-CN" sz="1800"/>
              <a:t>, argv[n]);</a:t>
            </a:r>
          </a:p>
          <a:p>
            <a:pPr eaLnBrk="1" hangingPunct="1"/>
            <a:r>
              <a:rPr lang="en-US" altLang="zh-CN" sz="1800"/>
              <a:t>       </a:t>
            </a:r>
            <a:r>
              <a:rPr lang="pt-BR" altLang="zh-CN" sz="1800"/>
              <a:t>(n&lt;argc-1)?printf(" "):printf(</a:t>
            </a:r>
            <a:r>
              <a:rPr lang="pt-BR" altLang="zh-CN" sz="1800">
                <a:latin typeface="Times New Roman" panose="02020603050405020304" pitchFamily="18" charset="0"/>
              </a:rPr>
              <a:t>“</a:t>
            </a:r>
            <a:r>
              <a:rPr lang="pt-BR" altLang="zh-CN" sz="1800"/>
              <a:t>\n</a:t>
            </a:r>
            <a:r>
              <a:rPr lang="pt-BR" altLang="zh-CN" sz="1800">
                <a:latin typeface="Times New Roman" panose="02020603050405020304" pitchFamily="18" charset="0"/>
              </a:rPr>
              <a:t>”</a:t>
            </a:r>
            <a:r>
              <a:rPr lang="pt-BR" altLang="zh-CN" sz="1800"/>
              <a:t>);</a:t>
            </a:r>
          </a:p>
          <a:p>
            <a:pPr eaLnBrk="1" hangingPunct="1"/>
            <a:r>
              <a:rPr lang="pt-BR" altLang="zh-CN" sz="1800"/>
              <a:t>       </a:t>
            </a:r>
            <a:r>
              <a:rPr lang="en-US" altLang="zh-CN" sz="1800"/>
              <a:t>n++;</a:t>
            </a:r>
          </a:p>
          <a:p>
            <a:pPr eaLnBrk="1" hangingPunct="1"/>
            <a:r>
              <a:rPr lang="en-US" altLang="zh-CN" sz="1800"/>
              <a:t>    }</a:t>
            </a:r>
          </a:p>
          <a:p>
            <a:pPr eaLnBrk="1" hangingPunct="1"/>
            <a:r>
              <a:rPr lang="en-US" altLang="zh-CN" sz="1800"/>
              <a:t>   printf("the number of command-line arguments are %d\n",argc);</a:t>
            </a:r>
          </a:p>
          <a:p>
            <a:pPr eaLnBrk="1" hangingPunct="1"/>
            <a:r>
              <a:rPr lang="en-US" altLang="zh-CN" sz="1800"/>
              <a:t>   return 0;</a:t>
            </a:r>
          </a:p>
          <a:p>
            <a:pPr eaLnBrk="1" hangingPunct="1"/>
            <a:r>
              <a:rPr lang="en-US" altLang="zh-CN" sz="1800"/>
              <a:t>}</a:t>
            </a:r>
          </a:p>
        </p:txBody>
      </p:sp>
      <p:sp>
        <p:nvSpPr>
          <p:cNvPr id="160773" name="Rectangle 5">
            <a:extLst>
              <a:ext uri="{FF2B5EF4-FFF2-40B4-BE49-F238E27FC236}">
                <a16:creationId xmlns:a16="http://schemas.microsoft.com/office/drawing/2014/main" id="{CEF45654-FCB7-4263-9A07-E720CE3237F7}"/>
              </a:ext>
            </a:extLst>
          </p:cNvPr>
          <p:cNvSpPr>
            <a:spLocks noChangeArrowheads="1"/>
          </p:cNvSpPr>
          <p:nvPr/>
        </p:nvSpPr>
        <p:spPr bwMode="auto">
          <a:xfrm>
            <a:off x="684213" y="765175"/>
            <a:ext cx="7958137" cy="396875"/>
          </a:xfrm>
          <a:prstGeom prst="rect">
            <a:avLst/>
          </a:prstGeom>
          <a:noFill/>
          <a:ln w="9525">
            <a:noFill/>
            <a:miter lim="800000"/>
            <a:headEnd/>
            <a:tailEnd/>
          </a:ln>
          <a:effectLst/>
        </p:spPr>
        <p:txBody>
          <a:bodyPr anchor="ctr">
            <a:spAutoFit/>
          </a:bodyPr>
          <a:lstStyle/>
          <a:p>
            <a:pPr>
              <a:defRPr/>
            </a:pPr>
            <a:r>
              <a:rPr lang="en-US" altLang="zh-CN" sz="2000" b="1" dirty="0"/>
              <a:t>       </a:t>
            </a:r>
            <a:r>
              <a:rPr lang="zh-CN" altLang="en-US" sz="2000" b="1" dirty="0"/>
              <a:t>例</a:t>
            </a:r>
            <a:r>
              <a:rPr lang="en-US" altLang="zh-CN" sz="2000" b="1" dirty="0"/>
              <a:t>8.2</a:t>
            </a:r>
            <a:r>
              <a:rPr lang="en-US" altLang="zh-CN" sz="2000" b="1" dirty="0">
                <a:effectLst>
                  <a:outerShdw blurRad="38100" dist="38100" dir="2700000" algn="tl">
                    <a:srgbClr val="C0C0C0"/>
                  </a:outerShdw>
                </a:effectLst>
              </a:rPr>
              <a:t>5  </a:t>
            </a:r>
            <a:r>
              <a:rPr lang="zh-CN" altLang="en-US" sz="2000" b="1" dirty="0">
                <a:effectLst>
                  <a:outerShdw blurRad="38100" dist="38100" dir="2700000" algn="tl">
                    <a:srgbClr val="C0C0C0"/>
                  </a:outerShdw>
                </a:effectLst>
              </a:rPr>
              <a:t>回显命令行参数并显示命令行参数个数的程序实例。</a:t>
            </a:r>
            <a:endParaRPr lang="zh-CN" altLang="en-US" sz="2000" dirty="0"/>
          </a:p>
        </p:txBody>
      </p:sp>
      <p:graphicFrame>
        <p:nvGraphicFramePr>
          <p:cNvPr id="160912" name="Group 144">
            <a:extLst>
              <a:ext uri="{FF2B5EF4-FFF2-40B4-BE49-F238E27FC236}">
                <a16:creationId xmlns:a16="http://schemas.microsoft.com/office/drawing/2014/main" id="{B30D1C1C-48FE-4042-AF76-31CD24739D09}"/>
              </a:ext>
            </a:extLst>
          </p:cNvPr>
          <p:cNvGraphicFramePr>
            <a:graphicFrameLocks noGrp="1"/>
          </p:cNvGraphicFramePr>
          <p:nvPr/>
        </p:nvGraphicFramePr>
        <p:xfrm>
          <a:off x="3525838" y="4681538"/>
          <a:ext cx="3378200" cy="365125"/>
        </p:xfrm>
        <a:graphic>
          <a:graphicData uri="http://schemas.openxmlformats.org/drawingml/2006/table">
            <a:tbl>
              <a:tblPr/>
              <a:tblGrid>
                <a:gridCol w="676275">
                  <a:extLst>
                    <a:ext uri="{9D8B030D-6E8A-4147-A177-3AD203B41FA5}">
                      <a16:colId xmlns:a16="http://schemas.microsoft.com/office/drawing/2014/main" val="20000"/>
                    </a:ext>
                  </a:extLst>
                </a:gridCol>
                <a:gridCol w="674687">
                  <a:extLst>
                    <a:ext uri="{9D8B030D-6E8A-4147-A177-3AD203B41FA5}">
                      <a16:colId xmlns:a16="http://schemas.microsoft.com/office/drawing/2014/main" val="20001"/>
                    </a:ext>
                  </a:extLst>
                </a:gridCol>
                <a:gridCol w="676275">
                  <a:extLst>
                    <a:ext uri="{9D8B030D-6E8A-4147-A177-3AD203B41FA5}">
                      <a16:colId xmlns:a16="http://schemas.microsoft.com/office/drawing/2014/main" val="20002"/>
                    </a:ext>
                  </a:extLst>
                </a:gridCol>
                <a:gridCol w="674688">
                  <a:extLst>
                    <a:ext uri="{9D8B030D-6E8A-4147-A177-3AD203B41FA5}">
                      <a16:colId xmlns:a16="http://schemas.microsoft.com/office/drawing/2014/main" val="20003"/>
                    </a:ext>
                  </a:extLst>
                </a:gridCol>
                <a:gridCol w="676275">
                  <a:extLst>
                    <a:ext uri="{9D8B030D-6E8A-4147-A177-3AD203B41FA5}">
                      <a16:colId xmlns:a16="http://schemas.microsoft.com/office/drawing/2014/main" val="20004"/>
                    </a:ext>
                  </a:extLst>
                </a:gridCol>
              </a:tblGrid>
              <a:tr h="3651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641" marB="4564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641" marB="4564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641" marB="4564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641" marB="4564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marT="45641" marB="4564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60794" name="Group 26">
            <a:extLst>
              <a:ext uri="{FF2B5EF4-FFF2-40B4-BE49-F238E27FC236}">
                <a16:creationId xmlns:a16="http://schemas.microsoft.com/office/drawing/2014/main" id="{926373E9-0F7E-4840-B02B-2C73D390283B}"/>
              </a:ext>
            </a:extLst>
          </p:cNvPr>
          <p:cNvGraphicFramePr>
            <a:graphicFrameLocks noGrp="1"/>
          </p:cNvGraphicFramePr>
          <p:nvPr/>
        </p:nvGraphicFramePr>
        <p:xfrm>
          <a:off x="1984375" y="4686300"/>
          <a:ext cx="676275" cy="365125"/>
        </p:xfrm>
        <a:graphic>
          <a:graphicData uri="http://schemas.openxmlformats.org/drawingml/2006/table">
            <a:tbl>
              <a:tblPr/>
              <a:tblGrid>
                <a:gridCol w="676275">
                  <a:extLst>
                    <a:ext uri="{9D8B030D-6E8A-4147-A177-3AD203B41FA5}">
                      <a16:colId xmlns:a16="http://schemas.microsoft.com/office/drawing/2014/main" val="2122085743"/>
                    </a:ext>
                  </a:extLst>
                </a:gridCol>
              </a:tblGrid>
              <a:tr h="0">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5</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556793981"/>
                  </a:ext>
                </a:extLst>
              </a:tr>
            </a:tbl>
          </a:graphicData>
        </a:graphic>
      </p:graphicFrame>
      <p:sp>
        <p:nvSpPr>
          <p:cNvPr id="160800" name="Text Box 32">
            <a:extLst>
              <a:ext uri="{FF2B5EF4-FFF2-40B4-BE49-F238E27FC236}">
                <a16:creationId xmlns:a16="http://schemas.microsoft.com/office/drawing/2014/main" id="{484D8721-E5EC-4807-A70B-CA128BEE9CB3}"/>
              </a:ext>
            </a:extLst>
          </p:cNvPr>
          <p:cNvSpPr txBox="1">
            <a:spLocks noChangeArrowheads="1"/>
          </p:cNvSpPr>
          <p:nvPr/>
        </p:nvSpPr>
        <p:spPr bwMode="auto">
          <a:xfrm>
            <a:off x="1187450" y="4525963"/>
            <a:ext cx="865188" cy="396875"/>
          </a:xfrm>
          <a:prstGeom prst="rect">
            <a:avLst/>
          </a:prstGeom>
          <a:noFill/>
          <a:ln w="9525">
            <a:noFill/>
            <a:miter lim="800000"/>
            <a:headEnd/>
            <a:tailEnd/>
          </a:ln>
          <a:effectLst/>
        </p:spPr>
        <p:txBody>
          <a:bodyPr>
            <a:spAutoFit/>
          </a:bodyPr>
          <a:lstStyle/>
          <a:p>
            <a:pPr algn="ctr">
              <a:spcBef>
                <a:spcPct val="50000"/>
              </a:spcBef>
              <a:defRPr/>
            </a:pPr>
            <a:r>
              <a:rPr lang="en-US" altLang="zh-CN" sz="2000" b="1">
                <a:solidFill>
                  <a:schemeClr val="tx2"/>
                </a:solidFill>
                <a:effectLst>
                  <a:outerShdw blurRad="38100" dist="38100" dir="2700000" algn="tl">
                    <a:srgbClr val="C0C0C0"/>
                  </a:outerShdw>
                </a:effectLst>
              </a:rPr>
              <a:t>argc</a:t>
            </a:r>
          </a:p>
        </p:txBody>
      </p:sp>
      <p:sp>
        <p:nvSpPr>
          <p:cNvPr id="160801" name="Text Box 33">
            <a:extLst>
              <a:ext uri="{FF2B5EF4-FFF2-40B4-BE49-F238E27FC236}">
                <a16:creationId xmlns:a16="http://schemas.microsoft.com/office/drawing/2014/main" id="{34210EBC-D816-4E8B-A469-F2C3B456F946}"/>
              </a:ext>
            </a:extLst>
          </p:cNvPr>
          <p:cNvSpPr txBox="1">
            <a:spLocks noChangeArrowheads="1"/>
          </p:cNvSpPr>
          <p:nvPr/>
        </p:nvSpPr>
        <p:spPr bwMode="auto">
          <a:xfrm>
            <a:off x="2732088" y="4508500"/>
            <a:ext cx="865187" cy="396875"/>
          </a:xfrm>
          <a:prstGeom prst="rect">
            <a:avLst/>
          </a:prstGeom>
          <a:noFill/>
          <a:ln w="9525">
            <a:noFill/>
            <a:miter lim="800000"/>
            <a:headEnd/>
            <a:tailEnd/>
          </a:ln>
          <a:effectLst/>
        </p:spPr>
        <p:txBody>
          <a:bodyPr>
            <a:spAutoFit/>
          </a:bodyPr>
          <a:lstStyle/>
          <a:p>
            <a:pPr algn="ctr">
              <a:spcBef>
                <a:spcPct val="50000"/>
              </a:spcBef>
              <a:defRPr/>
            </a:pPr>
            <a:r>
              <a:rPr lang="en-US" altLang="zh-CN" sz="2000" b="1">
                <a:solidFill>
                  <a:schemeClr val="tx2"/>
                </a:solidFill>
                <a:effectLst>
                  <a:outerShdw blurRad="38100" dist="38100" dir="2700000" algn="tl">
                    <a:srgbClr val="C0C0C0"/>
                  </a:outerShdw>
                </a:effectLst>
              </a:rPr>
              <a:t>argv</a:t>
            </a:r>
          </a:p>
        </p:txBody>
      </p:sp>
      <p:sp>
        <p:nvSpPr>
          <p:cNvPr id="160803" name="Line 35">
            <a:extLst>
              <a:ext uri="{FF2B5EF4-FFF2-40B4-BE49-F238E27FC236}">
                <a16:creationId xmlns:a16="http://schemas.microsoft.com/office/drawing/2014/main" id="{0A571E35-6E2C-4113-904A-3EC3C214D07F}"/>
              </a:ext>
            </a:extLst>
          </p:cNvPr>
          <p:cNvSpPr>
            <a:spLocks noChangeShapeType="1"/>
          </p:cNvSpPr>
          <p:nvPr/>
        </p:nvSpPr>
        <p:spPr bwMode="auto">
          <a:xfrm flipH="1">
            <a:off x="715963" y="4868863"/>
            <a:ext cx="3146425" cy="565150"/>
          </a:xfrm>
          <a:prstGeom prst="line">
            <a:avLst/>
          </a:prstGeom>
          <a:noFill/>
          <a:ln w="28575">
            <a:solidFill>
              <a:srgbClr val="993300"/>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60805" name="Line 37">
            <a:extLst>
              <a:ext uri="{FF2B5EF4-FFF2-40B4-BE49-F238E27FC236}">
                <a16:creationId xmlns:a16="http://schemas.microsoft.com/office/drawing/2014/main" id="{3961F365-24EB-4D9D-A806-F23F14C6D45B}"/>
              </a:ext>
            </a:extLst>
          </p:cNvPr>
          <p:cNvSpPr>
            <a:spLocks noChangeShapeType="1"/>
          </p:cNvSpPr>
          <p:nvPr/>
        </p:nvSpPr>
        <p:spPr bwMode="auto">
          <a:xfrm flipH="1">
            <a:off x="2781300" y="4868863"/>
            <a:ext cx="2438400" cy="563562"/>
          </a:xfrm>
          <a:prstGeom prst="line">
            <a:avLst/>
          </a:prstGeom>
          <a:noFill/>
          <a:ln w="28575">
            <a:solidFill>
              <a:srgbClr val="993300"/>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60808" name="Rectangle 40">
            <a:extLst>
              <a:ext uri="{FF2B5EF4-FFF2-40B4-BE49-F238E27FC236}">
                <a16:creationId xmlns:a16="http://schemas.microsoft.com/office/drawing/2014/main" id="{071A7C6E-443B-4630-B9A6-5D12060A4814}"/>
              </a:ext>
            </a:extLst>
          </p:cNvPr>
          <p:cNvSpPr>
            <a:spLocks noChangeArrowheads="1"/>
          </p:cNvSpPr>
          <p:nvPr/>
        </p:nvSpPr>
        <p:spPr bwMode="auto">
          <a:xfrm>
            <a:off x="4930775" y="1354138"/>
            <a:ext cx="25177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200">
                <a:solidFill>
                  <a:srgbClr val="C0C0C0"/>
                </a:solidFill>
              </a:rPr>
              <a:t>C:\&gt;</a:t>
            </a:r>
            <a:r>
              <a:rPr lang="en-US" altLang="zh-CN" sz="1200">
                <a:solidFill>
                  <a:schemeClr val="bg1"/>
                </a:solidFill>
              </a:rPr>
              <a:t>show I like C programming.</a:t>
            </a:r>
            <a:r>
              <a:rPr lang="en-US" altLang="zh-CN" sz="1200" b="1">
                <a:solidFill>
                  <a:schemeClr val="bg1"/>
                </a:solidFill>
              </a:rPr>
              <a:t>↙</a:t>
            </a:r>
          </a:p>
        </p:txBody>
      </p:sp>
      <p:graphicFrame>
        <p:nvGraphicFramePr>
          <p:cNvPr id="161042" name="Group 274">
            <a:extLst>
              <a:ext uri="{FF2B5EF4-FFF2-40B4-BE49-F238E27FC236}">
                <a16:creationId xmlns:a16="http://schemas.microsoft.com/office/drawing/2014/main" id="{E850319B-7C68-483A-A447-CD9AD7923E8F}"/>
              </a:ext>
            </a:extLst>
          </p:cNvPr>
          <p:cNvGraphicFramePr>
            <a:graphicFrameLocks noGrp="1"/>
          </p:cNvGraphicFramePr>
          <p:nvPr/>
        </p:nvGraphicFramePr>
        <p:xfrm>
          <a:off x="2192338" y="5443538"/>
          <a:ext cx="584200" cy="365125"/>
        </p:xfrm>
        <a:graphic>
          <a:graphicData uri="http://schemas.openxmlformats.org/drawingml/2006/table">
            <a:tbl>
              <a:tblPr/>
              <a:tblGrid>
                <a:gridCol w="293687">
                  <a:extLst>
                    <a:ext uri="{9D8B030D-6E8A-4147-A177-3AD203B41FA5}">
                      <a16:colId xmlns:a16="http://schemas.microsoft.com/office/drawing/2014/main" val="2631704843"/>
                    </a:ext>
                  </a:extLst>
                </a:gridCol>
                <a:gridCol w="290513">
                  <a:extLst>
                    <a:ext uri="{9D8B030D-6E8A-4147-A177-3AD203B41FA5}">
                      <a16:colId xmlns:a16="http://schemas.microsoft.com/office/drawing/2014/main" val="96451475"/>
                    </a:ext>
                  </a:extLst>
                </a:gridCol>
              </a:tblGrid>
              <a:tr h="361950">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I</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rgbClr val="FF3300"/>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78903442"/>
                  </a:ext>
                </a:extLst>
              </a:tr>
            </a:tbl>
          </a:graphicData>
        </a:graphic>
      </p:graphicFrame>
      <p:sp>
        <p:nvSpPr>
          <p:cNvPr id="160804" name="Line 36">
            <a:extLst>
              <a:ext uri="{FF2B5EF4-FFF2-40B4-BE49-F238E27FC236}">
                <a16:creationId xmlns:a16="http://schemas.microsoft.com/office/drawing/2014/main" id="{5AAB52A8-7622-4D57-BE99-C1536B721423}"/>
              </a:ext>
            </a:extLst>
          </p:cNvPr>
          <p:cNvSpPr>
            <a:spLocks noChangeShapeType="1"/>
          </p:cNvSpPr>
          <p:nvPr/>
        </p:nvSpPr>
        <p:spPr bwMode="auto">
          <a:xfrm flipH="1">
            <a:off x="2195513" y="4868863"/>
            <a:ext cx="2343150" cy="565150"/>
          </a:xfrm>
          <a:prstGeom prst="line">
            <a:avLst/>
          </a:prstGeom>
          <a:noFill/>
          <a:ln w="28575">
            <a:solidFill>
              <a:srgbClr val="993300"/>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60806" name="Line 38">
            <a:extLst>
              <a:ext uri="{FF2B5EF4-FFF2-40B4-BE49-F238E27FC236}">
                <a16:creationId xmlns:a16="http://schemas.microsoft.com/office/drawing/2014/main" id="{EF72FB71-B26B-4677-9090-3E55CAAF70A9}"/>
              </a:ext>
            </a:extLst>
          </p:cNvPr>
          <p:cNvSpPr>
            <a:spLocks noChangeShapeType="1"/>
          </p:cNvSpPr>
          <p:nvPr/>
        </p:nvSpPr>
        <p:spPr bwMode="auto">
          <a:xfrm flipH="1">
            <a:off x="4324350" y="4868863"/>
            <a:ext cx="1520825" cy="574675"/>
          </a:xfrm>
          <a:prstGeom prst="line">
            <a:avLst/>
          </a:prstGeom>
          <a:noFill/>
          <a:ln w="28575">
            <a:solidFill>
              <a:srgbClr val="993300"/>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60913" name="Line 145">
            <a:extLst>
              <a:ext uri="{FF2B5EF4-FFF2-40B4-BE49-F238E27FC236}">
                <a16:creationId xmlns:a16="http://schemas.microsoft.com/office/drawing/2014/main" id="{E0B72529-B0EA-4FAB-9185-08552D33DC12}"/>
              </a:ext>
            </a:extLst>
          </p:cNvPr>
          <p:cNvSpPr>
            <a:spLocks noChangeShapeType="1"/>
          </p:cNvSpPr>
          <p:nvPr/>
        </p:nvSpPr>
        <p:spPr bwMode="auto">
          <a:xfrm flipH="1">
            <a:off x="5010150" y="4868863"/>
            <a:ext cx="1603375" cy="550862"/>
          </a:xfrm>
          <a:prstGeom prst="line">
            <a:avLst/>
          </a:prstGeom>
          <a:noFill/>
          <a:ln w="28575">
            <a:solidFill>
              <a:srgbClr val="993300"/>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60914" name="Text Box 146">
            <a:extLst>
              <a:ext uri="{FF2B5EF4-FFF2-40B4-BE49-F238E27FC236}">
                <a16:creationId xmlns:a16="http://schemas.microsoft.com/office/drawing/2014/main" id="{807A85DC-72E0-4A19-AFE0-A154D67AE44A}"/>
              </a:ext>
            </a:extLst>
          </p:cNvPr>
          <p:cNvSpPr txBox="1">
            <a:spLocks noChangeArrowheads="1"/>
          </p:cNvSpPr>
          <p:nvPr/>
        </p:nvSpPr>
        <p:spPr bwMode="auto">
          <a:xfrm>
            <a:off x="1754188" y="5435600"/>
            <a:ext cx="360362" cy="366713"/>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1800" b="1">
                <a:solidFill>
                  <a:srgbClr val="FF3300"/>
                </a:solidFill>
                <a:effectLst>
                  <a:outerShdw blurRad="38100" dist="38100" dir="2700000" algn="tl">
                    <a:srgbClr val="C0C0C0"/>
                  </a:outerShdw>
                </a:effectLst>
              </a:rPr>
              <a:t>\</a:t>
            </a:r>
          </a:p>
        </p:txBody>
      </p:sp>
      <p:sp>
        <p:nvSpPr>
          <p:cNvPr id="160915" name="Text Box 147">
            <a:extLst>
              <a:ext uri="{FF2B5EF4-FFF2-40B4-BE49-F238E27FC236}">
                <a16:creationId xmlns:a16="http://schemas.microsoft.com/office/drawing/2014/main" id="{A1FCE35B-004F-4BA8-8CAE-15259EDAF5CD}"/>
              </a:ext>
            </a:extLst>
          </p:cNvPr>
          <p:cNvSpPr txBox="1">
            <a:spLocks noChangeArrowheads="1"/>
          </p:cNvSpPr>
          <p:nvPr/>
        </p:nvSpPr>
        <p:spPr bwMode="auto">
          <a:xfrm>
            <a:off x="2397125" y="5435600"/>
            <a:ext cx="360363" cy="366713"/>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1800" b="1">
                <a:solidFill>
                  <a:srgbClr val="FF3300"/>
                </a:solidFill>
                <a:effectLst>
                  <a:outerShdw blurRad="38100" dist="38100" dir="2700000" algn="tl">
                    <a:srgbClr val="C0C0C0"/>
                  </a:outerShdw>
                </a:effectLst>
              </a:rPr>
              <a:t>\</a:t>
            </a:r>
          </a:p>
        </p:txBody>
      </p:sp>
      <p:sp>
        <p:nvSpPr>
          <p:cNvPr id="160916" name="Text Box 148">
            <a:extLst>
              <a:ext uri="{FF2B5EF4-FFF2-40B4-BE49-F238E27FC236}">
                <a16:creationId xmlns:a16="http://schemas.microsoft.com/office/drawing/2014/main" id="{42ECA4E6-765D-49B8-A122-96D79D7B65BC}"/>
              </a:ext>
            </a:extLst>
          </p:cNvPr>
          <p:cNvSpPr txBox="1">
            <a:spLocks noChangeArrowheads="1"/>
          </p:cNvSpPr>
          <p:nvPr/>
        </p:nvSpPr>
        <p:spPr bwMode="auto">
          <a:xfrm>
            <a:off x="3886200" y="5430838"/>
            <a:ext cx="360363" cy="366712"/>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1800" b="1">
                <a:solidFill>
                  <a:srgbClr val="FF3300"/>
                </a:solidFill>
                <a:effectLst>
                  <a:outerShdw blurRad="38100" dist="38100" dir="2700000" algn="tl">
                    <a:srgbClr val="C0C0C0"/>
                  </a:outerShdw>
                </a:effectLst>
              </a:rPr>
              <a:t>\</a:t>
            </a:r>
          </a:p>
        </p:txBody>
      </p:sp>
      <p:sp>
        <p:nvSpPr>
          <p:cNvPr id="160917" name="Text Box 149">
            <a:extLst>
              <a:ext uri="{FF2B5EF4-FFF2-40B4-BE49-F238E27FC236}">
                <a16:creationId xmlns:a16="http://schemas.microsoft.com/office/drawing/2014/main" id="{AA1528CA-025F-4EB3-AD5C-E3DC304B53C5}"/>
              </a:ext>
            </a:extLst>
          </p:cNvPr>
          <p:cNvSpPr txBox="1">
            <a:spLocks noChangeArrowheads="1"/>
          </p:cNvSpPr>
          <p:nvPr/>
        </p:nvSpPr>
        <p:spPr bwMode="auto">
          <a:xfrm>
            <a:off x="4537075" y="5435600"/>
            <a:ext cx="360363" cy="366713"/>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1800" b="1">
                <a:solidFill>
                  <a:srgbClr val="FF3300"/>
                </a:solidFill>
                <a:effectLst>
                  <a:outerShdw blurRad="38100" dist="38100" dir="2700000" algn="tl">
                    <a:srgbClr val="C0C0C0"/>
                  </a:outerShdw>
                </a:effectLst>
              </a:rPr>
              <a:t>\</a:t>
            </a:r>
          </a:p>
        </p:txBody>
      </p:sp>
      <p:sp>
        <p:nvSpPr>
          <p:cNvPr id="160918" name="Text Box 150">
            <a:extLst>
              <a:ext uri="{FF2B5EF4-FFF2-40B4-BE49-F238E27FC236}">
                <a16:creationId xmlns:a16="http://schemas.microsoft.com/office/drawing/2014/main" id="{45330102-9632-4895-8CC9-4438093C1FC9}"/>
              </a:ext>
            </a:extLst>
          </p:cNvPr>
          <p:cNvSpPr txBox="1">
            <a:spLocks noChangeArrowheads="1"/>
          </p:cNvSpPr>
          <p:nvPr/>
        </p:nvSpPr>
        <p:spPr bwMode="auto">
          <a:xfrm>
            <a:off x="8401050" y="5445125"/>
            <a:ext cx="360363" cy="366713"/>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1800" b="1">
                <a:solidFill>
                  <a:srgbClr val="FF3300"/>
                </a:solidFill>
                <a:effectLst>
                  <a:outerShdw blurRad="38100" dist="38100" dir="2700000" algn="tl">
                    <a:srgbClr val="C0C0C0"/>
                  </a:outerShdw>
                </a:effectLst>
              </a:rPr>
              <a:t>\</a:t>
            </a:r>
          </a:p>
        </p:txBody>
      </p:sp>
      <p:sp>
        <p:nvSpPr>
          <p:cNvPr id="160919" name="Rectangle 151">
            <a:extLst>
              <a:ext uri="{FF2B5EF4-FFF2-40B4-BE49-F238E27FC236}">
                <a16:creationId xmlns:a16="http://schemas.microsoft.com/office/drawing/2014/main" id="{935086CB-F3EA-4B1D-88DB-38A077FF6DEF}"/>
              </a:ext>
            </a:extLst>
          </p:cNvPr>
          <p:cNvSpPr>
            <a:spLocks noChangeArrowheads="1"/>
          </p:cNvSpPr>
          <p:nvPr/>
        </p:nvSpPr>
        <p:spPr bwMode="auto">
          <a:xfrm>
            <a:off x="4927600" y="1552575"/>
            <a:ext cx="3671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200">
                <a:solidFill>
                  <a:srgbClr val="C0C0C0"/>
                </a:solidFill>
              </a:rPr>
              <a:t>C:\&gt;</a:t>
            </a:r>
            <a:r>
              <a:rPr lang="en-US" altLang="zh-CN" sz="1200">
                <a:solidFill>
                  <a:schemeClr val="bg1"/>
                </a:solidFill>
              </a:rPr>
              <a:t>show I like C programming.</a:t>
            </a:r>
          </a:p>
          <a:p>
            <a:pPr eaLnBrk="1" hangingPunct="1"/>
            <a:r>
              <a:rPr lang="en-US" altLang="zh-CN" sz="1200">
                <a:solidFill>
                  <a:srgbClr val="C0C0C0"/>
                </a:solidFill>
              </a:rPr>
              <a:t>C:\&gt;</a:t>
            </a:r>
            <a:r>
              <a:rPr lang="en-US" altLang="zh-CN" sz="1200">
                <a:solidFill>
                  <a:schemeClr val="bg1"/>
                </a:solidFill>
              </a:rPr>
              <a:t>the number of command-line arguments are 5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grpId="0" nodeType="clickEffect">
                                  <p:stCondLst>
                                    <p:cond delay="0"/>
                                  </p:stCondLst>
                                  <p:childTnLst>
                                    <p:animMotion origin="layout" path="M 2.5E-6 -2.22222E-6 L -0.06423 0.0007 " pathEditMode="relative" ptsTypes="AA">
                                      <p:cBhvr>
                                        <p:cTn id="6" dur="2000" fill="hold"/>
                                        <p:tgtEl>
                                          <p:spTgt spid="160772"/>
                                        </p:tgtEl>
                                        <p:attrNameLst>
                                          <p:attrName>ppt_x</p:attrName>
                                          <p:attrName>ppt_y</p:attrName>
                                        </p:attrNameLst>
                                      </p:cBhvr>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080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080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9" presetClass="entr" presetSubtype="0" fill="hold" nodeType="clickEffect">
                                  <p:stCondLst>
                                    <p:cond delay="0"/>
                                  </p:stCondLst>
                                  <p:childTnLst>
                                    <p:set>
                                      <p:cBhvr>
                                        <p:cTn id="18" dur="1" fill="hold">
                                          <p:stCondLst>
                                            <p:cond delay="0"/>
                                          </p:stCondLst>
                                        </p:cTn>
                                        <p:tgtEl>
                                          <p:spTgt spid="161223"/>
                                        </p:tgtEl>
                                        <p:attrNameLst>
                                          <p:attrName>style.visibility</p:attrName>
                                        </p:attrNameLst>
                                      </p:cBhvr>
                                      <p:to>
                                        <p:strVal val="visible"/>
                                      </p:to>
                                    </p:set>
                                    <p:anim calcmode="lin" valueType="num">
                                      <p:cBhvr>
                                        <p:cTn id="19" dur="1000" fill="hold"/>
                                        <p:tgtEl>
                                          <p:spTgt spid="161223"/>
                                        </p:tgtEl>
                                        <p:attrNameLst>
                                          <p:attrName>ppt_x</p:attrName>
                                        </p:attrNameLst>
                                      </p:cBhvr>
                                      <p:tavLst>
                                        <p:tav tm="0">
                                          <p:val>
                                            <p:strVal val="#ppt_x-.2"/>
                                          </p:val>
                                        </p:tav>
                                        <p:tav tm="100000">
                                          <p:val>
                                            <p:strVal val="#ppt_x"/>
                                          </p:val>
                                        </p:tav>
                                      </p:tavLst>
                                    </p:anim>
                                    <p:anim calcmode="lin" valueType="num">
                                      <p:cBhvr>
                                        <p:cTn id="20" dur="1000" fill="hold"/>
                                        <p:tgtEl>
                                          <p:spTgt spid="161223"/>
                                        </p:tgtEl>
                                        <p:attrNameLst>
                                          <p:attrName>ppt_y</p:attrName>
                                        </p:attrNameLst>
                                      </p:cBhvr>
                                      <p:tavLst>
                                        <p:tav tm="0">
                                          <p:val>
                                            <p:strVal val="#ppt_y"/>
                                          </p:val>
                                        </p:tav>
                                        <p:tav tm="100000">
                                          <p:val>
                                            <p:strVal val="#ppt_y"/>
                                          </p:val>
                                        </p:tav>
                                      </p:tavLst>
                                    </p:anim>
                                    <p:animEffect transition="in" filter="wipe(right)" prLst="gradientSize: 0.1">
                                      <p:cBhvr>
                                        <p:cTn id="21" dur="1000"/>
                                        <p:tgtEl>
                                          <p:spTgt spid="161223"/>
                                        </p:tgtEl>
                                      </p:cBhvr>
                                    </p:animEffect>
                                  </p:childTnLst>
                                </p:cTn>
                              </p:par>
                              <p:par>
                                <p:cTn id="22" presetID="29" presetClass="entr" presetSubtype="0" fill="hold" nodeType="withEffect">
                                  <p:stCondLst>
                                    <p:cond delay="0"/>
                                  </p:stCondLst>
                                  <p:childTnLst>
                                    <p:set>
                                      <p:cBhvr>
                                        <p:cTn id="23" dur="1" fill="hold">
                                          <p:stCondLst>
                                            <p:cond delay="0"/>
                                          </p:stCondLst>
                                        </p:cTn>
                                        <p:tgtEl>
                                          <p:spTgt spid="161164"/>
                                        </p:tgtEl>
                                        <p:attrNameLst>
                                          <p:attrName>style.visibility</p:attrName>
                                        </p:attrNameLst>
                                      </p:cBhvr>
                                      <p:to>
                                        <p:strVal val="visible"/>
                                      </p:to>
                                    </p:set>
                                    <p:anim calcmode="lin" valueType="num">
                                      <p:cBhvr>
                                        <p:cTn id="24" dur="1000" fill="hold"/>
                                        <p:tgtEl>
                                          <p:spTgt spid="161164"/>
                                        </p:tgtEl>
                                        <p:attrNameLst>
                                          <p:attrName>ppt_x</p:attrName>
                                        </p:attrNameLst>
                                      </p:cBhvr>
                                      <p:tavLst>
                                        <p:tav tm="0">
                                          <p:val>
                                            <p:strVal val="#ppt_x-.2"/>
                                          </p:val>
                                        </p:tav>
                                        <p:tav tm="100000">
                                          <p:val>
                                            <p:strVal val="#ppt_x"/>
                                          </p:val>
                                        </p:tav>
                                      </p:tavLst>
                                    </p:anim>
                                    <p:anim calcmode="lin" valueType="num">
                                      <p:cBhvr>
                                        <p:cTn id="25" dur="1000" fill="hold"/>
                                        <p:tgtEl>
                                          <p:spTgt spid="161164"/>
                                        </p:tgtEl>
                                        <p:attrNameLst>
                                          <p:attrName>ppt_y</p:attrName>
                                        </p:attrNameLst>
                                      </p:cBhvr>
                                      <p:tavLst>
                                        <p:tav tm="0">
                                          <p:val>
                                            <p:strVal val="#ppt_y"/>
                                          </p:val>
                                        </p:tav>
                                        <p:tav tm="100000">
                                          <p:val>
                                            <p:strVal val="#ppt_y"/>
                                          </p:val>
                                        </p:tav>
                                      </p:tavLst>
                                    </p:anim>
                                    <p:animEffect transition="in" filter="wipe(right)" prLst="gradientSize: 0.1">
                                      <p:cBhvr>
                                        <p:cTn id="26" dur="1000"/>
                                        <p:tgtEl>
                                          <p:spTgt spid="161164"/>
                                        </p:tgtEl>
                                      </p:cBhvr>
                                    </p:animEffect>
                                  </p:childTnLst>
                                </p:cTn>
                              </p:par>
                              <p:par>
                                <p:cTn id="27" presetID="29" presetClass="entr" presetSubtype="0" fill="hold" nodeType="withEffect">
                                  <p:stCondLst>
                                    <p:cond delay="0"/>
                                  </p:stCondLst>
                                  <p:childTnLst>
                                    <p:set>
                                      <p:cBhvr>
                                        <p:cTn id="28" dur="1" fill="hold">
                                          <p:stCondLst>
                                            <p:cond delay="0"/>
                                          </p:stCondLst>
                                        </p:cTn>
                                        <p:tgtEl>
                                          <p:spTgt spid="161104"/>
                                        </p:tgtEl>
                                        <p:attrNameLst>
                                          <p:attrName>style.visibility</p:attrName>
                                        </p:attrNameLst>
                                      </p:cBhvr>
                                      <p:to>
                                        <p:strVal val="visible"/>
                                      </p:to>
                                    </p:set>
                                    <p:anim calcmode="lin" valueType="num">
                                      <p:cBhvr>
                                        <p:cTn id="29" dur="1000" fill="hold"/>
                                        <p:tgtEl>
                                          <p:spTgt spid="161104"/>
                                        </p:tgtEl>
                                        <p:attrNameLst>
                                          <p:attrName>ppt_x</p:attrName>
                                        </p:attrNameLst>
                                      </p:cBhvr>
                                      <p:tavLst>
                                        <p:tav tm="0">
                                          <p:val>
                                            <p:strVal val="#ppt_x-.2"/>
                                          </p:val>
                                        </p:tav>
                                        <p:tav tm="100000">
                                          <p:val>
                                            <p:strVal val="#ppt_x"/>
                                          </p:val>
                                        </p:tav>
                                      </p:tavLst>
                                    </p:anim>
                                    <p:anim calcmode="lin" valueType="num">
                                      <p:cBhvr>
                                        <p:cTn id="30" dur="1000" fill="hold"/>
                                        <p:tgtEl>
                                          <p:spTgt spid="161104"/>
                                        </p:tgtEl>
                                        <p:attrNameLst>
                                          <p:attrName>ppt_y</p:attrName>
                                        </p:attrNameLst>
                                      </p:cBhvr>
                                      <p:tavLst>
                                        <p:tav tm="0">
                                          <p:val>
                                            <p:strVal val="#ppt_y"/>
                                          </p:val>
                                        </p:tav>
                                        <p:tav tm="100000">
                                          <p:val>
                                            <p:strVal val="#ppt_y"/>
                                          </p:val>
                                        </p:tav>
                                      </p:tavLst>
                                    </p:anim>
                                    <p:animEffect transition="in" filter="wipe(right)" prLst="gradientSize: 0.1">
                                      <p:cBhvr>
                                        <p:cTn id="31" dur="1000"/>
                                        <p:tgtEl>
                                          <p:spTgt spid="161104"/>
                                        </p:tgtEl>
                                      </p:cBhvr>
                                    </p:animEffect>
                                  </p:childTnLst>
                                </p:cTn>
                              </p:par>
                              <p:par>
                                <p:cTn id="32" presetID="29" presetClass="entr" presetSubtype="0" fill="hold" nodeType="withEffect">
                                  <p:stCondLst>
                                    <p:cond delay="0"/>
                                  </p:stCondLst>
                                  <p:childTnLst>
                                    <p:set>
                                      <p:cBhvr>
                                        <p:cTn id="33" dur="1" fill="hold">
                                          <p:stCondLst>
                                            <p:cond delay="0"/>
                                          </p:stCondLst>
                                        </p:cTn>
                                        <p:tgtEl>
                                          <p:spTgt spid="161103"/>
                                        </p:tgtEl>
                                        <p:attrNameLst>
                                          <p:attrName>style.visibility</p:attrName>
                                        </p:attrNameLst>
                                      </p:cBhvr>
                                      <p:to>
                                        <p:strVal val="visible"/>
                                      </p:to>
                                    </p:set>
                                    <p:anim calcmode="lin" valueType="num">
                                      <p:cBhvr>
                                        <p:cTn id="34" dur="1000" fill="hold"/>
                                        <p:tgtEl>
                                          <p:spTgt spid="161103"/>
                                        </p:tgtEl>
                                        <p:attrNameLst>
                                          <p:attrName>ppt_x</p:attrName>
                                        </p:attrNameLst>
                                      </p:cBhvr>
                                      <p:tavLst>
                                        <p:tav tm="0">
                                          <p:val>
                                            <p:strVal val="#ppt_x-.2"/>
                                          </p:val>
                                        </p:tav>
                                        <p:tav tm="100000">
                                          <p:val>
                                            <p:strVal val="#ppt_x"/>
                                          </p:val>
                                        </p:tav>
                                      </p:tavLst>
                                    </p:anim>
                                    <p:anim calcmode="lin" valueType="num">
                                      <p:cBhvr>
                                        <p:cTn id="35" dur="1000" fill="hold"/>
                                        <p:tgtEl>
                                          <p:spTgt spid="161103"/>
                                        </p:tgtEl>
                                        <p:attrNameLst>
                                          <p:attrName>ppt_y</p:attrName>
                                        </p:attrNameLst>
                                      </p:cBhvr>
                                      <p:tavLst>
                                        <p:tav tm="0">
                                          <p:val>
                                            <p:strVal val="#ppt_y"/>
                                          </p:val>
                                        </p:tav>
                                        <p:tav tm="100000">
                                          <p:val>
                                            <p:strVal val="#ppt_y"/>
                                          </p:val>
                                        </p:tav>
                                      </p:tavLst>
                                    </p:anim>
                                    <p:animEffect transition="in" filter="wipe(right)" prLst="gradientSize: 0.1">
                                      <p:cBhvr>
                                        <p:cTn id="36" dur="1000"/>
                                        <p:tgtEl>
                                          <p:spTgt spid="161103"/>
                                        </p:tgtEl>
                                      </p:cBhvr>
                                    </p:animEffect>
                                  </p:childTnLst>
                                </p:cTn>
                              </p:par>
                              <p:par>
                                <p:cTn id="37" presetID="29" presetClass="entr" presetSubtype="0" fill="hold" nodeType="withEffect">
                                  <p:stCondLst>
                                    <p:cond delay="0"/>
                                  </p:stCondLst>
                                  <p:childTnLst>
                                    <p:set>
                                      <p:cBhvr>
                                        <p:cTn id="38" dur="1" fill="hold">
                                          <p:stCondLst>
                                            <p:cond delay="0"/>
                                          </p:stCondLst>
                                        </p:cTn>
                                        <p:tgtEl>
                                          <p:spTgt spid="160912"/>
                                        </p:tgtEl>
                                        <p:attrNameLst>
                                          <p:attrName>style.visibility</p:attrName>
                                        </p:attrNameLst>
                                      </p:cBhvr>
                                      <p:to>
                                        <p:strVal val="visible"/>
                                      </p:to>
                                    </p:set>
                                    <p:anim calcmode="lin" valueType="num">
                                      <p:cBhvr>
                                        <p:cTn id="39" dur="1000" fill="hold"/>
                                        <p:tgtEl>
                                          <p:spTgt spid="160912"/>
                                        </p:tgtEl>
                                        <p:attrNameLst>
                                          <p:attrName>ppt_x</p:attrName>
                                        </p:attrNameLst>
                                      </p:cBhvr>
                                      <p:tavLst>
                                        <p:tav tm="0">
                                          <p:val>
                                            <p:strVal val="#ppt_x-.2"/>
                                          </p:val>
                                        </p:tav>
                                        <p:tav tm="100000">
                                          <p:val>
                                            <p:strVal val="#ppt_x"/>
                                          </p:val>
                                        </p:tav>
                                      </p:tavLst>
                                    </p:anim>
                                    <p:anim calcmode="lin" valueType="num">
                                      <p:cBhvr>
                                        <p:cTn id="40" dur="1000" fill="hold"/>
                                        <p:tgtEl>
                                          <p:spTgt spid="160912"/>
                                        </p:tgtEl>
                                        <p:attrNameLst>
                                          <p:attrName>ppt_y</p:attrName>
                                        </p:attrNameLst>
                                      </p:cBhvr>
                                      <p:tavLst>
                                        <p:tav tm="0">
                                          <p:val>
                                            <p:strVal val="#ppt_y"/>
                                          </p:val>
                                        </p:tav>
                                        <p:tav tm="100000">
                                          <p:val>
                                            <p:strVal val="#ppt_y"/>
                                          </p:val>
                                        </p:tav>
                                      </p:tavLst>
                                    </p:anim>
                                    <p:animEffect transition="in" filter="wipe(right)" prLst="gradientSize: 0.1">
                                      <p:cBhvr>
                                        <p:cTn id="41" dur="1000"/>
                                        <p:tgtEl>
                                          <p:spTgt spid="160912"/>
                                        </p:tgtEl>
                                      </p:cBhvr>
                                    </p:animEffect>
                                  </p:childTnLst>
                                </p:cTn>
                              </p:par>
                              <p:par>
                                <p:cTn id="42" presetID="29" presetClass="entr" presetSubtype="0" fill="hold" nodeType="withEffect">
                                  <p:stCondLst>
                                    <p:cond delay="0"/>
                                  </p:stCondLst>
                                  <p:childTnLst>
                                    <p:set>
                                      <p:cBhvr>
                                        <p:cTn id="43" dur="1" fill="hold">
                                          <p:stCondLst>
                                            <p:cond delay="0"/>
                                          </p:stCondLst>
                                        </p:cTn>
                                        <p:tgtEl>
                                          <p:spTgt spid="160794"/>
                                        </p:tgtEl>
                                        <p:attrNameLst>
                                          <p:attrName>style.visibility</p:attrName>
                                        </p:attrNameLst>
                                      </p:cBhvr>
                                      <p:to>
                                        <p:strVal val="visible"/>
                                      </p:to>
                                    </p:set>
                                    <p:anim calcmode="lin" valueType="num">
                                      <p:cBhvr>
                                        <p:cTn id="44" dur="1000" fill="hold"/>
                                        <p:tgtEl>
                                          <p:spTgt spid="160794"/>
                                        </p:tgtEl>
                                        <p:attrNameLst>
                                          <p:attrName>ppt_x</p:attrName>
                                        </p:attrNameLst>
                                      </p:cBhvr>
                                      <p:tavLst>
                                        <p:tav tm="0">
                                          <p:val>
                                            <p:strVal val="#ppt_x-.2"/>
                                          </p:val>
                                        </p:tav>
                                        <p:tav tm="100000">
                                          <p:val>
                                            <p:strVal val="#ppt_x"/>
                                          </p:val>
                                        </p:tav>
                                      </p:tavLst>
                                    </p:anim>
                                    <p:anim calcmode="lin" valueType="num">
                                      <p:cBhvr>
                                        <p:cTn id="45" dur="1000" fill="hold"/>
                                        <p:tgtEl>
                                          <p:spTgt spid="160794"/>
                                        </p:tgtEl>
                                        <p:attrNameLst>
                                          <p:attrName>ppt_y</p:attrName>
                                        </p:attrNameLst>
                                      </p:cBhvr>
                                      <p:tavLst>
                                        <p:tav tm="0">
                                          <p:val>
                                            <p:strVal val="#ppt_y"/>
                                          </p:val>
                                        </p:tav>
                                        <p:tav tm="100000">
                                          <p:val>
                                            <p:strVal val="#ppt_y"/>
                                          </p:val>
                                        </p:tav>
                                      </p:tavLst>
                                    </p:anim>
                                    <p:animEffect transition="in" filter="wipe(right)" prLst="gradientSize: 0.1">
                                      <p:cBhvr>
                                        <p:cTn id="46" dur="1000"/>
                                        <p:tgtEl>
                                          <p:spTgt spid="160794"/>
                                        </p:tgtEl>
                                      </p:cBhvr>
                                    </p:animEffect>
                                  </p:childTnLst>
                                </p:cTn>
                              </p:par>
                              <p:par>
                                <p:cTn id="47" presetID="29" presetClass="entr" presetSubtype="0" fill="hold" grpId="0" nodeType="withEffect">
                                  <p:stCondLst>
                                    <p:cond delay="0"/>
                                  </p:stCondLst>
                                  <p:childTnLst>
                                    <p:set>
                                      <p:cBhvr>
                                        <p:cTn id="48" dur="1" fill="hold">
                                          <p:stCondLst>
                                            <p:cond delay="0"/>
                                          </p:stCondLst>
                                        </p:cTn>
                                        <p:tgtEl>
                                          <p:spTgt spid="160800"/>
                                        </p:tgtEl>
                                        <p:attrNameLst>
                                          <p:attrName>style.visibility</p:attrName>
                                        </p:attrNameLst>
                                      </p:cBhvr>
                                      <p:to>
                                        <p:strVal val="visible"/>
                                      </p:to>
                                    </p:set>
                                    <p:anim calcmode="lin" valueType="num">
                                      <p:cBhvr>
                                        <p:cTn id="49" dur="1000" fill="hold"/>
                                        <p:tgtEl>
                                          <p:spTgt spid="160800"/>
                                        </p:tgtEl>
                                        <p:attrNameLst>
                                          <p:attrName>ppt_x</p:attrName>
                                        </p:attrNameLst>
                                      </p:cBhvr>
                                      <p:tavLst>
                                        <p:tav tm="0">
                                          <p:val>
                                            <p:strVal val="#ppt_x-.2"/>
                                          </p:val>
                                        </p:tav>
                                        <p:tav tm="100000">
                                          <p:val>
                                            <p:strVal val="#ppt_x"/>
                                          </p:val>
                                        </p:tav>
                                      </p:tavLst>
                                    </p:anim>
                                    <p:anim calcmode="lin" valueType="num">
                                      <p:cBhvr>
                                        <p:cTn id="50" dur="1000" fill="hold"/>
                                        <p:tgtEl>
                                          <p:spTgt spid="160800"/>
                                        </p:tgtEl>
                                        <p:attrNameLst>
                                          <p:attrName>ppt_y</p:attrName>
                                        </p:attrNameLst>
                                      </p:cBhvr>
                                      <p:tavLst>
                                        <p:tav tm="0">
                                          <p:val>
                                            <p:strVal val="#ppt_y"/>
                                          </p:val>
                                        </p:tav>
                                        <p:tav tm="100000">
                                          <p:val>
                                            <p:strVal val="#ppt_y"/>
                                          </p:val>
                                        </p:tav>
                                      </p:tavLst>
                                    </p:anim>
                                    <p:animEffect transition="in" filter="wipe(right)" prLst="gradientSize: 0.1">
                                      <p:cBhvr>
                                        <p:cTn id="51" dur="1000"/>
                                        <p:tgtEl>
                                          <p:spTgt spid="160800"/>
                                        </p:tgtEl>
                                      </p:cBhvr>
                                    </p:animEffect>
                                  </p:childTnLst>
                                </p:cTn>
                              </p:par>
                              <p:par>
                                <p:cTn id="52" presetID="29" presetClass="entr" presetSubtype="0" fill="hold" grpId="0" nodeType="withEffect">
                                  <p:stCondLst>
                                    <p:cond delay="0"/>
                                  </p:stCondLst>
                                  <p:childTnLst>
                                    <p:set>
                                      <p:cBhvr>
                                        <p:cTn id="53" dur="1" fill="hold">
                                          <p:stCondLst>
                                            <p:cond delay="0"/>
                                          </p:stCondLst>
                                        </p:cTn>
                                        <p:tgtEl>
                                          <p:spTgt spid="160801"/>
                                        </p:tgtEl>
                                        <p:attrNameLst>
                                          <p:attrName>style.visibility</p:attrName>
                                        </p:attrNameLst>
                                      </p:cBhvr>
                                      <p:to>
                                        <p:strVal val="visible"/>
                                      </p:to>
                                    </p:set>
                                    <p:anim calcmode="lin" valueType="num">
                                      <p:cBhvr>
                                        <p:cTn id="54" dur="1000" fill="hold"/>
                                        <p:tgtEl>
                                          <p:spTgt spid="160801"/>
                                        </p:tgtEl>
                                        <p:attrNameLst>
                                          <p:attrName>ppt_x</p:attrName>
                                        </p:attrNameLst>
                                      </p:cBhvr>
                                      <p:tavLst>
                                        <p:tav tm="0">
                                          <p:val>
                                            <p:strVal val="#ppt_x-.2"/>
                                          </p:val>
                                        </p:tav>
                                        <p:tav tm="100000">
                                          <p:val>
                                            <p:strVal val="#ppt_x"/>
                                          </p:val>
                                        </p:tav>
                                      </p:tavLst>
                                    </p:anim>
                                    <p:anim calcmode="lin" valueType="num">
                                      <p:cBhvr>
                                        <p:cTn id="55" dur="1000" fill="hold"/>
                                        <p:tgtEl>
                                          <p:spTgt spid="160801"/>
                                        </p:tgtEl>
                                        <p:attrNameLst>
                                          <p:attrName>ppt_y</p:attrName>
                                        </p:attrNameLst>
                                      </p:cBhvr>
                                      <p:tavLst>
                                        <p:tav tm="0">
                                          <p:val>
                                            <p:strVal val="#ppt_y"/>
                                          </p:val>
                                        </p:tav>
                                        <p:tav tm="100000">
                                          <p:val>
                                            <p:strVal val="#ppt_y"/>
                                          </p:val>
                                        </p:tav>
                                      </p:tavLst>
                                    </p:anim>
                                    <p:animEffect transition="in" filter="wipe(right)" prLst="gradientSize: 0.1">
                                      <p:cBhvr>
                                        <p:cTn id="56" dur="1000"/>
                                        <p:tgtEl>
                                          <p:spTgt spid="160801"/>
                                        </p:tgtEl>
                                      </p:cBhvr>
                                    </p:animEffect>
                                  </p:childTnLst>
                                </p:cTn>
                              </p:par>
                              <p:par>
                                <p:cTn id="57" presetID="29" presetClass="entr" presetSubtype="0" fill="hold" nodeType="withEffect">
                                  <p:stCondLst>
                                    <p:cond delay="0"/>
                                  </p:stCondLst>
                                  <p:childTnLst>
                                    <p:set>
                                      <p:cBhvr>
                                        <p:cTn id="58" dur="1" fill="hold">
                                          <p:stCondLst>
                                            <p:cond delay="0"/>
                                          </p:stCondLst>
                                        </p:cTn>
                                        <p:tgtEl>
                                          <p:spTgt spid="160803"/>
                                        </p:tgtEl>
                                        <p:attrNameLst>
                                          <p:attrName>style.visibility</p:attrName>
                                        </p:attrNameLst>
                                      </p:cBhvr>
                                      <p:to>
                                        <p:strVal val="visible"/>
                                      </p:to>
                                    </p:set>
                                    <p:anim calcmode="lin" valueType="num">
                                      <p:cBhvr>
                                        <p:cTn id="59" dur="1000" fill="hold"/>
                                        <p:tgtEl>
                                          <p:spTgt spid="160803"/>
                                        </p:tgtEl>
                                        <p:attrNameLst>
                                          <p:attrName>ppt_x</p:attrName>
                                        </p:attrNameLst>
                                      </p:cBhvr>
                                      <p:tavLst>
                                        <p:tav tm="0">
                                          <p:val>
                                            <p:strVal val="#ppt_x-.2"/>
                                          </p:val>
                                        </p:tav>
                                        <p:tav tm="100000">
                                          <p:val>
                                            <p:strVal val="#ppt_x"/>
                                          </p:val>
                                        </p:tav>
                                      </p:tavLst>
                                    </p:anim>
                                    <p:anim calcmode="lin" valueType="num">
                                      <p:cBhvr>
                                        <p:cTn id="60" dur="1000" fill="hold"/>
                                        <p:tgtEl>
                                          <p:spTgt spid="160803"/>
                                        </p:tgtEl>
                                        <p:attrNameLst>
                                          <p:attrName>ppt_y</p:attrName>
                                        </p:attrNameLst>
                                      </p:cBhvr>
                                      <p:tavLst>
                                        <p:tav tm="0">
                                          <p:val>
                                            <p:strVal val="#ppt_y"/>
                                          </p:val>
                                        </p:tav>
                                        <p:tav tm="100000">
                                          <p:val>
                                            <p:strVal val="#ppt_y"/>
                                          </p:val>
                                        </p:tav>
                                      </p:tavLst>
                                    </p:anim>
                                    <p:animEffect transition="in" filter="wipe(right)" prLst="gradientSize: 0.1">
                                      <p:cBhvr>
                                        <p:cTn id="61" dur="1000"/>
                                        <p:tgtEl>
                                          <p:spTgt spid="160803"/>
                                        </p:tgtEl>
                                      </p:cBhvr>
                                    </p:animEffect>
                                  </p:childTnLst>
                                </p:cTn>
                              </p:par>
                              <p:par>
                                <p:cTn id="62" presetID="29" presetClass="entr" presetSubtype="0" fill="hold" nodeType="withEffect">
                                  <p:stCondLst>
                                    <p:cond delay="0"/>
                                  </p:stCondLst>
                                  <p:childTnLst>
                                    <p:set>
                                      <p:cBhvr>
                                        <p:cTn id="63" dur="1" fill="hold">
                                          <p:stCondLst>
                                            <p:cond delay="0"/>
                                          </p:stCondLst>
                                        </p:cTn>
                                        <p:tgtEl>
                                          <p:spTgt spid="160805"/>
                                        </p:tgtEl>
                                        <p:attrNameLst>
                                          <p:attrName>style.visibility</p:attrName>
                                        </p:attrNameLst>
                                      </p:cBhvr>
                                      <p:to>
                                        <p:strVal val="visible"/>
                                      </p:to>
                                    </p:set>
                                    <p:anim calcmode="lin" valueType="num">
                                      <p:cBhvr>
                                        <p:cTn id="64" dur="1000" fill="hold"/>
                                        <p:tgtEl>
                                          <p:spTgt spid="160805"/>
                                        </p:tgtEl>
                                        <p:attrNameLst>
                                          <p:attrName>ppt_x</p:attrName>
                                        </p:attrNameLst>
                                      </p:cBhvr>
                                      <p:tavLst>
                                        <p:tav tm="0">
                                          <p:val>
                                            <p:strVal val="#ppt_x-.2"/>
                                          </p:val>
                                        </p:tav>
                                        <p:tav tm="100000">
                                          <p:val>
                                            <p:strVal val="#ppt_x"/>
                                          </p:val>
                                        </p:tav>
                                      </p:tavLst>
                                    </p:anim>
                                    <p:anim calcmode="lin" valueType="num">
                                      <p:cBhvr>
                                        <p:cTn id="65" dur="1000" fill="hold"/>
                                        <p:tgtEl>
                                          <p:spTgt spid="160805"/>
                                        </p:tgtEl>
                                        <p:attrNameLst>
                                          <p:attrName>ppt_y</p:attrName>
                                        </p:attrNameLst>
                                      </p:cBhvr>
                                      <p:tavLst>
                                        <p:tav tm="0">
                                          <p:val>
                                            <p:strVal val="#ppt_y"/>
                                          </p:val>
                                        </p:tav>
                                        <p:tav tm="100000">
                                          <p:val>
                                            <p:strVal val="#ppt_y"/>
                                          </p:val>
                                        </p:tav>
                                      </p:tavLst>
                                    </p:anim>
                                    <p:animEffect transition="in" filter="wipe(right)" prLst="gradientSize: 0.1">
                                      <p:cBhvr>
                                        <p:cTn id="66" dur="1000"/>
                                        <p:tgtEl>
                                          <p:spTgt spid="160805"/>
                                        </p:tgtEl>
                                      </p:cBhvr>
                                    </p:animEffect>
                                  </p:childTnLst>
                                </p:cTn>
                              </p:par>
                              <p:par>
                                <p:cTn id="67" presetID="29" presetClass="entr" presetSubtype="0" fill="hold" nodeType="withEffect">
                                  <p:stCondLst>
                                    <p:cond delay="0"/>
                                  </p:stCondLst>
                                  <p:childTnLst>
                                    <p:set>
                                      <p:cBhvr>
                                        <p:cTn id="68" dur="1" fill="hold">
                                          <p:stCondLst>
                                            <p:cond delay="0"/>
                                          </p:stCondLst>
                                        </p:cTn>
                                        <p:tgtEl>
                                          <p:spTgt spid="161042"/>
                                        </p:tgtEl>
                                        <p:attrNameLst>
                                          <p:attrName>style.visibility</p:attrName>
                                        </p:attrNameLst>
                                      </p:cBhvr>
                                      <p:to>
                                        <p:strVal val="visible"/>
                                      </p:to>
                                    </p:set>
                                    <p:anim calcmode="lin" valueType="num">
                                      <p:cBhvr>
                                        <p:cTn id="69" dur="1000" fill="hold"/>
                                        <p:tgtEl>
                                          <p:spTgt spid="161042"/>
                                        </p:tgtEl>
                                        <p:attrNameLst>
                                          <p:attrName>ppt_x</p:attrName>
                                        </p:attrNameLst>
                                      </p:cBhvr>
                                      <p:tavLst>
                                        <p:tav tm="0">
                                          <p:val>
                                            <p:strVal val="#ppt_x-.2"/>
                                          </p:val>
                                        </p:tav>
                                        <p:tav tm="100000">
                                          <p:val>
                                            <p:strVal val="#ppt_x"/>
                                          </p:val>
                                        </p:tav>
                                      </p:tavLst>
                                    </p:anim>
                                    <p:anim calcmode="lin" valueType="num">
                                      <p:cBhvr>
                                        <p:cTn id="70" dur="1000" fill="hold"/>
                                        <p:tgtEl>
                                          <p:spTgt spid="161042"/>
                                        </p:tgtEl>
                                        <p:attrNameLst>
                                          <p:attrName>ppt_y</p:attrName>
                                        </p:attrNameLst>
                                      </p:cBhvr>
                                      <p:tavLst>
                                        <p:tav tm="0">
                                          <p:val>
                                            <p:strVal val="#ppt_y"/>
                                          </p:val>
                                        </p:tav>
                                        <p:tav tm="100000">
                                          <p:val>
                                            <p:strVal val="#ppt_y"/>
                                          </p:val>
                                        </p:tav>
                                      </p:tavLst>
                                    </p:anim>
                                    <p:animEffect transition="in" filter="wipe(right)" prLst="gradientSize: 0.1">
                                      <p:cBhvr>
                                        <p:cTn id="71" dur="1000"/>
                                        <p:tgtEl>
                                          <p:spTgt spid="161042"/>
                                        </p:tgtEl>
                                      </p:cBhvr>
                                    </p:animEffect>
                                  </p:childTnLst>
                                </p:cTn>
                              </p:par>
                              <p:par>
                                <p:cTn id="72" presetID="29" presetClass="entr" presetSubtype="0" fill="hold" nodeType="withEffect">
                                  <p:stCondLst>
                                    <p:cond delay="0"/>
                                  </p:stCondLst>
                                  <p:childTnLst>
                                    <p:set>
                                      <p:cBhvr>
                                        <p:cTn id="73" dur="1" fill="hold">
                                          <p:stCondLst>
                                            <p:cond delay="0"/>
                                          </p:stCondLst>
                                        </p:cTn>
                                        <p:tgtEl>
                                          <p:spTgt spid="160804"/>
                                        </p:tgtEl>
                                        <p:attrNameLst>
                                          <p:attrName>style.visibility</p:attrName>
                                        </p:attrNameLst>
                                      </p:cBhvr>
                                      <p:to>
                                        <p:strVal val="visible"/>
                                      </p:to>
                                    </p:set>
                                    <p:anim calcmode="lin" valueType="num">
                                      <p:cBhvr>
                                        <p:cTn id="74" dur="1000" fill="hold"/>
                                        <p:tgtEl>
                                          <p:spTgt spid="160804"/>
                                        </p:tgtEl>
                                        <p:attrNameLst>
                                          <p:attrName>ppt_x</p:attrName>
                                        </p:attrNameLst>
                                      </p:cBhvr>
                                      <p:tavLst>
                                        <p:tav tm="0">
                                          <p:val>
                                            <p:strVal val="#ppt_x-.2"/>
                                          </p:val>
                                        </p:tav>
                                        <p:tav tm="100000">
                                          <p:val>
                                            <p:strVal val="#ppt_x"/>
                                          </p:val>
                                        </p:tav>
                                      </p:tavLst>
                                    </p:anim>
                                    <p:anim calcmode="lin" valueType="num">
                                      <p:cBhvr>
                                        <p:cTn id="75" dur="1000" fill="hold"/>
                                        <p:tgtEl>
                                          <p:spTgt spid="160804"/>
                                        </p:tgtEl>
                                        <p:attrNameLst>
                                          <p:attrName>ppt_y</p:attrName>
                                        </p:attrNameLst>
                                      </p:cBhvr>
                                      <p:tavLst>
                                        <p:tav tm="0">
                                          <p:val>
                                            <p:strVal val="#ppt_y"/>
                                          </p:val>
                                        </p:tav>
                                        <p:tav tm="100000">
                                          <p:val>
                                            <p:strVal val="#ppt_y"/>
                                          </p:val>
                                        </p:tav>
                                      </p:tavLst>
                                    </p:anim>
                                    <p:animEffect transition="in" filter="wipe(right)" prLst="gradientSize: 0.1">
                                      <p:cBhvr>
                                        <p:cTn id="76" dur="1000"/>
                                        <p:tgtEl>
                                          <p:spTgt spid="160804"/>
                                        </p:tgtEl>
                                      </p:cBhvr>
                                    </p:animEffect>
                                  </p:childTnLst>
                                </p:cTn>
                              </p:par>
                              <p:par>
                                <p:cTn id="77" presetID="29" presetClass="entr" presetSubtype="0" fill="hold" nodeType="withEffect">
                                  <p:stCondLst>
                                    <p:cond delay="0"/>
                                  </p:stCondLst>
                                  <p:childTnLst>
                                    <p:set>
                                      <p:cBhvr>
                                        <p:cTn id="78" dur="1" fill="hold">
                                          <p:stCondLst>
                                            <p:cond delay="0"/>
                                          </p:stCondLst>
                                        </p:cTn>
                                        <p:tgtEl>
                                          <p:spTgt spid="160806"/>
                                        </p:tgtEl>
                                        <p:attrNameLst>
                                          <p:attrName>style.visibility</p:attrName>
                                        </p:attrNameLst>
                                      </p:cBhvr>
                                      <p:to>
                                        <p:strVal val="visible"/>
                                      </p:to>
                                    </p:set>
                                    <p:anim calcmode="lin" valueType="num">
                                      <p:cBhvr>
                                        <p:cTn id="79" dur="1000" fill="hold"/>
                                        <p:tgtEl>
                                          <p:spTgt spid="160806"/>
                                        </p:tgtEl>
                                        <p:attrNameLst>
                                          <p:attrName>ppt_x</p:attrName>
                                        </p:attrNameLst>
                                      </p:cBhvr>
                                      <p:tavLst>
                                        <p:tav tm="0">
                                          <p:val>
                                            <p:strVal val="#ppt_x-.2"/>
                                          </p:val>
                                        </p:tav>
                                        <p:tav tm="100000">
                                          <p:val>
                                            <p:strVal val="#ppt_x"/>
                                          </p:val>
                                        </p:tav>
                                      </p:tavLst>
                                    </p:anim>
                                    <p:anim calcmode="lin" valueType="num">
                                      <p:cBhvr>
                                        <p:cTn id="80" dur="1000" fill="hold"/>
                                        <p:tgtEl>
                                          <p:spTgt spid="160806"/>
                                        </p:tgtEl>
                                        <p:attrNameLst>
                                          <p:attrName>ppt_y</p:attrName>
                                        </p:attrNameLst>
                                      </p:cBhvr>
                                      <p:tavLst>
                                        <p:tav tm="0">
                                          <p:val>
                                            <p:strVal val="#ppt_y"/>
                                          </p:val>
                                        </p:tav>
                                        <p:tav tm="100000">
                                          <p:val>
                                            <p:strVal val="#ppt_y"/>
                                          </p:val>
                                        </p:tav>
                                      </p:tavLst>
                                    </p:anim>
                                    <p:animEffect transition="in" filter="wipe(right)" prLst="gradientSize: 0.1">
                                      <p:cBhvr>
                                        <p:cTn id="81" dur="1000"/>
                                        <p:tgtEl>
                                          <p:spTgt spid="160806"/>
                                        </p:tgtEl>
                                      </p:cBhvr>
                                    </p:animEffect>
                                  </p:childTnLst>
                                </p:cTn>
                              </p:par>
                              <p:par>
                                <p:cTn id="82" presetID="29" presetClass="entr" presetSubtype="0" fill="hold" nodeType="withEffect">
                                  <p:stCondLst>
                                    <p:cond delay="0"/>
                                  </p:stCondLst>
                                  <p:childTnLst>
                                    <p:set>
                                      <p:cBhvr>
                                        <p:cTn id="83" dur="1" fill="hold">
                                          <p:stCondLst>
                                            <p:cond delay="0"/>
                                          </p:stCondLst>
                                        </p:cTn>
                                        <p:tgtEl>
                                          <p:spTgt spid="160913"/>
                                        </p:tgtEl>
                                        <p:attrNameLst>
                                          <p:attrName>style.visibility</p:attrName>
                                        </p:attrNameLst>
                                      </p:cBhvr>
                                      <p:to>
                                        <p:strVal val="visible"/>
                                      </p:to>
                                    </p:set>
                                    <p:anim calcmode="lin" valueType="num">
                                      <p:cBhvr>
                                        <p:cTn id="84" dur="1000" fill="hold"/>
                                        <p:tgtEl>
                                          <p:spTgt spid="160913"/>
                                        </p:tgtEl>
                                        <p:attrNameLst>
                                          <p:attrName>ppt_x</p:attrName>
                                        </p:attrNameLst>
                                      </p:cBhvr>
                                      <p:tavLst>
                                        <p:tav tm="0">
                                          <p:val>
                                            <p:strVal val="#ppt_x-.2"/>
                                          </p:val>
                                        </p:tav>
                                        <p:tav tm="100000">
                                          <p:val>
                                            <p:strVal val="#ppt_x"/>
                                          </p:val>
                                        </p:tav>
                                      </p:tavLst>
                                    </p:anim>
                                    <p:anim calcmode="lin" valueType="num">
                                      <p:cBhvr>
                                        <p:cTn id="85" dur="1000" fill="hold"/>
                                        <p:tgtEl>
                                          <p:spTgt spid="160913"/>
                                        </p:tgtEl>
                                        <p:attrNameLst>
                                          <p:attrName>ppt_y</p:attrName>
                                        </p:attrNameLst>
                                      </p:cBhvr>
                                      <p:tavLst>
                                        <p:tav tm="0">
                                          <p:val>
                                            <p:strVal val="#ppt_y"/>
                                          </p:val>
                                        </p:tav>
                                        <p:tav tm="100000">
                                          <p:val>
                                            <p:strVal val="#ppt_y"/>
                                          </p:val>
                                        </p:tav>
                                      </p:tavLst>
                                    </p:anim>
                                    <p:animEffect transition="in" filter="wipe(right)" prLst="gradientSize: 0.1">
                                      <p:cBhvr>
                                        <p:cTn id="86" dur="1000"/>
                                        <p:tgtEl>
                                          <p:spTgt spid="160913"/>
                                        </p:tgtEl>
                                      </p:cBhvr>
                                    </p:animEffect>
                                  </p:childTnLst>
                                </p:cTn>
                              </p:par>
                              <p:par>
                                <p:cTn id="87" presetID="29" presetClass="entr" presetSubtype="0" fill="hold" grpId="0" nodeType="withEffect">
                                  <p:stCondLst>
                                    <p:cond delay="0"/>
                                  </p:stCondLst>
                                  <p:childTnLst>
                                    <p:set>
                                      <p:cBhvr>
                                        <p:cTn id="88" dur="1" fill="hold">
                                          <p:stCondLst>
                                            <p:cond delay="0"/>
                                          </p:stCondLst>
                                        </p:cTn>
                                        <p:tgtEl>
                                          <p:spTgt spid="160914"/>
                                        </p:tgtEl>
                                        <p:attrNameLst>
                                          <p:attrName>style.visibility</p:attrName>
                                        </p:attrNameLst>
                                      </p:cBhvr>
                                      <p:to>
                                        <p:strVal val="visible"/>
                                      </p:to>
                                    </p:set>
                                    <p:anim calcmode="lin" valueType="num">
                                      <p:cBhvr>
                                        <p:cTn id="89" dur="1000" fill="hold"/>
                                        <p:tgtEl>
                                          <p:spTgt spid="160914"/>
                                        </p:tgtEl>
                                        <p:attrNameLst>
                                          <p:attrName>ppt_x</p:attrName>
                                        </p:attrNameLst>
                                      </p:cBhvr>
                                      <p:tavLst>
                                        <p:tav tm="0">
                                          <p:val>
                                            <p:strVal val="#ppt_x-.2"/>
                                          </p:val>
                                        </p:tav>
                                        <p:tav tm="100000">
                                          <p:val>
                                            <p:strVal val="#ppt_x"/>
                                          </p:val>
                                        </p:tav>
                                      </p:tavLst>
                                    </p:anim>
                                    <p:anim calcmode="lin" valueType="num">
                                      <p:cBhvr>
                                        <p:cTn id="90" dur="1000" fill="hold"/>
                                        <p:tgtEl>
                                          <p:spTgt spid="160914"/>
                                        </p:tgtEl>
                                        <p:attrNameLst>
                                          <p:attrName>ppt_y</p:attrName>
                                        </p:attrNameLst>
                                      </p:cBhvr>
                                      <p:tavLst>
                                        <p:tav tm="0">
                                          <p:val>
                                            <p:strVal val="#ppt_y"/>
                                          </p:val>
                                        </p:tav>
                                        <p:tav tm="100000">
                                          <p:val>
                                            <p:strVal val="#ppt_y"/>
                                          </p:val>
                                        </p:tav>
                                      </p:tavLst>
                                    </p:anim>
                                    <p:animEffect transition="in" filter="wipe(right)" prLst="gradientSize: 0.1">
                                      <p:cBhvr>
                                        <p:cTn id="91" dur="1000"/>
                                        <p:tgtEl>
                                          <p:spTgt spid="160914"/>
                                        </p:tgtEl>
                                      </p:cBhvr>
                                    </p:animEffect>
                                  </p:childTnLst>
                                </p:cTn>
                              </p:par>
                              <p:par>
                                <p:cTn id="92" presetID="29" presetClass="entr" presetSubtype="0" fill="hold" grpId="0" nodeType="withEffect">
                                  <p:stCondLst>
                                    <p:cond delay="0"/>
                                  </p:stCondLst>
                                  <p:childTnLst>
                                    <p:set>
                                      <p:cBhvr>
                                        <p:cTn id="93" dur="1" fill="hold">
                                          <p:stCondLst>
                                            <p:cond delay="0"/>
                                          </p:stCondLst>
                                        </p:cTn>
                                        <p:tgtEl>
                                          <p:spTgt spid="160915"/>
                                        </p:tgtEl>
                                        <p:attrNameLst>
                                          <p:attrName>style.visibility</p:attrName>
                                        </p:attrNameLst>
                                      </p:cBhvr>
                                      <p:to>
                                        <p:strVal val="visible"/>
                                      </p:to>
                                    </p:set>
                                    <p:anim calcmode="lin" valueType="num">
                                      <p:cBhvr>
                                        <p:cTn id="94" dur="1000" fill="hold"/>
                                        <p:tgtEl>
                                          <p:spTgt spid="160915"/>
                                        </p:tgtEl>
                                        <p:attrNameLst>
                                          <p:attrName>ppt_x</p:attrName>
                                        </p:attrNameLst>
                                      </p:cBhvr>
                                      <p:tavLst>
                                        <p:tav tm="0">
                                          <p:val>
                                            <p:strVal val="#ppt_x-.2"/>
                                          </p:val>
                                        </p:tav>
                                        <p:tav tm="100000">
                                          <p:val>
                                            <p:strVal val="#ppt_x"/>
                                          </p:val>
                                        </p:tav>
                                      </p:tavLst>
                                    </p:anim>
                                    <p:anim calcmode="lin" valueType="num">
                                      <p:cBhvr>
                                        <p:cTn id="95" dur="1000" fill="hold"/>
                                        <p:tgtEl>
                                          <p:spTgt spid="160915"/>
                                        </p:tgtEl>
                                        <p:attrNameLst>
                                          <p:attrName>ppt_y</p:attrName>
                                        </p:attrNameLst>
                                      </p:cBhvr>
                                      <p:tavLst>
                                        <p:tav tm="0">
                                          <p:val>
                                            <p:strVal val="#ppt_y"/>
                                          </p:val>
                                        </p:tav>
                                        <p:tav tm="100000">
                                          <p:val>
                                            <p:strVal val="#ppt_y"/>
                                          </p:val>
                                        </p:tav>
                                      </p:tavLst>
                                    </p:anim>
                                    <p:animEffect transition="in" filter="wipe(right)" prLst="gradientSize: 0.1">
                                      <p:cBhvr>
                                        <p:cTn id="96" dur="1000"/>
                                        <p:tgtEl>
                                          <p:spTgt spid="160915"/>
                                        </p:tgtEl>
                                      </p:cBhvr>
                                    </p:animEffect>
                                  </p:childTnLst>
                                </p:cTn>
                              </p:par>
                              <p:par>
                                <p:cTn id="97" presetID="29" presetClass="entr" presetSubtype="0" fill="hold" grpId="0" nodeType="withEffect">
                                  <p:stCondLst>
                                    <p:cond delay="0"/>
                                  </p:stCondLst>
                                  <p:childTnLst>
                                    <p:set>
                                      <p:cBhvr>
                                        <p:cTn id="98" dur="1" fill="hold">
                                          <p:stCondLst>
                                            <p:cond delay="0"/>
                                          </p:stCondLst>
                                        </p:cTn>
                                        <p:tgtEl>
                                          <p:spTgt spid="160916"/>
                                        </p:tgtEl>
                                        <p:attrNameLst>
                                          <p:attrName>style.visibility</p:attrName>
                                        </p:attrNameLst>
                                      </p:cBhvr>
                                      <p:to>
                                        <p:strVal val="visible"/>
                                      </p:to>
                                    </p:set>
                                    <p:anim calcmode="lin" valueType="num">
                                      <p:cBhvr>
                                        <p:cTn id="99" dur="1000" fill="hold"/>
                                        <p:tgtEl>
                                          <p:spTgt spid="160916"/>
                                        </p:tgtEl>
                                        <p:attrNameLst>
                                          <p:attrName>ppt_x</p:attrName>
                                        </p:attrNameLst>
                                      </p:cBhvr>
                                      <p:tavLst>
                                        <p:tav tm="0">
                                          <p:val>
                                            <p:strVal val="#ppt_x-.2"/>
                                          </p:val>
                                        </p:tav>
                                        <p:tav tm="100000">
                                          <p:val>
                                            <p:strVal val="#ppt_x"/>
                                          </p:val>
                                        </p:tav>
                                      </p:tavLst>
                                    </p:anim>
                                    <p:anim calcmode="lin" valueType="num">
                                      <p:cBhvr>
                                        <p:cTn id="100" dur="1000" fill="hold"/>
                                        <p:tgtEl>
                                          <p:spTgt spid="160916"/>
                                        </p:tgtEl>
                                        <p:attrNameLst>
                                          <p:attrName>ppt_y</p:attrName>
                                        </p:attrNameLst>
                                      </p:cBhvr>
                                      <p:tavLst>
                                        <p:tav tm="0">
                                          <p:val>
                                            <p:strVal val="#ppt_y"/>
                                          </p:val>
                                        </p:tav>
                                        <p:tav tm="100000">
                                          <p:val>
                                            <p:strVal val="#ppt_y"/>
                                          </p:val>
                                        </p:tav>
                                      </p:tavLst>
                                    </p:anim>
                                    <p:animEffect transition="in" filter="wipe(right)" prLst="gradientSize: 0.1">
                                      <p:cBhvr>
                                        <p:cTn id="101" dur="1000"/>
                                        <p:tgtEl>
                                          <p:spTgt spid="160916"/>
                                        </p:tgtEl>
                                      </p:cBhvr>
                                    </p:animEffect>
                                  </p:childTnLst>
                                </p:cTn>
                              </p:par>
                              <p:par>
                                <p:cTn id="102" presetID="29" presetClass="entr" presetSubtype="0" fill="hold" grpId="0" nodeType="withEffect">
                                  <p:stCondLst>
                                    <p:cond delay="0"/>
                                  </p:stCondLst>
                                  <p:childTnLst>
                                    <p:set>
                                      <p:cBhvr>
                                        <p:cTn id="103" dur="1" fill="hold">
                                          <p:stCondLst>
                                            <p:cond delay="0"/>
                                          </p:stCondLst>
                                        </p:cTn>
                                        <p:tgtEl>
                                          <p:spTgt spid="160917"/>
                                        </p:tgtEl>
                                        <p:attrNameLst>
                                          <p:attrName>style.visibility</p:attrName>
                                        </p:attrNameLst>
                                      </p:cBhvr>
                                      <p:to>
                                        <p:strVal val="visible"/>
                                      </p:to>
                                    </p:set>
                                    <p:anim calcmode="lin" valueType="num">
                                      <p:cBhvr>
                                        <p:cTn id="104" dur="1000" fill="hold"/>
                                        <p:tgtEl>
                                          <p:spTgt spid="160917"/>
                                        </p:tgtEl>
                                        <p:attrNameLst>
                                          <p:attrName>ppt_x</p:attrName>
                                        </p:attrNameLst>
                                      </p:cBhvr>
                                      <p:tavLst>
                                        <p:tav tm="0">
                                          <p:val>
                                            <p:strVal val="#ppt_x-.2"/>
                                          </p:val>
                                        </p:tav>
                                        <p:tav tm="100000">
                                          <p:val>
                                            <p:strVal val="#ppt_x"/>
                                          </p:val>
                                        </p:tav>
                                      </p:tavLst>
                                    </p:anim>
                                    <p:anim calcmode="lin" valueType="num">
                                      <p:cBhvr>
                                        <p:cTn id="105" dur="1000" fill="hold"/>
                                        <p:tgtEl>
                                          <p:spTgt spid="160917"/>
                                        </p:tgtEl>
                                        <p:attrNameLst>
                                          <p:attrName>ppt_y</p:attrName>
                                        </p:attrNameLst>
                                      </p:cBhvr>
                                      <p:tavLst>
                                        <p:tav tm="0">
                                          <p:val>
                                            <p:strVal val="#ppt_y"/>
                                          </p:val>
                                        </p:tav>
                                        <p:tav tm="100000">
                                          <p:val>
                                            <p:strVal val="#ppt_y"/>
                                          </p:val>
                                        </p:tav>
                                      </p:tavLst>
                                    </p:anim>
                                    <p:animEffect transition="in" filter="wipe(right)" prLst="gradientSize: 0.1">
                                      <p:cBhvr>
                                        <p:cTn id="106" dur="1000"/>
                                        <p:tgtEl>
                                          <p:spTgt spid="160917"/>
                                        </p:tgtEl>
                                      </p:cBhvr>
                                    </p:animEffect>
                                  </p:childTnLst>
                                </p:cTn>
                              </p:par>
                              <p:par>
                                <p:cTn id="107" presetID="29" presetClass="entr" presetSubtype="0" fill="hold" grpId="0" nodeType="withEffect">
                                  <p:stCondLst>
                                    <p:cond delay="0"/>
                                  </p:stCondLst>
                                  <p:childTnLst>
                                    <p:set>
                                      <p:cBhvr>
                                        <p:cTn id="108" dur="1" fill="hold">
                                          <p:stCondLst>
                                            <p:cond delay="0"/>
                                          </p:stCondLst>
                                        </p:cTn>
                                        <p:tgtEl>
                                          <p:spTgt spid="160918"/>
                                        </p:tgtEl>
                                        <p:attrNameLst>
                                          <p:attrName>style.visibility</p:attrName>
                                        </p:attrNameLst>
                                      </p:cBhvr>
                                      <p:to>
                                        <p:strVal val="visible"/>
                                      </p:to>
                                    </p:set>
                                    <p:anim calcmode="lin" valueType="num">
                                      <p:cBhvr>
                                        <p:cTn id="109" dur="1000" fill="hold"/>
                                        <p:tgtEl>
                                          <p:spTgt spid="160918"/>
                                        </p:tgtEl>
                                        <p:attrNameLst>
                                          <p:attrName>ppt_x</p:attrName>
                                        </p:attrNameLst>
                                      </p:cBhvr>
                                      <p:tavLst>
                                        <p:tav tm="0">
                                          <p:val>
                                            <p:strVal val="#ppt_x-.2"/>
                                          </p:val>
                                        </p:tav>
                                        <p:tav tm="100000">
                                          <p:val>
                                            <p:strVal val="#ppt_x"/>
                                          </p:val>
                                        </p:tav>
                                      </p:tavLst>
                                    </p:anim>
                                    <p:anim calcmode="lin" valueType="num">
                                      <p:cBhvr>
                                        <p:cTn id="110" dur="1000" fill="hold"/>
                                        <p:tgtEl>
                                          <p:spTgt spid="160918"/>
                                        </p:tgtEl>
                                        <p:attrNameLst>
                                          <p:attrName>ppt_y</p:attrName>
                                        </p:attrNameLst>
                                      </p:cBhvr>
                                      <p:tavLst>
                                        <p:tav tm="0">
                                          <p:val>
                                            <p:strVal val="#ppt_y"/>
                                          </p:val>
                                        </p:tav>
                                        <p:tav tm="100000">
                                          <p:val>
                                            <p:strVal val="#ppt_y"/>
                                          </p:val>
                                        </p:tav>
                                      </p:tavLst>
                                    </p:anim>
                                    <p:animEffect transition="in" filter="wipe(right)" prLst="gradientSize: 0.1">
                                      <p:cBhvr>
                                        <p:cTn id="111" dur="1000"/>
                                        <p:tgtEl>
                                          <p:spTgt spid="160918"/>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1" presetClass="entr" presetSubtype="0" fill="hold" nodeType="clickEffect">
                                  <p:stCondLst>
                                    <p:cond delay="0"/>
                                  </p:stCondLst>
                                  <p:childTnLst>
                                    <p:set>
                                      <p:cBhvr>
                                        <p:cTn id="115" dur="1" fill="hold">
                                          <p:stCondLst>
                                            <p:cond delay="0"/>
                                          </p:stCondLst>
                                        </p:cTn>
                                        <p:tgtEl>
                                          <p:spTgt spid="160919">
                                            <p:txEl>
                                              <p:pRg st="0" end="0"/>
                                            </p:txEl>
                                          </p:spTgt>
                                        </p:tgtEl>
                                        <p:attrNameLst>
                                          <p:attrName>style.visibility</p:attrName>
                                        </p:attrNameLst>
                                      </p:cBhvr>
                                      <p:to>
                                        <p:strVal val="visible"/>
                                      </p:to>
                                    </p:set>
                                  </p:childTnLst>
                                </p:cTn>
                              </p:par>
                              <p:par>
                                <p:cTn id="116" presetID="1" presetClass="entr" presetSubtype="0" fill="hold" nodeType="withEffect">
                                  <p:stCondLst>
                                    <p:cond delay="0"/>
                                  </p:stCondLst>
                                  <p:childTnLst>
                                    <p:set>
                                      <p:cBhvr>
                                        <p:cTn id="117" dur="1" fill="hold">
                                          <p:stCondLst>
                                            <p:cond delay="0"/>
                                          </p:stCondLst>
                                        </p:cTn>
                                        <p:tgtEl>
                                          <p:spTgt spid="1609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2" grpId="0"/>
      <p:bldP spid="160800" grpId="0"/>
      <p:bldP spid="160801" grpId="0"/>
      <p:bldP spid="160808" grpId="0"/>
      <p:bldP spid="160914" grpId="0"/>
      <p:bldP spid="160915" grpId="0"/>
      <p:bldP spid="160916" grpId="0"/>
      <p:bldP spid="160917" grpId="0"/>
      <p:bldP spid="16091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1">
            <a:extLst>
              <a:ext uri="{FF2B5EF4-FFF2-40B4-BE49-F238E27FC236}">
                <a16:creationId xmlns:a16="http://schemas.microsoft.com/office/drawing/2014/main" id="{868DCCC8-6D57-41D0-B07F-594CA128678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693A2890-95EC-4F51-AD68-F41AD6884580}" type="slidenum">
              <a:rPr kumimoji="0" lang="en-US" altLang="zh-CN" sz="1800">
                <a:solidFill>
                  <a:srgbClr val="009900"/>
                </a:solidFill>
              </a:rPr>
              <a:pPr eaLnBrk="1" hangingPunct="1"/>
              <a:t>36</a:t>
            </a:fld>
            <a:endParaRPr kumimoji="0" lang="en-US" altLang="zh-CN" sz="1800">
              <a:solidFill>
                <a:srgbClr val="009900"/>
              </a:solidFill>
            </a:endParaRPr>
          </a:p>
        </p:txBody>
      </p:sp>
      <p:sp>
        <p:nvSpPr>
          <p:cNvPr id="161796" name="Rectangle 4">
            <a:extLst>
              <a:ext uri="{FF2B5EF4-FFF2-40B4-BE49-F238E27FC236}">
                <a16:creationId xmlns:a16="http://schemas.microsoft.com/office/drawing/2014/main" id="{A5124640-9834-47B3-A402-4D826B89D46C}"/>
              </a:ext>
            </a:extLst>
          </p:cNvPr>
          <p:cNvSpPr>
            <a:spLocks noChangeArrowheads="1"/>
          </p:cNvSpPr>
          <p:nvPr/>
        </p:nvSpPr>
        <p:spPr bwMode="auto">
          <a:xfrm>
            <a:off x="684213" y="735013"/>
            <a:ext cx="7958137" cy="457200"/>
          </a:xfrm>
          <a:prstGeom prst="rect">
            <a:avLst/>
          </a:prstGeom>
          <a:noFill/>
          <a:ln w="9525">
            <a:noFill/>
            <a:miter lim="800000"/>
            <a:headEnd/>
            <a:tailEnd/>
          </a:ln>
          <a:effectLst/>
        </p:spPr>
        <p:txBody>
          <a:bodyPr anchor="ctr">
            <a:spAutoFit/>
          </a:bodyPr>
          <a:lstStyle/>
          <a:p>
            <a:pPr>
              <a:defRPr/>
            </a:pPr>
            <a:r>
              <a:rPr lang="en-US" altLang="zh-CN" sz="2000" b="1" dirty="0"/>
              <a:t>       </a:t>
            </a:r>
            <a:r>
              <a:rPr lang="zh-CN" altLang="en-US" sz="2000" b="1" dirty="0"/>
              <a:t>例</a:t>
            </a:r>
            <a:r>
              <a:rPr lang="en-US" altLang="zh-CN" sz="2000" b="1" dirty="0"/>
              <a:t>8.2</a:t>
            </a:r>
            <a:r>
              <a:rPr lang="en-US" altLang="zh-CN" sz="2000" b="1" dirty="0">
                <a:effectLst>
                  <a:outerShdw blurRad="38100" dist="38100" dir="2700000" algn="tl">
                    <a:srgbClr val="C0C0C0"/>
                  </a:outerShdw>
                </a:effectLst>
              </a:rPr>
              <a:t>7  </a:t>
            </a:r>
            <a:r>
              <a:rPr lang="zh-CN" altLang="en-US" sz="2000" b="1" dirty="0">
                <a:effectLst>
                  <a:outerShdw blurRad="38100" dist="38100" dir="2700000" algn="tl">
                    <a:srgbClr val="C0C0C0"/>
                  </a:outerShdw>
                </a:effectLst>
              </a:rPr>
              <a:t>用其它自定义名字表示</a:t>
            </a:r>
            <a:r>
              <a:rPr lang="en-US" altLang="zh-CN" sz="2000" b="1" dirty="0">
                <a:effectLst>
                  <a:outerShdw blurRad="38100" dist="38100" dir="2700000" algn="tl">
                    <a:srgbClr val="C0C0C0"/>
                  </a:outerShdw>
                </a:effectLst>
              </a:rPr>
              <a:t>main</a:t>
            </a:r>
            <a:r>
              <a:rPr lang="zh-CN" altLang="en-US" sz="2000" b="1" dirty="0">
                <a:effectLst>
                  <a:outerShdw blurRad="38100" dist="38100" dir="2700000" algn="tl">
                    <a:srgbClr val="C0C0C0"/>
                  </a:outerShdw>
                </a:effectLst>
              </a:rPr>
              <a:t>函数命令行形参的例子。</a:t>
            </a:r>
            <a:r>
              <a:rPr lang="zh-CN" altLang="en-US" dirty="0"/>
              <a:t> </a:t>
            </a:r>
          </a:p>
        </p:txBody>
      </p:sp>
      <p:sp>
        <p:nvSpPr>
          <p:cNvPr id="161797" name="Rectangle 5">
            <a:extLst>
              <a:ext uri="{FF2B5EF4-FFF2-40B4-BE49-F238E27FC236}">
                <a16:creationId xmlns:a16="http://schemas.microsoft.com/office/drawing/2014/main" id="{10D09801-C0FB-4363-A26F-70D1998C1EF9}"/>
              </a:ext>
            </a:extLst>
          </p:cNvPr>
          <p:cNvSpPr>
            <a:spLocks noChangeArrowheads="1"/>
          </p:cNvSpPr>
          <p:nvPr/>
        </p:nvSpPr>
        <p:spPr bwMode="auto">
          <a:xfrm>
            <a:off x="2536825" y="1268413"/>
            <a:ext cx="4556125" cy="3454400"/>
          </a:xfrm>
          <a:prstGeom prst="rect">
            <a:avLst/>
          </a:prstGeom>
          <a:noFill/>
          <a:ln w="9525" cap="rnd">
            <a:solidFill>
              <a:srgbClr val="C0C0C0"/>
            </a:solidFill>
            <a:prstDash val="sysDot"/>
            <a:miter lim="800000"/>
            <a:headEnd/>
            <a:tailEnd/>
          </a:ln>
          <a:effectLst/>
        </p:spPr>
        <p:txBody>
          <a:bodyPr wrap="none" anchor="ctr">
            <a:spAutoFit/>
          </a:bodyPr>
          <a:lstStyle/>
          <a:p>
            <a:pPr>
              <a:defRPr/>
            </a:pPr>
            <a:r>
              <a:rPr lang="en-US" altLang="zh-CN" sz="2000"/>
              <a:t>#include "stdio.h"</a:t>
            </a:r>
          </a:p>
          <a:p>
            <a:pPr>
              <a:defRPr/>
            </a:pPr>
            <a:r>
              <a:rPr lang="en-US" altLang="zh-CN" sz="2000"/>
              <a:t>int main(int </a:t>
            </a:r>
            <a:r>
              <a:rPr lang="en-US" altLang="zh-CN" sz="2000" b="1">
                <a:solidFill>
                  <a:srgbClr val="FF00FF"/>
                </a:solidFill>
                <a:effectLst>
                  <a:outerShdw blurRad="38100" dist="38100" dir="2700000" algn="tl">
                    <a:srgbClr val="C0C0C0"/>
                  </a:outerShdw>
                </a:effectLst>
              </a:rPr>
              <a:t>num</a:t>
            </a:r>
            <a:r>
              <a:rPr lang="en-US" altLang="zh-CN" sz="2000"/>
              <a:t>, char* </a:t>
            </a:r>
            <a:r>
              <a:rPr lang="en-US" altLang="zh-CN" sz="2000" b="1">
                <a:solidFill>
                  <a:srgbClr val="FF00FF"/>
                </a:solidFill>
                <a:effectLst>
                  <a:outerShdw blurRad="38100" dist="38100" dir="2700000" algn="tl">
                    <a:srgbClr val="C0C0C0"/>
                  </a:outerShdw>
                </a:effectLst>
              </a:rPr>
              <a:t>v</a:t>
            </a:r>
            <a:r>
              <a:rPr lang="en-US" altLang="zh-CN" sz="2000"/>
              <a:t>[]){</a:t>
            </a:r>
          </a:p>
          <a:p>
            <a:pPr>
              <a:defRPr/>
            </a:pPr>
            <a:r>
              <a:rPr lang="en-US" altLang="zh-CN" sz="2000"/>
              <a:t>   </a:t>
            </a:r>
            <a:r>
              <a:rPr lang="pt-BR" altLang="zh-CN" sz="2000"/>
              <a:t>int n=0;</a:t>
            </a:r>
          </a:p>
          <a:p>
            <a:pPr>
              <a:defRPr/>
            </a:pPr>
            <a:r>
              <a:rPr lang="pt-BR" altLang="zh-CN" sz="2000"/>
              <a:t>   while(n&lt;num){</a:t>
            </a:r>
          </a:p>
          <a:p>
            <a:pPr>
              <a:defRPr/>
            </a:pPr>
            <a:r>
              <a:rPr lang="pt-BR" altLang="zh-CN" sz="2000"/>
              <a:t>       printf("&amp;v[%d]=%p\t",n,&amp;v[n]);</a:t>
            </a:r>
          </a:p>
          <a:p>
            <a:pPr>
              <a:defRPr/>
            </a:pPr>
            <a:r>
              <a:rPr lang="pt-BR" altLang="zh-CN" sz="2000"/>
              <a:t>       printf("&amp;v[%d][0]=%p\t",n,v[n]);</a:t>
            </a:r>
          </a:p>
          <a:p>
            <a:pPr>
              <a:defRPr/>
            </a:pPr>
            <a:r>
              <a:rPr lang="pt-BR" altLang="zh-CN" sz="2000"/>
              <a:t>       printf("v[%d]=%s\n",n,v[n]);</a:t>
            </a:r>
          </a:p>
          <a:p>
            <a:pPr>
              <a:defRPr/>
            </a:pPr>
            <a:r>
              <a:rPr lang="pt-BR" altLang="zh-CN" sz="2000"/>
              <a:t>       </a:t>
            </a:r>
            <a:r>
              <a:rPr lang="en-US" altLang="zh-CN" sz="2000"/>
              <a:t>n++;</a:t>
            </a:r>
          </a:p>
          <a:p>
            <a:pPr>
              <a:defRPr/>
            </a:pPr>
            <a:r>
              <a:rPr lang="en-US" altLang="zh-CN" sz="2000"/>
              <a:t>    }</a:t>
            </a:r>
          </a:p>
          <a:p>
            <a:pPr>
              <a:defRPr/>
            </a:pPr>
            <a:r>
              <a:rPr lang="en-US" altLang="zh-CN" sz="2000"/>
              <a:t>    return 0;</a:t>
            </a:r>
          </a:p>
          <a:p>
            <a:pPr>
              <a:defRPr/>
            </a:pPr>
            <a:r>
              <a:rPr lang="en-US" altLang="zh-CN" sz="2000"/>
              <a:t>}</a:t>
            </a:r>
          </a:p>
        </p:txBody>
      </p:sp>
      <p:sp>
        <p:nvSpPr>
          <p:cNvPr id="161798" name="Rectangle 6">
            <a:extLst>
              <a:ext uri="{FF2B5EF4-FFF2-40B4-BE49-F238E27FC236}">
                <a16:creationId xmlns:a16="http://schemas.microsoft.com/office/drawing/2014/main" id="{22796050-AFA5-451F-B337-F1DCA46DCD5C}"/>
              </a:ext>
            </a:extLst>
          </p:cNvPr>
          <p:cNvSpPr>
            <a:spLocks noChangeArrowheads="1"/>
          </p:cNvSpPr>
          <p:nvPr/>
        </p:nvSpPr>
        <p:spPr bwMode="auto">
          <a:xfrm>
            <a:off x="1641475" y="4868863"/>
            <a:ext cx="6818313" cy="822325"/>
          </a:xfrm>
          <a:prstGeom prst="rect">
            <a:avLst/>
          </a:prstGeom>
          <a:noFill/>
          <a:ln w="9525">
            <a:noFill/>
            <a:miter lim="800000"/>
            <a:headEnd/>
            <a:tailEnd/>
          </a:ln>
          <a:effectLst/>
        </p:spPr>
        <p:txBody>
          <a:bodyPr anchor="ctr">
            <a:spAutoFit/>
          </a:bodyPr>
          <a:lstStyle/>
          <a:p>
            <a:pPr>
              <a:lnSpc>
                <a:spcPct val="120000"/>
              </a:lnSpc>
              <a:defRPr/>
            </a:pPr>
            <a:r>
              <a:rPr lang="en-US" altLang="zh-CN" sz="2000" b="1">
                <a:solidFill>
                  <a:srgbClr val="006600"/>
                </a:solidFill>
                <a:effectLst>
                  <a:outerShdw blurRad="38100" dist="38100" dir="2700000" algn="tl">
                    <a:srgbClr val="C0C0C0"/>
                  </a:outerShdw>
                </a:effectLst>
                <a:latin typeface="宋体" pitchFamily="2" charset="-122"/>
              </a:rPr>
              <a:t>    </a:t>
            </a:r>
            <a:r>
              <a:rPr lang="zh-CN" altLang="en-US" sz="2000" b="1">
                <a:solidFill>
                  <a:srgbClr val="006600"/>
                </a:solidFill>
                <a:effectLst>
                  <a:outerShdw blurRad="38100" dist="38100" dir="2700000" algn="tl">
                    <a:srgbClr val="C0C0C0"/>
                  </a:outerShdw>
                </a:effectLst>
                <a:latin typeface="宋体" pitchFamily="2" charset="-122"/>
              </a:rPr>
              <a:t>程序中分别用整型形参</a:t>
            </a:r>
            <a:r>
              <a:rPr lang="en-US" altLang="zh-CN" sz="2000" b="1">
                <a:solidFill>
                  <a:srgbClr val="006600"/>
                </a:solidFill>
                <a:effectLst>
                  <a:outerShdw blurRad="38100" dist="38100" dir="2700000" algn="tl">
                    <a:srgbClr val="C0C0C0"/>
                  </a:outerShdw>
                </a:effectLst>
              </a:rPr>
              <a:t>num</a:t>
            </a:r>
            <a:r>
              <a:rPr lang="en-US" altLang="zh-CN" sz="2000" b="1">
                <a:solidFill>
                  <a:srgbClr val="006600"/>
                </a:solidFill>
                <a:effectLst>
                  <a:outerShdw blurRad="38100" dist="38100" dir="2700000" algn="tl">
                    <a:srgbClr val="C0C0C0"/>
                  </a:outerShdw>
                </a:effectLst>
                <a:latin typeface="宋体" pitchFamily="2" charset="-122"/>
              </a:rPr>
              <a:t>, </a:t>
            </a:r>
            <a:r>
              <a:rPr lang="zh-CN" altLang="en-US" sz="2000" b="1">
                <a:solidFill>
                  <a:srgbClr val="006600"/>
                </a:solidFill>
                <a:effectLst>
                  <a:outerShdw blurRad="38100" dist="38100" dir="2700000" algn="tl">
                    <a:srgbClr val="C0C0C0"/>
                  </a:outerShdw>
                </a:effectLst>
                <a:latin typeface="宋体" pitchFamily="2" charset="-122"/>
              </a:rPr>
              <a:t>和形参字符指针数组</a:t>
            </a:r>
            <a:r>
              <a:rPr lang="en-US" altLang="zh-CN" sz="2000" b="1">
                <a:solidFill>
                  <a:srgbClr val="006600"/>
                </a:solidFill>
                <a:effectLst>
                  <a:outerShdw blurRad="38100" dist="38100" dir="2700000" algn="tl">
                    <a:srgbClr val="C0C0C0"/>
                  </a:outerShdw>
                </a:effectLst>
              </a:rPr>
              <a:t>v</a:t>
            </a:r>
            <a:r>
              <a:rPr lang="zh-CN" altLang="en-US" sz="2000" b="1">
                <a:solidFill>
                  <a:srgbClr val="006600"/>
                </a:solidFill>
                <a:effectLst>
                  <a:outerShdw blurRad="38100" dist="38100" dir="2700000" algn="tl">
                    <a:srgbClr val="C0C0C0"/>
                  </a:outerShdw>
                </a:effectLst>
                <a:latin typeface="宋体" pitchFamily="2" charset="-122"/>
              </a:rPr>
              <a:t>来表示</a:t>
            </a:r>
            <a:r>
              <a:rPr lang="en-US" altLang="zh-CN" sz="2000" b="1">
                <a:solidFill>
                  <a:srgbClr val="006600"/>
                </a:solidFill>
                <a:effectLst>
                  <a:outerShdw blurRad="38100" dist="38100" dir="2700000" algn="tl">
                    <a:srgbClr val="C0C0C0"/>
                  </a:outerShdw>
                </a:effectLst>
              </a:rPr>
              <a:t>main</a:t>
            </a:r>
            <a:r>
              <a:rPr lang="zh-CN" altLang="en-US" sz="2000" b="1">
                <a:solidFill>
                  <a:srgbClr val="006600"/>
                </a:solidFill>
                <a:effectLst>
                  <a:outerShdw blurRad="38100" dist="38100" dir="2700000" algn="tl">
                    <a:srgbClr val="C0C0C0"/>
                  </a:outerShdw>
                </a:effectLst>
                <a:latin typeface="宋体" pitchFamily="2" charset="-122"/>
              </a:rPr>
              <a:t>函数的命令行参数。 </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1">
            <a:extLst>
              <a:ext uri="{FF2B5EF4-FFF2-40B4-BE49-F238E27FC236}">
                <a16:creationId xmlns:a16="http://schemas.microsoft.com/office/drawing/2014/main" id="{CE4C3123-A9DB-4721-9B3E-FA76EF9CB7C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A5A11F12-0EC3-4464-A31A-FE5C65B84551}" type="slidenum">
              <a:rPr kumimoji="0" lang="en-US" altLang="zh-CN" sz="1800">
                <a:solidFill>
                  <a:srgbClr val="009900"/>
                </a:solidFill>
              </a:rPr>
              <a:pPr eaLnBrk="1" hangingPunct="1"/>
              <a:t>37</a:t>
            </a:fld>
            <a:endParaRPr kumimoji="0" lang="en-US" altLang="zh-CN" sz="1800">
              <a:solidFill>
                <a:srgbClr val="009900"/>
              </a:solidFill>
            </a:endParaRPr>
          </a:p>
        </p:txBody>
      </p:sp>
      <p:grpSp>
        <p:nvGrpSpPr>
          <p:cNvPr id="2" name="Group 15">
            <a:extLst>
              <a:ext uri="{FF2B5EF4-FFF2-40B4-BE49-F238E27FC236}">
                <a16:creationId xmlns:a16="http://schemas.microsoft.com/office/drawing/2014/main" id="{8D6AEDA8-1296-4F02-BA4F-9B9F49757925}"/>
              </a:ext>
            </a:extLst>
          </p:cNvPr>
          <p:cNvGrpSpPr>
            <a:grpSpLocks/>
          </p:cNvGrpSpPr>
          <p:nvPr/>
        </p:nvGrpSpPr>
        <p:grpSpPr bwMode="auto">
          <a:xfrm>
            <a:off x="746125" y="3079750"/>
            <a:ext cx="7945438" cy="1887538"/>
            <a:chOff x="476" y="2115"/>
            <a:chExt cx="5005" cy="1189"/>
          </a:xfrm>
        </p:grpSpPr>
        <p:sp>
          <p:nvSpPr>
            <p:cNvPr id="39949" name="Rectangle 13">
              <a:extLst>
                <a:ext uri="{FF2B5EF4-FFF2-40B4-BE49-F238E27FC236}">
                  <a16:creationId xmlns:a16="http://schemas.microsoft.com/office/drawing/2014/main" id="{FED2B4CE-947C-41FC-A99A-9E0B4E7B24D2}"/>
                </a:ext>
              </a:extLst>
            </p:cNvPr>
            <p:cNvSpPr>
              <a:spLocks noChangeArrowheads="1"/>
            </p:cNvSpPr>
            <p:nvPr/>
          </p:nvSpPr>
          <p:spPr bwMode="auto">
            <a:xfrm>
              <a:off x="1405" y="2371"/>
              <a:ext cx="3215" cy="690"/>
            </a:xfrm>
            <a:prstGeom prst="rect">
              <a:avLst/>
            </a:prstGeom>
            <a:solidFill>
              <a:schemeClr val="accent1">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66926" name="Rectangle 14">
              <a:extLst>
                <a:ext uri="{FF2B5EF4-FFF2-40B4-BE49-F238E27FC236}">
                  <a16:creationId xmlns:a16="http://schemas.microsoft.com/office/drawing/2014/main" id="{D05D1062-EB03-4F51-913E-BA82D8533166}"/>
                </a:ext>
              </a:extLst>
            </p:cNvPr>
            <p:cNvSpPr>
              <a:spLocks noChangeArrowheads="1"/>
            </p:cNvSpPr>
            <p:nvPr/>
          </p:nvSpPr>
          <p:spPr bwMode="auto">
            <a:xfrm>
              <a:off x="476" y="2115"/>
              <a:ext cx="5005" cy="1189"/>
            </a:xfrm>
            <a:prstGeom prst="rect">
              <a:avLst/>
            </a:prstGeom>
            <a:noFill/>
            <a:ln w="9525">
              <a:noFill/>
              <a:miter lim="800000"/>
              <a:headEnd/>
              <a:tailEnd/>
            </a:ln>
            <a:effectLst/>
          </p:spPr>
          <p:txBody>
            <a:bodyPr anchor="ctr">
              <a:spAutoFit/>
            </a:bodyPr>
            <a:lstStyle/>
            <a:p>
              <a:pPr>
                <a:lnSpc>
                  <a:spcPct val="110000"/>
                </a:lnSpc>
                <a:spcBef>
                  <a:spcPct val="10000"/>
                </a:spcBef>
                <a:defRPr/>
              </a:pPr>
              <a:r>
                <a:rPr lang="en-US" altLang="zh-CN" sz="2000" b="1">
                  <a:effectLst>
                    <a:outerShdw blurRad="38100" dist="38100" dir="2700000" algn="tl">
                      <a:srgbClr val="C0C0C0"/>
                    </a:outerShdw>
                  </a:effectLst>
                </a:rPr>
                <a:t>       </a:t>
              </a:r>
              <a:r>
                <a:rPr lang="zh-CN" altLang="en-US" sz="2000" b="1">
                  <a:effectLst>
                    <a:outerShdw blurRad="38100" dist="38100" dir="2700000" algn="tl">
                      <a:srgbClr val="C0C0C0"/>
                    </a:outerShdw>
                  </a:effectLst>
                </a:rPr>
                <a:t>定义指针函数的一般形式是：</a:t>
              </a:r>
            </a:p>
            <a:p>
              <a:pPr algn="ctr">
                <a:lnSpc>
                  <a:spcPct val="110000"/>
                </a:lnSpc>
                <a:spcBef>
                  <a:spcPct val="10000"/>
                </a:spcBef>
                <a:defRPr/>
              </a:pPr>
              <a:r>
                <a:rPr lang="zh-CN" altLang="zh-CN" sz="2000" b="1">
                  <a:solidFill>
                    <a:srgbClr val="FF00FF"/>
                  </a:solidFill>
                  <a:effectLst>
                    <a:outerShdw blurRad="38100" dist="38100" dir="2700000" algn="tl">
                      <a:srgbClr val="C0C0C0"/>
                    </a:outerShdw>
                  </a:effectLst>
                </a:rPr>
                <a:t>类型 </a:t>
              </a:r>
              <a:r>
                <a:rPr lang="zh-CN" altLang="en-US" sz="2000" b="1">
                  <a:solidFill>
                    <a:srgbClr val="FF00FF"/>
                  </a:solidFill>
                  <a:effectLst>
                    <a:outerShdw blurRad="38100" dist="38100" dir="2700000" algn="tl">
                      <a:srgbClr val="C0C0C0"/>
                    </a:outerShdw>
                  </a:effectLst>
                </a:rPr>
                <a:t>* </a:t>
              </a:r>
              <a:r>
                <a:rPr lang="zh-CN" altLang="en-US" sz="2000" b="1">
                  <a:solidFill>
                    <a:schemeClr val="tx2"/>
                  </a:solidFill>
                  <a:effectLst>
                    <a:outerShdw blurRad="38100" dist="38100" dir="2700000" algn="tl">
                      <a:srgbClr val="C0C0C0"/>
                    </a:outerShdw>
                  </a:effectLst>
                </a:rPr>
                <a:t>函数名</a:t>
              </a:r>
              <a:r>
                <a:rPr lang="en-US" altLang="zh-CN" sz="2000" b="1">
                  <a:solidFill>
                    <a:srgbClr val="FF00FF"/>
                  </a:solidFill>
                  <a:effectLst>
                    <a:outerShdw blurRad="38100" dist="38100" dir="2700000" algn="tl">
                      <a:srgbClr val="C0C0C0"/>
                    </a:outerShdw>
                  </a:effectLst>
                  <a:latin typeface="宋体" pitchFamily="2" charset="-122"/>
                </a:rPr>
                <a:t>(</a:t>
              </a:r>
              <a:r>
                <a:rPr lang="zh-CN" altLang="en-US" sz="2000" b="1">
                  <a:solidFill>
                    <a:srgbClr val="FF00FF"/>
                  </a:solidFill>
                  <a:effectLst>
                    <a:outerShdw blurRad="38100" dist="38100" dir="2700000" algn="tl">
                      <a:srgbClr val="C0C0C0"/>
                    </a:outerShdw>
                  </a:effectLst>
                </a:rPr>
                <a:t>形参表</a:t>
              </a:r>
              <a:r>
                <a:rPr lang="en-US" altLang="zh-CN" sz="2000" b="1">
                  <a:solidFill>
                    <a:srgbClr val="FF00FF"/>
                  </a:solidFill>
                  <a:effectLst>
                    <a:outerShdw blurRad="38100" dist="38100" dir="2700000" algn="tl">
                      <a:srgbClr val="C0C0C0"/>
                    </a:outerShdw>
                  </a:effectLst>
                  <a:latin typeface="宋体" pitchFamily="2" charset="-122"/>
                </a:rPr>
                <a:t>){</a:t>
              </a:r>
            </a:p>
            <a:p>
              <a:pPr>
                <a:lnSpc>
                  <a:spcPct val="110000"/>
                </a:lnSpc>
                <a:spcBef>
                  <a:spcPct val="10000"/>
                </a:spcBef>
                <a:defRPr/>
              </a:pPr>
              <a:r>
                <a:rPr lang="en-US" altLang="zh-CN" sz="2000" b="1">
                  <a:solidFill>
                    <a:srgbClr val="FF00FF"/>
                  </a:solidFill>
                  <a:effectLst>
                    <a:outerShdw blurRad="38100" dist="38100" dir="2700000" algn="tl">
                      <a:srgbClr val="C0C0C0"/>
                    </a:outerShdw>
                  </a:effectLst>
                  <a:latin typeface="宋体" pitchFamily="2" charset="-122"/>
                </a:rPr>
                <a:t>                          </a:t>
              </a:r>
              <a:r>
                <a:rPr lang="en-US" altLang="zh-CN" sz="2000" b="1">
                  <a:solidFill>
                    <a:srgbClr val="FF00FF"/>
                  </a:solidFill>
                  <a:effectLst>
                    <a:outerShdw blurRad="38100" dist="38100" dir="2700000" algn="tl">
                      <a:srgbClr val="C0C0C0"/>
                    </a:outerShdw>
                  </a:effectLst>
                  <a:latin typeface="Times New Roman"/>
                </a:rPr>
                <a:t>…</a:t>
              </a:r>
              <a:r>
                <a:rPr lang="en-US" altLang="zh-CN" sz="2000" b="1">
                  <a:solidFill>
                    <a:srgbClr val="FF00FF"/>
                  </a:solidFill>
                  <a:effectLst>
                    <a:outerShdw blurRad="38100" dist="38100" dir="2700000" algn="tl">
                      <a:srgbClr val="C0C0C0"/>
                    </a:outerShdw>
                  </a:effectLst>
                  <a:latin typeface="宋体" pitchFamily="2" charset="-122"/>
                </a:rPr>
                <a:t> //</a:t>
              </a:r>
              <a:r>
                <a:rPr lang="zh-CN" altLang="en-US" sz="2000" b="1">
                  <a:solidFill>
                    <a:srgbClr val="FF00FF"/>
                  </a:solidFill>
                  <a:effectLst>
                    <a:outerShdw blurRad="38100" dist="38100" dir="2700000" algn="tl">
                      <a:srgbClr val="C0C0C0"/>
                    </a:outerShdw>
                  </a:effectLst>
                  <a:latin typeface="宋体" pitchFamily="2" charset="-122"/>
                </a:rPr>
                <a:t>函数体                   </a:t>
              </a:r>
            </a:p>
            <a:p>
              <a:pPr>
                <a:lnSpc>
                  <a:spcPct val="110000"/>
                </a:lnSpc>
                <a:spcBef>
                  <a:spcPct val="10000"/>
                </a:spcBef>
                <a:defRPr/>
              </a:pPr>
              <a:r>
                <a:rPr lang="zh-CN" altLang="en-US" sz="2000" b="1">
                  <a:solidFill>
                    <a:srgbClr val="FF00FF"/>
                  </a:solidFill>
                  <a:effectLst>
                    <a:outerShdw blurRad="38100" dist="38100" dir="2700000" algn="tl">
                      <a:srgbClr val="C0C0C0"/>
                    </a:outerShdw>
                  </a:effectLst>
                  <a:latin typeface="宋体" pitchFamily="2" charset="-122"/>
                </a:rPr>
                <a:t>                    </a:t>
              </a:r>
              <a:r>
                <a:rPr lang="en-US" altLang="zh-CN" sz="2000" b="1">
                  <a:solidFill>
                    <a:srgbClr val="FF00FF"/>
                  </a:solidFill>
                  <a:effectLst>
                    <a:outerShdw blurRad="38100" dist="38100" dir="2700000" algn="tl">
                      <a:srgbClr val="C0C0C0"/>
                    </a:outerShdw>
                  </a:effectLst>
                  <a:latin typeface="宋体" pitchFamily="2" charset="-122"/>
                </a:rPr>
                <a:t>}</a:t>
              </a:r>
              <a:r>
                <a:rPr lang="zh-CN" altLang="en-US" sz="2000" b="1">
                  <a:solidFill>
                    <a:srgbClr val="FF00FF"/>
                  </a:solidFill>
                  <a:effectLst>
                    <a:outerShdw blurRad="38100" dist="38100" dir="2700000" algn="tl">
                      <a:srgbClr val="C0C0C0"/>
                    </a:outerShdw>
                  </a:effectLst>
                </a:rPr>
                <a:t>；</a:t>
              </a:r>
            </a:p>
            <a:p>
              <a:pPr>
                <a:lnSpc>
                  <a:spcPct val="110000"/>
                </a:lnSpc>
                <a:spcBef>
                  <a:spcPct val="10000"/>
                </a:spcBef>
                <a:defRPr/>
              </a:pPr>
              <a:r>
                <a:rPr lang="zh-CN" altLang="en-US" sz="2000" b="1">
                  <a:effectLst>
                    <a:outerShdw blurRad="38100" dist="38100" dir="2700000" algn="tl">
                      <a:srgbClr val="C0C0C0"/>
                    </a:outerShdw>
                  </a:effectLst>
                </a:rPr>
                <a:t>其中，</a:t>
              </a:r>
              <a:r>
                <a:rPr lang="zh-CN" altLang="en-US" sz="2000" b="1">
                  <a:solidFill>
                    <a:schemeClr val="tx2"/>
                  </a:solidFill>
                  <a:effectLst>
                    <a:outerShdw blurRad="38100" dist="38100" dir="2700000" algn="tl">
                      <a:srgbClr val="C0C0C0"/>
                    </a:outerShdw>
                  </a:effectLst>
                </a:rPr>
                <a:t>函数名之</a:t>
              </a:r>
              <a:r>
                <a:rPr lang="zh-CN" altLang="en-US" sz="2000" b="1">
                  <a:effectLst>
                    <a:outerShdw blurRad="38100" dist="38100" dir="2700000" algn="tl">
                      <a:srgbClr val="C0C0C0"/>
                    </a:outerShdw>
                  </a:effectLst>
                </a:rPr>
                <a:t>函数类型为</a:t>
              </a:r>
              <a:r>
                <a:rPr lang="zh-CN" altLang="zh-CN" sz="2000" b="1">
                  <a:solidFill>
                    <a:srgbClr val="FF00FF"/>
                  </a:solidFill>
                  <a:effectLst>
                    <a:outerShdw blurRad="38100" dist="38100" dir="2700000" algn="tl">
                      <a:srgbClr val="C0C0C0"/>
                    </a:outerShdw>
                  </a:effectLst>
                </a:rPr>
                <a:t>类型</a:t>
              </a:r>
              <a:r>
                <a:rPr lang="zh-CN" altLang="en-US" sz="2000" b="1">
                  <a:solidFill>
                    <a:srgbClr val="FF00FF"/>
                  </a:solidFill>
                  <a:effectLst>
                    <a:outerShdw blurRad="38100" dist="38100" dir="2700000" algn="tl">
                      <a:srgbClr val="C0C0C0"/>
                    </a:outerShdw>
                  </a:effectLst>
                  <a:latin typeface="宋体" pitchFamily="2" charset="-122"/>
                </a:rPr>
                <a:t>*</a:t>
              </a:r>
              <a:r>
                <a:rPr lang="zh-CN" altLang="en-US" sz="2000" b="1">
                  <a:effectLst>
                    <a:outerShdw blurRad="38100" dist="38100" dir="2700000" algn="tl">
                      <a:srgbClr val="C0C0C0"/>
                    </a:outerShdw>
                  </a:effectLst>
                </a:rPr>
                <a:t>；</a:t>
              </a:r>
              <a:r>
                <a:rPr lang="zh-CN" altLang="en-US" sz="2000" b="1">
                  <a:solidFill>
                    <a:srgbClr val="FF00FF"/>
                  </a:solidFill>
                  <a:effectLst>
                    <a:outerShdw blurRad="38100" dist="38100" dir="2700000" algn="tl">
                      <a:srgbClr val="C0C0C0"/>
                    </a:outerShdw>
                  </a:effectLst>
                </a:rPr>
                <a:t>类型</a:t>
              </a:r>
              <a:r>
                <a:rPr lang="zh-CN" altLang="en-US" sz="2000" b="1">
                  <a:effectLst>
                    <a:outerShdw blurRad="38100" dist="38100" dir="2700000" algn="tl">
                      <a:srgbClr val="C0C0C0"/>
                    </a:outerShdw>
                  </a:effectLst>
                </a:rPr>
                <a:t>为任意数据类型。</a:t>
              </a:r>
            </a:p>
          </p:txBody>
        </p:sp>
      </p:grpSp>
      <p:grpSp>
        <p:nvGrpSpPr>
          <p:cNvPr id="3" name="Group 11">
            <a:extLst>
              <a:ext uri="{FF2B5EF4-FFF2-40B4-BE49-F238E27FC236}">
                <a16:creationId xmlns:a16="http://schemas.microsoft.com/office/drawing/2014/main" id="{72B856A2-32B0-417C-828C-CF39AB846F37}"/>
              </a:ext>
            </a:extLst>
          </p:cNvPr>
          <p:cNvGrpSpPr>
            <a:grpSpLocks/>
          </p:cNvGrpSpPr>
          <p:nvPr/>
        </p:nvGrpSpPr>
        <p:grpSpPr bwMode="auto">
          <a:xfrm>
            <a:off x="684213" y="1916113"/>
            <a:ext cx="7945437" cy="1157287"/>
            <a:chOff x="431" y="1298"/>
            <a:chExt cx="5005" cy="729"/>
          </a:xfrm>
        </p:grpSpPr>
        <p:sp>
          <p:nvSpPr>
            <p:cNvPr id="39947" name="Rectangle 9">
              <a:extLst>
                <a:ext uri="{FF2B5EF4-FFF2-40B4-BE49-F238E27FC236}">
                  <a16:creationId xmlns:a16="http://schemas.microsoft.com/office/drawing/2014/main" id="{4AFEF347-04AA-4042-92E6-53A70F502C13}"/>
                </a:ext>
              </a:extLst>
            </p:cNvPr>
            <p:cNvSpPr>
              <a:spLocks noChangeArrowheads="1"/>
            </p:cNvSpPr>
            <p:nvPr/>
          </p:nvSpPr>
          <p:spPr bwMode="auto">
            <a:xfrm>
              <a:off x="1383" y="1550"/>
              <a:ext cx="3215" cy="226"/>
            </a:xfrm>
            <a:prstGeom prst="rect">
              <a:avLst/>
            </a:prstGeom>
            <a:solidFill>
              <a:schemeClr val="accent1">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66922" name="Rectangle 10">
              <a:extLst>
                <a:ext uri="{FF2B5EF4-FFF2-40B4-BE49-F238E27FC236}">
                  <a16:creationId xmlns:a16="http://schemas.microsoft.com/office/drawing/2014/main" id="{9E4462D3-8D03-49AC-B9DF-2F5AFFAF0709}"/>
                </a:ext>
              </a:extLst>
            </p:cNvPr>
            <p:cNvSpPr>
              <a:spLocks noChangeArrowheads="1"/>
            </p:cNvSpPr>
            <p:nvPr/>
          </p:nvSpPr>
          <p:spPr bwMode="auto">
            <a:xfrm>
              <a:off x="431" y="1298"/>
              <a:ext cx="5005" cy="729"/>
            </a:xfrm>
            <a:prstGeom prst="rect">
              <a:avLst/>
            </a:prstGeom>
            <a:noFill/>
            <a:ln w="9525">
              <a:noFill/>
              <a:miter lim="800000"/>
              <a:headEnd/>
              <a:tailEnd/>
            </a:ln>
            <a:effectLst/>
          </p:spPr>
          <p:txBody>
            <a:bodyPr anchor="ctr">
              <a:spAutoFit/>
            </a:bodyPr>
            <a:lstStyle/>
            <a:p>
              <a:pPr>
                <a:lnSpc>
                  <a:spcPct val="110000"/>
                </a:lnSpc>
                <a:spcBef>
                  <a:spcPct val="10000"/>
                </a:spcBef>
                <a:defRPr/>
              </a:pPr>
              <a:r>
                <a:rPr lang="en-US" altLang="zh-CN" sz="2000" b="1">
                  <a:effectLst>
                    <a:outerShdw blurRad="38100" dist="38100" dir="2700000" algn="tl">
                      <a:srgbClr val="C0C0C0"/>
                    </a:outerShdw>
                  </a:effectLst>
                </a:rPr>
                <a:t>       </a:t>
              </a:r>
              <a:r>
                <a:rPr lang="zh-CN" altLang="en-US" sz="2000" b="1">
                  <a:effectLst>
                    <a:outerShdw blurRad="38100" dist="38100" dir="2700000" algn="tl">
                      <a:srgbClr val="C0C0C0"/>
                    </a:outerShdw>
                  </a:effectLst>
                </a:rPr>
                <a:t>声明指针函数的一般形式是：</a:t>
              </a:r>
            </a:p>
            <a:p>
              <a:pPr algn="ctr">
                <a:lnSpc>
                  <a:spcPct val="110000"/>
                </a:lnSpc>
                <a:spcBef>
                  <a:spcPct val="10000"/>
                </a:spcBef>
                <a:defRPr/>
              </a:pPr>
              <a:r>
                <a:rPr lang="zh-CN" altLang="zh-CN" sz="2000" b="1">
                  <a:solidFill>
                    <a:srgbClr val="FF00FF"/>
                  </a:solidFill>
                  <a:effectLst>
                    <a:outerShdw blurRad="38100" dist="38100" dir="2700000" algn="tl">
                      <a:srgbClr val="C0C0C0"/>
                    </a:outerShdw>
                  </a:effectLst>
                </a:rPr>
                <a:t>类型 </a:t>
              </a:r>
              <a:r>
                <a:rPr lang="zh-CN" altLang="en-US" sz="2000" b="1">
                  <a:solidFill>
                    <a:srgbClr val="FF00FF"/>
                  </a:solidFill>
                  <a:effectLst>
                    <a:outerShdw blurRad="38100" dist="38100" dir="2700000" algn="tl">
                      <a:srgbClr val="C0C0C0"/>
                    </a:outerShdw>
                  </a:effectLst>
                </a:rPr>
                <a:t>* </a:t>
              </a:r>
              <a:r>
                <a:rPr lang="zh-CN" altLang="en-US" sz="2000" b="1">
                  <a:solidFill>
                    <a:schemeClr val="tx2"/>
                  </a:solidFill>
                  <a:effectLst>
                    <a:outerShdw blurRad="38100" dist="38100" dir="2700000" algn="tl">
                      <a:srgbClr val="C0C0C0"/>
                    </a:outerShdw>
                  </a:effectLst>
                </a:rPr>
                <a:t>函数名</a:t>
              </a:r>
              <a:r>
                <a:rPr lang="en-US" altLang="zh-CN" sz="2000" b="1">
                  <a:solidFill>
                    <a:srgbClr val="FF00FF"/>
                  </a:solidFill>
                  <a:effectLst>
                    <a:outerShdw blurRad="38100" dist="38100" dir="2700000" algn="tl">
                      <a:srgbClr val="C0C0C0"/>
                    </a:outerShdw>
                  </a:effectLst>
                  <a:latin typeface="宋体" pitchFamily="2" charset="-122"/>
                </a:rPr>
                <a:t>(</a:t>
              </a:r>
              <a:r>
                <a:rPr lang="zh-CN" altLang="en-US" sz="2000" b="1">
                  <a:solidFill>
                    <a:srgbClr val="FF00FF"/>
                  </a:solidFill>
                  <a:effectLst>
                    <a:outerShdw blurRad="38100" dist="38100" dir="2700000" algn="tl">
                      <a:srgbClr val="C0C0C0"/>
                    </a:outerShdw>
                  </a:effectLst>
                </a:rPr>
                <a:t>形参表</a:t>
              </a:r>
              <a:r>
                <a:rPr lang="en-US" altLang="zh-CN" sz="2000" b="1">
                  <a:solidFill>
                    <a:srgbClr val="FF00FF"/>
                  </a:solidFill>
                  <a:effectLst>
                    <a:outerShdw blurRad="38100" dist="38100" dir="2700000" algn="tl">
                      <a:srgbClr val="C0C0C0"/>
                    </a:outerShdw>
                  </a:effectLst>
                  <a:latin typeface="宋体" pitchFamily="2" charset="-122"/>
                </a:rPr>
                <a:t>)</a:t>
              </a:r>
              <a:r>
                <a:rPr lang="zh-CN" altLang="en-US" sz="2000" b="1">
                  <a:solidFill>
                    <a:srgbClr val="FF00FF"/>
                  </a:solidFill>
                  <a:effectLst>
                    <a:outerShdw blurRad="38100" dist="38100" dir="2700000" algn="tl">
                      <a:srgbClr val="C0C0C0"/>
                    </a:outerShdw>
                  </a:effectLst>
                </a:rPr>
                <a:t>；</a:t>
              </a:r>
            </a:p>
            <a:p>
              <a:pPr>
                <a:lnSpc>
                  <a:spcPct val="110000"/>
                </a:lnSpc>
                <a:spcBef>
                  <a:spcPct val="10000"/>
                </a:spcBef>
                <a:defRPr/>
              </a:pPr>
              <a:r>
                <a:rPr lang="zh-CN" altLang="en-US" sz="2000" b="1">
                  <a:effectLst>
                    <a:outerShdw blurRad="38100" dist="38100" dir="2700000" algn="tl">
                      <a:srgbClr val="C0C0C0"/>
                    </a:outerShdw>
                  </a:effectLst>
                </a:rPr>
                <a:t>其中，</a:t>
              </a:r>
              <a:r>
                <a:rPr lang="zh-CN" altLang="en-US" sz="2000" b="1">
                  <a:solidFill>
                    <a:schemeClr val="tx2"/>
                  </a:solidFill>
                  <a:effectLst>
                    <a:outerShdw blurRad="38100" dist="38100" dir="2700000" algn="tl">
                      <a:srgbClr val="C0C0C0"/>
                    </a:outerShdw>
                  </a:effectLst>
                </a:rPr>
                <a:t>函数名之</a:t>
              </a:r>
              <a:r>
                <a:rPr lang="zh-CN" altLang="en-US" sz="2000" b="1">
                  <a:effectLst>
                    <a:outerShdw blurRad="38100" dist="38100" dir="2700000" algn="tl">
                      <a:srgbClr val="C0C0C0"/>
                    </a:outerShdw>
                  </a:effectLst>
                </a:rPr>
                <a:t>函数类型为</a:t>
              </a:r>
              <a:r>
                <a:rPr lang="zh-CN" altLang="zh-CN" sz="2000" b="1">
                  <a:solidFill>
                    <a:srgbClr val="FF00FF"/>
                  </a:solidFill>
                  <a:effectLst>
                    <a:outerShdw blurRad="38100" dist="38100" dir="2700000" algn="tl">
                      <a:srgbClr val="C0C0C0"/>
                    </a:outerShdw>
                  </a:effectLst>
                </a:rPr>
                <a:t>类型</a:t>
              </a:r>
              <a:r>
                <a:rPr lang="zh-CN" altLang="en-US" sz="2000" b="1">
                  <a:solidFill>
                    <a:srgbClr val="FF00FF"/>
                  </a:solidFill>
                  <a:effectLst>
                    <a:outerShdw blurRad="38100" dist="38100" dir="2700000" algn="tl">
                      <a:srgbClr val="C0C0C0"/>
                    </a:outerShdw>
                  </a:effectLst>
                  <a:latin typeface="宋体" pitchFamily="2" charset="-122"/>
                </a:rPr>
                <a:t>*</a:t>
              </a:r>
              <a:r>
                <a:rPr lang="zh-CN" altLang="en-US" sz="2000" b="1">
                  <a:effectLst>
                    <a:outerShdw blurRad="38100" dist="38100" dir="2700000" algn="tl">
                      <a:srgbClr val="C0C0C0"/>
                    </a:outerShdw>
                  </a:effectLst>
                </a:rPr>
                <a:t>；</a:t>
              </a:r>
              <a:r>
                <a:rPr lang="zh-CN" altLang="en-US" sz="2000" b="1">
                  <a:solidFill>
                    <a:srgbClr val="FF00FF"/>
                  </a:solidFill>
                  <a:effectLst>
                    <a:outerShdw blurRad="38100" dist="38100" dir="2700000" algn="tl">
                      <a:srgbClr val="C0C0C0"/>
                    </a:outerShdw>
                  </a:effectLst>
                </a:rPr>
                <a:t>类型</a:t>
              </a:r>
              <a:r>
                <a:rPr lang="zh-CN" altLang="en-US" sz="2000" b="1">
                  <a:effectLst>
                    <a:outerShdw blurRad="38100" dist="38100" dir="2700000" algn="tl">
                      <a:srgbClr val="C0C0C0"/>
                    </a:outerShdw>
                  </a:effectLst>
                </a:rPr>
                <a:t>为任意数据类型。</a:t>
              </a:r>
            </a:p>
          </p:txBody>
        </p:sp>
      </p:grpSp>
      <p:sp>
        <p:nvSpPr>
          <p:cNvPr id="39941" name="Rectangle 4">
            <a:extLst>
              <a:ext uri="{FF2B5EF4-FFF2-40B4-BE49-F238E27FC236}">
                <a16:creationId xmlns:a16="http://schemas.microsoft.com/office/drawing/2014/main" id="{FA38801D-144F-4DFC-8693-E4D29A11769D}"/>
              </a:ext>
            </a:extLst>
          </p:cNvPr>
          <p:cNvSpPr>
            <a:spLocks noChangeArrowheads="1"/>
          </p:cNvSpPr>
          <p:nvPr/>
        </p:nvSpPr>
        <p:spPr bwMode="auto">
          <a:xfrm>
            <a:off x="723900" y="620713"/>
            <a:ext cx="68722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800" b="1">
                <a:solidFill>
                  <a:srgbClr val="0000FF"/>
                </a:solidFill>
                <a:latin typeface="Times New Roman" panose="02020603050405020304" pitchFamily="18" charset="0"/>
                <a:ea typeface="黑体" panose="02010609060101010101" pitchFamily="49" charset="-122"/>
              </a:rPr>
              <a:t>8.7</a:t>
            </a:r>
            <a:r>
              <a:rPr lang="zh-CN" altLang="en-US" sz="2800" b="1">
                <a:solidFill>
                  <a:srgbClr val="0000FF"/>
                </a:solidFill>
                <a:latin typeface="Times New Roman" panose="02020603050405020304" pitchFamily="18" charset="0"/>
                <a:ea typeface="黑体" panose="02010609060101010101" pitchFamily="49" charset="-122"/>
              </a:rPr>
              <a:t>　指针函数</a:t>
            </a:r>
            <a:r>
              <a:rPr lang="zh-CN" altLang="en-US" sz="4400">
                <a:solidFill>
                  <a:schemeClr val="tx2"/>
                </a:solidFill>
              </a:rPr>
              <a:t> </a:t>
            </a:r>
          </a:p>
        </p:txBody>
      </p:sp>
      <p:sp>
        <p:nvSpPr>
          <p:cNvPr id="39942" name="Text Box 5">
            <a:extLst>
              <a:ext uri="{FF2B5EF4-FFF2-40B4-BE49-F238E27FC236}">
                <a16:creationId xmlns:a16="http://schemas.microsoft.com/office/drawing/2014/main" id="{D1EF2681-87B6-4A44-A512-265770370119}"/>
              </a:ext>
            </a:extLst>
          </p:cNvPr>
          <p:cNvSpPr txBox="1">
            <a:spLocks noChangeArrowheads="1"/>
          </p:cNvSpPr>
          <p:nvPr/>
        </p:nvSpPr>
        <p:spPr bwMode="auto">
          <a:xfrm>
            <a:off x="762000" y="1125538"/>
            <a:ext cx="5033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b="1">
                <a:solidFill>
                  <a:srgbClr val="CC0099"/>
                </a:solidFill>
                <a:latin typeface="Times New Roman" panose="02020603050405020304" pitchFamily="18" charset="0"/>
                <a:ea typeface="黑体" panose="02010609060101010101" pitchFamily="49" charset="-122"/>
              </a:rPr>
              <a:t>8.7.1</a:t>
            </a:r>
            <a:r>
              <a:rPr lang="en-US" altLang="en-US" b="1">
                <a:solidFill>
                  <a:srgbClr val="CC0099"/>
                </a:solidFill>
                <a:latin typeface="Times New Roman" panose="02020603050405020304" pitchFamily="18" charset="0"/>
                <a:ea typeface="黑体" panose="02010609060101010101" pitchFamily="49" charset="-122"/>
              </a:rPr>
              <a:t> </a:t>
            </a:r>
            <a:r>
              <a:rPr lang="zh-CN" altLang="en-US" b="1">
                <a:solidFill>
                  <a:srgbClr val="CC0099"/>
                </a:solidFill>
                <a:latin typeface="Times New Roman" panose="02020603050405020304" pitchFamily="18" charset="0"/>
                <a:ea typeface="黑体" panose="02010609060101010101" pitchFamily="49" charset="-122"/>
              </a:rPr>
              <a:t>　指针函数的声明与定义 </a:t>
            </a:r>
          </a:p>
        </p:txBody>
      </p:sp>
      <p:sp>
        <p:nvSpPr>
          <p:cNvPr id="166918" name="Rectangle 6">
            <a:extLst>
              <a:ext uri="{FF2B5EF4-FFF2-40B4-BE49-F238E27FC236}">
                <a16:creationId xmlns:a16="http://schemas.microsoft.com/office/drawing/2014/main" id="{561FE1CF-89AB-4212-8BC1-25AE30554BE1}"/>
              </a:ext>
            </a:extLst>
          </p:cNvPr>
          <p:cNvSpPr>
            <a:spLocks noChangeArrowheads="1"/>
          </p:cNvSpPr>
          <p:nvPr/>
        </p:nvSpPr>
        <p:spPr bwMode="auto">
          <a:xfrm>
            <a:off x="684213" y="1460500"/>
            <a:ext cx="7958137" cy="457200"/>
          </a:xfrm>
          <a:prstGeom prst="rect">
            <a:avLst/>
          </a:prstGeom>
          <a:noFill/>
          <a:ln w="9525">
            <a:noFill/>
            <a:miter lim="800000"/>
            <a:headEnd/>
            <a:tailEnd/>
          </a:ln>
          <a:effectLst/>
        </p:spPr>
        <p:txBody>
          <a:bodyPr anchor="ctr">
            <a:spAutoFit/>
          </a:bodyPr>
          <a:lstStyle/>
          <a:p>
            <a:pPr>
              <a:lnSpc>
                <a:spcPct val="120000"/>
              </a:lnSpc>
              <a:defRPr/>
            </a:pPr>
            <a:r>
              <a:rPr lang="en-US" altLang="zh-CN" sz="2000" b="1">
                <a:effectLst>
                  <a:outerShdw blurRad="38100" dist="38100" dir="2700000" algn="tl">
                    <a:srgbClr val="C0C0C0"/>
                  </a:outerShdw>
                </a:effectLst>
                <a:latin typeface="宋体" pitchFamily="2" charset="-122"/>
              </a:rPr>
              <a:t>    </a:t>
            </a:r>
            <a:r>
              <a:rPr lang="zh-CN" altLang="en-US" sz="2000" b="1">
                <a:effectLst>
                  <a:outerShdw blurRad="38100" dist="38100" dir="2700000" algn="tl">
                    <a:srgbClr val="C0C0C0"/>
                  </a:outerShdw>
                </a:effectLst>
              </a:rPr>
              <a:t>一个函数返回值为指针类型之函数，称为</a:t>
            </a:r>
            <a:r>
              <a:rPr lang="zh-CN" altLang="en-US" sz="2000" b="1">
                <a:solidFill>
                  <a:srgbClr val="FF9900"/>
                </a:solidFill>
                <a:effectLst>
                  <a:outerShdw blurRad="38100" dist="38100" dir="2700000" algn="tl">
                    <a:srgbClr val="C0C0C0"/>
                  </a:outerShdw>
                </a:effectLst>
              </a:rPr>
              <a:t>指针函数</a:t>
            </a:r>
            <a:r>
              <a:rPr lang="zh-CN" altLang="en-US" sz="2000" b="1">
                <a:effectLst>
                  <a:outerShdw blurRad="38100" dist="38100" dir="2700000" algn="tl">
                    <a:srgbClr val="C0C0C0"/>
                  </a:outerShdw>
                </a:effectLst>
              </a:rPr>
              <a:t>。</a:t>
            </a:r>
          </a:p>
        </p:txBody>
      </p:sp>
      <p:sp>
        <p:nvSpPr>
          <p:cNvPr id="39944" name="Text Box 7">
            <a:extLst>
              <a:ext uri="{FF2B5EF4-FFF2-40B4-BE49-F238E27FC236}">
                <a16:creationId xmlns:a16="http://schemas.microsoft.com/office/drawing/2014/main" id="{F5855981-47B9-4079-806A-06A0DD922A68}"/>
              </a:ext>
            </a:extLst>
          </p:cNvPr>
          <p:cNvSpPr txBox="1">
            <a:spLocks noChangeArrowheads="1"/>
          </p:cNvSpPr>
          <p:nvPr/>
        </p:nvSpPr>
        <p:spPr bwMode="auto">
          <a:xfrm flipH="1">
            <a:off x="8480425" y="5999163"/>
            <a:ext cx="5111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1000" u="sng">
                <a:hlinkClick r:id="rId2" action="ppaction://hlinksldjump"/>
              </a:rPr>
              <a:t>目录</a:t>
            </a:r>
            <a:endParaRPr lang="zh-CN" altLang="en-US" sz="1000" u="sng"/>
          </a:p>
        </p:txBody>
      </p:sp>
      <p:sp>
        <p:nvSpPr>
          <p:cNvPr id="166928" name="Text Box 16">
            <a:extLst>
              <a:ext uri="{FF2B5EF4-FFF2-40B4-BE49-F238E27FC236}">
                <a16:creationId xmlns:a16="http://schemas.microsoft.com/office/drawing/2014/main" id="{84B3F2D7-10AC-493F-8EA5-90AEC5089D21}"/>
              </a:ext>
            </a:extLst>
          </p:cNvPr>
          <p:cNvSpPr txBox="1">
            <a:spLocks noChangeArrowheads="1"/>
          </p:cNvSpPr>
          <p:nvPr/>
        </p:nvSpPr>
        <p:spPr bwMode="auto">
          <a:xfrm>
            <a:off x="2843213" y="5187950"/>
            <a:ext cx="5400675" cy="762000"/>
          </a:xfrm>
          <a:prstGeom prst="rect">
            <a:avLst/>
          </a:prstGeom>
          <a:solidFill>
            <a:schemeClr val="accent1">
              <a:alpha val="10001"/>
            </a:schemeClr>
          </a:solidFill>
          <a:ln w="9525">
            <a:noFill/>
            <a:miter lim="800000"/>
            <a:headEnd/>
            <a:tailEnd/>
          </a:ln>
          <a:effectLst/>
        </p:spPr>
        <p:txBody>
          <a:bodyPr>
            <a:spAutoFit/>
          </a:bodyPr>
          <a:lstStyle/>
          <a:p>
            <a:pPr>
              <a:lnSpc>
                <a:spcPct val="110000"/>
              </a:lnSpc>
              <a:spcAft>
                <a:spcPct val="20000"/>
              </a:spcAft>
              <a:defRPr/>
            </a:pPr>
            <a:r>
              <a:rPr lang="en-US" altLang="zh-CN" sz="2000" b="1">
                <a:effectLst>
                  <a:outerShdw blurRad="38100" dist="38100" dir="2700000" algn="tl">
                    <a:srgbClr val="FFFFFF"/>
                  </a:outerShdw>
                </a:effectLst>
              </a:rPr>
              <a:t>       </a:t>
            </a:r>
            <a:r>
              <a:rPr lang="zh-CN" altLang="en-US" sz="2000" b="1">
                <a:solidFill>
                  <a:srgbClr val="008000"/>
                </a:solidFill>
                <a:effectLst>
                  <a:outerShdw blurRad="38100" dist="38100" dir="2700000" algn="tl">
                    <a:srgbClr val="000000"/>
                  </a:outerShdw>
                </a:effectLst>
              </a:rPr>
              <a:t>除了返回类型之外，指针函数与其它类型函数之特性一样。</a:t>
            </a:r>
          </a:p>
        </p:txBody>
      </p:sp>
      <p:sp>
        <p:nvSpPr>
          <p:cNvPr id="166929" name="Rectangle 17">
            <a:extLst>
              <a:ext uri="{FF2B5EF4-FFF2-40B4-BE49-F238E27FC236}">
                <a16:creationId xmlns:a16="http://schemas.microsoft.com/office/drawing/2014/main" id="{A89B891C-1A01-422D-8B4B-9F998C2FED53}"/>
              </a:ext>
            </a:extLst>
          </p:cNvPr>
          <p:cNvSpPr>
            <a:spLocks noChangeArrowheads="1"/>
          </p:cNvSpPr>
          <p:nvPr/>
        </p:nvSpPr>
        <p:spPr bwMode="auto">
          <a:xfrm>
            <a:off x="4932363" y="4941888"/>
            <a:ext cx="3360737" cy="1465262"/>
          </a:xfrm>
          <a:prstGeom prst="rect">
            <a:avLst/>
          </a:prstGeom>
          <a:solidFill>
            <a:schemeClr val="accent1">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800">
                <a:solidFill>
                  <a:srgbClr val="FF00FF"/>
                </a:solidFill>
              </a:rPr>
              <a:t>char *</a:t>
            </a:r>
            <a:r>
              <a:rPr lang="en-US" altLang="zh-CN" sz="1800"/>
              <a:t> strcpy(char *t,char *s){ </a:t>
            </a:r>
          </a:p>
          <a:p>
            <a:pPr eaLnBrk="1" hangingPunct="1"/>
            <a:r>
              <a:rPr lang="en-US" altLang="zh-CN" sz="1800"/>
              <a:t>   char *p=t;</a:t>
            </a:r>
          </a:p>
          <a:p>
            <a:pPr eaLnBrk="1" hangingPunct="1"/>
            <a:r>
              <a:rPr lang="en-US" altLang="zh-CN" sz="1800"/>
              <a:t>   while(*t++=*s++) ;</a:t>
            </a:r>
          </a:p>
          <a:p>
            <a:pPr eaLnBrk="1" hangingPunct="1"/>
            <a:r>
              <a:rPr lang="en-US" altLang="zh-CN" sz="1800"/>
              <a:t>   return p;</a:t>
            </a:r>
          </a:p>
          <a:p>
            <a:pPr eaLnBrk="1" hangingPunct="1"/>
            <a:r>
              <a:rPr lang="en-US" altLang="zh-CN" sz="1800"/>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9" presetClass="entr" presetSubtype="0" fill="hold" grpId="0" nodeType="clickEffect">
                                  <p:stCondLst>
                                    <p:cond delay="0"/>
                                  </p:stCondLst>
                                  <p:childTnLst>
                                    <p:set>
                                      <p:cBhvr>
                                        <p:cTn id="16" dur="1" fill="hold">
                                          <p:stCondLst>
                                            <p:cond delay="0"/>
                                          </p:stCondLst>
                                        </p:cTn>
                                        <p:tgtEl>
                                          <p:spTgt spid="166929"/>
                                        </p:tgtEl>
                                        <p:attrNameLst>
                                          <p:attrName>style.visibility</p:attrName>
                                        </p:attrNameLst>
                                      </p:cBhvr>
                                      <p:to>
                                        <p:strVal val="visible"/>
                                      </p:to>
                                    </p:set>
                                    <p:anim calcmode="lin" valueType="num">
                                      <p:cBhvr>
                                        <p:cTn id="17" dur="1000" fill="hold"/>
                                        <p:tgtEl>
                                          <p:spTgt spid="166929"/>
                                        </p:tgtEl>
                                        <p:attrNameLst>
                                          <p:attrName>ppt_x</p:attrName>
                                        </p:attrNameLst>
                                      </p:cBhvr>
                                      <p:tavLst>
                                        <p:tav tm="0">
                                          <p:val>
                                            <p:strVal val="#ppt_x-.2"/>
                                          </p:val>
                                        </p:tav>
                                        <p:tav tm="100000">
                                          <p:val>
                                            <p:strVal val="#ppt_x"/>
                                          </p:val>
                                        </p:tav>
                                      </p:tavLst>
                                    </p:anim>
                                    <p:anim calcmode="lin" valueType="num">
                                      <p:cBhvr>
                                        <p:cTn id="18" dur="1000" fill="hold"/>
                                        <p:tgtEl>
                                          <p:spTgt spid="166929"/>
                                        </p:tgtEl>
                                        <p:attrNameLst>
                                          <p:attrName>ppt_y</p:attrName>
                                        </p:attrNameLst>
                                      </p:cBhvr>
                                      <p:tavLst>
                                        <p:tav tm="0">
                                          <p:val>
                                            <p:strVal val="#ppt_y"/>
                                          </p:val>
                                        </p:tav>
                                        <p:tav tm="100000">
                                          <p:val>
                                            <p:strVal val="#ppt_y"/>
                                          </p:val>
                                        </p:tav>
                                      </p:tavLst>
                                    </p:anim>
                                    <p:animEffect transition="in" filter="wipe(right)" prLst="gradientSize: 0.1">
                                      <p:cBhvr>
                                        <p:cTn id="19" dur="1000"/>
                                        <p:tgtEl>
                                          <p:spTgt spid="166929"/>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8" presetClass="exit" presetSubtype="16" fill="hold" grpId="1" nodeType="clickEffect">
                                  <p:stCondLst>
                                    <p:cond delay="0"/>
                                  </p:stCondLst>
                                  <p:childTnLst>
                                    <p:animEffect transition="out" filter="diamond(in)">
                                      <p:cBhvr>
                                        <p:cTn id="23" dur="2000"/>
                                        <p:tgtEl>
                                          <p:spTgt spid="166929"/>
                                        </p:tgtEl>
                                      </p:cBhvr>
                                    </p:animEffect>
                                    <p:set>
                                      <p:cBhvr>
                                        <p:cTn id="24" dur="1" fill="hold">
                                          <p:stCondLst>
                                            <p:cond delay="1999"/>
                                          </p:stCondLst>
                                        </p:cTn>
                                        <p:tgtEl>
                                          <p:spTgt spid="166929"/>
                                        </p:tgtEl>
                                        <p:attrNameLst>
                                          <p:attrName>style.visibility</p:attrName>
                                        </p:attrNameLst>
                                      </p:cBhvr>
                                      <p:to>
                                        <p:strVal val="hidden"/>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9" presetClass="entr" presetSubtype="0" fill="hold" grpId="0" nodeType="clickEffect">
                                  <p:stCondLst>
                                    <p:cond delay="0"/>
                                  </p:stCondLst>
                                  <p:childTnLst>
                                    <p:set>
                                      <p:cBhvr>
                                        <p:cTn id="28" dur="1" fill="hold">
                                          <p:stCondLst>
                                            <p:cond delay="0"/>
                                          </p:stCondLst>
                                        </p:cTn>
                                        <p:tgtEl>
                                          <p:spTgt spid="166928"/>
                                        </p:tgtEl>
                                        <p:attrNameLst>
                                          <p:attrName>style.visibility</p:attrName>
                                        </p:attrNameLst>
                                      </p:cBhvr>
                                      <p:to>
                                        <p:strVal val="visible"/>
                                      </p:to>
                                    </p:set>
                                    <p:anim calcmode="lin" valueType="num">
                                      <p:cBhvr>
                                        <p:cTn id="29" dur="1000" fill="hold"/>
                                        <p:tgtEl>
                                          <p:spTgt spid="166928"/>
                                        </p:tgtEl>
                                        <p:attrNameLst>
                                          <p:attrName>ppt_x</p:attrName>
                                        </p:attrNameLst>
                                      </p:cBhvr>
                                      <p:tavLst>
                                        <p:tav tm="0">
                                          <p:val>
                                            <p:strVal val="#ppt_x-.2"/>
                                          </p:val>
                                        </p:tav>
                                        <p:tav tm="100000">
                                          <p:val>
                                            <p:strVal val="#ppt_x"/>
                                          </p:val>
                                        </p:tav>
                                      </p:tavLst>
                                    </p:anim>
                                    <p:anim calcmode="lin" valueType="num">
                                      <p:cBhvr>
                                        <p:cTn id="30" dur="1000" fill="hold"/>
                                        <p:tgtEl>
                                          <p:spTgt spid="166928"/>
                                        </p:tgtEl>
                                        <p:attrNameLst>
                                          <p:attrName>ppt_y</p:attrName>
                                        </p:attrNameLst>
                                      </p:cBhvr>
                                      <p:tavLst>
                                        <p:tav tm="0">
                                          <p:val>
                                            <p:strVal val="#ppt_y"/>
                                          </p:val>
                                        </p:tav>
                                        <p:tav tm="100000">
                                          <p:val>
                                            <p:strVal val="#ppt_y"/>
                                          </p:val>
                                        </p:tav>
                                      </p:tavLst>
                                    </p:anim>
                                    <p:animEffect transition="in" filter="wipe(right)" prLst="gradientSize: 0.1">
                                      <p:cBhvr>
                                        <p:cTn id="31" dur="1000"/>
                                        <p:tgtEl>
                                          <p:spTgt spid="1669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28" grpId="0" animBg="1"/>
      <p:bldP spid="166929" grpId="0" animBg="1"/>
      <p:bldP spid="166929" grpId="1"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1">
            <a:extLst>
              <a:ext uri="{FF2B5EF4-FFF2-40B4-BE49-F238E27FC236}">
                <a16:creationId xmlns:a16="http://schemas.microsoft.com/office/drawing/2014/main" id="{9891BB01-6BCC-43B1-B5AA-E171CB6D6B7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172DAE02-E30D-4C23-A20D-C67DB8CD3BA4}" type="slidenum">
              <a:rPr kumimoji="0" lang="en-US" altLang="zh-CN" sz="1800">
                <a:solidFill>
                  <a:srgbClr val="009900"/>
                </a:solidFill>
              </a:rPr>
              <a:pPr eaLnBrk="1" hangingPunct="1"/>
              <a:t>38</a:t>
            </a:fld>
            <a:endParaRPr kumimoji="0" lang="en-US" altLang="zh-CN" sz="1800">
              <a:solidFill>
                <a:srgbClr val="009900"/>
              </a:solidFill>
            </a:endParaRPr>
          </a:p>
        </p:txBody>
      </p:sp>
      <p:grpSp>
        <p:nvGrpSpPr>
          <p:cNvPr id="2" name="Group 145">
            <a:extLst>
              <a:ext uri="{FF2B5EF4-FFF2-40B4-BE49-F238E27FC236}">
                <a16:creationId xmlns:a16="http://schemas.microsoft.com/office/drawing/2014/main" id="{076E52E2-299B-4919-9B01-DBF5902C4050}"/>
              </a:ext>
            </a:extLst>
          </p:cNvPr>
          <p:cNvGrpSpPr>
            <a:grpSpLocks/>
          </p:cNvGrpSpPr>
          <p:nvPr/>
        </p:nvGrpSpPr>
        <p:grpSpPr bwMode="auto">
          <a:xfrm>
            <a:off x="4427538" y="3789363"/>
            <a:ext cx="4249737" cy="2420937"/>
            <a:chOff x="2788" y="2387"/>
            <a:chExt cx="2677" cy="1525"/>
          </a:xfrm>
        </p:grpSpPr>
        <p:sp>
          <p:nvSpPr>
            <p:cNvPr id="41045" name="Rectangle 135">
              <a:extLst>
                <a:ext uri="{FF2B5EF4-FFF2-40B4-BE49-F238E27FC236}">
                  <a16:creationId xmlns:a16="http://schemas.microsoft.com/office/drawing/2014/main" id="{2515A54C-5A9A-4B5D-B2C8-1D150B6E41E6}"/>
                </a:ext>
              </a:extLst>
            </p:cNvPr>
            <p:cNvSpPr>
              <a:spLocks noChangeArrowheads="1"/>
            </p:cNvSpPr>
            <p:nvPr/>
          </p:nvSpPr>
          <p:spPr bwMode="auto">
            <a:xfrm>
              <a:off x="2789" y="2387"/>
              <a:ext cx="2676" cy="499"/>
            </a:xfrm>
            <a:prstGeom prst="rect">
              <a:avLst/>
            </a:prstGeom>
            <a:solidFill>
              <a:schemeClr val="accent1">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41046" name="Rectangle 136">
              <a:extLst>
                <a:ext uri="{FF2B5EF4-FFF2-40B4-BE49-F238E27FC236}">
                  <a16:creationId xmlns:a16="http://schemas.microsoft.com/office/drawing/2014/main" id="{C1BC4AAD-755F-45CC-86C5-606E7F54D02E}"/>
                </a:ext>
              </a:extLst>
            </p:cNvPr>
            <p:cNvSpPr>
              <a:spLocks noChangeArrowheads="1"/>
            </p:cNvSpPr>
            <p:nvPr/>
          </p:nvSpPr>
          <p:spPr bwMode="auto">
            <a:xfrm>
              <a:off x="2788" y="3158"/>
              <a:ext cx="2676" cy="754"/>
            </a:xfrm>
            <a:prstGeom prst="rect">
              <a:avLst/>
            </a:prstGeom>
            <a:solidFill>
              <a:schemeClr val="accent1">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41047" name="Rectangle 137">
              <a:extLst>
                <a:ext uri="{FF2B5EF4-FFF2-40B4-BE49-F238E27FC236}">
                  <a16:creationId xmlns:a16="http://schemas.microsoft.com/office/drawing/2014/main" id="{E5BFA9F5-567E-49BE-8886-6C385CC79F0F}"/>
                </a:ext>
              </a:extLst>
            </p:cNvPr>
            <p:cNvSpPr>
              <a:spLocks noChangeArrowheads="1"/>
            </p:cNvSpPr>
            <p:nvPr/>
          </p:nvSpPr>
          <p:spPr bwMode="auto">
            <a:xfrm>
              <a:off x="3399" y="2886"/>
              <a:ext cx="2059" cy="272"/>
            </a:xfrm>
            <a:prstGeom prst="rect">
              <a:avLst/>
            </a:prstGeom>
            <a:solidFill>
              <a:schemeClr val="accent1">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40964" name="Group 50">
            <a:extLst>
              <a:ext uri="{FF2B5EF4-FFF2-40B4-BE49-F238E27FC236}">
                <a16:creationId xmlns:a16="http://schemas.microsoft.com/office/drawing/2014/main" id="{36600A1E-2728-4660-AE7D-6C4F836F53D9}"/>
              </a:ext>
            </a:extLst>
          </p:cNvPr>
          <p:cNvGrpSpPr>
            <a:grpSpLocks/>
          </p:cNvGrpSpPr>
          <p:nvPr/>
        </p:nvGrpSpPr>
        <p:grpSpPr bwMode="auto">
          <a:xfrm>
            <a:off x="755650" y="1597025"/>
            <a:ext cx="5984875" cy="4495800"/>
            <a:chOff x="476" y="1006"/>
            <a:chExt cx="3770" cy="2832"/>
          </a:xfrm>
        </p:grpSpPr>
        <p:sp>
          <p:nvSpPr>
            <p:cNvPr id="41043" name="Rectangle 7">
              <a:extLst>
                <a:ext uri="{FF2B5EF4-FFF2-40B4-BE49-F238E27FC236}">
                  <a16:creationId xmlns:a16="http://schemas.microsoft.com/office/drawing/2014/main" id="{F3C11A9F-3BEF-4096-B964-A6750ADB8735}"/>
                </a:ext>
              </a:extLst>
            </p:cNvPr>
            <p:cNvSpPr>
              <a:spLocks noChangeArrowheads="1"/>
            </p:cNvSpPr>
            <p:nvPr/>
          </p:nvSpPr>
          <p:spPr bwMode="auto">
            <a:xfrm>
              <a:off x="476" y="3203"/>
              <a:ext cx="1043" cy="635"/>
            </a:xfrm>
            <a:prstGeom prst="rect">
              <a:avLst/>
            </a:prstGeom>
            <a:solidFill>
              <a:schemeClr val="bg1">
                <a:alpha val="7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41044" name="Rectangle 6">
              <a:extLst>
                <a:ext uri="{FF2B5EF4-FFF2-40B4-BE49-F238E27FC236}">
                  <a16:creationId xmlns:a16="http://schemas.microsoft.com/office/drawing/2014/main" id="{02F580BC-5ED4-4129-A3D9-239BFCB6957B}"/>
                </a:ext>
              </a:extLst>
            </p:cNvPr>
            <p:cNvSpPr>
              <a:spLocks noChangeArrowheads="1"/>
            </p:cNvSpPr>
            <p:nvPr/>
          </p:nvSpPr>
          <p:spPr bwMode="auto">
            <a:xfrm>
              <a:off x="477" y="1006"/>
              <a:ext cx="3769" cy="2832"/>
            </a:xfrm>
            <a:prstGeom prst="rect">
              <a:avLst/>
            </a:prstGeom>
            <a:noFill/>
            <a:ln w="9525" cap="rnd">
              <a:solidFill>
                <a:srgbClr val="C0C0C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800"/>
                <a:t>#include "stdio.h"</a:t>
              </a:r>
            </a:p>
            <a:p>
              <a:pPr eaLnBrk="1" hangingPunct="1"/>
              <a:r>
                <a:rPr lang="en-US" altLang="zh-CN" sz="1800">
                  <a:solidFill>
                    <a:srgbClr val="FF00FF"/>
                  </a:solidFill>
                </a:rPr>
                <a:t>char * </a:t>
              </a:r>
              <a:r>
                <a:rPr lang="en-US" altLang="zh-CN" sz="1800"/>
                <a:t>strstr(char *s,char *t){</a:t>
              </a:r>
            </a:p>
            <a:p>
              <a:pPr eaLnBrk="1" hangingPunct="1"/>
              <a:r>
                <a:rPr lang="en-US" altLang="zh-CN" sz="1800"/>
                <a:t>   char *ps=s,*pt,*pc;</a:t>
              </a:r>
            </a:p>
            <a:p>
              <a:pPr eaLnBrk="1" hangingPunct="1"/>
              <a:r>
                <a:rPr lang="en-US" altLang="zh-CN" sz="1800"/>
                <a:t>   while(*ps!=’\0’){</a:t>
              </a:r>
            </a:p>
            <a:p>
              <a:pPr eaLnBrk="1" hangingPunct="1"/>
              <a:r>
                <a:rPr lang="en-US" altLang="zh-CN" sz="1800"/>
                <a:t>       for(pt=t,pc=ps;*pt!=’\0’&amp;&amp; *pt==*pc;pt++,pc++);</a:t>
              </a:r>
            </a:p>
            <a:p>
              <a:pPr eaLnBrk="1" hangingPunct="1"/>
              <a:r>
                <a:rPr lang="en-US" altLang="zh-CN" sz="1800"/>
                <a:t>       if(*pt==’\0’) </a:t>
              </a:r>
              <a:r>
                <a:rPr lang="en-US" altLang="zh-CN" sz="1800">
                  <a:solidFill>
                    <a:srgbClr val="FF00FF"/>
                  </a:solidFill>
                </a:rPr>
                <a:t>return ps</a:t>
              </a:r>
              <a:r>
                <a:rPr lang="en-US" altLang="zh-CN" sz="1800"/>
                <a:t>;</a:t>
              </a:r>
            </a:p>
            <a:p>
              <a:pPr eaLnBrk="1" hangingPunct="1"/>
              <a:r>
                <a:rPr lang="en-US" altLang="zh-CN" sz="1800"/>
                <a:t>       ps++;</a:t>
              </a:r>
            </a:p>
            <a:p>
              <a:pPr eaLnBrk="1" hangingPunct="1"/>
              <a:r>
                <a:rPr lang="en-US" altLang="zh-CN" sz="1800"/>
                <a:t>   }</a:t>
              </a:r>
            </a:p>
            <a:p>
              <a:pPr eaLnBrk="1" hangingPunct="1"/>
              <a:r>
                <a:rPr lang="en-US" altLang="zh-CN" sz="1800"/>
                <a:t>   return 0;</a:t>
              </a:r>
            </a:p>
            <a:p>
              <a:pPr eaLnBrk="1" hangingPunct="1"/>
              <a:r>
                <a:rPr lang="en-US" altLang="zh-CN" sz="1800"/>
                <a:t>}</a:t>
              </a:r>
            </a:p>
            <a:p>
              <a:pPr eaLnBrk="1" hangingPunct="1"/>
              <a:r>
                <a:rPr lang="en-US" altLang="zh-CN" sz="1800"/>
                <a:t>void main(void){</a:t>
              </a:r>
            </a:p>
            <a:p>
              <a:pPr eaLnBrk="1" hangingPunct="1"/>
              <a:r>
                <a:rPr lang="en-US" altLang="zh-CN" sz="1800"/>
                <a:t>   </a:t>
              </a:r>
              <a:r>
                <a:rPr lang="en-US" altLang="zh-CN" sz="1800">
                  <a:solidFill>
                    <a:srgbClr val="FF00FF"/>
                  </a:solidFill>
                </a:rPr>
                <a:t>char</a:t>
              </a:r>
              <a:r>
                <a:rPr lang="en-US" altLang="zh-CN" sz="1800"/>
                <a:t> s1[]="abcdefghijk12",s2[]="fgh",</a:t>
              </a:r>
              <a:r>
                <a:rPr lang="en-US" altLang="zh-CN" sz="1800">
                  <a:solidFill>
                    <a:srgbClr val="FF00FF"/>
                  </a:solidFill>
                </a:rPr>
                <a:t>*p</a:t>
              </a:r>
              <a:r>
                <a:rPr lang="en-US" altLang="zh-CN" sz="1800"/>
                <a:t>;</a:t>
              </a:r>
            </a:p>
            <a:p>
              <a:pPr eaLnBrk="1" hangingPunct="1"/>
              <a:r>
                <a:rPr lang="en-US" altLang="zh-CN" sz="1800"/>
                <a:t>   </a:t>
              </a:r>
              <a:r>
                <a:rPr lang="en-US" altLang="zh-CN" sz="1800">
                  <a:solidFill>
                    <a:srgbClr val="FF00FF"/>
                  </a:solidFill>
                </a:rPr>
                <a:t>p=strstr(s1,s2);</a:t>
              </a:r>
            </a:p>
            <a:p>
              <a:pPr eaLnBrk="1" hangingPunct="1"/>
              <a:r>
                <a:rPr lang="en-US" altLang="zh-CN" sz="1800"/>
                <a:t>   printf("%p\t%s\n",&amp;s1[0],s1);</a:t>
              </a:r>
            </a:p>
            <a:p>
              <a:pPr eaLnBrk="1" hangingPunct="1"/>
              <a:r>
                <a:rPr lang="en-US" altLang="zh-CN" sz="1800"/>
                <a:t>   printf("%p\t%s\n",p,p);</a:t>
              </a:r>
            </a:p>
            <a:p>
              <a:pPr eaLnBrk="1" hangingPunct="1"/>
              <a:r>
                <a:rPr lang="en-US" altLang="zh-CN" sz="1800"/>
                <a:t>}</a:t>
              </a:r>
            </a:p>
          </p:txBody>
        </p:sp>
      </p:grpSp>
      <p:sp>
        <p:nvSpPr>
          <p:cNvPr id="40965" name="Text Box 4">
            <a:extLst>
              <a:ext uri="{FF2B5EF4-FFF2-40B4-BE49-F238E27FC236}">
                <a16:creationId xmlns:a16="http://schemas.microsoft.com/office/drawing/2014/main" id="{5190FB01-4E15-4087-BEC9-62C9CA4F7BF9}"/>
              </a:ext>
            </a:extLst>
          </p:cNvPr>
          <p:cNvSpPr txBox="1">
            <a:spLocks noChangeArrowheads="1"/>
          </p:cNvSpPr>
          <p:nvPr/>
        </p:nvSpPr>
        <p:spPr bwMode="auto">
          <a:xfrm>
            <a:off x="762000" y="739775"/>
            <a:ext cx="5033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b="1">
                <a:solidFill>
                  <a:srgbClr val="CC0099"/>
                </a:solidFill>
                <a:latin typeface="Times New Roman" panose="02020603050405020304" pitchFamily="18" charset="0"/>
                <a:ea typeface="黑体" panose="02010609060101010101" pitchFamily="49" charset="-122"/>
              </a:rPr>
              <a:t>8.7.2</a:t>
            </a:r>
            <a:r>
              <a:rPr lang="en-US" altLang="en-US" b="1">
                <a:solidFill>
                  <a:srgbClr val="CC0099"/>
                </a:solidFill>
                <a:latin typeface="Times New Roman" panose="02020603050405020304" pitchFamily="18" charset="0"/>
                <a:ea typeface="黑体" panose="02010609060101010101" pitchFamily="49" charset="-122"/>
              </a:rPr>
              <a:t> </a:t>
            </a:r>
            <a:r>
              <a:rPr lang="zh-CN" altLang="en-US" b="1">
                <a:solidFill>
                  <a:srgbClr val="CC0099"/>
                </a:solidFill>
                <a:latin typeface="Times New Roman" panose="02020603050405020304" pitchFamily="18" charset="0"/>
                <a:ea typeface="黑体" panose="02010609060101010101" pitchFamily="49" charset="-122"/>
              </a:rPr>
              <a:t>　指针函数的使用 </a:t>
            </a:r>
          </a:p>
        </p:txBody>
      </p:sp>
      <p:sp>
        <p:nvSpPr>
          <p:cNvPr id="172037" name="Rectangle 5">
            <a:extLst>
              <a:ext uri="{FF2B5EF4-FFF2-40B4-BE49-F238E27FC236}">
                <a16:creationId xmlns:a16="http://schemas.microsoft.com/office/drawing/2014/main" id="{CE9B9066-28DA-463D-9AF5-B80F29D92034}"/>
              </a:ext>
            </a:extLst>
          </p:cNvPr>
          <p:cNvSpPr>
            <a:spLocks noChangeArrowheads="1"/>
          </p:cNvSpPr>
          <p:nvPr/>
        </p:nvSpPr>
        <p:spPr bwMode="auto">
          <a:xfrm>
            <a:off x="684213" y="1196975"/>
            <a:ext cx="7958137" cy="396875"/>
          </a:xfrm>
          <a:prstGeom prst="rect">
            <a:avLst/>
          </a:prstGeom>
          <a:noFill/>
          <a:ln w="9525">
            <a:noFill/>
            <a:miter lim="800000"/>
            <a:headEnd/>
            <a:tailEnd/>
          </a:ln>
          <a:effectLst/>
        </p:spPr>
        <p:txBody>
          <a:bodyPr anchor="ctr">
            <a:spAutoFit/>
          </a:bodyPr>
          <a:lstStyle/>
          <a:p>
            <a:pPr>
              <a:defRPr/>
            </a:pPr>
            <a:r>
              <a:rPr lang="en-US" altLang="zh-CN" sz="2000" b="1" dirty="0"/>
              <a:t>       </a:t>
            </a:r>
            <a:r>
              <a:rPr lang="zh-CN" altLang="en-US" sz="2000" b="1" dirty="0"/>
              <a:t>例</a:t>
            </a:r>
            <a:r>
              <a:rPr lang="en-US" altLang="zh-CN" sz="2000" b="1" dirty="0"/>
              <a:t>8.28</a:t>
            </a:r>
            <a:r>
              <a:rPr lang="en-US" altLang="zh-CN" sz="2000" dirty="0"/>
              <a:t>  </a:t>
            </a:r>
            <a:r>
              <a:rPr lang="zh-CN" altLang="en-US" sz="2000" b="1" dirty="0">
                <a:effectLst>
                  <a:outerShdw blurRad="38100" dist="38100" dir="2700000" algn="tl">
                    <a:srgbClr val="C0C0C0"/>
                  </a:outerShdw>
                </a:effectLst>
              </a:rPr>
              <a:t>查找子串的指针函数应用举例。</a:t>
            </a:r>
            <a:endParaRPr lang="zh-CN" altLang="en-US" sz="2000" dirty="0"/>
          </a:p>
        </p:txBody>
      </p:sp>
      <p:graphicFrame>
        <p:nvGraphicFramePr>
          <p:cNvPr id="172155" name="Group 123">
            <a:extLst>
              <a:ext uri="{FF2B5EF4-FFF2-40B4-BE49-F238E27FC236}">
                <a16:creationId xmlns:a16="http://schemas.microsoft.com/office/drawing/2014/main" id="{24BA2C50-B4A5-4D00-9E8E-887C2B564FCD}"/>
              </a:ext>
            </a:extLst>
          </p:cNvPr>
          <p:cNvGraphicFramePr>
            <a:graphicFrameLocks noGrp="1"/>
          </p:cNvGraphicFramePr>
          <p:nvPr/>
        </p:nvGraphicFramePr>
        <p:xfrm>
          <a:off x="4884738" y="5145088"/>
          <a:ext cx="3667125" cy="365125"/>
        </p:xfrm>
        <a:graphic>
          <a:graphicData uri="http://schemas.openxmlformats.org/drawingml/2006/table">
            <a:tbl>
              <a:tblPr/>
              <a:tblGrid>
                <a:gridCol w="282575">
                  <a:extLst>
                    <a:ext uri="{9D8B030D-6E8A-4147-A177-3AD203B41FA5}">
                      <a16:colId xmlns:a16="http://schemas.microsoft.com/office/drawing/2014/main" val="4139335765"/>
                    </a:ext>
                  </a:extLst>
                </a:gridCol>
                <a:gridCol w="280987">
                  <a:extLst>
                    <a:ext uri="{9D8B030D-6E8A-4147-A177-3AD203B41FA5}">
                      <a16:colId xmlns:a16="http://schemas.microsoft.com/office/drawing/2014/main" val="3392430295"/>
                    </a:ext>
                  </a:extLst>
                </a:gridCol>
                <a:gridCol w="282575">
                  <a:extLst>
                    <a:ext uri="{9D8B030D-6E8A-4147-A177-3AD203B41FA5}">
                      <a16:colId xmlns:a16="http://schemas.microsoft.com/office/drawing/2014/main" val="3660892291"/>
                    </a:ext>
                  </a:extLst>
                </a:gridCol>
                <a:gridCol w="282575">
                  <a:extLst>
                    <a:ext uri="{9D8B030D-6E8A-4147-A177-3AD203B41FA5}">
                      <a16:colId xmlns:a16="http://schemas.microsoft.com/office/drawing/2014/main" val="2647653220"/>
                    </a:ext>
                  </a:extLst>
                </a:gridCol>
                <a:gridCol w="280988">
                  <a:extLst>
                    <a:ext uri="{9D8B030D-6E8A-4147-A177-3AD203B41FA5}">
                      <a16:colId xmlns:a16="http://schemas.microsoft.com/office/drawing/2014/main" val="4007865748"/>
                    </a:ext>
                  </a:extLst>
                </a:gridCol>
                <a:gridCol w="282575">
                  <a:extLst>
                    <a:ext uri="{9D8B030D-6E8A-4147-A177-3AD203B41FA5}">
                      <a16:colId xmlns:a16="http://schemas.microsoft.com/office/drawing/2014/main" val="1778539628"/>
                    </a:ext>
                  </a:extLst>
                </a:gridCol>
                <a:gridCol w="280987">
                  <a:extLst>
                    <a:ext uri="{9D8B030D-6E8A-4147-A177-3AD203B41FA5}">
                      <a16:colId xmlns:a16="http://schemas.microsoft.com/office/drawing/2014/main" val="3961341178"/>
                    </a:ext>
                  </a:extLst>
                </a:gridCol>
                <a:gridCol w="282575">
                  <a:extLst>
                    <a:ext uri="{9D8B030D-6E8A-4147-A177-3AD203B41FA5}">
                      <a16:colId xmlns:a16="http://schemas.microsoft.com/office/drawing/2014/main" val="3673551707"/>
                    </a:ext>
                  </a:extLst>
                </a:gridCol>
                <a:gridCol w="282575">
                  <a:extLst>
                    <a:ext uri="{9D8B030D-6E8A-4147-A177-3AD203B41FA5}">
                      <a16:colId xmlns:a16="http://schemas.microsoft.com/office/drawing/2014/main" val="2450916188"/>
                    </a:ext>
                  </a:extLst>
                </a:gridCol>
                <a:gridCol w="280988">
                  <a:extLst>
                    <a:ext uri="{9D8B030D-6E8A-4147-A177-3AD203B41FA5}">
                      <a16:colId xmlns:a16="http://schemas.microsoft.com/office/drawing/2014/main" val="233449877"/>
                    </a:ext>
                  </a:extLst>
                </a:gridCol>
                <a:gridCol w="282575">
                  <a:extLst>
                    <a:ext uri="{9D8B030D-6E8A-4147-A177-3AD203B41FA5}">
                      <a16:colId xmlns:a16="http://schemas.microsoft.com/office/drawing/2014/main" val="3021434678"/>
                    </a:ext>
                  </a:extLst>
                </a:gridCol>
                <a:gridCol w="282575">
                  <a:extLst>
                    <a:ext uri="{9D8B030D-6E8A-4147-A177-3AD203B41FA5}">
                      <a16:colId xmlns:a16="http://schemas.microsoft.com/office/drawing/2014/main" val="3418054945"/>
                    </a:ext>
                  </a:extLst>
                </a:gridCol>
                <a:gridCol w="282575">
                  <a:extLst>
                    <a:ext uri="{9D8B030D-6E8A-4147-A177-3AD203B41FA5}">
                      <a16:colId xmlns:a16="http://schemas.microsoft.com/office/drawing/2014/main" val="3711254706"/>
                    </a:ext>
                  </a:extLst>
                </a:gridCol>
              </a:tblGrid>
              <a:tr h="160338">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0" i="0" u="none" strike="noStrike" cap="none" normalizeH="0" baseline="0">
                          <a:ln>
                            <a:noFill/>
                          </a:ln>
                          <a:solidFill>
                            <a:srgbClr val="FF00FF"/>
                          </a:solidFill>
                          <a:effectLst/>
                          <a:latin typeface="Tahoma" panose="020B0604030504040204" pitchFamily="34" charset="0"/>
                          <a:ea typeface="宋体" panose="02010600030101010101" pitchFamily="2" charset="-122"/>
                        </a:rPr>
                        <a:t>a</a:t>
                      </a:r>
                    </a:p>
                  </a:txBody>
                  <a:tcPr horzOverflow="overflow">
                    <a:lnL w="28575" cap="flat" cmpd="sng" algn="ctr">
                      <a:solidFill>
                        <a:srgbClr val="4D4D4D"/>
                      </a:solidFill>
                      <a:prstDash val="solid"/>
                      <a:miter lim="800000"/>
                      <a:headEnd type="none" w="med" len="med"/>
                      <a:tailEnd type="none" w="med" len="med"/>
                    </a:lnL>
                    <a:lnR w="12700"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0" i="0" u="none" strike="noStrike" cap="none" normalizeH="0" baseline="0">
                          <a:ln>
                            <a:noFill/>
                          </a:ln>
                          <a:solidFill>
                            <a:srgbClr val="FF00FF"/>
                          </a:solidFill>
                          <a:effectLst/>
                          <a:latin typeface="Tahoma" panose="020B0604030504040204" pitchFamily="34" charset="0"/>
                          <a:ea typeface="宋体" panose="02010600030101010101" pitchFamily="2" charset="-122"/>
                        </a:rPr>
                        <a:t>b</a:t>
                      </a:r>
                    </a:p>
                  </a:txBody>
                  <a:tcPr horzOverflow="overflow">
                    <a:lnL w="12700" cap="flat" cmpd="sng" algn="ctr">
                      <a:solidFill>
                        <a:srgbClr val="4D4D4D"/>
                      </a:solidFill>
                      <a:prstDash val="solid"/>
                      <a:miter lim="800000"/>
                      <a:headEnd type="none" w="med" len="med"/>
                      <a:tailEnd type="none" w="med" len="med"/>
                    </a:lnL>
                    <a:lnR w="12700"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0" i="0" u="none" strike="noStrike" cap="none" normalizeH="0" baseline="0">
                          <a:ln>
                            <a:noFill/>
                          </a:ln>
                          <a:solidFill>
                            <a:srgbClr val="FF00FF"/>
                          </a:solidFill>
                          <a:effectLst/>
                          <a:latin typeface="Tahoma" panose="020B0604030504040204" pitchFamily="34" charset="0"/>
                          <a:ea typeface="宋体" panose="02010600030101010101" pitchFamily="2" charset="-122"/>
                        </a:rPr>
                        <a:t>c</a:t>
                      </a:r>
                    </a:p>
                  </a:txBody>
                  <a:tcPr horzOverflow="overflow">
                    <a:lnL w="12700" cap="flat" cmpd="sng" algn="ctr">
                      <a:solidFill>
                        <a:srgbClr val="4D4D4D"/>
                      </a:solidFill>
                      <a:prstDash val="solid"/>
                      <a:miter lim="800000"/>
                      <a:headEnd type="none" w="med" len="med"/>
                      <a:tailEnd type="none" w="med" len="med"/>
                    </a:lnL>
                    <a:lnR w="12700"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0" i="0" u="none" strike="noStrike" cap="none" normalizeH="0" baseline="0">
                          <a:ln>
                            <a:noFill/>
                          </a:ln>
                          <a:solidFill>
                            <a:srgbClr val="FF00FF"/>
                          </a:solidFill>
                          <a:effectLst/>
                          <a:latin typeface="Tahoma" panose="020B0604030504040204" pitchFamily="34" charset="0"/>
                          <a:ea typeface="宋体" panose="02010600030101010101" pitchFamily="2" charset="-122"/>
                        </a:rPr>
                        <a:t>d</a:t>
                      </a:r>
                    </a:p>
                  </a:txBody>
                  <a:tcPr horzOverflow="overflow">
                    <a:lnL w="12700" cap="flat" cmpd="sng" algn="ctr">
                      <a:solidFill>
                        <a:srgbClr val="4D4D4D"/>
                      </a:solidFill>
                      <a:prstDash val="solid"/>
                      <a:miter lim="800000"/>
                      <a:headEnd type="none" w="med" len="med"/>
                      <a:tailEnd type="none" w="med" len="med"/>
                    </a:lnL>
                    <a:lnR w="12700"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0" i="0" u="none" strike="noStrike" cap="none" normalizeH="0" baseline="0">
                          <a:ln>
                            <a:noFill/>
                          </a:ln>
                          <a:solidFill>
                            <a:srgbClr val="FF00FF"/>
                          </a:solidFill>
                          <a:effectLst/>
                          <a:latin typeface="Tahoma" panose="020B0604030504040204" pitchFamily="34" charset="0"/>
                          <a:ea typeface="宋体" panose="02010600030101010101" pitchFamily="2" charset="-122"/>
                        </a:rPr>
                        <a:t>e</a:t>
                      </a:r>
                    </a:p>
                  </a:txBody>
                  <a:tcPr horzOverflow="overflow">
                    <a:lnL w="12700" cap="flat" cmpd="sng" algn="ctr">
                      <a:solidFill>
                        <a:srgbClr val="4D4D4D"/>
                      </a:solidFill>
                      <a:prstDash val="solid"/>
                      <a:miter lim="800000"/>
                      <a:headEnd type="none" w="med" len="med"/>
                      <a:tailEnd type="none" w="med" len="med"/>
                    </a:lnL>
                    <a:lnR w="12700"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0" i="0" u="none" strike="noStrike" cap="none" normalizeH="0" baseline="0">
                          <a:ln>
                            <a:noFill/>
                          </a:ln>
                          <a:solidFill>
                            <a:srgbClr val="FF00FF"/>
                          </a:solidFill>
                          <a:effectLst/>
                          <a:latin typeface="Tahoma" panose="020B0604030504040204" pitchFamily="34" charset="0"/>
                          <a:ea typeface="宋体" panose="02010600030101010101" pitchFamily="2" charset="-122"/>
                        </a:rPr>
                        <a:t>f</a:t>
                      </a:r>
                    </a:p>
                  </a:txBody>
                  <a:tcPr horzOverflow="overflow">
                    <a:lnL w="12700" cap="flat" cmpd="sng" algn="ctr">
                      <a:solidFill>
                        <a:srgbClr val="4D4D4D"/>
                      </a:solidFill>
                      <a:prstDash val="solid"/>
                      <a:miter lim="800000"/>
                      <a:headEnd type="none" w="med" len="med"/>
                      <a:tailEnd type="none" w="med" len="med"/>
                    </a:lnL>
                    <a:lnR w="12700"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0" i="0" u="none" strike="noStrike" cap="none" normalizeH="0" baseline="0">
                          <a:ln>
                            <a:noFill/>
                          </a:ln>
                          <a:solidFill>
                            <a:srgbClr val="FF00FF"/>
                          </a:solidFill>
                          <a:effectLst/>
                          <a:latin typeface="Tahoma" panose="020B0604030504040204" pitchFamily="34" charset="0"/>
                          <a:ea typeface="宋体" panose="02010600030101010101" pitchFamily="2" charset="-122"/>
                        </a:rPr>
                        <a:t>h</a:t>
                      </a:r>
                    </a:p>
                  </a:txBody>
                  <a:tcPr horzOverflow="overflow">
                    <a:lnL w="12700" cap="flat" cmpd="sng" algn="ctr">
                      <a:solidFill>
                        <a:srgbClr val="4D4D4D"/>
                      </a:solidFill>
                      <a:prstDash val="solid"/>
                      <a:miter lim="800000"/>
                      <a:headEnd type="none" w="med" len="med"/>
                      <a:tailEnd type="none" w="med" len="med"/>
                    </a:lnL>
                    <a:lnR w="12700"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0" i="0" u="none" strike="noStrike" cap="none" normalizeH="0" baseline="0">
                          <a:ln>
                            <a:noFill/>
                          </a:ln>
                          <a:solidFill>
                            <a:srgbClr val="FF00FF"/>
                          </a:solidFill>
                          <a:effectLst/>
                          <a:latin typeface="Tahoma" panose="020B0604030504040204" pitchFamily="34" charset="0"/>
                          <a:ea typeface="宋体" panose="02010600030101010101" pitchFamily="2" charset="-122"/>
                        </a:rPr>
                        <a:t>i</a:t>
                      </a:r>
                    </a:p>
                  </a:txBody>
                  <a:tcPr horzOverflow="overflow">
                    <a:lnL w="12700" cap="flat" cmpd="sng" algn="ctr">
                      <a:solidFill>
                        <a:srgbClr val="4D4D4D"/>
                      </a:solidFill>
                      <a:prstDash val="solid"/>
                      <a:miter lim="800000"/>
                      <a:headEnd type="none" w="med" len="med"/>
                      <a:tailEnd type="none" w="med" len="med"/>
                    </a:lnL>
                    <a:lnR w="12700"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0" i="0" u="none" strike="noStrike" cap="none" normalizeH="0" baseline="0">
                          <a:ln>
                            <a:noFill/>
                          </a:ln>
                          <a:solidFill>
                            <a:srgbClr val="FF00FF"/>
                          </a:solidFill>
                          <a:effectLst/>
                          <a:latin typeface="Tahoma" panose="020B0604030504040204" pitchFamily="34" charset="0"/>
                          <a:ea typeface="宋体" panose="02010600030101010101" pitchFamily="2" charset="-122"/>
                        </a:rPr>
                        <a:t>j</a:t>
                      </a:r>
                    </a:p>
                  </a:txBody>
                  <a:tcPr horzOverflow="overflow">
                    <a:lnL w="12700" cap="flat" cmpd="sng" algn="ctr">
                      <a:solidFill>
                        <a:srgbClr val="4D4D4D"/>
                      </a:solidFill>
                      <a:prstDash val="solid"/>
                      <a:miter lim="800000"/>
                      <a:headEnd type="none" w="med" len="med"/>
                      <a:tailEnd type="none" w="med" len="med"/>
                    </a:lnL>
                    <a:lnR w="12700"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0" i="0" u="none" strike="noStrike" cap="none" normalizeH="0" baseline="0">
                          <a:ln>
                            <a:noFill/>
                          </a:ln>
                          <a:solidFill>
                            <a:srgbClr val="FF00FF"/>
                          </a:solidFill>
                          <a:effectLst/>
                          <a:latin typeface="Tahoma" panose="020B0604030504040204" pitchFamily="34" charset="0"/>
                          <a:ea typeface="宋体" panose="02010600030101010101" pitchFamily="2" charset="-122"/>
                        </a:rPr>
                        <a:t>k</a:t>
                      </a:r>
                    </a:p>
                  </a:txBody>
                  <a:tcPr horzOverflow="overflow">
                    <a:lnL w="12700" cap="flat" cmpd="sng" algn="ctr">
                      <a:solidFill>
                        <a:srgbClr val="4D4D4D"/>
                      </a:solidFill>
                      <a:prstDash val="solid"/>
                      <a:miter lim="800000"/>
                      <a:headEnd type="none" w="med" len="med"/>
                      <a:tailEnd type="none" w="med" len="med"/>
                    </a:lnL>
                    <a:lnR w="12700"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0" i="0" u="none" strike="noStrike" cap="none" normalizeH="0" baseline="0">
                          <a:ln>
                            <a:noFill/>
                          </a:ln>
                          <a:solidFill>
                            <a:srgbClr val="FF00FF"/>
                          </a:solidFill>
                          <a:effectLst/>
                          <a:latin typeface="Tahoma" panose="020B0604030504040204" pitchFamily="34" charset="0"/>
                          <a:ea typeface="宋体" panose="02010600030101010101" pitchFamily="2" charset="-122"/>
                        </a:rPr>
                        <a:t>1</a:t>
                      </a:r>
                    </a:p>
                  </a:txBody>
                  <a:tcPr horzOverflow="overflow">
                    <a:lnL w="12700" cap="flat" cmpd="sng" algn="ctr">
                      <a:solidFill>
                        <a:srgbClr val="4D4D4D"/>
                      </a:solidFill>
                      <a:prstDash val="solid"/>
                      <a:miter lim="800000"/>
                      <a:headEnd type="none" w="med" len="med"/>
                      <a:tailEnd type="none" w="med" len="med"/>
                    </a:lnL>
                    <a:lnR w="12700"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0" i="0" u="none" strike="noStrike" cap="none" normalizeH="0" baseline="0">
                          <a:ln>
                            <a:noFill/>
                          </a:ln>
                          <a:solidFill>
                            <a:srgbClr val="FF00FF"/>
                          </a:solidFill>
                          <a:effectLst/>
                          <a:latin typeface="Tahoma" panose="020B0604030504040204" pitchFamily="34" charset="0"/>
                          <a:ea typeface="宋体" panose="02010600030101010101" pitchFamily="2" charset="-122"/>
                        </a:rPr>
                        <a:t>2</a:t>
                      </a:r>
                    </a:p>
                  </a:txBody>
                  <a:tcPr horzOverflow="overflow">
                    <a:lnL w="12700" cap="flat" cmpd="sng" algn="ctr">
                      <a:solidFill>
                        <a:srgbClr val="4D4D4D"/>
                      </a:solidFill>
                      <a:prstDash val="solid"/>
                      <a:miter lim="800000"/>
                      <a:headEnd type="none" w="med" len="med"/>
                      <a:tailEnd type="none" w="med" len="med"/>
                    </a:lnL>
                    <a:lnR w="12700"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0" i="0" u="none" strike="noStrike" cap="none" normalizeH="0" baseline="0">
                          <a:ln>
                            <a:noFill/>
                          </a:ln>
                          <a:solidFill>
                            <a:srgbClr val="FF3300"/>
                          </a:solidFill>
                          <a:effectLst/>
                          <a:latin typeface="Tahoma" panose="020B0604030504040204" pitchFamily="34" charset="0"/>
                          <a:ea typeface="宋体" panose="02010600030101010101" pitchFamily="2" charset="-122"/>
                        </a:rPr>
                        <a:t>0</a:t>
                      </a:r>
                    </a:p>
                  </a:txBody>
                  <a:tcPr horzOverflow="overflow">
                    <a:lnL w="12700" cap="flat" cmpd="sng" algn="ctr">
                      <a:solidFill>
                        <a:srgbClr val="4D4D4D"/>
                      </a:solidFill>
                      <a:prstDash val="solid"/>
                      <a:miter lim="800000"/>
                      <a:headEnd type="none" w="med" len="med"/>
                      <a:tailEnd type="none" w="med" len="med"/>
                    </a:lnL>
                    <a:lnR w="28575"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618283433"/>
                  </a:ext>
                </a:extLst>
              </a:tr>
            </a:tbl>
          </a:graphicData>
        </a:graphic>
      </p:graphicFrame>
      <p:sp>
        <p:nvSpPr>
          <p:cNvPr id="172083" name="Text Box 51">
            <a:extLst>
              <a:ext uri="{FF2B5EF4-FFF2-40B4-BE49-F238E27FC236}">
                <a16:creationId xmlns:a16="http://schemas.microsoft.com/office/drawing/2014/main" id="{CE587946-72EC-4B5B-9204-511BA91CD0B3}"/>
              </a:ext>
            </a:extLst>
          </p:cNvPr>
          <p:cNvSpPr txBox="1">
            <a:spLocks noChangeArrowheads="1"/>
          </p:cNvSpPr>
          <p:nvPr/>
        </p:nvSpPr>
        <p:spPr bwMode="auto">
          <a:xfrm>
            <a:off x="4446588" y="5035550"/>
            <a:ext cx="504825" cy="396875"/>
          </a:xfrm>
          <a:prstGeom prst="rect">
            <a:avLst/>
          </a:prstGeom>
          <a:noFill/>
          <a:ln w="9525">
            <a:noFill/>
            <a:miter lim="800000"/>
            <a:headEnd/>
            <a:tailEnd/>
          </a:ln>
          <a:effectLst/>
        </p:spPr>
        <p:txBody>
          <a:bodyPr>
            <a:spAutoFit/>
          </a:bodyPr>
          <a:lstStyle/>
          <a:p>
            <a:pPr algn="ctr">
              <a:spcBef>
                <a:spcPct val="50000"/>
              </a:spcBef>
              <a:defRPr/>
            </a:pPr>
            <a:r>
              <a:rPr lang="en-US" altLang="zh-CN" sz="2000" b="1">
                <a:solidFill>
                  <a:schemeClr val="tx2"/>
                </a:solidFill>
                <a:effectLst>
                  <a:outerShdw blurRad="38100" dist="38100" dir="2700000" algn="tl">
                    <a:srgbClr val="C0C0C0"/>
                  </a:outerShdw>
                </a:effectLst>
              </a:rPr>
              <a:t>s1</a:t>
            </a:r>
          </a:p>
        </p:txBody>
      </p:sp>
      <p:graphicFrame>
        <p:nvGraphicFramePr>
          <p:cNvPr id="172154" name="Group 122">
            <a:extLst>
              <a:ext uri="{FF2B5EF4-FFF2-40B4-BE49-F238E27FC236}">
                <a16:creationId xmlns:a16="http://schemas.microsoft.com/office/drawing/2014/main" id="{DEACB727-9363-42A2-8578-826D8688E146}"/>
              </a:ext>
            </a:extLst>
          </p:cNvPr>
          <p:cNvGraphicFramePr>
            <a:graphicFrameLocks noGrp="1"/>
          </p:cNvGraphicFramePr>
          <p:nvPr/>
        </p:nvGraphicFramePr>
        <p:xfrm>
          <a:off x="4870450" y="5727700"/>
          <a:ext cx="1692275" cy="365125"/>
        </p:xfrm>
        <a:graphic>
          <a:graphicData uri="http://schemas.openxmlformats.org/drawingml/2006/table">
            <a:tbl>
              <a:tblPr/>
              <a:tblGrid>
                <a:gridCol w="282575">
                  <a:extLst>
                    <a:ext uri="{9D8B030D-6E8A-4147-A177-3AD203B41FA5}">
                      <a16:colId xmlns:a16="http://schemas.microsoft.com/office/drawing/2014/main" val="7416503"/>
                    </a:ext>
                  </a:extLst>
                </a:gridCol>
                <a:gridCol w="280988">
                  <a:extLst>
                    <a:ext uri="{9D8B030D-6E8A-4147-A177-3AD203B41FA5}">
                      <a16:colId xmlns:a16="http://schemas.microsoft.com/office/drawing/2014/main" val="1579713760"/>
                    </a:ext>
                  </a:extLst>
                </a:gridCol>
                <a:gridCol w="282575">
                  <a:extLst>
                    <a:ext uri="{9D8B030D-6E8A-4147-A177-3AD203B41FA5}">
                      <a16:colId xmlns:a16="http://schemas.microsoft.com/office/drawing/2014/main" val="1585966640"/>
                    </a:ext>
                  </a:extLst>
                </a:gridCol>
                <a:gridCol w="282575">
                  <a:extLst>
                    <a:ext uri="{9D8B030D-6E8A-4147-A177-3AD203B41FA5}">
                      <a16:colId xmlns:a16="http://schemas.microsoft.com/office/drawing/2014/main" val="3036896697"/>
                    </a:ext>
                  </a:extLst>
                </a:gridCol>
                <a:gridCol w="280987">
                  <a:extLst>
                    <a:ext uri="{9D8B030D-6E8A-4147-A177-3AD203B41FA5}">
                      <a16:colId xmlns:a16="http://schemas.microsoft.com/office/drawing/2014/main" val="1595113076"/>
                    </a:ext>
                  </a:extLst>
                </a:gridCol>
                <a:gridCol w="282575">
                  <a:extLst>
                    <a:ext uri="{9D8B030D-6E8A-4147-A177-3AD203B41FA5}">
                      <a16:colId xmlns:a16="http://schemas.microsoft.com/office/drawing/2014/main" val="3710491488"/>
                    </a:ext>
                  </a:extLst>
                </a:gridCol>
              </a:tblGrid>
              <a:tr h="160338">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0" i="0" u="none" strike="noStrike" cap="none" normalizeH="0" baseline="0">
                          <a:ln>
                            <a:noFill/>
                          </a:ln>
                          <a:solidFill>
                            <a:srgbClr val="FF00FF"/>
                          </a:solidFill>
                          <a:effectLst/>
                          <a:latin typeface="Tahoma" panose="020B0604030504040204" pitchFamily="34" charset="0"/>
                          <a:ea typeface="宋体" panose="02010600030101010101" pitchFamily="2" charset="-122"/>
                        </a:rPr>
                        <a:t>f</a:t>
                      </a:r>
                    </a:p>
                  </a:txBody>
                  <a:tcPr horzOverflow="overflow">
                    <a:lnL w="28575" cap="flat" cmpd="sng" algn="ctr">
                      <a:solidFill>
                        <a:srgbClr val="4D4D4D"/>
                      </a:solidFill>
                      <a:prstDash val="solid"/>
                      <a:miter lim="800000"/>
                      <a:headEnd type="none" w="med" len="med"/>
                      <a:tailEnd type="none" w="med" len="med"/>
                    </a:lnL>
                    <a:lnR w="12700"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0" i="0" u="none" strike="noStrike" cap="none" normalizeH="0" baseline="0">
                          <a:ln>
                            <a:noFill/>
                          </a:ln>
                          <a:solidFill>
                            <a:srgbClr val="FF00FF"/>
                          </a:solidFill>
                          <a:effectLst/>
                          <a:latin typeface="Tahoma" panose="020B0604030504040204" pitchFamily="34" charset="0"/>
                          <a:ea typeface="宋体" panose="02010600030101010101" pitchFamily="2" charset="-122"/>
                        </a:rPr>
                        <a:t>h</a:t>
                      </a:r>
                    </a:p>
                  </a:txBody>
                  <a:tcPr horzOverflow="overflow">
                    <a:lnL w="12700" cap="flat" cmpd="sng" algn="ctr">
                      <a:solidFill>
                        <a:srgbClr val="4D4D4D"/>
                      </a:solidFill>
                      <a:prstDash val="solid"/>
                      <a:miter lim="800000"/>
                      <a:headEnd type="none" w="med" len="med"/>
                      <a:tailEnd type="none" w="med" len="med"/>
                    </a:lnL>
                    <a:lnR w="12700"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0" i="0" u="none" strike="noStrike" cap="none" normalizeH="0" baseline="0">
                          <a:ln>
                            <a:noFill/>
                          </a:ln>
                          <a:solidFill>
                            <a:srgbClr val="FF00FF"/>
                          </a:solidFill>
                          <a:effectLst/>
                          <a:latin typeface="Tahoma" panose="020B0604030504040204" pitchFamily="34" charset="0"/>
                          <a:ea typeface="宋体" panose="02010600030101010101" pitchFamily="2" charset="-122"/>
                        </a:rPr>
                        <a:t>i</a:t>
                      </a:r>
                    </a:p>
                  </a:txBody>
                  <a:tcPr horzOverflow="overflow">
                    <a:lnL w="12700" cap="flat" cmpd="sng" algn="ctr">
                      <a:solidFill>
                        <a:srgbClr val="4D4D4D"/>
                      </a:solidFill>
                      <a:prstDash val="solid"/>
                      <a:miter lim="800000"/>
                      <a:headEnd type="none" w="med" len="med"/>
                      <a:tailEnd type="none" w="med" len="med"/>
                    </a:lnL>
                    <a:lnR w="12700"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0" i="0" u="none" strike="noStrike" cap="none" normalizeH="0" baseline="0">
                          <a:ln>
                            <a:noFill/>
                          </a:ln>
                          <a:solidFill>
                            <a:srgbClr val="FF00FF"/>
                          </a:solidFill>
                          <a:effectLst/>
                          <a:latin typeface="Tahoma" panose="020B0604030504040204" pitchFamily="34" charset="0"/>
                          <a:ea typeface="宋体" panose="02010600030101010101" pitchFamily="2" charset="-122"/>
                        </a:rPr>
                        <a:t>j</a:t>
                      </a:r>
                    </a:p>
                  </a:txBody>
                  <a:tcPr horzOverflow="overflow">
                    <a:lnL w="12700" cap="flat" cmpd="sng" algn="ctr">
                      <a:solidFill>
                        <a:srgbClr val="4D4D4D"/>
                      </a:solidFill>
                      <a:prstDash val="solid"/>
                      <a:miter lim="800000"/>
                      <a:headEnd type="none" w="med" len="med"/>
                      <a:tailEnd type="none" w="med" len="med"/>
                    </a:lnL>
                    <a:lnR w="12700"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0" i="0" u="none" strike="noStrike" cap="none" normalizeH="0" baseline="0">
                          <a:ln>
                            <a:noFill/>
                          </a:ln>
                          <a:solidFill>
                            <a:srgbClr val="FF00FF"/>
                          </a:solidFill>
                          <a:effectLst/>
                          <a:latin typeface="Tahoma" panose="020B0604030504040204" pitchFamily="34" charset="0"/>
                          <a:ea typeface="宋体" panose="02010600030101010101" pitchFamily="2" charset="-122"/>
                        </a:rPr>
                        <a:t>k</a:t>
                      </a:r>
                    </a:p>
                  </a:txBody>
                  <a:tcPr horzOverflow="overflow">
                    <a:lnL w="12700" cap="flat" cmpd="sng" algn="ctr">
                      <a:solidFill>
                        <a:srgbClr val="4D4D4D"/>
                      </a:solidFill>
                      <a:prstDash val="solid"/>
                      <a:miter lim="800000"/>
                      <a:headEnd type="none" w="med" len="med"/>
                      <a:tailEnd type="none" w="med" len="med"/>
                    </a:lnL>
                    <a:lnR w="12700"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0" i="0" u="none" strike="noStrike" cap="none" normalizeH="0" baseline="0">
                          <a:ln>
                            <a:noFill/>
                          </a:ln>
                          <a:solidFill>
                            <a:srgbClr val="FF3300"/>
                          </a:solidFill>
                          <a:effectLst/>
                          <a:latin typeface="Tahoma" panose="020B0604030504040204" pitchFamily="34" charset="0"/>
                          <a:ea typeface="宋体" panose="02010600030101010101" pitchFamily="2" charset="-122"/>
                        </a:rPr>
                        <a:t>0</a:t>
                      </a:r>
                    </a:p>
                  </a:txBody>
                  <a:tcPr horzOverflow="overflow">
                    <a:lnL w="12700" cap="flat" cmpd="sng" algn="ctr">
                      <a:solidFill>
                        <a:srgbClr val="4D4D4D"/>
                      </a:solidFill>
                      <a:prstDash val="solid"/>
                      <a:miter lim="800000"/>
                      <a:headEnd type="none" w="med" len="med"/>
                      <a:tailEnd type="none" w="med" len="med"/>
                    </a:lnL>
                    <a:lnR w="28575"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857333748"/>
                  </a:ext>
                </a:extLst>
              </a:tr>
            </a:tbl>
          </a:graphicData>
        </a:graphic>
      </p:graphicFrame>
      <p:sp>
        <p:nvSpPr>
          <p:cNvPr id="172152" name="Text Box 120">
            <a:extLst>
              <a:ext uri="{FF2B5EF4-FFF2-40B4-BE49-F238E27FC236}">
                <a16:creationId xmlns:a16="http://schemas.microsoft.com/office/drawing/2014/main" id="{18B287F5-12D9-49DC-A5FA-CAEDAB18E91A}"/>
              </a:ext>
            </a:extLst>
          </p:cNvPr>
          <p:cNvSpPr txBox="1">
            <a:spLocks noChangeArrowheads="1"/>
          </p:cNvSpPr>
          <p:nvPr/>
        </p:nvSpPr>
        <p:spPr bwMode="auto">
          <a:xfrm>
            <a:off x="4427538" y="5608638"/>
            <a:ext cx="504825" cy="396875"/>
          </a:xfrm>
          <a:prstGeom prst="rect">
            <a:avLst/>
          </a:prstGeom>
          <a:noFill/>
          <a:ln w="9525">
            <a:noFill/>
            <a:miter lim="800000"/>
            <a:headEnd/>
            <a:tailEnd/>
          </a:ln>
          <a:effectLst/>
        </p:spPr>
        <p:txBody>
          <a:bodyPr>
            <a:spAutoFit/>
          </a:bodyPr>
          <a:lstStyle/>
          <a:p>
            <a:pPr algn="ctr">
              <a:spcBef>
                <a:spcPct val="50000"/>
              </a:spcBef>
              <a:defRPr/>
            </a:pPr>
            <a:r>
              <a:rPr lang="en-US" altLang="zh-CN" sz="2000" b="1">
                <a:solidFill>
                  <a:schemeClr val="tx2"/>
                </a:solidFill>
                <a:effectLst>
                  <a:outerShdw blurRad="38100" dist="38100" dir="2700000" algn="tl">
                    <a:srgbClr val="C0C0C0"/>
                  </a:outerShdw>
                </a:effectLst>
              </a:rPr>
              <a:t>s2</a:t>
            </a:r>
          </a:p>
        </p:txBody>
      </p:sp>
      <p:grpSp>
        <p:nvGrpSpPr>
          <p:cNvPr id="4" name="Group 132">
            <a:extLst>
              <a:ext uri="{FF2B5EF4-FFF2-40B4-BE49-F238E27FC236}">
                <a16:creationId xmlns:a16="http://schemas.microsoft.com/office/drawing/2014/main" id="{CD5B30B9-576E-4986-9610-A534F3410003}"/>
              </a:ext>
            </a:extLst>
          </p:cNvPr>
          <p:cNvGrpSpPr>
            <a:grpSpLocks/>
          </p:cNvGrpSpPr>
          <p:nvPr/>
        </p:nvGrpSpPr>
        <p:grpSpPr bwMode="auto">
          <a:xfrm>
            <a:off x="4418013" y="3924300"/>
            <a:ext cx="3816350" cy="433388"/>
            <a:chOff x="2789" y="2205"/>
            <a:chExt cx="2404" cy="273"/>
          </a:xfrm>
        </p:grpSpPr>
        <p:sp>
          <p:nvSpPr>
            <p:cNvPr id="41035" name="Rectangle 124">
              <a:extLst>
                <a:ext uri="{FF2B5EF4-FFF2-40B4-BE49-F238E27FC236}">
                  <a16:creationId xmlns:a16="http://schemas.microsoft.com/office/drawing/2014/main" id="{AC296E16-6ACC-4660-89EF-62BAF13F6696}"/>
                </a:ext>
              </a:extLst>
            </p:cNvPr>
            <p:cNvSpPr>
              <a:spLocks noChangeArrowheads="1"/>
            </p:cNvSpPr>
            <p:nvPr/>
          </p:nvSpPr>
          <p:spPr bwMode="auto">
            <a:xfrm>
              <a:off x="3062" y="2296"/>
              <a:ext cx="272" cy="182"/>
            </a:xfrm>
            <a:prstGeom prst="rect">
              <a:avLst/>
            </a:prstGeom>
            <a:noFill/>
            <a:ln w="28575">
              <a:solidFill>
                <a:srgbClr val="3333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41036" name="Rectangle 125">
              <a:extLst>
                <a:ext uri="{FF2B5EF4-FFF2-40B4-BE49-F238E27FC236}">
                  <a16:creationId xmlns:a16="http://schemas.microsoft.com/office/drawing/2014/main" id="{FB4FCA37-1323-4C35-8E2A-5B688307E7CE}"/>
                </a:ext>
              </a:extLst>
            </p:cNvPr>
            <p:cNvSpPr>
              <a:spLocks noChangeArrowheads="1"/>
            </p:cNvSpPr>
            <p:nvPr/>
          </p:nvSpPr>
          <p:spPr bwMode="auto">
            <a:xfrm>
              <a:off x="3651" y="2296"/>
              <a:ext cx="272" cy="182"/>
            </a:xfrm>
            <a:prstGeom prst="rect">
              <a:avLst/>
            </a:prstGeom>
            <a:noFill/>
            <a:ln w="28575">
              <a:solidFill>
                <a:srgbClr val="3333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72158" name="Text Box 126">
              <a:extLst>
                <a:ext uri="{FF2B5EF4-FFF2-40B4-BE49-F238E27FC236}">
                  <a16:creationId xmlns:a16="http://schemas.microsoft.com/office/drawing/2014/main" id="{A8966FC3-08CB-45D9-B1BA-1A397928BA97}"/>
                </a:ext>
              </a:extLst>
            </p:cNvPr>
            <p:cNvSpPr txBox="1">
              <a:spLocks noChangeArrowheads="1"/>
            </p:cNvSpPr>
            <p:nvPr/>
          </p:nvSpPr>
          <p:spPr bwMode="auto">
            <a:xfrm>
              <a:off x="2789" y="2205"/>
              <a:ext cx="318" cy="250"/>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2000" b="1">
                  <a:solidFill>
                    <a:schemeClr val="tx2"/>
                  </a:solidFill>
                  <a:effectLst>
                    <a:outerShdw blurRad="38100" dist="38100" dir="2700000" algn="tl">
                      <a:srgbClr val="C0C0C0"/>
                    </a:outerShdw>
                  </a:effectLst>
                </a:rPr>
                <a:t>s</a:t>
              </a:r>
            </a:p>
          </p:txBody>
        </p:sp>
        <p:sp>
          <p:nvSpPr>
            <p:cNvPr id="172159" name="Text Box 127">
              <a:extLst>
                <a:ext uri="{FF2B5EF4-FFF2-40B4-BE49-F238E27FC236}">
                  <a16:creationId xmlns:a16="http://schemas.microsoft.com/office/drawing/2014/main" id="{75F06747-1F35-41E5-8B40-8E6A405BC74B}"/>
                </a:ext>
              </a:extLst>
            </p:cNvPr>
            <p:cNvSpPr txBox="1">
              <a:spLocks noChangeArrowheads="1"/>
            </p:cNvSpPr>
            <p:nvPr/>
          </p:nvSpPr>
          <p:spPr bwMode="auto">
            <a:xfrm>
              <a:off x="3417" y="2223"/>
              <a:ext cx="318" cy="250"/>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2000" b="1">
                  <a:solidFill>
                    <a:schemeClr val="tx2"/>
                  </a:solidFill>
                  <a:effectLst>
                    <a:outerShdw blurRad="38100" dist="38100" dir="2700000" algn="tl">
                      <a:srgbClr val="C0C0C0"/>
                    </a:outerShdw>
                  </a:effectLst>
                </a:rPr>
                <a:t>t</a:t>
              </a:r>
            </a:p>
          </p:txBody>
        </p:sp>
        <p:sp>
          <p:nvSpPr>
            <p:cNvPr id="41039" name="Rectangle 128">
              <a:extLst>
                <a:ext uri="{FF2B5EF4-FFF2-40B4-BE49-F238E27FC236}">
                  <a16:creationId xmlns:a16="http://schemas.microsoft.com/office/drawing/2014/main" id="{DDAF620D-3FB7-4485-8925-714A7A82EC29}"/>
                </a:ext>
              </a:extLst>
            </p:cNvPr>
            <p:cNvSpPr>
              <a:spLocks noChangeArrowheads="1"/>
            </p:cNvSpPr>
            <p:nvPr/>
          </p:nvSpPr>
          <p:spPr bwMode="auto">
            <a:xfrm>
              <a:off x="4332" y="2296"/>
              <a:ext cx="272" cy="182"/>
            </a:xfrm>
            <a:prstGeom prst="rect">
              <a:avLst/>
            </a:prstGeom>
            <a:noFill/>
            <a:ln w="28575">
              <a:solidFill>
                <a:srgbClr val="3333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41040" name="Rectangle 129">
              <a:extLst>
                <a:ext uri="{FF2B5EF4-FFF2-40B4-BE49-F238E27FC236}">
                  <a16:creationId xmlns:a16="http://schemas.microsoft.com/office/drawing/2014/main" id="{64148C6A-D46F-4C8F-86DD-54A5A9810633}"/>
                </a:ext>
              </a:extLst>
            </p:cNvPr>
            <p:cNvSpPr>
              <a:spLocks noChangeArrowheads="1"/>
            </p:cNvSpPr>
            <p:nvPr/>
          </p:nvSpPr>
          <p:spPr bwMode="auto">
            <a:xfrm>
              <a:off x="4921" y="2296"/>
              <a:ext cx="272" cy="182"/>
            </a:xfrm>
            <a:prstGeom prst="rect">
              <a:avLst/>
            </a:prstGeom>
            <a:noFill/>
            <a:ln w="28575">
              <a:solidFill>
                <a:srgbClr val="3333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72162" name="Text Box 130">
              <a:extLst>
                <a:ext uri="{FF2B5EF4-FFF2-40B4-BE49-F238E27FC236}">
                  <a16:creationId xmlns:a16="http://schemas.microsoft.com/office/drawing/2014/main" id="{856E2F72-4158-48DD-9823-57B4A7CD9FE5}"/>
                </a:ext>
              </a:extLst>
            </p:cNvPr>
            <p:cNvSpPr txBox="1">
              <a:spLocks noChangeArrowheads="1"/>
            </p:cNvSpPr>
            <p:nvPr/>
          </p:nvSpPr>
          <p:spPr bwMode="auto">
            <a:xfrm>
              <a:off x="4059" y="2205"/>
              <a:ext cx="318" cy="250"/>
            </a:xfrm>
            <a:prstGeom prst="rect">
              <a:avLst/>
            </a:prstGeom>
            <a:noFill/>
            <a:ln w="9525">
              <a:noFill/>
              <a:miter lim="800000"/>
              <a:headEnd/>
              <a:tailEnd/>
            </a:ln>
            <a:effectLst/>
          </p:spPr>
          <p:txBody>
            <a:bodyPr>
              <a:spAutoFit/>
            </a:bodyPr>
            <a:lstStyle/>
            <a:p>
              <a:pPr algn="ctr">
                <a:spcBef>
                  <a:spcPct val="50000"/>
                </a:spcBef>
                <a:defRPr/>
              </a:pPr>
              <a:r>
                <a:rPr lang="en-US" altLang="zh-CN" sz="2000" b="1">
                  <a:solidFill>
                    <a:schemeClr val="tx2"/>
                  </a:solidFill>
                  <a:effectLst>
                    <a:outerShdw blurRad="38100" dist="38100" dir="2700000" algn="tl">
                      <a:srgbClr val="C0C0C0"/>
                    </a:outerShdw>
                  </a:effectLst>
                </a:rPr>
                <a:t>ps</a:t>
              </a:r>
            </a:p>
          </p:txBody>
        </p:sp>
        <p:sp>
          <p:nvSpPr>
            <p:cNvPr id="172163" name="Text Box 131">
              <a:extLst>
                <a:ext uri="{FF2B5EF4-FFF2-40B4-BE49-F238E27FC236}">
                  <a16:creationId xmlns:a16="http://schemas.microsoft.com/office/drawing/2014/main" id="{960A43C9-C1BA-4AB6-9C0F-06B8C08E9A20}"/>
                </a:ext>
              </a:extLst>
            </p:cNvPr>
            <p:cNvSpPr txBox="1">
              <a:spLocks noChangeArrowheads="1"/>
            </p:cNvSpPr>
            <p:nvPr/>
          </p:nvSpPr>
          <p:spPr bwMode="auto">
            <a:xfrm>
              <a:off x="4657" y="2223"/>
              <a:ext cx="318" cy="250"/>
            </a:xfrm>
            <a:prstGeom prst="rect">
              <a:avLst/>
            </a:prstGeom>
            <a:noFill/>
            <a:ln w="9525">
              <a:noFill/>
              <a:miter lim="800000"/>
              <a:headEnd/>
              <a:tailEnd/>
            </a:ln>
            <a:effectLst/>
          </p:spPr>
          <p:txBody>
            <a:bodyPr>
              <a:spAutoFit/>
            </a:bodyPr>
            <a:lstStyle/>
            <a:p>
              <a:pPr algn="ctr">
                <a:spcBef>
                  <a:spcPct val="50000"/>
                </a:spcBef>
                <a:defRPr/>
              </a:pPr>
              <a:r>
                <a:rPr lang="en-US" altLang="zh-CN" sz="2000" b="1">
                  <a:solidFill>
                    <a:schemeClr val="tx2"/>
                  </a:solidFill>
                  <a:effectLst>
                    <a:outerShdw blurRad="38100" dist="38100" dir="2700000" algn="tl">
                      <a:srgbClr val="C0C0C0"/>
                    </a:outerShdw>
                  </a:effectLst>
                </a:rPr>
                <a:t>pt</a:t>
              </a:r>
            </a:p>
          </p:txBody>
        </p:sp>
      </p:grpSp>
      <p:sp>
        <p:nvSpPr>
          <p:cNvPr id="172165" name="Text Box 133">
            <a:extLst>
              <a:ext uri="{FF2B5EF4-FFF2-40B4-BE49-F238E27FC236}">
                <a16:creationId xmlns:a16="http://schemas.microsoft.com/office/drawing/2014/main" id="{848F8FC3-9FF9-492C-89F8-41DA7E1466E6}"/>
              </a:ext>
            </a:extLst>
          </p:cNvPr>
          <p:cNvSpPr txBox="1">
            <a:spLocks noChangeArrowheads="1"/>
          </p:cNvSpPr>
          <p:nvPr/>
        </p:nvSpPr>
        <p:spPr bwMode="auto">
          <a:xfrm>
            <a:off x="6208713" y="5715000"/>
            <a:ext cx="2873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1800">
                <a:solidFill>
                  <a:srgbClr val="FF3300"/>
                </a:solidFill>
              </a:rPr>
              <a:t>\</a:t>
            </a:r>
          </a:p>
        </p:txBody>
      </p:sp>
      <p:sp>
        <p:nvSpPr>
          <p:cNvPr id="172166" name="Text Box 134">
            <a:extLst>
              <a:ext uri="{FF2B5EF4-FFF2-40B4-BE49-F238E27FC236}">
                <a16:creationId xmlns:a16="http://schemas.microsoft.com/office/drawing/2014/main" id="{A32A3481-C080-4971-8488-1B4F56066ACC}"/>
              </a:ext>
            </a:extLst>
          </p:cNvPr>
          <p:cNvSpPr txBox="1">
            <a:spLocks noChangeArrowheads="1"/>
          </p:cNvSpPr>
          <p:nvPr/>
        </p:nvSpPr>
        <p:spPr bwMode="auto">
          <a:xfrm>
            <a:off x="8207375" y="5148263"/>
            <a:ext cx="2873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1800">
                <a:solidFill>
                  <a:srgbClr val="FF3300"/>
                </a:solidFill>
              </a:rPr>
              <a:t>\</a:t>
            </a:r>
          </a:p>
        </p:txBody>
      </p:sp>
      <p:sp>
        <p:nvSpPr>
          <p:cNvPr id="172171" name="Freeform 139">
            <a:extLst>
              <a:ext uri="{FF2B5EF4-FFF2-40B4-BE49-F238E27FC236}">
                <a16:creationId xmlns:a16="http://schemas.microsoft.com/office/drawing/2014/main" id="{A317F711-B34E-4BE0-B376-ADDFB175B6D8}"/>
              </a:ext>
            </a:extLst>
          </p:cNvPr>
          <p:cNvSpPr>
            <a:spLocks/>
          </p:cNvSpPr>
          <p:nvPr/>
        </p:nvSpPr>
        <p:spPr bwMode="auto">
          <a:xfrm>
            <a:off x="4933950" y="4221163"/>
            <a:ext cx="669925" cy="893762"/>
          </a:xfrm>
          <a:custGeom>
            <a:avLst/>
            <a:gdLst>
              <a:gd name="T0" fmla="*/ 2147483647 w 422"/>
              <a:gd name="T1" fmla="*/ 0 h 563"/>
              <a:gd name="T2" fmla="*/ 2147483647 w 422"/>
              <a:gd name="T3" fmla="*/ 2147483647 h 563"/>
              <a:gd name="T4" fmla="*/ 0 w 422"/>
              <a:gd name="T5" fmla="*/ 2147483647 h 563"/>
              <a:gd name="T6" fmla="*/ 0 60000 65536"/>
              <a:gd name="T7" fmla="*/ 0 60000 65536"/>
              <a:gd name="T8" fmla="*/ 0 60000 65536"/>
              <a:gd name="T9" fmla="*/ 0 w 422"/>
              <a:gd name="T10" fmla="*/ 0 h 563"/>
              <a:gd name="T11" fmla="*/ 422 w 422"/>
              <a:gd name="T12" fmla="*/ 563 h 563"/>
            </a:gdLst>
            <a:ahLst/>
            <a:cxnLst>
              <a:cxn ang="T6">
                <a:pos x="T0" y="T1"/>
              </a:cxn>
              <a:cxn ang="T7">
                <a:pos x="T2" y="T3"/>
              </a:cxn>
              <a:cxn ang="T8">
                <a:pos x="T4" y="T5"/>
              </a:cxn>
            </a:cxnLst>
            <a:rect l="T9" t="T10" r="T11" b="T12"/>
            <a:pathLst>
              <a:path w="422" h="563">
                <a:moveTo>
                  <a:pt x="90" y="0"/>
                </a:moveTo>
                <a:cubicBezTo>
                  <a:pt x="256" y="89"/>
                  <a:pt x="422" y="178"/>
                  <a:pt x="407" y="272"/>
                </a:cubicBezTo>
                <a:cubicBezTo>
                  <a:pt x="392" y="366"/>
                  <a:pt x="196" y="464"/>
                  <a:pt x="0" y="563"/>
                </a:cubicBezTo>
              </a:path>
            </a:pathLst>
          </a:custGeom>
          <a:noFill/>
          <a:ln w="25400" cap="flat" cmpd="sng">
            <a:solidFill>
              <a:srgbClr val="993300"/>
            </a:solidFill>
            <a:prstDash val="solid"/>
            <a:miter lim="800000"/>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72172" name="Freeform 140">
            <a:extLst>
              <a:ext uri="{FF2B5EF4-FFF2-40B4-BE49-F238E27FC236}">
                <a16:creationId xmlns:a16="http://schemas.microsoft.com/office/drawing/2014/main" id="{78DC9F31-256B-4F14-9878-B1E7008804A4}"/>
              </a:ext>
            </a:extLst>
          </p:cNvPr>
          <p:cNvSpPr>
            <a:spLocks/>
          </p:cNvSpPr>
          <p:nvPr/>
        </p:nvSpPr>
        <p:spPr bwMode="auto">
          <a:xfrm>
            <a:off x="3922713" y="3632200"/>
            <a:ext cx="2125662" cy="2101850"/>
          </a:xfrm>
          <a:custGeom>
            <a:avLst/>
            <a:gdLst>
              <a:gd name="T0" fmla="*/ 2147483647 w 1339"/>
              <a:gd name="T1" fmla="*/ 2147483647 h 1324"/>
              <a:gd name="T2" fmla="*/ 2147483647 w 1339"/>
              <a:gd name="T3" fmla="*/ 2147483647 h 1324"/>
              <a:gd name="T4" fmla="*/ 2147483647 w 1339"/>
              <a:gd name="T5" fmla="*/ 2147483647 h 1324"/>
              <a:gd name="T6" fmla="*/ 2147483647 w 1339"/>
              <a:gd name="T7" fmla="*/ 2147483647 h 1324"/>
              <a:gd name="T8" fmla="*/ 0 60000 65536"/>
              <a:gd name="T9" fmla="*/ 0 60000 65536"/>
              <a:gd name="T10" fmla="*/ 0 60000 65536"/>
              <a:gd name="T11" fmla="*/ 0 60000 65536"/>
              <a:gd name="T12" fmla="*/ 0 w 1339"/>
              <a:gd name="T13" fmla="*/ 0 h 1324"/>
              <a:gd name="T14" fmla="*/ 1339 w 1339"/>
              <a:gd name="T15" fmla="*/ 1324 h 1324"/>
            </a:gdLst>
            <a:ahLst/>
            <a:cxnLst>
              <a:cxn ang="T8">
                <a:pos x="T0" y="T1"/>
              </a:cxn>
              <a:cxn ang="T9">
                <a:pos x="T2" y="T3"/>
              </a:cxn>
              <a:cxn ang="T10">
                <a:pos x="T4" y="T5"/>
              </a:cxn>
              <a:cxn ang="T11">
                <a:pos x="T6" y="T7"/>
              </a:cxn>
            </a:cxnLst>
            <a:rect l="T12" t="T13" r="T14" b="T15"/>
            <a:pathLst>
              <a:path w="1339" h="1324">
                <a:moveTo>
                  <a:pt x="1316" y="371"/>
                </a:moveTo>
                <a:cubicBezTo>
                  <a:pt x="1327" y="193"/>
                  <a:pt x="1339" y="16"/>
                  <a:pt x="1135" y="8"/>
                </a:cubicBezTo>
                <a:cubicBezTo>
                  <a:pt x="931" y="0"/>
                  <a:pt x="182" y="107"/>
                  <a:pt x="91" y="326"/>
                </a:cubicBezTo>
                <a:cubicBezTo>
                  <a:pt x="0" y="545"/>
                  <a:pt x="295" y="934"/>
                  <a:pt x="590" y="1324"/>
                </a:cubicBezTo>
              </a:path>
            </a:pathLst>
          </a:custGeom>
          <a:noFill/>
          <a:ln w="25400" cap="flat" cmpd="sng">
            <a:solidFill>
              <a:srgbClr val="993300"/>
            </a:solidFill>
            <a:prstDash val="solid"/>
            <a:miter lim="800000"/>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nvGrpSpPr>
          <p:cNvPr id="5" name="Group 155">
            <a:extLst>
              <a:ext uri="{FF2B5EF4-FFF2-40B4-BE49-F238E27FC236}">
                <a16:creationId xmlns:a16="http://schemas.microsoft.com/office/drawing/2014/main" id="{FAF98C7F-30CD-4082-8F27-FF7E3AB9CEAA}"/>
              </a:ext>
            </a:extLst>
          </p:cNvPr>
          <p:cNvGrpSpPr>
            <a:grpSpLocks/>
          </p:cNvGrpSpPr>
          <p:nvPr/>
        </p:nvGrpSpPr>
        <p:grpSpPr bwMode="auto">
          <a:xfrm>
            <a:off x="6761163" y="5680075"/>
            <a:ext cx="850900" cy="404813"/>
            <a:chOff x="4787" y="1407"/>
            <a:chExt cx="536" cy="255"/>
          </a:xfrm>
        </p:grpSpPr>
        <p:sp>
          <p:nvSpPr>
            <p:cNvPr id="41033" name="Rectangle 152">
              <a:extLst>
                <a:ext uri="{FF2B5EF4-FFF2-40B4-BE49-F238E27FC236}">
                  <a16:creationId xmlns:a16="http://schemas.microsoft.com/office/drawing/2014/main" id="{F25E55C4-8485-4909-9F84-27B7FA2E4EF9}"/>
                </a:ext>
              </a:extLst>
            </p:cNvPr>
            <p:cNvSpPr>
              <a:spLocks noChangeArrowheads="1"/>
            </p:cNvSpPr>
            <p:nvPr/>
          </p:nvSpPr>
          <p:spPr bwMode="auto">
            <a:xfrm>
              <a:off x="5051" y="1480"/>
              <a:ext cx="272" cy="182"/>
            </a:xfrm>
            <a:prstGeom prst="rect">
              <a:avLst/>
            </a:prstGeom>
            <a:noFill/>
            <a:ln w="28575">
              <a:solidFill>
                <a:srgbClr val="3333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72186" name="Text Box 154">
              <a:extLst>
                <a:ext uri="{FF2B5EF4-FFF2-40B4-BE49-F238E27FC236}">
                  <a16:creationId xmlns:a16="http://schemas.microsoft.com/office/drawing/2014/main" id="{72733A4F-8FDC-447C-B449-1129B73D77A3}"/>
                </a:ext>
              </a:extLst>
            </p:cNvPr>
            <p:cNvSpPr txBox="1">
              <a:spLocks noChangeArrowheads="1"/>
            </p:cNvSpPr>
            <p:nvPr/>
          </p:nvSpPr>
          <p:spPr bwMode="auto">
            <a:xfrm>
              <a:off x="4787" y="1407"/>
              <a:ext cx="318" cy="250"/>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2000" b="1">
                  <a:solidFill>
                    <a:schemeClr val="tx2"/>
                  </a:solidFill>
                  <a:effectLst>
                    <a:outerShdw blurRad="38100" dist="38100" dir="2700000" algn="tl">
                      <a:srgbClr val="C0C0C0"/>
                    </a:outerShdw>
                  </a:effectLst>
                </a:rPr>
                <a:t>p</a:t>
              </a:r>
            </a:p>
          </p:txBody>
        </p:sp>
      </p:grpSp>
      <p:sp>
        <p:nvSpPr>
          <p:cNvPr id="172189" name="Line 157">
            <a:extLst>
              <a:ext uri="{FF2B5EF4-FFF2-40B4-BE49-F238E27FC236}">
                <a16:creationId xmlns:a16="http://schemas.microsoft.com/office/drawing/2014/main" id="{B3E9B3D1-6632-4069-B28C-002D88B1DA38}"/>
              </a:ext>
            </a:extLst>
          </p:cNvPr>
          <p:cNvSpPr>
            <a:spLocks noChangeShapeType="1"/>
          </p:cNvSpPr>
          <p:nvPr/>
        </p:nvSpPr>
        <p:spPr bwMode="auto">
          <a:xfrm flipH="1" flipV="1">
            <a:off x="6310313" y="5543550"/>
            <a:ext cx="1065212" cy="406400"/>
          </a:xfrm>
          <a:prstGeom prst="line">
            <a:avLst/>
          </a:prstGeom>
          <a:noFill/>
          <a:ln w="25400">
            <a:solidFill>
              <a:srgbClr val="993300"/>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6" name="Group 165">
            <a:extLst>
              <a:ext uri="{FF2B5EF4-FFF2-40B4-BE49-F238E27FC236}">
                <a16:creationId xmlns:a16="http://schemas.microsoft.com/office/drawing/2014/main" id="{23348457-9AA3-4A36-8C87-F6EEBDD89451}"/>
              </a:ext>
            </a:extLst>
          </p:cNvPr>
          <p:cNvGrpSpPr>
            <a:grpSpLocks/>
          </p:cNvGrpSpPr>
          <p:nvPr/>
        </p:nvGrpSpPr>
        <p:grpSpPr bwMode="auto">
          <a:xfrm>
            <a:off x="5940425" y="1050925"/>
            <a:ext cx="2665413" cy="1657350"/>
            <a:chOff x="3786" y="754"/>
            <a:chExt cx="1679" cy="1044"/>
          </a:xfrm>
        </p:grpSpPr>
        <p:pic>
          <p:nvPicPr>
            <p:cNvPr id="41031" name="Picture 158" descr="图片1">
              <a:extLst>
                <a:ext uri="{FF2B5EF4-FFF2-40B4-BE49-F238E27FC236}">
                  <a16:creationId xmlns:a16="http://schemas.microsoft.com/office/drawing/2014/main" id="{BC61D006-4130-46E7-96E6-7D001EEFE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6" y="754"/>
              <a:ext cx="1679" cy="1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2" name="Rectangle 9">
              <a:extLst>
                <a:ext uri="{FF2B5EF4-FFF2-40B4-BE49-F238E27FC236}">
                  <a16:creationId xmlns:a16="http://schemas.microsoft.com/office/drawing/2014/main" id="{996B463E-31AA-45F1-9670-44983F61B7FE}"/>
                </a:ext>
              </a:extLst>
            </p:cNvPr>
            <p:cNvSpPr>
              <a:spLocks noChangeArrowheads="1"/>
            </p:cNvSpPr>
            <p:nvPr/>
          </p:nvSpPr>
          <p:spPr bwMode="auto">
            <a:xfrm>
              <a:off x="3860" y="826"/>
              <a:ext cx="1211"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600">
                  <a:solidFill>
                    <a:schemeClr val="bg1"/>
                  </a:solidFill>
                </a:rPr>
                <a:t>FFCC    abcdefghijk</a:t>
              </a:r>
            </a:p>
            <a:p>
              <a:pPr eaLnBrk="1" hangingPunct="1"/>
              <a:r>
                <a:rPr lang="en-US" altLang="zh-CN" sz="1600">
                  <a:solidFill>
                    <a:schemeClr val="bg1"/>
                  </a:solidFill>
                </a:rPr>
                <a:t>FFD1    fghijk12</a:t>
              </a:r>
            </a:p>
          </p:txBody>
        </p:sp>
      </p:grpSp>
      <p:grpSp>
        <p:nvGrpSpPr>
          <p:cNvPr id="7" name="Group 160">
            <a:extLst>
              <a:ext uri="{FF2B5EF4-FFF2-40B4-BE49-F238E27FC236}">
                <a16:creationId xmlns:a16="http://schemas.microsoft.com/office/drawing/2014/main" id="{5200A919-2566-4778-972D-C5EEDFED53EB}"/>
              </a:ext>
            </a:extLst>
          </p:cNvPr>
          <p:cNvGrpSpPr>
            <a:grpSpLocks/>
          </p:cNvGrpSpPr>
          <p:nvPr/>
        </p:nvGrpSpPr>
        <p:grpSpPr bwMode="auto">
          <a:xfrm>
            <a:off x="7392988" y="4508500"/>
            <a:ext cx="850900" cy="404813"/>
            <a:chOff x="4787" y="1407"/>
            <a:chExt cx="536" cy="255"/>
          </a:xfrm>
        </p:grpSpPr>
        <p:sp>
          <p:nvSpPr>
            <p:cNvPr id="41029" name="Rectangle 161">
              <a:extLst>
                <a:ext uri="{FF2B5EF4-FFF2-40B4-BE49-F238E27FC236}">
                  <a16:creationId xmlns:a16="http://schemas.microsoft.com/office/drawing/2014/main" id="{4CDC48ED-146E-4109-B56B-D171B17DD5AF}"/>
                </a:ext>
              </a:extLst>
            </p:cNvPr>
            <p:cNvSpPr>
              <a:spLocks noChangeArrowheads="1"/>
            </p:cNvSpPr>
            <p:nvPr/>
          </p:nvSpPr>
          <p:spPr bwMode="auto">
            <a:xfrm>
              <a:off x="5051" y="1480"/>
              <a:ext cx="272" cy="182"/>
            </a:xfrm>
            <a:prstGeom prst="rect">
              <a:avLst/>
            </a:prstGeom>
            <a:noFill/>
            <a:ln w="28575">
              <a:solidFill>
                <a:srgbClr val="3333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72194" name="Text Box 162">
              <a:extLst>
                <a:ext uri="{FF2B5EF4-FFF2-40B4-BE49-F238E27FC236}">
                  <a16:creationId xmlns:a16="http://schemas.microsoft.com/office/drawing/2014/main" id="{652081FC-1AD1-487E-8516-452B022354C7}"/>
                </a:ext>
              </a:extLst>
            </p:cNvPr>
            <p:cNvSpPr txBox="1">
              <a:spLocks noChangeArrowheads="1"/>
            </p:cNvSpPr>
            <p:nvPr/>
          </p:nvSpPr>
          <p:spPr bwMode="auto">
            <a:xfrm>
              <a:off x="4787" y="1407"/>
              <a:ext cx="318" cy="250"/>
            </a:xfrm>
            <a:prstGeom prst="rect">
              <a:avLst/>
            </a:prstGeom>
            <a:noFill/>
            <a:ln w="9525">
              <a:noFill/>
              <a:miter lim="800000"/>
              <a:headEnd/>
              <a:tailEnd/>
            </a:ln>
            <a:effectLst/>
          </p:spPr>
          <p:txBody>
            <a:bodyPr>
              <a:spAutoFit/>
            </a:bodyPr>
            <a:lstStyle/>
            <a:p>
              <a:pPr algn="ctr">
                <a:spcBef>
                  <a:spcPct val="50000"/>
                </a:spcBef>
                <a:defRPr/>
              </a:pPr>
              <a:r>
                <a:rPr lang="en-US" altLang="zh-CN" sz="2000" b="1">
                  <a:solidFill>
                    <a:schemeClr val="tx2"/>
                  </a:solidFill>
                  <a:effectLst>
                    <a:outerShdw blurRad="38100" dist="38100" dir="2700000" algn="tl">
                      <a:srgbClr val="C0C0C0"/>
                    </a:outerShdw>
                  </a:effectLst>
                </a:rPr>
                <a:t>pc</a:t>
              </a:r>
            </a:p>
          </p:txBody>
        </p:sp>
      </p:grpSp>
      <p:grpSp>
        <p:nvGrpSpPr>
          <p:cNvPr id="8" name="Group 164">
            <a:extLst>
              <a:ext uri="{FF2B5EF4-FFF2-40B4-BE49-F238E27FC236}">
                <a16:creationId xmlns:a16="http://schemas.microsoft.com/office/drawing/2014/main" id="{BAF1888B-43F3-4CBF-84F9-0E64BEC4F529}"/>
              </a:ext>
            </a:extLst>
          </p:cNvPr>
          <p:cNvGrpSpPr>
            <a:grpSpLocks/>
          </p:cNvGrpSpPr>
          <p:nvPr/>
        </p:nvGrpSpPr>
        <p:grpSpPr bwMode="auto">
          <a:xfrm>
            <a:off x="6300788" y="4213225"/>
            <a:ext cx="2460625" cy="2057400"/>
            <a:chOff x="3961" y="2675"/>
            <a:chExt cx="1550" cy="1296"/>
          </a:xfrm>
        </p:grpSpPr>
        <p:grpSp>
          <p:nvGrpSpPr>
            <p:cNvPr id="41025" name="Group 156">
              <a:extLst>
                <a:ext uri="{FF2B5EF4-FFF2-40B4-BE49-F238E27FC236}">
                  <a16:creationId xmlns:a16="http://schemas.microsoft.com/office/drawing/2014/main" id="{33991967-981B-4DFC-A7EF-5B556B6DBF71}"/>
                </a:ext>
              </a:extLst>
            </p:cNvPr>
            <p:cNvGrpSpPr>
              <a:grpSpLocks/>
            </p:cNvGrpSpPr>
            <p:nvPr/>
          </p:nvGrpSpPr>
          <p:grpSpPr bwMode="auto">
            <a:xfrm>
              <a:off x="3961" y="2675"/>
              <a:ext cx="1550" cy="1296"/>
              <a:chOff x="3957" y="709"/>
              <a:chExt cx="1550" cy="1296"/>
            </a:xfrm>
          </p:grpSpPr>
          <p:sp>
            <p:nvSpPr>
              <p:cNvPr id="41027" name="Line 142">
                <a:extLst>
                  <a:ext uri="{FF2B5EF4-FFF2-40B4-BE49-F238E27FC236}">
                    <a16:creationId xmlns:a16="http://schemas.microsoft.com/office/drawing/2014/main" id="{98377DF0-566E-4A34-A725-E8335D2CD940}"/>
                  </a:ext>
                </a:extLst>
              </p:cNvPr>
              <p:cNvSpPr>
                <a:spLocks noChangeShapeType="1"/>
              </p:cNvSpPr>
              <p:nvPr/>
            </p:nvSpPr>
            <p:spPr bwMode="auto">
              <a:xfrm flipH="1">
                <a:off x="3984" y="709"/>
                <a:ext cx="484" cy="575"/>
              </a:xfrm>
              <a:prstGeom prst="line">
                <a:avLst/>
              </a:prstGeom>
              <a:noFill/>
              <a:ln w="25400">
                <a:solidFill>
                  <a:srgbClr val="993300"/>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1028" name="Freeform 143">
                <a:extLst>
                  <a:ext uri="{FF2B5EF4-FFF2-40B4-BE49-F238E27FC236}">
                    <a16:creationId xmlns:a16="http://schemas.microsoft.com/office/drawing/2014/main" id="{A330225E-172A-4E99-A1A9-2BDFE6107573}"/>
                  </a:ext>
                </a:extLst>
              </p:cNvPr>
              <p:cNvSpPr>
                <a:spLocks/>
              </p:cNvSpPr>
              <p:nvPr/>
            </p:nvSpPr>
            <p:spPr bwMode="auto">
              <a:xfrm>
                <a:off x="3957" y="709"/>
                <a:ext cx="1550" cy="1296"/>
              </a:xfrm>
              <a:custGeom>
                <a:avLst/>
                <a:gdLst>
                  <a:gd name="T0" fmla="*/ 1052 w 1550"/>
                  <a:gd name="T1" fmla="*/ 0 h 1296"/>
                  <a:gd name="T2" fmla="*/ 1505 w 1550"/>
                  <a:gd name="T3" fmla="*/ 590 h 1296"/>
                  <a:gd name="T4" fmla="*/ 1324 w 1550"/>
                  <a:gd name="T5" fmla="*/ 1043 h 1296"/>
                  <a:gd name="T6" fmla="*/ 417 w 1550"/>
                  <a:gd name="T7" fmla="*/ 1270 h 1296"/>
                  <a:gd name="T8" fmla="*/ 0 w 1550"/>
                  <a:gd name="T9" fmla="*/ 1199 h 1296"/>
                  <a:gd name="T10" fmla="*/ 0 60000 65536"/>
                  <a:gd name="T11" fmla="*/ 0 60000 65536"/>
                  <a:gd name="T12" fmla="*/ 0 60000 65536"/>
                  <a:gd name="T13" fmla="*/ 0 60000 65536"/>
                  <a:gd name="T14" fmla="*/ 0 60000 65536"/>
                  <a:gd name="T15" fmla="*/ 0 w 1550"/>
                  <a:gd name="T16" fmla="*/ 0 h 1296"/>
                  <a:gd name="T17" fmla="*/ 1550 w 1550"/>
                  <a:gd name="T18" fmla="*/ 1296 h 1296"/>
                </a:gdLst>
                <a:ahLst/>
                <a:cxnLst>
                  <a:cxn ang="T10">
                    <a:pos x="T0" y="T1"/>
                  </a:cxn>
                  <a:cxn ang="T11">
                    <a:pos x="T2" y="T3"/>
                  </a:cxn>
                  <a:cxn ang="T12">
                    <a:pos x="T4" y="T5"/>
                  </a:cxn>
                  <a:cxn ang="T13">
                    <a:pos x="T6" y="T7"/>
                  </a:cxn>
                  <a:cxn ang="T14">
                    <a:pos x="T8" y="T9"/>
                  </a:cxn>
                </a:cxnLst>
                <a:rect l="T15" t="T16" r="T17" b="T18"/>
                <a:pathLst>
                  <a:path w="1550" h="1296">
                    <a:moveTo>
                      <a:pt x="1052" y="0"/>
                    </a:moveTo>
                    <a:cubicBezTo>
                      <a:pt x="1256" y="208"/>
                      <a:pt x="1460" y="416"/>
                      <a:pt x="1505" y="590"/>
                    </a:cubicBezTo>
                    <a:cubicBezTo>
                      <a:pt x="1550" y="764"/>
                      <a:pt x="1505" y="930"/>
                      <a:pt x="1324" y="1043"/>
                    </a:cubicBezTo>
                    <a:cubicBezTo>
                      <a:pt x="1143" y="1156"/>
                      <a:pt x="638" y="1244"/>
                      <a:pt x="417" y="1270"/>
                    </a:cubicBezTo>
                    <a:cubicBezTo>
                      <a:pt x="196" y="1296"/>
                      <a:pt x="98" y="1247"/>
                      <a:pt x="0" y="1199"/>
                    </a:cubicBezTo>
                  </a:path>
                </a:pathLst>
              </a:custGeom>
              <a:noFill/>
              <a:ln w="25400" cap="flat" cmpd="sng">
                <a:solidFill>
                  <a:srgbClr val="993300"/>
                </a:solidFill>
                <a:prstDash val="solid"/>
                <a:miter lim="800000"/>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sp>
          <p:nvSpPr>
            <p:cNvPr id="41026" name="Line 163">
              <a:extLst>
                <a:ext uri="{FF2B5EF4-FFF2-40B4-BE49-F238E27FC236}">
                  <a16:creationId xmlns:a16="http://schemas.microsoft.com/office/drawing/2014/main" id="{8DED1197-77EB-4FF4-A6CB-323B06517BCD}"/>
                </a:ext>
              </a:extLst>
            </p:cNvPr>
            <p:cNvSpPr>
              <a:spLocks noChangeShapeType="1"/>
            </p:cNvSpPr>
            <p:nvPr/>
          </p:nvSpPr>
          <p:spPr bwMode="auto">
            <a:xfrm flipH="1">
              <a:off x="4876" y="3022"/>
              <a:ext cx="186" cy="228"/>
            </a:xfrm>
            <a:prstGeom prst="line">
              <a:avLst/>
            </a:prstGeom>
            <a:noFill/>
            <a:ln w="25400">
              <a:solidFill>
                <a:srgbClr val="993300"/>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par>
                                <p:cTn id="10" presetID="29" presetClass="entr" presetSubtype="0" fill="hold" nodeType="withEffect">
                                  <p:stCondLst>
                                    <p:cond delay="0"/>
                                  </p:stCondLst>
                                  <p:childTnLst>
                                    <p:set>
                                      <p:cBhvr>
                                        <p:cTn id="11" dur="1" fill="hold">
                                          <p:stCondLst>
                                            <p:cond delay="0"/>
                                          </p:stCondLst>
                                        </p:cTn>
                                        <p:tgtEl>
                                          <p:spTgt spid="172155"/>
                                        </p:tgtEl>
                                        <p:attrNameLst>
                                          <p:attrName>style.visibility</p:attrName>
                                        </p:attrNameLst>
                                      </p:cBhvr>
                                      <p:to>
                                        <p:strVal val="visible"/>
                                      </p:to>
                                    </p:set>
                                    <p:anim calcmode="lin" valueType="num">
                                      <p:cBhvr>
                                        <p:cTn id="12" dur="1000" fill="hold"/>
                                        <p:tgtEl>
                                          <p:spTgt spid="172155"/>
                                        </p:tgtEl>
                                        <p:attrNameLst>
                                          <p:attrName>ppt_x</p:attrName>
                                        </p:attrNameLst>
                                      </p:cBhvr>
                                      <p:tavLst>
                                        <p:tav tm="0">
                                          <p:val>
                                            <p:strVal val="#ppt_x-.2"/>
                                          </p:val>
                                        </p:tav>
                                        <p:tav tm="100000">
                                          <p:val>
                                            <p:strVal val="#ppt_x"/>
                                          </p:val>
                                        </p:tav>
                                      </p:tavLst>
                                    </p:anim>
                                    <p:anim calcmode="lin" valueType="num">
                                      <p:cBhvr>
                                        <p:cTn id="13" dur="1000" fill="hold"/>
                                        <p:tgtEl>
                                          <p:spTgt spid="172155"/>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72155"/>
                                        </p:tgtEl>
                                      </p:cBhvr>
                                    </p:animEffect>
                                  </p:childTnLst>
                                </p:cTn>
                              </p:par>
                              <p:par>
                                <p:cTn id="15" presetID="29" presetClass="entr" presetSubtype="0" fill="hold" grpId="0" nodeType="withEffect">
                                  <p:stCondLst>
                                    <p:cond delay="0"/>
                                  </p:stCondLst>
                                  <p:childTnLst>
                                    <p:set>
                                      <p:cBhvr>
                                        <p:cTn id="16" dur="1" fill="hold">
                                          <p:stCondLst>
                                            <p:cond delay="0"/>
                                          </p:stCondLst>
                                        </p:cTn>
                                        <p:tgtEl>
                                          <p:spTgt spid="172083"/>
                                        </p:tgtEl>
                                        <p:attrNameLst>
                                          <p:attrName>style.visibility</p:attrName>
                                        </p:attrNameLst>
                                      </p:cBhvr>
                                      <p:to>
                                        <p:strVal val="visible"/>
                                      </p:to>
                                    </p:set>
                                    <p:anim calcmode="lin" valueType="num">
                                      <p:cBhvr>
                                        <p:cTn id="17" dur="1000" fill="hold"/>
                                        <p:tgtEl>
                                          <p:spTgt spid="172083"/>
                                        </p:tgtEl>
                                        <p:attrNameLst>
                                          <p:attrName>ppt_x</p:attrName>
                                        </p:attrNameLst>
                                      </p:cBhvr>
                                      <p:tavLst>
                                        <p:tav tm="0">
                                          <p:val>
                                            <p:strVal val="#ppt_x-.2"/>
                                          </p:val>
                                        </p:tav>
                                        <p:tav tm="100000">
                                          <p:val>
                                            <p:strVal val="#ppt_x"/>
                                          </p:val>
                                        </p:tav>
                                      </p:tavLst>
                                    </p:anim>
                                    <p:anim calcmode="lin" valueType="num">
                                      <p:cBhvr>
                                        <p:cTn id="18" dur="1000" fill="hold"/>
                                        <p:tgtEl>
                                          <p:spTgt spid="172083"/>
                                        </p:tgtEl>
                                        <p:attrNameLst>
                                          <p:attrName>ppt_y</p:attrName>
                                        </p:attrNameLst>
                                      </p:cBhvr>
                                      <p:tavLst>
                                        <p:tav tm="0">
                                          <p:val>
                                            <p:strVal val="#ppt_y"/>
                                          </p:val>
                                        </p:tav>
                                        <p:tav tm="100000">
                                          <p:val>
                                            <p:strVal val="#ppt_y"/>
                                          </p:val>
                                        </p:tav>
                                      </p:tavLst>
                                    </p:anim>
                                    <p:animEffect transition="in" filter="wipe(right)" prLst="gradientSize: 0.1">
                                      <p:cBhvr>
                                        <p:cTn id="19" dur="1000"/>
                                        <p:tgtEl>
                                          <p:spTgt spid="172083"/>
                                        </p:tgtEl>
                                      </p:cBhvr>
                                    </p:animEffect>
                                  </p:childTnLst>
                                </p:cTn>
                              </p:par>
                              <p:par>
                                <p:cTn id="20" presetID="29" presetClass="entr" presetSubtype="0" fill="hold" nodeType="withEffect">
                                  <p:stCondLst>
                                    <p:cond delay="0"/>
                                  </p:stCondLst>
                                  <p:childTnLst>
                                    <p:set>
                                      <p:cBhvr>
                                        <p:cTn id="21" dur="1" fill="hold">
                                          <p:stCondLst>
                                            <p:cond delay="0"/>
                                          </p:stCondLst>
                                        </p:cTn>
                                        <p:tgtEl>
                                          <p:spTgt spid="172154"/>
                                        </p:tgtEl>
                                        <p:attrNameLst>
                                          <p:attrName>style.visibility</p:attrName>
                                        </p:attrNameLst>
                                      </p:cBhvr>
                                      <p:to>
                                        <p:strVal val="visible"/>
                                      </p:to>
                                    </p:set>
                                    <p:anim calcmode="lin" valueType="num">
                                      <p:cBhvr>
                                        <p:cTn id="22" dur="1000" fill="hold"/>
                                        <p:tgtEl>
                                          <p:spTgt spid="172154"/>
                                        </p:tgtEl>
                                        <p:attrNameLst>
                                          <p:attrName>ppt_x</p:attrName>
                                        </p:attrNameLst>
                                      </p:cBhvr>
                                      <p:tavLst>
                                        <p:tav tm="0">
                                          <p:val>
                                            <p:strVal val="#ppt_x-.2"/>
                                          </p:val>
                                        </p:tav>
                                        <p:tav tm="100000">
                                          <p:val>
                                            <p:strVal val="#ppt_x"/>
                                          </p:val>
                                        </p:tav>
                                      </p:tavLst>
                                    </p:anim>
                                    <p:anim calcmode="lin" valueType="num">
                                      <p:cBhvr>
                                        <p:cTn id="23" dur="1000" fill="hold"/>
                                        <p:tgtEl>
                                          <p:spTgt spid="172154"/>
                                        </p:tgtEl>
                                        <p:attrNameLst>
                                          <p:attrName>ppt_y</p:attrName>
                                        </p:attrNameLst>
                                      </p:cBhvr>
                                      <p:tavLst>
                                        <p:tav tm="0">
                                          <p:val>
                                            <p:strVal val="#ppt_y"/>
                                          </p:val>
                                        </p:tav>
                                        <p:tav tm="100000">
                                          <p:val>
                                            <p:strVal val="#ppt_y"/>
                                          </p:val>
                                        </p:tav>
                                      </p:tavLst>
                                    </p:anim>
                                    <p:animEffect transition="in" filter="wipe(right)" prLst="gradientSize: 0.1">
                                      <p:cBhvr>
                                        <p:cTn id="24" dur="1000"/>
                                        <p:tgtEl>
                                          <p:spTgt spid="172154"/>
                                        </p:tgtEl>
                                      </p:cBhvr>
                                    </p:animEffect>
                                  </p:childTnLst>
                                </p:cTn>
                              </p:par>
                              <p:par>
                                <p:cTn id="25" presetID="29" presetClass="entr" presetSubtype="0" fill="hold" grpId="0" nodeType="withEffect">
                                  <p:stCondLst>
                                    <p:cond delay="0"/>
                                  </p:stCondLst>
                                  <p:childTnLst>
                                    <p:set>
                                      <p:cBhvr>
                                        <p:cTn id="26" dur="1" fill="hold">
                                          <p:stCondLst>
                                            <p:cond delay="0"/>
                                          </p:stCondLst>
                                        </p:cTn>
                                        <p:tgtEl>
                                          <p:spTgt spid="172152"/>
                                        </p:tgtEl>
                                        <p:attrNameLst>
                                          <p:attrName>style.visibility</p:attrName>
                                        </p:attrNameLst>
                                      </p:cBhvr>
                                      <p:to>
                                        <p:strVal val="visible"/>
                                      </p:to>
                                    </p:set>
                                    <p:anim calcmode="lin" valueType="num">
                                      <p:cBhvr>
                                        <p:cTn id="27" dur="1000" fill="hold"/>
                                        <p:tgtEl>
                                          <p:spTgt spid="172152"/>
                                        </p:tgtEl>
                                        <p:attrNameLst>
                                          <p:attrName>ppt_x</p:attrName>
                                        </p:attrNameLst>
                                      </p:cBhvr>
                                      <p:tavLst>
                                        <p:tav tm="0">
                                          <p:val>
                                            <p:strVal val="#ppt_x-.2"/>
                                          </p:val>
                                        </p:tav>
                                        <p:tav tm="100000">
                                          <p:val>
                                            <p:strVal val="#ppt_x"/>
                                          </p:val>
                                        </p:tav>
                                      </p:tavLst>
                                    </p:anim>
                                    <p:anim calcmode="lin" valueType="num">
                                      <p:cBhvr>
                                        <p:cTn id="28" dur="1000" fill="hold"/>
                                        <p:tgtEl>
                                          <p:spTgt spid="172152"/>
                                        </p:tgtEl>
                                        <p:attrNameLst>
                                          <p:attrName>ppt_y</p:attrName>
                                        </p:attrNameLst>
                                      </p:cBhvr>
                                      <p:tavLst>
                                        <p:tav tm="0">
                                          <p:val>
                                            <p:strVal val="#ppt_y"/>
                                          </p:val>
                                        </p:tav>
                                        <p:tav tm="100000">
                                          <p:val>
                                            <p:strVal val="#ppt_y"/>
                                          </p:val>
                                        </p:tav>
                                      </p:tavLst>
                                    </p:anim>
                                    <p:animEffect transition="in" filter="wipe(right)" prLst="gradientSize: 0.1">
                                      <p:cBhvr>
                                        <p:cTn id="29" dur="1000"/>
                                        <p:tgtEl>
                                          <p:spTgt spid="172152"/>
                                        </p:tgtEl>
                                      </p:cBhvr>
                                    </p:animEffect>
                                  </p:childTnLst>
                                </p:cTn>
                              </p:par>
                              <p:par>
                                <p:cTn id="30" presetID="29" presetClass="entr" presetSubtype="0" fill="hold" nodeType="with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p:cTn id="32" dur="1000" fill="hold"/>
                                        <p:tgtEl>
                                          <p:spTgt spid="4"/>
                                        </p:tgtEl>
                                        <p:attrNameLst>
                                          <p:attrName>ppt_x</p:attrName>
                                        </p:attrNameLst>
                                      </p:cBhvr>
                                      <p:tavLst>
                                        <p:tav tm="0">
                                          <p:val>
                                            <p:strVal val="#ppt_x-.2"/>
                                          </p:val>
                                        </p:tav>
                                        <p:tav tm="100000">
                                          <p:val>
                                            <p:strVal val="#ppt_x"/>
                                          </p:val>
                                        </p:tav>
                                      </p:tavLst>
                                    </p:anim>
                                    <p:anim calcmode="lin" valueType="num">
                                      <p:cBhvr>
                                        <p:cTn id="33"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34" dur="1000"/>
                                        <p:tgtEl>
                                          <p:spTgt spid="4"/>
                                        </p:tgtEl>
                                      </p:cBhvr>
                                    </p:animEffect>
                                  </p:childTnLst>
                                </p:cTn>
                              </p:par>
                              <p:par>
                                <p:cTn id="35" presetID="29" presetClass="entr" presetSubtype="0" fill="hold" grpId="0" nodeType="withEffect">
                                  <p:stCondLst>
                                    <p:cond delay="0"/>
                                  </p:stCondLst>
                                  <p:childTnLst>
                                    <p:set>
                                      <p:cBhvr>
                                        <p:cTn id="36" dur="1" fill="hold">
                                          <p:stCondLst>
                                            <p:cond delay="0"/>
                                          </p:stCondLst>
                                        </p:cTn>
                                        <p:tgtEl>
                                          <p:spTgt spid="172165"/>
                                        </p:tgtEl>
                                        <p:attrNameLst>
                                          <p:attrName>style.visibility</p:attrName>
                                        </p:attrNameLst>
                                      </p:cBhvr>
                                      <p:to>
                                        <p:strVal val="visible"/>
                                      </p:to>
                                    </p:set>
                                    <p:anim calcmode="lin" valueType="num">
                                      <p:cBhvr>
                                        <p:cTn id="37" dur="1000" fill="hold"/>
                                        <p:tgtEl>
                                          <p:spTgt spid="172165"/>
                                        </p:tgtEl>
                                        <p:attrNameLst>
                                          <p:attrName>ppt_x</p:attrName>
                                        </p:attrNameLst>
                                      </p:cBhvr>
                                      <p:tavLst>
                                        <p:tav tm="0">
                                          <p:val>
                                            <p:strVal val="#ppt_x-.2"/>
                                          </p:val>
                                        </p:tav>
                                        <p:tav tm="100000">
                                          <p:val>
                                            <p:strVal val="#ppt_x"/>
                                          </p:val>
                                        </p:tav>
                                      </p:tavLst>
                                    </p:anim>
                                    <p:anim calcmode="lin" valueType="num">
                                      <p:cBhvr>
                                        <p:cTn id="38" dur="1000" fill="hold"/>
                                        <p:tgtEl>
                                          <p:spTgt spid="172165"/>
                                        </p:tgtEl>
                                        <p:attrNameLst>
                                          <p:attrName>ppt_y</p:attrName>
                                        </p:attrNameLst>
                                      </p:cBhvr>
                                      <p:tavLst>
                                        <p:tav tm="0">
                                          <p:val>
                                            <p:strVal val="#ppt_y"/>
                                          </p:val>
                                        </p:tav>
                                        <p:tav tm="100000">
                                          <p:val>
                                            <p:strVal val="#ppt_y"/>
                                          </p:val>
                                        </p:tav>
                                      </p:tavLst>
                                    </p:anim>
                                    <p:animEffect transition="in" filter="wipe(right)" prLst="gradientSize: 0.1">
                                      <p:cBhvr>
                                        <p:cTn id="39" dur="1000"/>
                                        <p:tgtEl>
                                          <p:spTgt spid="172165"/>
                                        </p:tgtEl>
                                      </p:cBhvr>
                                    </p:animEffect>
                                  </p:childTnLst>
                                </p:cTn>
                              </p:par>
                              <p:par>
                                <p:cTn id="40" presetID="29" presetClass="entr" presetSubtype="0" fill="hold" grpId="0" nodeType="withEffect">
                                  <p:stCondLst>
                                    <p:cond delay="0"/>
                                  </p:stCondLst>
                                  <p:childTnLst>
                                    <p:set>
                                      <p:cBhvr>
                                        <p:cTn id="41" dur="1" fill="hold">
                                          <p:stCondLst>
                                            <p:cond delay="0"/>
                                          </p:stCondLst>
                                        </p:cTn>
                                        <p:tgtEl>
                                          <p:spTgt spid="172166"/>
                                        </p:tgtEl>
                                        <p:attrNameLst>
                                          <p:attrName>style.visibility</p:attrName>
                                        </p:attrNameLst>
                                      </p:cBhvr>
                                      <p:to>
                                        <p:strVal val="visible"/>
                                      </p:to>
                                    </p:set>
                                    <p:anim calcmode="lin" valueType="num">
                                      <p:cBhvr>
                                        <p:cTn id="42" dur="1000" fill="hold"/>
                                        <p:tgtEl>
                                          <p:spTgt spid="172166"/>
                                        </p:tgtEl>
                                        <p:attrNameLst>
                                          <p:attrName>ppt_x</p:attrName>
                                        </p:attrNameLst>
                                      </p:cBhvr>
                                      <p:tavLst>
                                        <p:tav tm="0">
                                          <p:val>
                                            <p:strVal val="#ppt_x-.2"/>
                                          </p:val>
                                        </p:tav>
                                        <p:tav tm="100000">
                                          <p:val>
                                            <p:strVal val="#ppt_x"/>
                                          </p:val>
                                        </p:tav>
                                      </p:tavLst>
                                    </p:anim>
                                    <p:anim calcmode="lin" valueType="num">
                                      <p:cBhvr>
                                        <p:cTn id="43" dur="1000" fill="hold"/>
                                        <p:tgtEl>
                                          <p:spTgt spid="172166"/>
                                        </p:tgtEl>
                                        <p:attrNameLst>
                                          <p:attrName>ppt_y</p:attrName>
                                        </p:attrNameLst>
                                      </p:cBhvr>
                                      <p:tavLst>
                                        <p:tav tm="0">
                                          <p:val>
                                            <p:strVal val="#ppt_y"/>
                                          </p:val>
                                        </p:tav>
                                        <p:tav tm="100000">
                                          <p:val>
                                            <p:strVal val="#ppt_y"/>
                                          </p:val>
                                        </p:tav>
                                      </p:tavLst>
                                    </p:anim>
                                    <p:animEffect transition="in" filter="wipe(right)" prLst="gradientSize: 0.1">
                                      <p:cBhvr>
                                        <p:cTn id="44" dur="1000"/>
                                        <p:tgtEl>
                                          <p:spTgt spid="172166"/>
                                        </p:tgtEl>
                                      </p:cBhvr>
                                    </p:animEffect>
                                  </p:childTnLst>
                                </p:cTn>
                              </p:par>
                              <p:par>
                                <p:cTn id="45" presetID="29" presetClass="entr" presetSubtype="0" fill="hold" nodeType="withEffect">
                                  <p:stCondLst>
                                    <p:cond delay="0"/>
                                  </p:stCondLst>
                                  <p:childTnLst>
                                    <p:set>
                                      <p:cBhvr>
                                        <p:cTn id="46" dur="1" fill="hold">
                                          <p:stCondLst>
                                            <p:cond delay="0"/>
                                          </p:stCondLst>
                                        </p:cTn>
                                        <p:tgtEl>
                                          <p:spTgt spid="172171"/>
                                        </p:tgtEl>
                                        <p:attrNameLst>
                                          <p:attrName>style.visibility</p:attrName>
                                        </p:attrNameLst>
                                      </p:cBhvr>
                                      <p:to>
                                        <p:strVal val="visible"/>
                                      </p:to>
                                    </p:set>
                                    <p:anim calcmode="lin" valueType="num">
                                      <p:cBhvr>
                                        <p:cTn id="47" dur="1000" fill="hold"/>
                                        <p:tgtEl>
                                          <p:spTgt spid="172171"/>
                                        </p:tgtEl>
                                        <p:attrNameLst>
                                          <p:attrName>ppt_x</p:attrName>
                                        </p:attrNameLst>
                                      </p:cBhvr>
                                      <p:tavLst>
                                        <p:tav tm="0">
                                          <p:val>
                                            <p:strVal val="#ppt_x-.2"/>
                                          </p:val>
                                        </p:tav>
                                        <p:tav tm="100000">
                                          <p:val>
                                            <p:strVal val="#ppt_x"/>
                                          </p:val>
                                        </p:tav>
                                      </p:tavLst>
                                    </p:anim>
                                    <p:anim calcmode="lin" valueType="num">
                                      <p:cBhvr>
                                        <p:cTn id="48" dur="1000" fill="hold"/>
                                        <p:tgtEl>
                                          <p:spTgt spid="172171"/>
                                        </p:tgtEl>
                                        <p:attrNameLst>
                                          <p:attrName>ppt_y</p:attrName>
                                        </p:attrNameLst>
                                      </p:cBhvr>
                                      <p:tavLst>
                                        <p:tav tm="0">
                                          <p:val>
                                            <p:strVal val="#ppt_y"/>
                                          </p:val>
                                        </p:tav>
                                        <p:tav tm="100000">
                                          <p:val>
                                            <p:strVal val="#ppt_y"/>
                                          </p:val>
                                        </p:tav>
                                      </p:tavLst>
                                    </p:anim>
                                    <p:animEffect transition="in" filter="wipe(right)" prLst="gradientSize: 0.1">
                                      <p:cBhvr>
                                        <p:cTn id="49" dur="1000"/>
                                        <p:tgtEl>
                                          <p:spTgt spid="172171"/>
                                        </p:tgtEl>
                                      </p:cBhvr>
                                    </p:animEffect>
                                  </p:childTnLst>
                                </p:cTn>
                              </p:par>
                              <p:par>
                                <p:cTn id="50" presetID="29" presetClass="entr" presetSubtype="0" fill="hold" nodeType="withEffect">
                                  <p:stCondLst>
                                    <p:cond delay="0"/>
                                  </p:stCondLst>
                                  <p:childTnLst>
                                    <p:set>
                                      <p:cBhvr>
                                        <p:cTn id="51" dur="1" fill="hold">
                                          <p:stCondLst>
                                            <p:cond delay="0"/>
                                          </p:stCondLst>
                                        </p:cTn>
                                        <p:tgtEl>
                                          <p:spTgt spid="172172"/>
                                        </p:tgtEl>
                                        <p:attrNameLst>
                                          <p:attrName>style.visibility</p:attrName>
                                        </p:attrNameLst>
                                      </p:cBhvr>
                                      <p:to>
                                        <p:strVal val="visible"/>
                                      </p:to>
                                    </p:set>
                                    <p:anim calcmode="lin" valueType="num">
                                      <p:cBhvr>
                                        <p:cTn id="52" dur="1000" fill="hold"/>
                                        <p:tgtEl>
                                          <p:spTgt spid="172172"/>
                                        </p:tgtEl>
                                        <p:attrNameLst>
                                          <p:attrName>ppt_x</p:attrName>
                                        </p:attrNameLst>
                                      </p:cBhvr>
                                      <p:tavLst>
                                        <p:tav tm="0">
                                          <p:val>
                                            <p:strVal val="#ppt_x-.2"/>
                                          </p:val>
                                        </p:tav>
                                        <p:tav tm="100000">
                                          <p:val>
                                            <p:strVal val="#ppt_x"/>
                                          </p:val>
                                        </p:tav>
                                      </p:tavLst>
                                    </p:anim>
                                    <p:anim calcmode="lin" valueType="num">
                                      <p:cBhvr>
                                        <p:cTn id="53" dur="1000" fill="hold"/>
                                        <p:tgtEl>
                                          <p:spTgt spid="172172"/>
                                        </p:tgtEl>
                                        <p:attrNameLst>
                                          <p:attrName>ppt_y</p:attrName>
                                        </p:attrNameLst>
                                      </p:cBhvr>
                                      <p:tavLst>
                                        <p:tav tm="0">
                                          <p:val>
                                            <p:strVal val="#ppt_y"/>
                                          </p:val>
                                        </p:tav>
                                        <p:tav tm="100000">
                                          <p:val>
                                            <p:strVal val="#ppt_y"/>
                                          </p:val>
                                        </p:tav>
                                      </p:tavLst>
                                    </p:anim>
                                    <p:animEffect transition="in" filter="wipe(right)" prLst="gradientSize: 0.1">
                                      <p:cBhvr>
                                        <p:cTn id="54" dur="1000"/>
                                        <p:tgtEl>
                                          <p:spTgt spid="172172"/>
                                        </p:tgtEl>
                                      </p:cBhvr>
                                    </p:animEffect>
                                  </p:childTnLst>
                                </p:cTn>
                              </p:par>
                              <p:par>
                                <p:cTn id="55" presetID="29" presetClass="entr" presetSubtype="0" fill="hold" nodeType="withEffect">
                                  <p:stCondLst>
                                    <p:cond delay="0"/>
                                  </p:stCondLst>
                                  <p:childTnLst>
                                    <p:set>
                                      <p:cBhvr>
                                        <p:cTn id="56" dur="1" fill="hold">
                                          <p:stCondLst>
                                            <p:cond delay="0"/>
                                          </p:stCondLst>
                                        </p:cTn>
                                        <p:tgtEl>
                                          <p:spTgt spid="5"/>
                                        </p:tgtEl>
                                        <p:attrNameLst>
                                          <p:attrName>style.visibility</p:attrName>
                                        </p:attrNameLst>
                                      </p:cBhvr>
                                      <p:to>
                                        <p:strVal val="visible"/>
                                      </p:to>
                                    </p:set>
                                    <p:anim calcmode="lin" valueType="num">
                                      <p:cBhvr>
                                        <p:cTn id="57" dur="1000" fill="hold"/>
                                        <p:tgtEl>
                                          <p:spTgt spid="5"/>
                                        </p:tgtEl>
                                        <p:attrNameLst>
                                          <p:attrName>ppt_x</p:attrName>
                                        </p:attrNameLst>
                                      </p:cBhvr>
                                      <p:tavLst>
                                        <p:tav tm="0">
                                          <p:val>
                                            <p:strVal val="#ppt_x-.2"/>
                                          </p:val>
                                        </p:tav>
                                        <p:tav tm="100000">
                                          <p:val>
                                            <p:strVal val="#ppt_x"/>
                                          </p:val>
                                        </p:tav>
                                      </p:tavLst>
                                    </p:anim>
                                    <p:anim calcmode="lin" valueType="num">
                                      <p:cBhvr>
                                        <p:cTn id="58"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59" dur="1000"/>
                                        <p:tgtEl>
                                          <p:spTgt spid="5"/>
                                        </p:tgtEl>
                                      </p:cBhvr>
                                    </p:animEffect>
                                  </p:childTnLst>
                                </p:cTn>
                              </p:par>
                              <p:par>
                                <p:cTn id="60" presetID="29" presetClass="entr" presetSubtype="0" fill="hold" nodeType="withEffect">
                                  <p:stCondLst>
                                    <p:cond delay="0"/>
                                  </p:stCondLst>
                                  <p:childTnLst>
                                    <p:set>
                                      <p:cBhvr>
                                        <p:cTn id="61" dur="1" fill="hold">
                                          <p:stCondLst>
                                            <p:cond delay="0"/>
                                          </p:stCondLst>
                                        </p:cTn>
                                        <p:tgtEl>
                                          <p:spTgt spid="7"/>
                                        </p:tgtEl>
                                        <p:attrNameLst>
                                          <p:attrName>style.visibility</p:attrName>
                                        </p:attrNameLst>
                                      </p:cBhvr>
                                      <p:to>
                                        <p:strVal val="visible"/>
                                      </p:to>
                                    </p:set>
                                    <p:anim calcmode="lin" valueType="num">
                                      <p:cBhvr>
                                        <p:cTn id="62" dur="1000" fill="hold"/>
                                        <p:tgtEl>
                                          <p:spTgt spid="7"/>
                                        </p:tgtEl>
                                        <p:attrNameLst>
                                          <p:attrName>ppt_x</p:attrName>
                                        </p:attrNameLst>
                                      </p:cBhvr>
                                      <p:tavLst>
                                        <p:tav tm="0">
                                          <p:val>
                                            <p:strVal val="#ppt_x-.2"/>
                                          </p:val>
                                        </p:tav>
                                        <p:tav tm="100000">
                                          <p:val>
                                            <p:strVal val="#ppt_x"/>
                                          </p:val>
                                        </p:tav>
                                      </p:tavLst>
                                    </p:anim>
                                    <p:anim calcmode="lin" valueType="num">
                                      <p:cBhvr>
                                        <p:cTn id="63"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64" dur="1000"/>
                                        <p:tgtEl>
                                          <p:spTgt spid="7"/>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47" presetClass="entr" presetSubtype="0" fill="hold" nodeType="clickEffect">
                                  <p:stCondLst>
                                    <p:cond delay="0"/>
                                  </p:stCondLst>
                                  <p:childTnLst>
                                    <p:set>
                                      <p:cBhvr>
                                        <p:cTn id="68" dur="1" fill="hold">
                                          <p:stCondLst>
                                            <p:cond delay="0"/>
                                          </p:stCondLst>
                                        </p:cTn>
                                        <p:tgtEl>
                                          <p:spTgt spid="8"/>
                                        </p:tgtEl>
                                        <p:attrNameLst>
                                          <p:attrName>style.visibility</p:attrName>
                                        </p:attrNameLst>
                                      </p:cBhvr>
                                      <p:to>
                                        <p:strVal val="visible"/>
                                      </p:to>
                                    </p:set>
                                    <p:animEffect transition="in" filter="fade">
                                      <p:cBhvr>
                                        <p:cTn id="69" dur="1000"/>
                                        <p:tgtEl>
                                          <p:spTgt spid="8"/>
                                        </p:tgtEl>
                                      </p:cBhvr>
                                    </p:animEffect>
                                    <p:anim calcmode="lin" valueType="num">
                                      <p:cBhvr>
                                        <p:cTn id="70" dur="1000" fill="hold"/>
                                        <p:tgtEl>
                                          <p:spTgt spid="8"/>
                                        </p:tgtEl>
                                        <p:attrNameLst>
                                          <p:attrName>ppt_x</p:attrName>
                                        </p:attrNameLst>
                                      </p:cBhvr>
                                      <p:tavLst>
                                        <p:tav tm="0">
                                          <p:val>
                                            <p:strVal val="#ppt_x"/>
                                          </p:val>
                                        </p:tav>
                                        <p:tav tm="100000">
                                          <p:val>
                                            <p:strVal val="#ppt_x"/>
                                          </p:val>
                                        </p:tav>
                                      </p:tavLst>
                                    </p:anim>
                                    <p:anim calcmode="lin" valueType="num">
                                      <p:cBhvr>
                                        <p:cTn id="7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72" fill="hold" nodeType="clickPar">
                      <p:stCondLst>
                        <p:cond delay="indefinite"/>
                      </p:stCondLst>
                      <p:childTnLst>
                        <p:par>
                          <p:cTn id="73" fill="hold" nodeType="withGroup">
                            <p:stCondLst>
                              <p:cond delay="0"/>
                            </p:stCondLst>
                            <p:childTnLst>
                              <p:par>
                                <p:cTn id="74" presetID="42" presetClass="entr" presetSubtype="0" fill="hold" nodeType="clickEffect">
                                  <p:stCondLst>
                                    <p:cond delay="0"/>
                                  </p:stCondLst>
                                  <p:childTnLst>
                                    <p:set>
                                      <p:cBhvr>
                                        <p:cTn id="75" dur="1" fill="hold">
                                          <p:stCondLst>
                                            <p:cond delay="0"/>
                                          </p:stCondLst>
                                        </p:cTn>
                                        <p:tgtEl>
                                          <p:spTgt spid="172189"/>
                                        </p:tgtEl>
                                        <p:attrNameLst>
                                          <p:attrName>style.visibility</p:attrName>
                                        </p:attrNameLst>
                                      </p:cBhvr>
                                      <p:to>
                                        <p:strVal val="visible"/>
                                      </p:to>
                                    </p:set>
                                    <p:animEffect transition="in" filter="fade">
                                      <p:cBhvr>
                                        <p:cTn id="76" dur="1000"/>
                                        <p:tgtEl>
                                          <p:spTgt spid="172189"/>
                                        </p:tgtEl>
                                      </p:cBhvr>
                                    </p:animEffect>
                                    <p:anim calcmode="lin" valueType="num">
                                      <p:cBhvr>
                                        <p:cTn id="77" dur="1000" fill="hold"/>
                                        <p:tgtEl>
                                          <p:spTgt spid="172189"/>
                                        </p:tgtEl>
                                        <p:attrNameLst>
                                          <p:attrName>ppt_x</p:attrName>
                                        </p:attrNameLst>
                                      </p:cBhvr>
                                      <p:tavLst>
                                        <p:tav tm="0">
                                          <p:val>
                                            <p:strVal val="#ppt_x"/>
                                          </p:val>
                                        </p:tav>
                                        <p:tav tm="100000">
                                          <p:val>
                                            <p:strVal val="#ppt_x"/>
                                          </p:val>
                                        </p:tav>
                                      </p:tavLst>
                                    </p:anim>
                                    <p:anim calcmode="lin" valueType="num">
                                      <p:cBhvr>
                                        <p:cTn id="78" dur="1000" fill="hold"/>
                                        <p:tgtEl>
                                          <p:spTgt spid="172189"/>
                                        </p:tgtEl>
                                        <p:attrNameLst>
                                          <p:attrName>ppt_y</p:attrName>
                                        </p:attrNameLst>
                                      </p:cBhvr>
                                      <p:tavLst>
                                        <p:tav tm="0">
                                          <p:val>
                                            <p:strVal val="#ppt_y+.1"/>
                                          </p:val>
                                        </p:tav>
                                        <p:tav tm="100000">
                                          <p:val>
                                            <p:strVal val="#ppt_y"/>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83" grpId="0"/>
      <p:bldP spid="172152" grpId="0"/>
      <p:bldP spid="172165" grpId="0"/>
      <p:bldP spid="17216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1">
            <a:extLst>
              <a:ext uri="{FF2B5EF4-FFF2-40B4-BE49-F238E27FC236}">
                <a16:creationId xmlns:a16="http://schemas.microsoft.com/office/drawing/2014/main" id="{71838532-735D-4CF9-924D-56F972CB267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9395DA30-16F5-47B5-BEE2-28C740F9DF25}" type="slidenum">
              <a:rPr kumimoji="0" lang="en-US" altLang="zh-CN" sz="1800">
                <a:solidFill>
                  <a:srgbClr val="009900"/>
                </a:solidFill>
              </a:rPr>
              <a:pPr eaLnBrk="1" hangingPunct="1"/>
              <a:t>39</a:t>
            </a:fld>
            <a:endParaRPr kumimoji="0" lang="en-US" altLang="zh-CN" sz="1800">
              <a:solidFill>
                <a:srgbClr val="009900"/>
              </a:solidFill>
            </a:endParaRPr>
          </a:p>
        </p:txBody>
      </p:sp>
      <p:grpSp>
        <p:nvGrpSpPr>
          <p:cNvPr id="41987" name="Group 11">
            <a:extLst>
              <a:ext uri="{FF2B5EF4-FFF2-40B4-BE49-F238E27FC236}">
                <a16:creationId xmlns:a16="http://schemas.microsoft.com/office/drawing/2014/main" id="{515CEEC8-4A53-4713-A325-21B773017BA6}"/>
              </a:ext>
            </a:extLst>
          </p:cNvPr>
          <p:cNvGrpSpPr>
            <a:grpSpLocks/>
          </p:cNvGrpSpPr>
          <p:nvPr/>
        </p:nvGrpSpPr>
        <p:grpSpPr bwMode="auto">
          <a:xfrm>
            <a:off x="684213" y="2060575"/>
            <a:ext cx="7945437" cy="1492250"/>
            <a:chOff x="431" y="1309"/>
            <a:chExt cx="5013" cy="940"/>
          </a:xfrm>
        </p:grpSpPr>
        <p:sp>
          <p:nvSpPr>
            <p:cNvPr id="42005" name="Rectangle 8">
              <a:extLst>
                <a:ext uri="{FF2B5EF4-FFF2-40B4-BE49-F238E27FC236}">
                  <a16:creationId xmlns:a16="http://schemas.microsoft.com/office/drawing/2014/main" id="{B26E7C94-2258-46E2-A01E-E8953A798C01}"/>
                </a:ext>
              </a:extLst>
            </p:cNvPr>
            <p:cNvSpPr>
              <a:spLocks noChangeArrowheads="1"/>
            </p:cNvSpPr>
            <p:nvPr/>
          </p:nvSpPr>
          <p:spPr bwMode="auto">
            <a:xfrm>
              <a:off x="1392" y="1582"/>
              <a:ext cx="3220" cy="226"/>
            </a:xfrm>
            <a:prstGeom prst="rect">
              <a:avLst/>
            </a:prstGeom>
            <a:solidFill>
              <a:schemeClr val="accent1">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62825" name="Rectangle 9">
              <a:extLst>
                <a:ext uri="{FF2B5EF4-FFF2-40B4-BE49-F238E27FC236}">
                  <a16:creationId xmlns:a16="http://schemas.microsoft.com/office/drawing/2014/main" id="{26B8B5C1-0DA0-420B-A679-504B377991EE}"/>
                </a:ext>
              </a:extLst>
            </p:cNvPr>
            <p:cNvSpPr>
              <a:spLocks noChangeArrowheads="1"/>
            </p:cNvSpPr>
            <p:nvPr/>
          </p:nvSpPr>
          <p:spPr bwMode="auto">
            <a:xfrm>
              <a:off x="431" y="1309"/>
              <a:ext cx="5013" cy="940"/>
            </a:xfrm>
            <a:prstGeom prst="rect">
              <a:avLst/>
            </a:prstGeom>
            <a:noFill/>
            <a:ln w="9525">
              <a:noFill/>
              <a:miter lim="800000"/>
              <a:headEnd/>
              <a:tailEnd/>
            </a:ln>
            <a:effectLst/>
          </p:spPr>
          <p:txBody>
            <a:bodyPr anchor="ctr">
              <a:spAutoFit/>
            </a:bodyPr>
            <a:lstStyle/>
            <a:p>
              <a:pPr>
                <a:lnSpc>
                  <a:spcPct val="110000"/>
                </a:lnSpc>
                <a:spcBef>
                  <a:spcPct val="10000"/>
                </a:spcBef>
                <a:defRPr/>
              </a:pPr>
              <a:r>
                <a:rPr lang="en-US" altLang="zh-CN" sz="2000" b="1">
                  <a:effectLst>
                    <a:outerShdw blurRad="38100" dist="38100" dir="2700000" algn="tl">
                      <a:srgbClr val="C0C0C0"/>
                    </a:outerShdw>
                  </a:effectLst>
                </a:rPr>
                <a:t>       </a:t>
              </a:r>
              <a:r>
                <a:rPr lang="zh-CN" altLang="en-US" sz="2000" b="1">
                  <a:effectLst>
                    <a:outerShdw blurRad="38100" dist="38100" dir="2700000" algn="tl">
                      <a:srgbClr val="C0C0C0"/>
                    </a:outerShdw>
                  </a:effectLst>
                </a:rPr>
                <a:t>声明函数指针的一般形式是：</a:t>
              </a:r>
            </a:p>
            <a:p>
              <a:pPr algn="ctr">
                <a:lnSpc>
                  <a:spcPct val="110000"/>
                </a:lnSpc>
                <a:spcBef>
                  <a:spcPct val="10000"/>
                </a:spcBef>
                <a:defRPr/>
              </a:pPr>
              <a:r>
                <a:rPr lang="zh-CN" altLang="zh-CN" sz="2000" b="1">
                  <a:solidFill>
                    <a:srgbClr val="FF00FF"/>
                  </a:solidFill>
                  <a:effectLst>
                    <a:outerShdw blurRad="38100" dist="38100" dir="2700000" algn="tl">
                      <a:srgbClr val="C0C0C0"/>
                    </a:outerShdw>
                  </a:effectLst>
                </a:rPr>
                <a:t>类型 </a:t>
              </a:r>
              <a:r>
                <a:rPr lang="en-US" altLang="zh-CN" sz="2000" b="1">
                  <a:solidFill>
                    <a:srgbClr val="FF00FF"/>
                  </a:solidFill>
                  <a:effectLst>
                    <a:outerShdw blurRad="38100" dist="38100" dir="2700000" algn="tl">
                      <a:srgbClr val="C0C0C0"/>
                    </a:outerShdw>
                  </a:effectLst>
                  <a:latin typeface="宋体" pitchFamily="2" charset="-122"/>
                </a:rPr>
                <a:t>(</a:t>
              </a:r>
              <a:r>
                <a:rPr lang="en-US" altLang="zh-CN" sz="2000" b="1">
                  <a:solidFill>
                    <a:srgbClr val="FF00FF"/>
                  </a:solidFill>
                  <a:effectLst>
                    <a:outerShdw blurRad="38100" dist="38100" dir="2700000" algn="tl">
                      <a:srgbClr val="C0C0C0"/>
                    </a:outerShdw>
                  </a:effectLst>
                </a:rPr>
                <a:t>*</a:t>
              </a:r>
              <a:r>
                <a:rPr lang="zh-CN" altLang="en-US" sz="2000" b="1">
                  <a:solidFill>
                    <a:schemeClr val="tx2"/>
                  </a:solidFill>
                  <a:effectLst>
                    <a:outerShdw blurRad="38100" dist="38100" dir="2700000" algn="tl">
                      <a:srgbClr val="C0C0C0"/>
                    </a:outerShdw>
                  </a:effectLst>
                </a:rPr>
                <a:t>函数指针名</a:t>
              </a:r>
              <a:r>
                <a:rPr lang="en-US" altLang="zh-CN" sz="2000" b="1">
                  <a:solidFill>
                    <a:srgbClr val="FF00FF"/>
                  </a:solidFill>
                  <a:effectLst>
                    <a:outerShdw blurRad="38100" dist="38100" dir="2700000" algn="tl">
                      <a:srgbClr val="C0C0C0"/>
                    </a:outerShdw>
                  </a:effectLst>
                  <a:latin typeface="宋体" pitchFamily="2" charset="-122"/>
                </a:rPr>
                <a:t>)(</a:t>
              </a:r>
              <a:r>
                <a:rPr lang="zh-CN" altLang="en-US" sz="2000" b="1">
                  <a:solidFill>
                    <a:srgbClr val="FF00FF"/>
                  </a:solidFill>
                  <a:effectLst>
                    <a:outerShdw blurRad="38100" dist="38100" dir="2700000" algn="tl">
                      <a:srgbClr val="C0C0C0"/>
                    </a:outerShdw>
                  </a:effectLst>
                </a:rPr>
                <a:t>形参表</a:t>
              </a:r>
              <a:r>
                <a:rPr lang="en-US" altLang="zh-CN" sz="2000" b="1">
                  <a:solidFill>
                    <a:srgbClr val="FF00FF"/>
                  </a:solidFill>
                  <a:effectLst>
                    <a:outerShdw blurRad="38100" dist="38100" dir="2700000" algn="tl">
                      <a:srgbClr val="C0C0C0"/>
                    </a:outerShdw>
                  </a:effectLst>
                  <a:latin typeface="宋体" pitchFamily="2" charset="-122"/>
                </a:rPr>
                <a:t>)</a:t>
              </a:r>
              <a:r>
                <a:rPr lang="zh-CN" altLang="en-US" sz="2000" b="1">
                  <a:solidFill>
                    <a:srgbClr val="FF00FF"/>
                  </a:solidFill>
                  <a:effectLst>
                    <a:outerShdw blurRad="38100" dist="38100" dir="2700000" algn="tl">
                      <a:srgbClr val="C0C0C0"/>
                    </a:outerShdw>
                  </a:effectLst>
                </a:rPr>
                <a:t>；</a:t>
              </a:r>
            </a:p>
            <a:p>
              <a:pPr>
                <a:lnSpc>
                  <a:spcPct val="110000"/>
                </a:lnSpc>
                <a:spcBef>
                  <a:spcPct val="10000"/>
                </a:spcBef>
                <a:defRPr/>
              </a:pPr>
              <a:r>
                <a:rPr lang="zh-CN" altLang="en-US" sz="2000" b="1">
                  <a:effectLst>
                    <a:outerShdw blurRad="38100" dist="38100" dir="2700000" algn="tl">
                      <a:srgbClr val="C0C0C0"/>
                    </a:outerShdw>
                  </a:effectLst>
                </a:rPr>
                <a:t>其中，</a:t>
              </a:r>
              <a:r>
                <a:rPr lang="zh-CN" altLang="en-US" sz="2000" b="1">
                  <a:solidFill>
                    <a:srgbClr val="FF00FF"/>
                  </a:solidFill>
                  <a:effectLst>
                    <a:outerShdw blurRad="38100" dist="38100" dir="2700000" algn="tl">
                      <a:srgbClr val="C0C0C0"/>
                    </a:outerShdw>
                  </a:effectLst>
                </a:rPr>
                <a:t>函数指针名</a:t>
              </a:r>
              <a:r>
                <a:rPr lang="zh-CN" altLang="en-US" sz="2000" b="1">
                  <a:effectLst>
                    <a:outerShdw blurRad="38100" dist="38100" dir="2700000" algn="tl">
                      <a:srgbClr val="C0C0C0"/>
                    </a:outerShdw>
                  </a:effectLst>
                </a:rPr>
                <a:t>是指针变量名，所指函数的类型为</a:t>
              </a:r>
              <a:r>
                <a:rPr lang="zh-CN" altLang="zh-CN" sz="2000" b="1">
                  <a:solidFill>
                    <a:srgbClr val="FF00FF"/>
                  </a:solidFill>
                  <a:effectLst>
                    <a:outerShdw blurRad="38100" dist="38100" dir="2700000" algn="tl">
                      <a:srgbClr val="C0C0C0"/>
                    </a:outerShdw>
                  </a:effectLst>
                </a:rPr>
                <a:t>类型</a:t>
              </a:r>
              <a:r>
                <a:rPr lang="en-US" altLang="zh-CN" sz="2000" b="1">
                  <a:solidFill>
                    <a:srgbClr val="FF00FF"/>
                  </a:solidFill>
                  <a:effectLst>
                    <a:outerShdw blurRad="38100" dist="38100" dir="2700000" algn="tl">
                      <a:srgbClr val="C0C0C0"/>
                    </a:outerShdw>
                  </a:effectLst>
                  <a:latin typeface="宋体" pitchFamily="2" charset="-122"/>
                </a:rPr>
                <a:t>(</a:t>
              </a:r>
              <a:r>
                <a:rPr lang="zh-CN" altLang="en-US" sz="2000" b="1">
                  <a:solidFill>
                    <a:srgbClr val="FF00FF"/>
                  </a:solidFill>
                  <a:effectLst>
                    <a:outerShdw blurRad="38100" dist="38100" dir="2700000" algn="tl">
                      <a:srgbClr val="C0C0C0"/>
                    </a:outerShdw>
                  </a:effectLst>
                </a:rPr>
                <a:t>形参表</a:t>
              </a:r>
              <a:r>
                <a:rPr lang="en-US" altLang="zh-CN" sz="2000" b="1">
                  <a:solidFill>
                    <a:srgbClr val="FF00FF"/>
                  </a:solidFill>
                  <a:effectLst>
                    <a:outerShdw blurRad="38100" dist="38100" dir="2700000" algn="tl">
                      <a:srgbClr val="C0C0C0"/>
                    </a:outerShdw>
                  </a:effectLst>
                  <a:latin typeface="宋体" pitchFamily="2" charset="-122"/>
                </a:rPr>
                <a:t>)</a:t>
              </a:r>
              <a:r>
                <a:rPr lang="zh-CN" altLang="en-US" sz="2000" b="1">
                  <a:effectLst>
                    <a:outerShdw blurRad="38100" dist="38100" dir="2700000" algn="tl">
                      <a:srgbClr val="C0C0C0"/>
                    </a:outerShdw>
                  </a:effectLst>
                </a:rPr>
                <a:t>；</a:t>
              </a:r>
              <a:r>
                <a:rPr lang="zh-CN" altLang="en-US" sz="2000" b="1">
                  <a:solidFill>
                    <a:srgbClr val="FF00FF"/>
                  </a:solidFill>
                  <a:effectLst>
                    <a:outerShdw blurRad="38100" dist="38100" dir="2700000" algn="tl">
                      <a:srgbClr val="C0C0C0"/>
                    </a:outerShdw>
                  </a:effectLst>
                </a:rPr>
                <a:t>类型</a:t>
              </a:r>
              <a:r>
                <a:rPr lang="zh-CN" altLang="en-US" sz="2000" b="1">
                  <a:effectLst>
                    <a:outerShdw blurRad="38100" dist="38100" dir="2700000" algn="tl">
                      <a:srgbClr val="C0C0C0"/>
                    </a:outerShdw>
                  </a:effectLst>
                </a:rPr>
                <a:t>为指向的函数类型；</a:t>
              </a:r>
              <a:r>
                <a:rPr lang="zh-CN" altLang="en-US" sz="2000" b="1">
                  <a:solidFill>
                    <a:srgbClr val="FF00FF"/>
                  </a:solidFill>
                  <a:effectLst>
                    <a:outerShdw blurRad="38100" dist="38100" dir="2700000" algn="tl">
                      <a:srgbClr val="C0C0C0"/>
                    </a:outerShdw>
                  </a:effectLst>
                </a:rPr>
                <a:t>参数表</a:t>
              </a:r>
              <a:r>
                <a:rPr lang="zh-CN" altLang="en-US" sz="2000" b="1">
                  <a:effectLst>
                    <a:outerShdw blurRad="38100" dist="38100" dir="2700000" algn="tl">
                      <a:srgbClr val="C0C0C0"/>
                    </a:outerShdw>
                  </a:effectLst>
                </a:rPr>
                <a:t>是指向的函数形参表。</a:t>
              </a:r>
            </a:p>
          </p:txBody>
        </p:sp>
      </p:grpSp>
      <p:sp>
        <p:nvSpPr>
          <p:cNvPr id="41988" name="Rectangle 4">
            <a:extLst>
              <a:ext uri="{FF2B5EF4-FFF2-40B4-BE49-F238E27FC236}">
                <a16:creationId xmlns:a16="http://schemas.microsoft.com/office/drawing/2014/main" id="{35994D06-8D20-4306-9ACE-1F58BE9B141D}"/>
              </a:ext>
            </a:extLst>
          </p:cNvPr>
          <p:cNvSpPr>
            <a:spLocks noChangeArrowheads="1"/>
          </p:cNvSpPr>
          <p:nvPr/>
        </p:nvSpPr>
        <p:spPr bwMode="auto">
          <a:xfrm>
            <a:off x="723900" y="620713"/>
            <a:ext cx="68722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800" b="1">
                <a:solidFill>
                  <a:srgbClr val="0000FF"/>
                </a:solidFill>
                <a:latin typeface="Times New Roman" panose="02020603050405020304" pitchFamily="18" charset="0"/>
                <a:ea typeface="黑体" panose="02010609060101010101" pitchFamily="49" charset="-122"/>
              </a:rPr>
              <a:t>8.8</a:t>
            </a:r>
            <a:r>
              <a:rPr lang="zh-CN" altLang="en-US" sz="2800" b="1">
                <a:solidFill>
                  <a:srgbClr val="0000FF"/>
                </a:solidFill>
                <a:latin typeface="Times New Roman" panose="02020603050405020304" pitchFamily="18" charset="0"/>
                <a:ea typeface="黑体" panose="02010609060101010101" pitchFamily="49" charset="-122"/>
              </a:rPr>
              <a:t>　函数的指针</a:t>
            </a:r>
            <a:r>
              <a:rPr lang="zh-CN" altLang="en-US" sz="4400">
                <a:solidFill>
                  <a:schemeClr val="tx2"/>
                </a:solidFill>
              </a:rPr>
              <a:t> </a:t>
            </a:r>
          </a:p>
        </p:txBody>
      </p:sp>
      <p:sp>
        <p:nvSpPr>
          <p:cNvPr id="41989" name="Text Box 5">
            <a:extLst>
              <a:ext uri="{FF2B5EF4-FFF2-40B4-BE49-F238E27FC236}">
                <a16:creationId xmlns:a16="http://schemas.microsoft.com/office/drawing/2014/main" id="{AACF9E30-21DD-4EBC-A152-CD929A2E2320}"/>
              </a:ext>
            </a:extLst>
          </p:cNvPr>
          <p:cNvSpPr txBox="1">
            <a:spLocks noChangeArrowheads="1"/>
          </p:cNvSpPr>
          <p:nvPr/>
        </p:nvSpPr>
        <p:spPr bwMode="auto">
          <a:xfrm>
            <a:off x="762000" y="1125538"/>
            <a:ext cx="5033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b="1">
                <a:solidFill>
                  <a:srgbClr val="CC0099"/>
                </a:solidFill>
                <a:latin typeface="Times New Roman" panose="02020603050405020304" pitchFamily="18" charset="0"/>
                <a:ea typeface="黑体" panose="02010609060101010101" pitchFamily="49" charset="-122"/>
              </a:rPr>
              <a:t>8.8.1</a:t>
            </a:r>
            <a:r>
              <a:rPr lang="en-US" altLang="en-US" b="1">
                <a:solidFill>
                  <a:srgbClr val="CC0099"/>
                </a:solidFill>
                <a:latin typeface="Times New Roman" panose="02020603050405020304" pitchFamily="18" charset="0"/>
                <a:ea typeface="黑体" panose="02010609060101010101" pitchFamily="49" charset="-122"/>
              </a:rPr>
              <a:t> </a:t>
            </a:r>
            <a:r>
              <a:rPr lang="zh-CN" altLang="en-US" b="1">
                <a:solidFill>
                  <a:srgbClr val="CC0099"/>
                </a:solidFill>
                <a:latin typeface="Times New Roman" panose="02020603050405020304" pitchFamily="18" charset="0"/>
                <a:ea typeface="黑体" panose="02010609060101010101" pitchFamily="49" charset="-122"/>
              </a:rPr>
              <a:t>　函数指针的声明 </a:t>
            </a:r>
          </a:p>
        </p:txBody>
      </p:sp>
      <p:sp>
        <p:nvSpPr>
          <p:cNvPr id="162822" name="Rectangle 6">
            <a:extLst>
              <a:ext uri="{FF2B5EF4-FFF2-40B4-BE49-F238E27FC236}">
                <a16:creationId xmlns:a16="http://schemas.microsoft.com/office/drawing/2014/main" id="{DBC0B4C2-976F-4A63-9385-E9BE8AE6BCBA}"/>
              </a:ext>
            </a:extLst>
          </p:cNvPr>
          <p:cNvSpPr>
            <a:spLocks noChangeArrowheads="1"/>
          </p:cNvSpPr>
          <p:nvPr/>
        </p:nvSpPr>
        <p:spPr bwMode="auto">
          <a:xfrm>
            <a:off x="684213" y="1557338"/>
            <a:ext cx="7958137" cy="457200"/>
          </a:xfrm>
          <a:prstGeom prst="rect">
            <a:avLst/>
          </a:prstGeom>
          <a:noFill/>
          <a:ln w="9525">
            <a:noFill/>
            <a:miter lim="800000"/>
            <a:headEnd/>
            <a:tailEnd/>
          </a:ln>
          <a:effectLst/>
        </p:spPr>
        <p:txBody>
          <a:bodyPr anchor="ctr">
            <a:spAutoFit/>
          </a:bodyPr>
          <a:lstStyle/>
          <a:p>
            <a:pPr>
              <a:lnSpc>
                <a:spcPct val="120000"/>
              </a:lnSpc>
              <a:defRPr/>
            </a:pPr>
            <a:r>
              <a:rPr lang="en-US" altLang="zh-CN" sz="2000" b="1">
                <a:effectLst>
                  <a:outerShdw blurRad="38100" dist="38100" dir="2700000" algn="tl">
                    <a:srgbClr val="C0C0C0"/>
                  </a:outerShdw>
                </a:effectLst>
                <a:latin typeface="宋体" pitchFamily="2" charset="-122"/>
              </a:rPr>
              <a:t>    </a:t>
            </a:r>
            <a:r>
              <a:rPr lang="zh-CN" altLang="en-US" sz="2000" b="1">
                <a:effectLst>
                  <a:outerShdw blurRad="38100" dist="38100" dir="2700000" algn="tl">
                    <a:srgbClr val="C0C0C0"/>
                  </a:outerShdw>
                </a:effectLst>
              </a:rPr>
              <a:t>如果一个指针存放的是函数的入口地址，则该指针称为</a:t>
            </a:r>
            <a:r>
              <a:rPr lang="zh-CN" altLang="en-US" sz="2000" b="1">
                <a:solidFill>
                  <a:srgbClr val="FF9900"/>
                </a:solidFill>
                <a:effectLst>
                  <a:outerShdw blurRad="38100" dist="38100" dir="2700000" algn="tl">
                    <a:srgbClr val="C0C0C0"/>
                  </a:outerShdw>
                </a:effectLst>
              </a:rPr>
              <a:t>函数指针</a:t>
            </a:r>
            <a:r>
              <a:rPr lang="zh-CN" altLang="en-US" sz="2000" b="1">
                <a:effectLst>
                  <a:outerShdw blurRad="38100" dist="38100" dir="2700000" algn="tl">
                    <a:srgbClr val="C0C0C0"/>
                  </a:outerShdw>
                </a:effectLst>
              </a:rPr>
              <a:t>。</a:t>
            </a:r>
          </a:p>
        </p:txBody>
      </p:sp>
      <p:sp>
        <p:nvSpPr>
          <p:cNvPr id="41991" name="Rectangle 10">
            <a:extLst>
              <a:ext uri="{FF2B5EF4-FFF2-40B4-BE49-F238E27FC236}">
                <a16:creationId xmlns:a16="http://schemas.microsoft.com/office/drawing/2014/main" id="{03B6D85F-A35E-4431-BE44-A9C98A35EACC}"/>
              </a:ext>
            </a:extLst>
          </p:cNvPr>
          <p:cNvSpPr>
            <a:spLocks noChangeArrowheads="1"/>
          </p:cNvSpPr>
          <p:nvPr/>
        </p:nvSpPr>
        <p:spPr bwMode="auto">
          <a:xfrm>
            <a:off x="3276600" y="3827463"/>
            <a:ext cx="1079500" cy="360362"/>
          </a:xfrm>
          <a:prstGeom prst="rect">
            <a:avLst/>
          </a:prstGeom>
          <a:noFill/>
          <a:ln w="28575">
            <a:solidFill>
              <a:srgbClr val="3333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62828" name="Rectangle 12">
            <a:extLst>
              <a:ext uri="{FF2B5EF4-FFF2-40B4-BE49-F238E27FC236}">
                <a16:creationId xmlns:a16="http://schemas.microsoft.com/office/drawing/2014/main" id="{0D2F9673-2DEB-41EB-AFA0-1D47F0F655DD}"/>
              </a:ext>
            </a:extLst>
          </p:cNvPr>
          <p:cNvSpPr>
            <a:spLocks noChangeArrowheads="1"/>
          </p:cNvSpPr>
          <p:nvPr/>
        </p:nvSpPr>
        <p:spPr bwMode="auto">
          <a:xfrm>
            <a:off x="1882775" y="3716338"/>
            <a:ext cx="1412875" cy="336550"/>
          </a:xfrm>
          <a:prstGeom prst="rect">
            <a:avLst/>
          </a:prstGeom>
          <a:noFill/>
          <a:ln w="9525">
            <a:noFill/>
            <a:miter lim="800000"/>
            <a:headEnd/>
            <a:tailEnd/>
          </a:ln>
          <a:effectLst/>
        </p:spPr>
        <p:txBody>
          <a:bodyPr wrap="none">
            <a:spAutoFit/>
          </a:bodyPr>
          <a:lstStyle/>
          <a:p>
            <a:pPr algn="ctr">
              <a:defRPr/>
            </a:pPr>
            <a:r>
              <a:rPr lang="zh-CN" altLang="en-US" sz="1600" b="1">
                <a:solidFill>
                  <a:schemeClr val="tx2"/>
                </a:solidFill>
                <a:effectLst>
                  <a:outerShdw blurRad="38100" dist="38100" dir="2700000" algn="tl">
                    <a:srgbClr val="C0C0C0"/>
                  </a:outerShdw>
                </a:effectLst>
              </a:rPr>
              <a:t>函数指针变量</a:t>
            </a:r>
          </a:p>
        </p:txBody>
      </p:sp>
      <p:graphicFrame>
        <p:nvGraphicFramePr>
          <p:cNvPr id="162843" name="Group 27">
            <a:extLst>
              <a:ext uri="{FF2B5EF4-FFF2-40B4-BE49-F238E27FC236}">
                <a16:creationId xmlns:a16="http://schemas.microsoft.com/office/drawing/2014/main" id="{F6D0C960-9A72-42D5-AFBB-AEF5334B0E4C}"/>
              </a:ext>
            </a:extLst>
          </p:cNvPr>
          <p:cNvGraphicFramePr>
            <a:graphicFrameLocks noGrp="1"/>
          </p:cNvGraphicFramePr>
          <p:nvPr/>
        </p:nvGraphicFramePr>
        <p:xfrm>
          <a:off x="5321300" y="4014788"/>
          <a:ext cx="2111375" cy="2160587"/>
        </p:xfrm>
        <a:graphic>
          <a:graphicData uri="http://schemas.openxmlformats.org/drawingml/2006/table">
            <a:tbl>
              <a:tblPr/>
              <a:tblGrid>
                <a:gridCol w="2111375">
                  <a:extLst>
                    <a:ext uri="{9D8B030D-6E8A-4147-A177-3AD203B41FA5}">
                      <a16:colId xmlns:a16="http://schemas.microsoft.com/office/drawing/2014/main" val="20000"/>
                    </a:ext>
                  </a:extLst>
                </a:gridCol>
              </a:tblGrid>
              <a:tr h="108108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rgbClr val="4D4D4D"/>
                          </a:solidFill>
                          <a:effectLst/>
                          <a:latin typeface="Tahoma" pitchFamily="34" charset="0"/>
                          <a:ea typeface="宋体" pitchFamily="2" charset="-122"/>
                        </a:rPr>
                        <a:t>        </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rgbClr val="4D4D4D"/>
                          </a:solidFill>
                          <a:effectLst/>
                          <a:latin typeface="Tahoma" pitchFamily="34" charset="0"/>
                          <a:ea typeface="宋体" pitchFamily="2" charset="-122"/>
                        </a:rPr>
                        <a:t>CODE</a:t>
                      </a:r>
                    </a:p>
                  </a:txBody>
                  <a:tcPr horzOverflow="overflow">
                    <a:lnL w="28575" cap="flat" cmpd="sng" algn="ctr">
                      <a:solidFill>
                        <a:schemeClr val="bg2"/>
                      </a:solidFill>
                      <a:prstDash val="solid"/>
                      <a:miter lim="800000"/>
                      <a:headEnd type="none" w="med" len="med"/>
                      <a:tailEnd type="none" w="med" len="med"/>
                    </a:lnL>
                    <a:lnR w="28575" cap="flat" cmpd="sng" algn="ctr">
                      <a:solidFill>
                        <a:schemeClr val="bg2"/>
                      </a:solidFill>
                      <a:prstDash val="solid"/>
                      <a:miter lim="800000"/>
                      <a:headEnd type="none" w="med" len="med"/>
                      <a:tailEnd type="none" w="med" len="med"/>
                    </a:lnR>
                    <a:lnT w="28575"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79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1800" b="0" i="0" u="none" strike="noStrike" cap="none" normalizeH="0" baseline="0">
                        <a:ln>
                          <a:noFill/>
                        </a:ln>
                        <a:solidFill>
                          <a:srgbClr val="4D4D4D"/>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rgbClr val="4D4D4D"/>
                          </a:solidFill>
                          <a:effectLst/>
                          <a:latin typeface="Tahoma" pitchFamily="34" charset="0"/>
                          <a:ea typeface="宋体" pitchFamily="2" charset="-122"/>
                        </a:rPr>
                        <a:t>DATA</a:t>
                      </a:r>
                    </a:p>
                  </a:txBody>
                  <a:tcPr horzOverflow="overflow">
                    <a:lnL w="28575" cap="flat" cmpd="sng" algn="ctr">
                      <a:solidFill>
                        <a:schemeClr val="bg2"/>
                      </a:solidFill>
                      <a:prstDash val="solid"/>
                      <a:miter lim="800000"/>
                      <a:headEnd type="none" w="med" len="med"/>
                      <a:tailEnd type="none" w="med" len="med"/>
                    </a:lnL>
                    <a:lnR w="28575"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28575" cap="flat" cmpd="sng" algn="ctr">
                      <a:solidFill>
                        <a:schemeClr val="bg2"/>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62840" name="Rectangle 24">
            <a:extLst>
              <a:ext uri="{FF2B5EF4-FFF2-40B4-BE49-F238E27FC236}">
                <a16:creationId xmlns:a16="http://schemas.microsoft.com/office/drawing/2014/main" id="{65017032-233F-4805-B605-0AAB92561D4A}"/>
              </a:ext>
            </a:extLst>
          </p:cNvPr>
          <p:cNvSpPr>
            <a:spLocks noChangeArrowheads="1"/>
          </p:cNvSpPr>
          <p:nvPr/>
        </p:nvSpPr>
        <p:spPr bwMode="auto">
          <a:xfrm>
            <a:off x="4799013" y="3971925"/>
            <a:ext cx="593725" cy="336550"/>
          </a:xfrm>
          <a:prstGeom prst="rect">
            <a:avLst/>
          </a:prstGeom>
          <a:noFill/>
          <a:ln w="9525">
            <a:noFill/>
            <a:miter lim="800000"/>
            <a:headEnd/>
            <a:tailEnd/>
          </a:ln>
          <a:effectLst/>
        </p:spPr>
        <p:txBody>
          <a:bodyPr wrap="none">
            <a:spAutoFit/>
          </a:bodyPr>
          <a:lstStyle/>
          <a:p>
            <a:pPr algn="ctr">
              <a:defRPr/>
            </a:pPr>
            <a:r>
              <a:rPr lang="zh-CN" altLang="en-US" sz="1600" b="1">
                <a:solidFill>
                  <a:schemeClr val="tx2"/>
                </a:solidFill>
                <a:effectLst>
                  <a:outerShdw blurRad="38100" dist="38100" dir="2700000" algn="tl">
                    <a:srgbClr val="C0C0C0"/>
                  </a:outerShdw>
                </a:effectLst>
              </a:rPr>
              <a:t>函数</a:t>
            </a:r>
          </a:p>
        </p:txBody>
      </p:sp>
      <p:sp>
        <p:nvSpPr>
          <p:cNvPr id="42002" name="Line 28">
            <a:extLst>
              <a:ext uri="{FF2B5EF4-FFF2-40B4-BE49-F238E27FC236}">
                <a16:creationId xmlns:a16="http://schemas.microsoft.com/office/drawing/2014/main" id="{293DD0EC-057E-4689-824F-F070B5BEEDBE}"/>
              </a:ext>
            </a:extLst>
          </p:cNvPr>
          <p:cNvSpPr>
            <a:spLocks noChangeShapeType="1"/>
          </p:cNvSpPr>
          <p:nvPr/>
        </p:nvSpPr>
        <p:spPr bwMode="auto">
          <a:xfrm flipV="1">
            <a:off x="3851275" y="4005263"/>
            <a:ext cx="1482725" cy="6350"/>
          </a:xfrm>
          <a:prstGeom prst="line">
            <a:avLst/>
          </a:prstGeom>
          <a:noFill/>
          <a:ln w="28575">
            <a:solidFill>
              <a:srgbClr val="993300"/>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62846" name="AutoShape 30">
            <a:extLst>
              <a:ext uri="{FF2B5EF4-FFF2-40B4-BE49-F238E27FC236}">
                <a16:creationId xmlns:a16="http://schemas.microsoft.com/office/drawing/2014/main" id="{4E77B39D-4AB1-4742-8264-DB1AE4011388}"/>
              </a:ext>
            </a:extLst>
          </p:cNvPr>
          <p:cNvSpPr>
            <a:spLocks noChangeArrowheads="1"/>
          </p:cNvSpPr>
          <p:nvPr/>
        </p:nvSpPr>
        <p:spPr bwMode="auto">
          <a:xfrm>
            <a:off x="1836738" y="4581525"/>
            <a:ext cx="3240087" cy="1368425"/>
          </a:xfrm>
          <a:prstGeom prst="wedgeRoundRectCallout">
            <a:avLst>
              <a:gd name="adj1" fmla="val 43926"/>
              <a:gd name="adj2" fmla="val -70880"/>
              <a:gd name="adj3" fmla="val 16667"/>
            </a:avLst>
          </a:prstGeom>
          <a:solidFill>
            <a:schemeClr val="accent1">
              <a:alpha val="10001"/>
            </a:schemeClr>
          </a:solidFill>
          <a:ln w="9525">
            <a:solidFill>
              <a:srgbClr val="008080"/>
            </a:solidFill>
            <a:miter lim="800000"/>
            <a:headEnd/>
            <a:tailEnd/>
          </a:ln>
          <a:effectLst/>
        </p:spPr>
        <p:txBody>
          <a:bodyPr/>
          <a:lstStyle/>
          <a:p>
            <a:pPr>
              <a:defRPr/>
            </a:pPr>
            <a:r>
              <a:rPr lang="en-US" altLang="zh-CN" sz="2000" b="1">
                <a:effectLst>
                  <a:outerShdw blurRad="38100" dist="38100" dir="2700000" algn="tl">
                    <a:srgbClr val="FFFFFF"/>
                  </a:outerShdw>
                </a:effectLst>
              </a:rPr>
              <a:t>       </a:t>
            </a:r>
            <a:r>
              <a:rPr lang="zh-CN" altLang="en-US" sz="2000" b="1">
                <a:solidFill>
                  <a:srgbClr val="33CC33"/>
                </a:solidFill>
                <a:effectLst>
                  <a:outerShdw blurRad="38100" dist="38100" dir="2700000" algn="tl">
                    <a:srgbClr val="000000"/>
                  </a:outerShdw>
                </a:effectLst>
              </a:rPr>
              <a:t>所指函数的类型和参数，必须与指针对象类型即</a:t>
            </a:r>
            <a:r>
              <a:rPr lang="zh-CN" altLang="zh-CN" sz="2000" b="1">
                <a:solidFill>
                  <a:srgbClr val="FF00FF"/>
                </a:solidFill>
                <a:effectLst>
                  <a:outerShdw blurRad="38100" dist="38100" dir="2700000" algn="tl">
                    <a:srgbClr val="000000"/>
                  </a:outerShdw>
                </a:effectLst>
              </a:rPr>
              <a:t>类型</a:t>
            </a:r>
            <a:r>
              <a:rPr lang="en-US" altLang="zh-CN" sz="2000" b="1">
                <a:solidFill>
                  <a:srgbClr val="FF00FF"/>
                </a:solidFill>
                <a:effectLst>
                  <a:outerShdw blurRad="38100" dist="38100" dir="2700000" algn="tl">
                    <a:srgbClr val="000000"/>
                  </a:outerShdw>
                </a:effectLst>
                <a:latin typeface="宋体" pitchFamily="2" charset="-122"/>
              </a:rPr>
              <a:t>(</a:t>
            </a:r>
            <a:r>
              <a:rPr lang="zh-CN" altLang="en-US" sz="2000" b="1">
                <a:solidFill>
                  <a:srgbClr val="FF00FF"/>
                </a:solidFill>
                <a:effectLst>
                  <a:outerShdw blurRad="38100" dist="38100" dir="2700000" algn="tl">
                    <a:srgbClr val="000000"/>
                  </a:outerShdw>
                </a:effectLst>
              </a:rPr>
              <a:t>形参表</a:t>
            </a:r>
            <a:r>
              <a:rPr lang="en-US" altLang="zh-CN" sz="2000" b="1">
                <a:solidFill>
                  <a:srgbClr val="FF00FF"/>
                </a:solidFill>
                <a:effectLst>
                  <a:outerShdw blurRad="38100" dist="38100" dir="2700000" algn="tl">
                    <a:srgbClr val="000000"/>
                  </a:outerShdw>
                </a:effectLst>
                <a:latin typeface="宋体" pitchFamily="2" charset="-122"/>
              </a:rPr>
              <a:t>)</a:t>
            </a:r>
            <a:r>
              <a:rPr lang="zh-CN" altLang="en-US" sz="2000" b="1">
                <a:solidFill>
                  <a:srgbClr val="33CC33"/>
                </a:solidFill>
                <a:effectLst>
                  <a:outerShdw blurRad="38100" dist="38100" dir="2700000" algn="tl">
                    <a:srgbClr val="000000"/>
                  </a:outerShdw>
                </a:effectLst>
              </a:rPr>
              <a:t>一致！</a:t>
            </a:r>
          </a:p>
        </p:txBody>
      </p:sp>
      <p:sp>
        <p:nvSpPr>
          <p:cNvPr id="42004" name="Text Box 31">
            <a:extLst>
              <a:ext uri="{FF2B5EF4-FFF2-40B4-BE49-F238E27FC236}">
                <a16:creationId xmlns:a16="http://schemas.microsoft.com/office/drawing/2014/main" id="{34834A50-0639-4C7B-A965-F7FB253C7B83}"/>
              </a:ext>
            </a:extLst>
          </p:cNvPr>
          <p:cNvSpPr txBox="1">
            <a:spLocks noChangeArrowheads="1"/>
          </p:cNvSpPr>
          <p:nvPr/>
        </p:nvSpPr>
        <p:spPr bwMode="auto">
          <a:xfrm flipH="1">
            <a:off x="8480425" y="5999163"/>
            <a:ext cx="5111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1000" u="sng">
                <a:hlinkClick r:id="rId2" action="ppaction://hlinksldjump"/>
              </a:rPr>
              <a:t>目录</a:t>
            </a:r>
            <a:endParaRPr lang="zh-CN" altLang="en-US" sz="1000" u="sng"/>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1">
            <a:extLst>
              <a:ext uri="{FF2B5EF4-FFF2-40B4-BE49-F238E27FC236}">
                <a16:creationId xmlns:a16="http://schemas.microsoft.com/office/drawing/2014/main" id="{B6B79795-9281-460D-8BCD-6A5B15298EE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B585B41D-3568-4D3C-A12F-CCB8523E6813}" type="slidenum">
              <a:rPr kumimoji="0" lang="en-US" altLang="zh-CN" sz="1800">
                <a:solidFill>
                  <a:srgbClr val="009900"/>
                </a:solidFill>
              </a:rPr>
              <a:pPr eaLnBrk="1" hangingPunct="1"/>
              <a:t>4</a:t>
            </a:fld>
            <a:endParaRPr kumimoji="0" lang="en-US" altLang="zh-CN" sz="1800">
              <a:solidFill>
                <a:srgbClr val="009900"/>
              </a:solidFill>
            </a:endParaRPr>
          </a:p>
        </p:txBody>
      </p:sp>
      <p:sp>
        <p:nvSpPr>
          <p:cNvPr id="6147" name="Text Box 4">
            <a:extLst>
              <a:ext uri="{FF2B5EF4-FFF2-40B4-BE49-F238E27FC236}">
                <a16:creationId xmlns:a16="http://schemas.microsoft.com/office/drawing/2014/main" id="{F20CC4B7-18C7-4EEF-8936-D0753F6ACF52}"/>
              </a:ext>
            </a:extLst>
          </p:cNvPr>
          <p:cNvSpPr txBox="1">
            <a:spLocks noChangeArrowheads="1"/>
          </p:cNvSpPr>
          <p:nvPr/>
        </p:nvSpPr>
        <p:spPr bwMode="auto">
          <a:xfrm>
            <a:off x="762000" y="1292225"/>
            <a:ext cx="5033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b="1">
                <a:solidFill>
                  <a:srgbClr val="CC0099"/>
                </a:solidFill>
                <a:latin typeface="Times New Roman" panose="02020603050405020304" pitchFamily="18" charset="0"/>
                <a:ea typeface="黑体" panose="02010609060101010101" pitchFamily="49" charset="-122"/>
              </a:rPr>
              <a:t>8.1.1</a:t>
            </a:r>
            <a:r>
              <a:rPr lang="en-US" altLang="en-US" b="1">
                <a:solidFill>
                  <a:srgbClr val="CC0099"/>
                </a:solidFill>
                <a:latin typeface="Times New Roman" panose="02020603050405020304" pitchFamily="18" charset="0"/>
                <a:ea typeface="黑体" panose="02010609060101010101" pitchFamily="49" charset="-122"/>
              </a:rPr>
              <a:t> </a:t>
            </a:r>
            <a:r>
              <a:rPr lang="zh-CN" altLang="en-US" b="1">
                <a:solidFill>
                  <a:srgbClr val="CC0099"/>
                </a:solidFill>
                <a:latin typeface="Times New Roman" panose="02020603050405020304" pitchFamily="18" charset="0"/>
                <a:ea typeface="黑体" panose="02010609060101010101" pitchFamily="49" charset="-122"/>
              </a:rPr>
              <a:t>　指针概念</a:t>
            </a:r>
          </a:p>
        </p:txBody>
      </p:sp>
      <p:sp>
        <p:nvSpPr>
          <p:cNvPr id="6148" name="Text Box 6">
            <a:extLst>
              <a:ext uri="{FF2B5EF4-FFF2-40B4-BE49-F238E27FC236}">
                <a16:creationId xmlns:a16="http://schemas.microsoft.com/office/drawing/2014/main" id="{15FE67E8-4C47-4EC2-B0B6-BF03BB4D78A9}"/>
              </a:ext>
            </a:extLst>
          </p:cNvPr>
          <p:cNvSpPr txBox="1">
            <a:spLocks noChangeArrowheads="1"/>
          </p:cNvSpPr>
          <p:nvPr/>
        </p:nvSpPr>
        <p:spPr bwMode="auto">
          <a:xfrm flipH="1">
            <a:off x="8480425" y="5992813"/>
            <a:ext cx="5111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1000" u="sng">
                <a:hlinkClick r:id="rId2" action="ppaction://hlinksldjump"/>
              </a:rPr>
              <a:t>目录</a:t>
            </a:r>
            <a:endParaRPr lang="zh-CN" altLang="en-US" sz="1000" u="sng"/>
          </a:p>
        </p:txBody>
      </p:sp>
      <p:sp>
        <p:nvSpPr>
          <p:cNvPr id="6149" name="Rectangle 7">
            <a:extLst>
              <a:ext uri="{FF2B5EF4-FFF2-40B4-BE49-F238E27FC236}">
                <a16:creationId xmlns:a16="http://schemas.microsoft.com/office/drawing/2014/main" id="{83B80236-1EA5-4CFD-873B-013F7B6D5A2C}"/>
              </a:ext>
            </a:extLst>
          </p:cNvPr>
          <p:cNvSpPr>
            <a:spLocks noChangeArrowheads="1"/>
          </p:cNvSpPr>
          <p:nvPr/>
        </p:nvSpPr>
        <p:spPr bwMode="auto">
          <a:xfrm>
            <a:off x="723900" y="692150"/>
            <a:ext cx="68722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800" b="1">
                <a:solidFill>
                  <a:srgbClr val="0000FF"/>
                </a:solidFill>
                <a:latin typeface="Times New Roman" panose="02020603050405020304" pitchFamily="18" charset="0"/>
                <a:ea typeface="黑体" panose="02010609060101010101" pitchFamily="49" charset="-122"/>
              </a:rPr>
              <a:t>8.1</a:t>
            </a:r>
            <a:r>
              <a:rPr lang="zh-CN" altLang="en-US" sz="2800" b="1">
                <a:solidFill>
                  <a:srgbClr val="0000FF"/>
                </a:solidFill>
                <a:latin typeface="Times New Roman" panose="02020603050405020304" pitchFamily="18" charset="0"/>
                <a:ea typeface="黑体" panose="02010609060101010101" pitchFamily="49" charset="-122"/>
              </a:rPr>
              <a:t>　指针的概念与指针的使用</a:t>
            </a:r>
          </a:p>
        </p:txBody>
      </p:sp>
      <p:sp>
        <p:nvSpPr>
          <p:cNvPr id="82019" name="Rectangle 99">
            <a:extLst>
              <a:ext uri="{FF2B5EF4-FFF2-40B4-BE49-F238E27FC236}">
                <a16:creationId xmlns:a16="http://schemas.microsoft.com/office/drawing/2014/main" id="{5ABB4A0C-AAD8-4B34-9E98-C7909F6DD696}"/>
              </a:ext>
            </a:extLst>
          </p:cNvPr>
          <p:cNvSpPr>
            <a:spLocks noChangeArrowheads="1"/>
          </p:cNvSpPr>
          <p:nvPr/>
        </p:nvSpPr>
        <p:spPr bwMode="auto">
          <a:xfrm>
            <a:off x="684213" y="1700213"/>
            <a:ext cx="7991475" cy="1187450"/>
          </a:xfrm>
          <a:prstGeom prst="rect">
            <a:avLst/>
          </a:prstGeom>
          <a:noFill/>
          <a:ln w="9525">
            <a:noFill/>
            <a:miter lim="800000"/>
            <a:headEnd/>
            <a:tailEnd/>
          </a:ln>
          <a:effectLst/>
        </p:spPr>
        <p:txBody>
          <a:bodyPr anchor="ctr">
            <a:spAutoFit/>
          </a:bodyPr>
          <a:lstStyle/>
          <a:p>
            <a:pPr>
              <a:lnSpc>
                <a:spcPct val="120000"/>
              </a:lnSpc>
              <a:spcBef>
                <a:spcPct val="20000"/>
              </a:spcBef>
              <a:defRPr/>
            </a:pPr>
            <a:r>
              <a:rPr lang="en-US" altLang="zh-CN" sz="2000" b="1">
                <a:effectLst>
                  <a:outerShdw blurRad="38100" dist="38100" dir="2700000" algn="tl">
                    <a:srgbClr val="C0C0C0"/>
                  </a:outerShdw>
                </a:effectLst>
              </a:rPr>
              <a:t>       </a:t>
            </a:r>
            <a:r>
              <a:rPr lang="zh-CN" altLang="en-US" sz="2000" b="1">
                <a:effectLst>
                  <a:outerShdw blurRad="38100" dist="38100" dir="2700000" algn="tl">
                    <a:srgbClr val="C0C0C0"/>
                  </a:outerShdw>
                </a:effectLst>
              </a:rPr>
              <a:t>在计算机高级语言中，存储数据的内存单元称为</a:t>
            </a:r>
            <a:r>
              <a:rPr lang="zh-CN" altLang="en-US" sz="2000" b="1">
                <a:solidFill>
                  <a:srgbClr val="FF9900"/>
                </a:solidFill>
                <a:effectLst>
                  <a:outerShdw blurRad="38100" dist="38100" dir="2700000" algn="tl">
                    <a:srgbClr val="C0C0C0"/>
                  </a:outerShdw>
                </a:effectLst>
              </a:rPr>
              <a:t>变量</a:t>
            </a:r>
            <a:r>
              <a:rPr lang="zh-CN" altLang="en-US" sz="2000" b="1">
                <a:effectLst>
                  <a:outerShdw blurRad="38100" dist="38100" dir="2700000" algn="tl">
                    <a:srgbClr val="C0C0C0"/>
                  </a:outerShdw>
                </a:effectLst>
              </a:rPr>
              <a:t>，并使用</a:t>
            </a:r>
            <a:r>
              <a:rPr lang="zh-CN" altLang="en-US" sz="2000" b="1">
                <a:solidFill>
                  <a:schemeClr val="folHlink"/>
                </a:solidFill>
                <a:effectLst>
                  <a:outerShdw blurRad="38100" dist="38100" dir="2700000" algn="tl">
                    <a:srgbClr val="C0C0C0"/>
                  </a:outerShdw>
                </a:effectLst>
              </a:rPr>
              <a:t>变量名</a:t>
            </a:r>
            <a:r>
              <a:rPr lang="zh-CN" altLang="en-US" sz="2000" b="1">
                <a:effectLst>
                  <a:outerShdw blurRad="38100" dist="38100" dir="2700000" algn="tl">
                    <a:srgbClr val="C0C0C0"/>
                  </a:outerShdw>
                </a:effectLst>
              </a:rPr>
              <a:t>引用之。变量的占用内存的</a:t>
            </a:r>
            <a:r>
              <a:rPr lang="zh-CN" altLang="en-US" sz="2000" b="1">
                <a:solidFill>
                  <a:schemeClr val="folHlink"/>
                </a:solidFill>
                <a:effectLst>
                  <a:outerShdw blurRad="38100" dist="38100" dir="2700000" algn="tl">
                    <a:srgbClr val="C0C0C0"/>
                  </a:outerShdw>
                </a:effectLst>
              </a:rPr>
              <a:t>大小</a:t>
            </a:r>
            <a:r>
              <a:rPr lang="zh-CN" altLang="en-US" sz="2000" b="1">
                <a:effectLst>
                  <a:outerShdw blurRad="38100" dist="38100" dir="2700000" algn="tl">
                    <a:srgbClr val="C0C0C0"/>
                  </a:outerShdw>
                </a:effectLst>
              </a:rPr>
              <a:t>和存储数据的</a:t>
            </a:r>
            <a:r>
              <a:rPr lang="zh-CN" altLang="en-US" sz="2000" b="1">
                <a:solidFill>
                  <a:schemeClr val="folHlink"/>
                </a:solidFill>
                <a:effectLst>
                  <a:outerShdw blurRad="38100" dist="38100" dir="2700000" algn="tl">
                    <a:srgbClr val="C0C0C0"/>
                  </a:outerShdw>
                </a:effectLst>
              </a:rPr>
              <a:t>格式</a:t>
            </a:r>
            <a:r>
              <a:rPr lang="zh-CN" altLang="en-US" sz="2000" b="1">
                <a:effectLst>
                  <a:outerShdw blurRad="38100" dist="38100" dir="2700000" algn="tl">
                    <a:srgbClr val="C0C0C0"/>
                  </a:outerShdw>
                </a:effectLst>
              </a:rPr>
              <a:t>，是由数据类型确定的。</a:t>
            </a:r>
          </a:p>
        </p:txBody>
      </p:sp>
      <p:sp>
        <p:nvSpPr>
          <p:cNvPr id="82025" name="Rectangle 105">
            <a:extLst>
              <a:ext uri="{FF2B5EF4-FFF2-40B4-BE49-F238E27FC236}">
                <a16:creationId xmlns:a16="http://schemas.microsoft.com/office/drawing/2014/main" id="{473D4AA8-10AD-46C6-B216-86E847160ED7}"/>
              </a:ext>
            </a:extLst>
          </p:cNvPr>
          <p:cNvSpPr>
            <a:spLocks noChangeArrowheads="1"/>
          </p:cNvSpPr>
          <p:nvPr/>
        </p:nvSpPr>
        <p:spPr bwMode="auto">
          <a:xfrm>
            <a:off x="684213" y="4435475"/>
            <a:ext cx="7991475" cy="457200"/>
          </a:xfrm>
          <a:prstGeom prst="rect">
            <a:avLst/>
          </a:prstGeom>
          <a:noFill/>
          <a:ln w="9525">
            <a:noFill/>
            <a:miter lim="800000"/>
            <a:headEnd/>
            <a:tailEnd/>
          </a:ln>
          <a:effectLst/>
        </p:spPr>
        <p:txBody>
          <a:bodyPr anchor="ctr">
            <a:spAutoFit/>
          </a:bodyPr>
          <a:lstStyle/>
          <a:p>
            <a:pPr>
              <a:lnSpc>
                <a:spcPct val="120000"/>
              </a:lnSpc>
              <a:spcBef>
                <a:spcPct val="20000"/>
              </a:spcBef>
              <a:defRPr/>
            </a:pPr>
            <a:r>
              <a:rPr lang="en-US" altLang="zh-CN" sz="2000" b="1">
                <a:solidFill>
                  <a:srgbClr val="FF9900"/>
                </a:solidFill>
                <a:effectLst>
                  <a:outerShdw blurRad="38100" dist="38100" dir="2700000" algn="tl">
                    <a:srgbClr val="C0C0C0"/>
                  </a:outerShdw>
                </a:effectLst>
              </a:rPr>
              <a:t>       </a:t>
            </a:r>
            <a:r>
              <a:rPr lang="zh-CN" altLang="en-US" sz="2000" b="1">
                <a:effectLst>
                  <a:outerShdw blurRad="38100" dist="38100" dir="2700000" algn="tl">
                    <a:srgbClr val="C0C0C0"/>
                  </a:outerShdw>
                </a:effectLst>
              </a:rPr>
              <a:t>内存单元之地址称为</a:t>
            </a:r>
            <a:r>
              <a:rPr lang="zh-CN" altLang="en-US" sz="2000" b="1">
                <a:solidFill>
                  <a:srgbClr val="FF9900"/>
                </a:solidFill>
                <a:effectLst>
                  <a:outerShdw blurRad="38100" dist="38100" dir="2700000" algn="tl">
                    <a:srgbClr val="C0C0C0"/>
                  </a:outerShdw>
                </a:effectLst>
              </a:rPr>
              <a:t>指针</a:t>
            </a:r>
            <a:r>
              <a:rPr lang="zh-CN" altLang="en-US" sz="2000" b="1">
                <a:effectLst>
                  <a:outerShdw blurRad="38100" dist="38100" dir="2700000" algn="tl">
                    <a:srgbClr val="C0C0C0"/>
                  </a:outerShdw>
                </a:effectLst>
              </a:rPr>
              <a:t>，存储指针的内存单元称为</a:t>
            </a:r>
            <a:r>
              <a:rPr lang="zh-CN" altLang="en-US" sz="2000" b="1">
                <a:solidFill>
                  <a:srgbClr val="FF9900"/>
                </a:solidFill>
                <a:effectLst>
                  <a:outerShdw blurRad="38100" dist="38100" dir="2700000" algn="tl">
                    <a:srgbClr val="C0C0C0"/>
                  </a:outerShdw>
                </a:effectLst>
              </a:rPr>
              <a:t>指针变量</a:t>
            </a:r>
            <a:r>
              <a:rPr lang="zh-CN" altLang="en-US" sz="2000" b="1">
                <a:effectLst>
                  <a:outerShdw blurRad="38100" dist="38100" dir="2700000" algn="tl">
                    <a:srgbClr val="C0C0C0"/>
                  </a:outerShdw>
                </a:effectLst>
              </a:rPr>
              <a:t>。</a:t>
            </a:r>
          </a:p>
        </p:txBody>
      </p:sp>
      <p:grpSp>
        <p:nvGrpSpPr>
          <p:cNvPr id="2" name="Group 178">
            <a:extLst>
              <a:ext uri="{FF2B5EF4-FFF2-40B4-BE49-F238E27FC236}">
                <a16:creationId xmlns:a16="http://schemas.microsoft.com/office/drawing/2014/main" id="{6583C100-2BB3-4092-AC01-20E2FDCCF775}"/>
              </a:ext>
            </a:extLst>
          </p:cNvPr>
          <p:cNvGrpSpPr>
            <a:grpSpLocks/>
          </p:cNvGrpSpPr>
          <p:nvPr/>
        </p:nvGrpSpPr>
        <p:grpSpPr bwMode="auto">
          <a:xfrm>
            <a:off x="684213" y="2851150"/>
            <a:ext cx="7991475" cy="1584325"/>
            <a:chOff x="431" y="1842"/>
            <a:chExt cx="5034" cy="998"/>
          </a:xfrm>
        </p:grpSpPr>
        <p:sp>
          <p:nvSpPr>
            <p:cNvPr id="6227" name="Rectangle 177">
              <a:extLst>
                <a:ext uri="{FF2B5EF4-FFF2-40B4-BE49-F238E27FC236}">
                  <a16:creationId xmlns:a16="http://schemas.microsoft.com/office/drawing/2014/main" id="{518FFD4D-97B2-446A-89E5-02BF20BD0153}"/>
                </a:ext>
              </a:extLst>
            </p:cNvPr>
            <p:cNvSpPr>
              <a:spLocks noChangeArrowheads="1"/>
            </p:cNvSpPr>
            <p:nvPr/>
          </p:nvSpPr>
          <p:spPr bwMode="auto">
            <a:xfrm>
              <a:off x="757" y="1888"/>
              <a:ext cx="4400" cy="952"/>
            </a:xfrm>
            <a:prstGeom prst="rect">
              <a:avLst/>
            </a:prstGeom>
            <a:solidFill>
              <a:schemeClr val="accent1">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82026" name="Rectangle 106">
              <a:extLst>
                <a:ext uri="{FF2B5EF4-FFF2-40B4-BE49-F238E27FC236}">
                  <a16:creationId xmlns:a16="http://schemas.microsoft.com/office/drawing/2014/main" id="{18DBDF81-09D4-400B-9076-59D689972CC6}"/>
                </a:ext>
              </a:extLst>
            </p:cNvPr>
            <p:cNvSpPr>
              <a:spLocks noChangeArrowheads="1"/>
            </p:cNvSpPr>
            <p:nvPr/>
          </p:nvSpPr>
          <p:spPr bwMode="auto">
            <a:xfrm>
              <a:off x="431" y="1842"/>
              <a:ext cx="5034" cy="288"/>
            </a:xfrm>
            <a:prstGeom prst="rect">
              <a:avLst/>
            </a:prstGeom>
            <a:noFill/>
            <a:ln w="9525">
              <a:noFill/>
              <a:miter lim="800000"/>
              <a:headEnd/>
              <a:tailEnd/>
            </a:ln>
            <a:effectLst/>
          </p:spPr>
          <p:txBody>
            <a:bodyPr anchor="ctr">
              <a:spAutoFit/>
            </a:bodyPr>
            <a:lstStyle/>
            <a:p>
              <a:pPr>
                <a:lnSpc>
                  <a:spcPct val="120000"/>
                </a:lnSpc>
                <a:spcBef>
                  <a:spcPct val="20000"/>
                </a:spcBef>
                <a:defRPr/>
              </a:pPr>
              <a:r>
                <a:rPr lang="en-US" altLang="zh-CN" sz="2000" b="1" dirty="0">
                  <a:solidFill>
                    <a:srgbClr val="FF9900"/>
                  </a:solidFill>
                  <a:effectLst>
                    <a:outerShdw blurRad="38100" dist="38100" dir="2700000" algn="tl">
                      <a:srgbClr val="C0C0C0"/>
                    </a:outerShdw>
                  </a:effectLst>
                </a:rPr>
                <a:t>          </a:t>
              </a:r>
              <a:r>
                <a:rPr lang="en-US" altLang="zh-CN" sz="2000" b="1" dirty="0">
                  <a:solidFill>
                    <a:srgbClr val="FF00FF"/>
                  </a:solidFill>
                  <a:effectLst>
                    <a:outerShdw blurRad="38100" dist="38100" dir="2700000" algn="tl">
                      <a:srgbClr val="C0C0C0"/>
                    </a:outerShdw>
                  </a:effectLst>
                </a:rPr>
                <a:t>short  x;                  float  y;                              char z;</a:t>
              </a:r>
            </a:p>
          </p:txBody>
        </p:sp>
      </p:grpSp>
      <p:graphicFrame>
        <p:nvGraphicFramePr>
          <p:cNvPr id="82056" name="Group 136">
            <a:extLst>
              <a:ext uri="{FF2B5EF4-FFF2-40B4-BE49-F238E27FC236}">
                <a16:creationId xmlns:a16="http://schemas.microsoft.com/office/drawing/2014/main" id="{928B68A8-F240-4E10-8622-CE099269A66D}"/>
              </a:ext>
            </a:extLst>
          </p:cNvPr>
          <p:cNvGraphicFramePr>
            <a:graphicFrameLocks noGrp="1"/>
          </p:cNvGraphicFramePr>
          <p:nvPr/>
        </p:nvGraphicFramePr>
        <p:xfrm>
          <a:off x="3636963" y="3930650"/>
          <a:ext cx="2976562" cy="396875"/>
        </p:xfrm>
        <a:graphic>
          <a:graphicData uri="http://schemas.openxmlformats.org/drawingml/2006/table">
            <a:tbl>
              <a:tblPr/>
              <a:tblGrid>
                <a:gridCol w="744537">
                  <a:extLst>
                    <a:ext uri="{9D8B030D-6E8A-4147-A177-3AD203B41FA5}">
                      <a16:colId xmlns:a16="http://schemas.microsoft.com/office/drawing/2014/main" val="20000"/>
                    </a:ext>
                  </a:extLst>
                </a:gridCol>
                <a:gridCol w="744538">
                  <a:extLst>
                    <a:ext uri="{9D8B030D-6E8A-4147-A177-3AD203B41FA5}">
                      <a16:colId xmlns:a16="http://schemas.microsoft.com/office/drawing/2014/main" val="20001"/>
                    </a:ext>
                  </a:extLst>
                </a:gridCol>
                <a:gridCol w="742950">
                  <a:extLst>
                    <a:ext uri="{9D8B030D-6E8A-4147-A177-3AD203B41FA5}">
                      <a16:colId xmlns:a16="http://schemas.microsoft.com/office/drawing/2014/main" val="20002"/>
                    </a:ext>
                  </a:extLst>
                </a:gridCol>
                <a:gridCol w="744537">
                  <a:extLst>
                    <a:ext uri="{9D8B030D-6E8A-4147-A177-3AD203B41FA5}">
                      <a16:colId xmlns:a16="http://schemas.microsoft.com/office/drawing/2014/main" val="20003"/>
                    </a:ext>
                  </a:extLst>
                </a:gridCol>
              </a:tblGrid>
              <a:tr h="3968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0" i="0" u="none" strike="noStrike" cap="none" normalizeH="0" baseline="0">
                        <a:ln>
                          <a:noFill/>
                        </a:ln>
                        <a:solidFill>
                          <a:schemeClr val="tx1"/>
                        </a:solidFill>
                        <a:effectLst/>
                        <a:latin typeface="Tahoma" pitchFamily="34" charset="0"/>
                        <a:ea typeface="宋体" pitchFamily="2" charset="-122"/>
                      </a:endParaRPr>
                    </a:p>
                  </a:txBody>
                  <a:tcPr marT="45793" marB="4579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ysDot"/>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0" i="0" u="none" strike="noStrike" cap="none" normalizeH="0" baseline="0">
                        <a:ln>
                          <a:noFill/>
                        </a:ln>
                        <a:solidFill>
                          <a:schemeClr val="tx1"/>
                        </a:solidFill>
                        <a:effectLst/>
                        <a:latin typeface="Tahoma" pitchFamily="34" charset="0"/>
                        <a:ea typeface="宋体" pitchFamily="2" charset="-122"/>
                      </a:endParaRPr>
                    </a:p>
                  </a:txBody>
                  <a:tcPr marT="45793" marB="45793" horzOverflow="overflow">
                    <a:lnL w="12700" cap="flat" cmpd="sng" algn="ctr">
                      <a:solidFill>
                        <a:schemeClr val="tx1"/>
                      </a:solidFill>
                      <a:prstDash val="sysDot"/>
                      <a:miter lim="800000"/>
                      <a:headEnd type="none" w="med" len="med"/>
                      <a:tailEnd type="none" w="med" len="med"/>
                    </a:lnL>
                    <a:lnR w="12700" cap="flat" cmpd="sng" algn="ctr">
                      <a:solidFill>
                        <a:schemeClr val="tx1"/>
                      </a:solidFill>
                      <a:prstDash val="sysDot"/>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0" i="0" u="none" strike="noStrike" cap="none" normalizeH="0" baseline="0">
                        <a:ln>
                          <a:noFill/>
                        </a:ln>
                        <a:solidFill>
                          <a:schemeClr val="tx1"/>
                        </a:solidFill>
                        <a:effectLst/>
                        <a:latin typeface="Tahoma" pitchFamily="34" charset="0"/>
                        <a:ea typeface="宋体" pitchFamily="2" charset="-122"/>
                      </a:endParaRPr>
                    </a:p>
                  </a:txBody>
                  <a:tcPr marT="45793" marB="45793" horzOverflow="overflow">
                    <a:lnL w="12700" cap="flat" cmpd="sng" algn="ctr">
                      <a:solidFill>
                        <a:schemeClr val="tx1"/>
                      </a:solidFill>
                      <a:prstDash val="sysDot"/>
                      <a:miter lim="800000"/>
                      <a:headEnd type="none" w="med" len="med"/>
                      <a:tailEnd type="none" w="med" len="med"/>
                    </a:lnL>
                    <a:lnR w="12700" cap="flat" cmpd="sng" algn="ctr">
                      <a:solidFill>
                        <a:schemeClr val="tx1"/>
                      </a:solidFill>
                      <a:prstDash val="sysDot"/>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0" i="0" u="none" strike="noStrike" cap="none" normalizeH="0" baseline="0">
                        <a:ln>
                          <a:noFill/>
                        </a:ln>
                        <a:solidFill>
                          <a:schemeClr val="tx1"/>
                        </a:solidFill>
                        <a:effectLst/>
                        <a:latin typeface="Tahoma" pitchFamily="34" charset="0"/>
                        <a:ea typeface="宋体" pitchFamily="2" charset="-122"/>
                      </a:endParaRPr>
                    </a:p>
                  </a:txBody>
                  <a:tcPr marT="45793" marB="45793" horzOverflow="overflow">
                    <a:lnL w="12700" cap="flat" cmpd="sng" algn="ctr">
                      <a:solidFill>
                        <a:schemeClr val="tx1"/>
                      </a:solidFill>
                      <a:prstDash val="sysDot"/>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82083" name="Group 163">
            <a:extLst>
              <a:ext uri="{FF2B5EF4-FFF2-40B4-BE49-F238E27FC236}">
                <a16:creationId xmlns:a16="http://schemas.microsoft.com/office/drawing/2014/main" id="{B48D0824-0EB3-4A2D-84AB-179EEEE2C81E}"/>
              </a:ext>
            </a:extLst>
          </p:cNvPr>
          <p:cNvGraphicFramePr>
            <a:graphicFrameLocks noGrp="1"/>
          </p:cNvGraphicFramePr>
          <p:nvPr/>
        </p:nvGraphicFramePr>
        <p:xfrm>
          <a:off x="7140575" y="3925888"/>
          <a:ext cx="744538" cy="396875"/>
        </p:xfrm>
        <a:graphic>
          <a:graphicData uri="http://schemas.openxmlformats.org/drawingml/2006/table">
            <a:tbl>
              <a:tblPr/>
              <a:tblGrid>
                <a:gridCol w="744538">
                  <a:extLst>
                    <a:ext uri="{9D8B030D-6E8A-4147-A177-3AD203B41FA5}">
                      <a16:colId xmlns:a16="http://schemas.microsoft.com/office/drawing/2014/main" val="20000"/>
                    </a:ext>
                  </a:extLst>
                </a:gridCol>
              </a:tblGrid>
              <a:tr h="3968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0" i="0" u="none" strike="noStrike" cap="none" normalizeH="0" baseline="0">
                        <a:ln>
                          <a:noFill/>
                        </a:ln>
                        <a:solidFill>
                          <a:schemeClr val="tx1"/>
                        </a:solidFill>
                        <a:effectLst/>
                        <a:latin typeface="Tahoma" pitchFamily="34" charset="0"/>
                        <a:ea typeface="宋体" pitchFamily="2" charset="-122"/>
                      </a:endParaRPr>
                    </a:p>
                  </a:txBody>
                  <a:tcPr marT="45793" marB="45793"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82099" name="Group 179">
            <a:extLst>
              <a:ext uri="{FF2B5EF4-FFF2-40B4-BE49-F238E27FC236}">
                <a16:creationId xmlns:a16="http://schemas.microsoft.com/office/drawing/2014/main" id="{4B591270-8368-4E8F-B612-B179EBBA68D1}"/>
              </a:ext>
            </a:extLst>
          </p:cNvPr>
          <p:cNvGraphicFramePr>
            <a:graphicFrameLocks noGrp="1"/>
          </p:cNvGraphicFramePr>
          <p:nvPr/>
        </p:nvGraphicFramePr>
        <p:xfrm>
          <a:off x="1549400" y="3932238"/>
          <a:ext cx="1489075" cy="396875"/>
        </p:xfrm>
        <a:graphic>
          <a:graphicData uri="http://schemas.openxmlformats.org/drawingml/2006/table">
            <a:tbl>
              <a:tblPr/>
              <a:tblGrid>
                <a:gridCol w="744538">
                  <a:extLst>
                    <a:ext uri="{9D8B030D-6E8A-4147-A177-3AD203B41FA5}">
                      <a16:colId xmlns:a16="http://schemas.microsoft.com/office/drawing/2014/main" val="20000"/>
                    </a:ext>
                  </a:extLst>
                </a:gridCol>
                <a:gridCol w="744537">
                  <a:extLst>
                    <a:ext uri="{9D8B030D-6E8A-4147-A177-3AD203B41FA5}">
                      <a16:colId xmlns:a16="http://schemas.microsoft.com/office/drawing/2014/main" val="20001"/>
                    </a:ext>
                  </a:extLst>
                </a:gridCol>
              </a:tblGrid>
              <a:tr h="3968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0" i="0" u="none" strike="noStrike" cap="none" normalizeH="0" baseline="0">
                        <a:ln>
                          <a:noFill/>
                        </a:ln>
                        <a:solidFill>
                          <a:schemeClr val="tx1"/>
                        </a:solidFill>
                        <a:effectLst/>
                        <a:latin typeface="Tahoma" pitchFamily="34" charset="0"/>
                        <a:ea typeface="宋体" pitchFamily="2" charset="-122"/>
                      </a:endParaRPr>
                    </a:p>
                  </a:txBody>
                  <a:tcPr marT="45793" marB="4579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ysDot"/>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0" i="0" u="none" strike="noStrike" cap="none" normalizeH="0" baseline="0">
                        <a:ln>
                          <a:noFill/>
                        </a:ln>
                        <a:solidFill>
                          <a:schemeClr val="tx1"/>
                        </a:solidFill>
                        <a:effectLst/>
                        <a:latin typeface="Tahoma" pitchFamily="34" charset="0"/>
                        <a:ea typeface="宋体" pitchFamily="2" charset="-122"/>
                      </a:endParaRPr>
                    </a:p>
                  </a:txBody>
                  <a:tcPr marT="45793" marB="45793" horzOverflow="overflow">
                    <a:lnL w="12700" cap="flat" cmpd="sng" algn="ctr">
                      <a:solidFill>
                        <a:schemeClr val="tx1"/>
                      </a:solidFill>
                      <a:prstDash val="sysDot"/>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82084" name="Text Box 164">
            <a:extLst>
              <a:ext uri="{FF2B5EF4-FFF2-40B4-BE49-F238E27FC236}">
                <a16:creationId xmlns:a16="http://schemas.microsoft.com/office/drawing/2014/main" id="{5096AB15-6C22-4CED-9E66-2A4D6BE0BCB1}"/>
              </a:ext>
            </a:extLst>
          </p:cNvPr>
          <p:cNvSpPr txBox="1">
            <a:spLocks noChangeArrowheads="1"/>
          </p:cNvSpPr>
          <p:nvPr/>
        </p:nvSpPr>
        <p:spPr bwMode="auto">
          <a:xfrm>
            <a:off x="1214438" y="3752850"/>
            <a:ext cx="358775" cy="396875"/>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2000" b="1">
                <a:effectLst>
                  <a:outerShdw blurRad="38100" dist="38100" dir="2700000" algn="tl">
                    <a:srgbClr val="C0C0C0"/>
                  </a:outerShdw>
                </a:effectLst>
              </a:rPr>
              <a:t>x</a:t>
            </a:r>
          </a:p>
        </p:txBody>
      </p:sp>
      <p:sp>
        <p:nvSpPr>
          <p:cNvPr id="82085" name="Text Box 165">
            <a:extLst>
              <a:ext uri="{FF2B5EF4-FFF2-40B4-BE49-F238E27FC236}">
                <a16:creationId xmlns:a16="http://schemas.microsoft.com/office/drawing/2014/main" id="{419AAE04-AAF4-49AF-8B7E-A3C613685D13}"/>
              </a:ext>
            </a:extLst>
          </p:cNvPr>
          <p:cNvSpPr txBox="1">
            <a:spLocks noChangeArrowheads="1"/>
          </p:cNvSpPr>
          <p:nvPr/>
        </p:nvSpPr>
        <p:spPr bwMode="auto">
          <a:xfrm>
            <a:off x="3278188" y="3743325"/>
            <a:ext cx="358775" cy="396875"/>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2000" b="1">
                <a:effectLst>
                  <a:outerShdw blurRad="38100" dist="38100" dir="2700000" algn="tl">
                    <a:srgbClr val="C0C0C0"/>
                  </a:outerShdw>
                </a:effectLst>
              </a:rPr>
              <a:t>y</a:t>
            </a:r>
          </a:p>
        </p:txBody>
      </p:sp>
      <p:sp>
        <p:nvSpPr>
          <p:cNvPr id="82086" name="Text Box 166">
            <a:extLst>
              <a:ext uri="{FF2B5EF4-FFF2-40B4-BE49-F238E27FC236}">
                <a16:creationId xmlns:a16="http://schemas.microsoft.com/office/drawing/2014/main" id="{84C26C2B-DE52-46AA-937C-55C9AD8A9157}"/>
              </a:ext>
            </a:extLst>
          </p:cNvPr>
          <p:cNvSpPr txBox="1">
            <a:spLocks noChangeArrowheads="1"/>
          </p:cNvSpPr>
          <p:nvPr/>
        </p:nvSpPr>
        <p:spPr bwMode="auto">
          <a:xfrm>
            <a:off x="6819900" y="3736975"/>
            <a:ext cx="358775" cy="396875"/>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2000" b="1">
                <a:effectLst>
                  <a:outerShdw blurRad="38100" dist="38100" dir="2700000" algn="tl">
                    <a:srgbClr val="C0C0C0"/>
                  </a:outerShdw>
                </a:effectLst>
              </a:rPr>
              <a:t>z</a:t>
            </a:r>
          </a:p>
        </p:txBody>
      </p:sp>
      <p:grpSp>
        <p:nvGrpSpPr>
          <p:cNvPr id="3" name="Group 173">
            <a:extLst>
              <a:ext uri="{FF2B5EF4-FFF2-40B4-BE49-F238E27FC236}">
                <a16:creationId xmlns:a16="http://schemas.microsoft.com/office/drawing/2014/main" id="{A84EF03C-D96D-45E5-931C-9D8CAAB03A8F}"/>
              </a:ext>
            </a:extLst>
          </p:cNvPr>
          <p:cNvGrpSpPr>
            <a:grpSpLocks/>
          </p:cNvGrpSpPr>
          <p:nvPr/>
        </p:nvGrpSpPr>
        <p:grpSpPr bwMode="auto">
          <a:xfrm>
            <a:off x="1430338" y="3298825"/>
            <a:ext cx="6167437" cy="412750"/>
            <a:chOff x="764" y="1985"/>
            <a:chExt cx="3885" cy="260"/>
          </a:xfrm>
        </p:grpSpPr>
        <p:sp>
          <p:nvSpPr>
            <p:cNvPr id="82090" name="Text Box 170">
              <a:extLst>
                <a:ext uri="{FF2B5EF4-FFF2-40B4-BE49-F238E27FC236}">
                  <a16:creationId xmlns:a16="http://schemas.microsoft.com/office/drawing/2014/main" id="{CC451184-F8DC-4240-BC69-C603C1959FE9}"/>
                </a:ext>
              </a:extLst>
            </p:cNvPr>
            <p:cNvSpPr txBox="1">
              <a:spLocks noChangeArrowheads="1"/>
            </p:cNvSpPr>
            <p:nvPr/>
          </p:nvSpPr>
          <p:spPr bwMode="auto">
            <a:xfrm>
              <a:off x="764" y="1995"/>
              <a:ext cx="347" cy="250"/>
            </a:xfrm>
            <a:prstGeom prst="rect">
              <a:avLst/>
            </a:prstGeom>
            <a:noFill/>
            <a:ln w="9525">
              <a:noFill/>
              <a:miter lim="800000"/>
              <a:headEnd/>
              <a:tailEnd/>
            </a:ln>
            <a:effectLst/>
          </p:spPr>
          <p:txBody>
            <a:bodyPr>
              <a:spAutoFit/>
            </a:bodyPr>
            <a:lstStyle/>
            <a:p>
              <a:pPr>
                <a:spcBef>
                  <a:spcPct val="50000"/>
                </a:spcBef>
                <a:defRPr/>
              </a:pPr>
              <a:r>
                <a:rPr lang="en-US" altLang="zh-CN" sz="2000" b="1">
                  <a:solidFill>
                    <a:srgbClr val="FF0000"/>
                  </a:solidFill>
                  <a:effectLst>
                    <a:outerShdw blurRad="38100" dist="38100" dir="2700000" algn="tl">
                      <a:srgbClr val="C0C0C0"/>
                    </a:outerShdw>
                  </a:effectLst>
                </a:rPr>
                <a:t>&amp;</a:t>
              </a:r>
              <a:r>
                <a:rPr lang="en-US" altLang="zh-CN" sz="2000" b="1">
                  <a:effectLst>
                    <a:outerShdw blurRad="38100" dist="38100" dir="2700000" algn="tl">
                      <a:srgbClr val="C0C0C0"/>
                    </a:outerShdw>
                  </a:effectLst>
                </a:rPr>
                <a:t>x</a:t>
              </a:r>
            </a:p>
          </p:txBody>
        </p:sp>
        <p:sp>
          <p:nvSpPr>
            <p:cNvPr id="82091" name="Text Box 171">
              <a:extLst>
                <a:ext uri="{FF2B5EF4-FFF2-40B4-BE49-F238E27FC236}">
                  <a16:creationId xmlns:a16="http://schemas.microsoft.com/office/drawing/2014/main" id="{F318C384-D9F0-4B87-A1E3-9F4650CE44ED}"/>
                </a:ext>
              </a:extLst>
            </p:cNvPr>
            <p:cNvSpPr txBox="1">
              <a:spLocks noChangeArrowheads="1"/>
            </p:cNvSpPr>
            <p:nvPr/>
          </p:nvSpPr>
          <p:spPr bwMode="auto">
            <a:xfrm>
              <a:off x="2064" y="1989"/>
              <a:ext cx="362" cy="250"/>
            </a:xfrm>
            <a:prstGeom prst="rect">
              <a:avLst/>
            </a:prstGeom>
            <a:noFill/>
            <a:ln w="9525">
              <a:noFill/>
              <a:miter lim="800000"/>
              <a:headEnd/>
              <a:tailEnd/>
            </a:ln>
            <a:effectLst/>
          </p:spPr>
          <p:txBody>
            <a:bodyPr>
              <a:spAutoFit/>
            </a:bodyPr>
            <a:lstStyle/>
            <a:p>
              <a:pPr>
                <a:spcBef>
                  <a:spcPct val="50000"/>
                </a:spcBef>
                <a:defRPr/>
              </a:pPr>
              <a:r>
                <a:rPr lang="en-US" altLang="zh-CN" sz="2000" b="1">
                  <a:solidFill>
                    <a:srgbClr val="FF0000"/>
                  </a:solidFill>
                  <a:effectLst>
                    <a:outerShdw blurRad="38100" dist="38100" dir="2700000" algn="tl">
                      <a:srgbClr val="C0C0C0"/>
                    </a:outerShdw>
                  </a:effectLst>
                </a:rPr>
                <a:t>&amp;</a:t>
              </a:r>
              <a:r>
                <a:rPr lang="en-US" altLang="zh-CN" sz="2000" b="1">
                  <a:effectLst>
                    <a:outerShdw blurRad="38100" dist="38100" dir="2700000" algn="tl">
                      <a:srgbClr val="C0C0C0"/>
                    </a:outerShdw>
                  </a:effectLst>
                </a:rPr>
                <a:t>y</a:t>
              </a:r>
            </a:p>
          </p:txBody>
        </p:sp>
        <p:sp>
          <p:nvSpPr>
            <p:cNvPr id="82092" name="Text Box 172">
              <a:extLst>
                <a:ext uri="{FF2B5EF4-FFF2-40B4-BE49-F238E27FC236}">
                  <a16:creationId xmlns:a16="http://schemas.microsoft.com/office/drawing/2014/main" id="{353A2F77-510A-4601-8A56-6F72E7B589B2}"/>
                </a:ext>
              </a:extLst>
            </p:cNvPr>
            <p:cNvSpPr txBox="1">
              <a:spLocks noChangeArrowheads="1"/>
            </p:cNvSpPr>
            <p:nvPr/>
          </p:nvSpPr>
          <p:spPr bwMode="auto">
            <a:xfrm>
              <a:off x="4295" y="1985"/>
              <a:ext cx="354" cy="250"/>
            </a:xfrm>
            <a:prstGeom prst="rect">
              <a:avLst/>
            </a:prstGeom>
            <a:noFill/>
            <a:ln w="9525">
              <a:noFill/>
              <a:miter lim="800000"/>
              <a:headEnd/>
              <a:tailEnd/>
            </a:ln>
            <a:effectLst/>
          </p:spPr>
          <p:txBody>
            <a:bodyPr>
              <a:spAutoFit/>
            </a:bodyPr>
            <a:lstStyle/>
            <a:p>
              <a:pPr>
                <a:spcBef>
                  <a:spcPct val="50000"/>
                </a:spcBef>
                <a:defRPr/>
              </a:pPr>
              <a:r>
                <a:rPr lang="en-US" altLang="zh-CN" sz="2000" b="1">
                  <a:solidFill>
                    <a:srgbClr val="FF0000"/>
                  </a:solidFill>
                  <a:effectLst>
                    <a:outerShdw blurRad="38100" dist="38100" dir="2700000" algn="tl">
                      <a:srgbClr val="C0C0C0"/>
                    </a:outerShdw>
                  </a:effectLst>
                </a:rPr>
                <a:t>&amp;</a:t>
              </a:r>
              <a:r>
                <a:rPr lang="en-US" altLang="zh-CN" sz="2000" b="1">
                  <a:effectLst>
                    <a:outerShdw blurRad="38100" dist="38100" dir="2700000" algn="tl">
                      <a:srgbClr val="C0C0C0"/>
                    </a:outerShdw>
                  </a:effectLst>
                </a:rPr>
                <a:t>z</a:t>
              </a:r>
            </a:p>
          </p:txBody>
        </p:sp>
      </p:grpSp>
      <p:sp>
        <p:nvSpPr>
          <p:cNvPr id="82094" name="Line 174">
            <a:extLst>
              <a:ext uri="{FF2B5EF4-FFF2-40B4-BE49-F238E27FC236}">
                <a16:creationId xmlns:a16="http://schemas.microsoft.com/office/drawing/2014/main" id="{06F57035-0FD5-4414-AA2C-1F8A7EE122CD}"/>
              </a:ext>
            </a:extLst>
          </p:cNvPr>
          <p:cNvSpPr>
            <a:spLocks noChangeShapeType="1"/>
          </p:cNvSpPr>
          <p:nvPr/>
        </p:nvSpPr>
        <p:spPr bwMode="auto">
          <a:xfrm flipH="1">
            <a:off x="1549400" y="3648075"/>
            <a:ext cx="71438" cy="288925"/>
          </a:xfrm>
          <a:prstGeom prst="line">
            <a:avLst/>
          </a:prstGeom>
          <a:noFill/>
          <a:ln w="19050">
            <a:solidFill>
              <a:srgbClr val="00808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2095" name="Line 175">
            <a:extLst>
              <a:ext uri="{FF2B5EF4-FFF2-40B4-BE49-F238E27FC236}">
                <a16:creationId xmlns:a16="http://schemas.microsoft.com/office/drawing/2014/main" id="{49C8EA24-FF5B-4206-A4BE-9A410A5DA31B}"/>
              </a:ext>
            </a:extLst>
          </p:cNvPr>
          <p:cNvSpPr>
            <a:spLocks noChangeShapeType="1"/>
          </p:cNvSpPr>
          <p:nvPr/>
        </p:nvSpPr>
        <p:spPr bwMode="auto">
          <a:xfrm flipH="1">
            <a:off x="3652838" y="3648075"/>
            <a:ext cx="71437" cy="288925"/>
          </a:xfrm>
          <a:prstGeom prst="line">
            <a:avLst/>
          </a:prstGeom>
          <a:noFill/>
          <a:ln w="19050">
            <a:solidFill>
              <a:srgbClr val="00808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2096" name="Line 176">
            <a:extLst>
              <a:ext uri="{FF2B5EF4-FFF2-40B4-BE49-F238E27FC236}">
                <a16:creationId xmlns:a16="http://schemas.microsoft.com/office/drawing/2014/main" id="{AE4EA4EB-5407-445E-A6E0-0810A48BE763}"/>
              </a:ext>
            </a:extLst>
          </p:cNvPr>
          <p:cNvSpPr>
            <a:spLocks noChangeShapeType="1"/>
          </p:cNvSpPr>
          <p:nvPr/>
        </p:nvSpPr>
        <p:spPr bwMode="auto">
          <a:xfrm flipH="1">
            <a:off x="7146925" y="3638550"/>
            <a:ext cx="71438" cy="288925"/>
          </a:xfrm>
          <a:prstGeom prst="line">
            <a:avLst/>
          </a:prstGeom>
          <a:noFill/>
          <a:ln w="19050">
            <a:solidFill>
              <a:srgbClr val="00808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82110" name="Group 190">
            <a:extLst>
              <a:ext uri="{FF2B5EF4-FFF2-40B4-BE49-F238E27FC236}">
                <a16:creationId xmlns:a16="http://schemas.microsoft.com/office/drawing/2014/main" id="{43F13A44-7631-4952-8026-3BE85A8EF02F}"/>
              </a:ext>
            </a:extLst>
          </p:cNvPr>
          <p:cNvGraphicFramePr>
            <a:graphicFrameLocks noGrp="1"/>
          </p:cNvGraphicFramePr>
          <p:nvPr/>
        </p:nvGraphicFramePr>
        <p:xfrm>
          <a:off x="6035675" y="5616575"/>
          <a:ext cx="1489075" cy="396875"/>
        </p:xfrm>
        <a:graphic>
          <a:graphicData uri="http://schemas.openxmlformats.org/drawingml/2006/table">
            <a:tbl>
              <a:tblPr/>
              <a:tblGrid>
                <a:gridCol w="744538">
                  <a:extLst>
                    <a:ext uri="{9D8B030D-6E8A-4147-A177-3AD203B41FA5}">
                      <a16:colId xmlns:a16="http://schemas.microsoft.com/office/drawing/2014/main" val="20000"/>
                    </a:ext>
                  </a:extLst>
                </a:gridCol>
                <a:gridCol w="744537">
                  <a:extLst>
                    <a:ext uri="{9D8B030D-6E8A-4147-A177-3AD203B41FA5}">
                      <a16:colId xmlns:a16="http://schemas.microsoft.com/office/drawing/2014/main" val="20001"/>
                    </a:ext>
                  </a:extLst>
                </a:gridCol>
              </a:tblGrid>
              <a:tr h="3968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0" i="0" u="none" strike="noStrike" cap="none" normalizeH="0" baseline="0">
                        <a:ln>
                          <a:noFill/>
                        </a:ln>
                        <a:solidFill>
                          <a:schemeClr val="tx1"/>
                        </a:solidFill>
                        <a:effectLst/>
                        <a:latin typeface="Tahoma" pitchFamily="34" charset="0"/>
                        <a:ea typeface="宋体" pitchFamily="2" charset="-122"/>
                      </a:endParaRPr>
                    </a:p>
                  </a:txBody>
                  <a:tcPr marT="45793" marB="4579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ysDot"/>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0" i="0" u="none" strike="noStrike" cap="none" normalizeH="0" baseline="0">
                        <a:ln>
                          <a:noFill/>
                        </a:ln>
                        <a:solidFill>
                          <a:schemeClr val="tx1"/>
                        </a:solidFill>
                        <a:effectLst/>
                        <a:latin typeface="Tahoma" pitchFamily="34" charset="0"/>
                        <a:ea typeface="宋体" pitchFamily="2" charset="-122"/>
                      </a:endParaRPr>
                    </a:p>
                  </a:txBody>
                  <a:tcPr marT="45793" marB="45793" horzOverflow="overflow">
                    <a:lnL w="12700" cap="flat" cmpd="sng" algn="ctr">
                      <a:solidFill>
                        <a:schemeClr val="tx1"/>
                      </a:solidFill>
                      <a:prstDash val="sysDot"/>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82108" name="Rectangle 188">
            <a:extLst>
              <a:ext uri="{FF2B5EF4-FFF2-40B4-BE49-F238E27FC236}">
                <a16:creationId xmlns:a16="http://schemas.microsoft.com/office/drawing/2014/main" id="{5C7237C7-5DBE-4B82-B912-7DD7967932A1}"/>
              </a:ext>
            </a:extLst>
          </p:cNvPr>
          <p:cNvSpPr>
            <a:spLocks noChangeArrowheads="1"/>
          </p:cNvSpPr>
          <p:nvPr/>
        </p:nvSpPr>
        <p:spPr bwMode="auto">
          <a:xfrm>
            <a:off x="5940425" y="5105400"/>
            <a:ext cx="1254125" cy="400050"/>
          </a:xfrm>
          <a:prstGeom prst="rect">
            <a:avLst/>
          </a:prstGeom>
          <a:noFill/>
          <a:ln w="9525">
            <a:noFill/>
            <a:miter lim="800000"/>
            <a:headEnd/>
            <a:tailEnd/>
          </a:ln>
          <a:effectLst/>
        </p:spPr>
        <p:txBody>
          <a:bodyPr wrap="none">
            <a:spAutoFit/>
          </a:bodyPr>
          <a:lstStyle/>
          <a:p>
            <a:pPr>
              <a:defRPr/>
            </a:pPr>
            <a:r>
              <a:rPr lang="en-US" altLang="zh-CN" sz="2000" b="1" dirty="0">
                <a:solidFill>
                  <a:srgbClr val="FF00FF"/>
                </a:solidFill>
                <a:effectLst>
                  <a:outerShdw blurRad="38100" dist="38100" dir="2700000" algn="tl">
                    <a:srgbClr val="C0C0C0"/>
                  </a:outerShdw>
                </a:effectLst>
              </a:rPr>
              <a:t>short  x;</a:t>
            </a:r>
          </a:p>
        </p:txBody>
      </p:sp>
      <p:sp>
        <p:nvSpPr>
          <p:cNvPr id="82109" name="Text Box 189">
            <a:extLst>
              <a:ext uri="{FF2B5EF4-FFF2-40B4-BE49-F238E27FC236}">
                <a16:creationId xmlns:a16="http://schemas.microsoft.com/office/drawing/2014/main" id="{5407FC16-40DE-4FBB-B2A3-91782A705033}"/>
              </a:ext>
            </a:extLst>
          </p:cNvPr>
          <p:cNvSpPr txBox="1">
            <a:spLocks noChangeArrowheads="1"/>
          </p:cNvSpPr>
          <p:nvPr/>
        </p:nvSpPr>
        <p:spPr bwMode="auto">
          <a:xfrm>
            <a:off x="5665788" y="5400675"/>
            <a:ext cx="360362" cy="396875"/>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2000" b="1">
                <a:effectLst>
                  <a:outerShdw blurRad="38100" dist="38100" dir="2700000" algn="tl">
                    <a:srgbClr val="C0C0C0"/>
                  </a:outerShdw>
                </a:effectLst>
              </a:rPr>
              <a:t>x</a:t>
            </a:r>
          </a:p>
        </p:txBody>
      </p:sp>
      <p:graphicFrame>
        <p:nvGraphicFramePr>
          <p:cNvPr id="82111" name="Group 191">
            <a:extLst>
              <a:ext uri="{FF2B5EF4-FFF2-40B4-BE49-F238E27FC236}">
                <a16:creationId xmlns:a16="http://schemas.microsoft.com/office/drawing/2014/main" id="{53518430-DE31-4A5E-9737-698912053B24}"/>
              </a:ext>
            </a:extLst>
          </p:cNvPr>
          <p:cNvGraphicFramePr>
            <a:graphicFrameLocks noGrp="1"/>
          </p:cNvGraphicFramePr>
          <p:nvPr/>
        </p:nvGraphicFramePr>
        <p:xfrm>
          <a:off x="3717925" y="5616575"/>
          <a:ext cx="1489075" cy="396875"/>
        </p:xfrm>
        <a:graphic>
          <a:graphicData uri="http://schemas.openxmlformats.org/drawingml/2006/table">
            <a:tbl>
              <a:tblPr/>
              <a:tblGrid>
                <a:gridCol w="744538">
                  <a:extLst>
                    <a:ext uri="{9D8B030D-6E8A-4147-A177-3AD203B41FA5}">
                      <a16:colId xmlns:a16="http://schemas.microsoft.com/office/drawing/2014/main" val="20000"/>
                    </a:ext>
                  </a:extLst>
                </a:gridCol>
                <a:gridCol w="744537">
                  <a:extLst>
                    <a:ext uri="{9D8B030D-6E8A-4147-A177-3AD203B41FA5}">
                      <a16:colId xmlns:a16="http://schemas.microsoft.com/office/drawing/2014/main" val="20001"/>
                    </a:ext>
                  </a:extLst>
                </a:gridCol>
              </a:tblGrid>
              <a:tr h="3968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0" i="0" u="none" strike="noStrike" cap="none" normalizeH="0" baseline="0">
                        <a:ln>
                          <a:noFill/>
                        </a:ln>
                        <a:solidFill>
                          <a:schemeClr val="tx1"/>
                        </a:solidFill>
                        <a:effectLst/>
                        <a:latin typeface="Tahoma" pitchFamily="34" charset="0"/>
                        <a:ea typeface="宋体" pitchFamily="2" charset="-122"/>
                      </a:endParaRPr>
                    </a:p>
                  </a:txBody>
                  <a:tcPr marT="45793" marB="4579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ysDot"/>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0" i="0" u="none" strike="noStrike" cap="none" normalizeH="0" baseline="0">
                        <a:ln>
                          <a:noFill/>
                        </a:ln>
                        <a:solidFill>
                          <a:schemeClr val="tx1"/>
                        </a:solidFill>
                        <a:effectLst/>
                        <a:latin typeface="Tahoma" pitchFamily="34" charset="0"/>
                        <a:ea typeface="宋体" pitchFamily="2" charset="-122"/>
                      </a:endParaRPr>
                    </a:p>
                  </a:txBody>
                  <a:tcPr marT="45793" marB="45793" horzOverflow="overflow">
                    <a:lnL w="12700" cap="flat" cmpd="sng" algn="ctr">
                      <a:solidFill>
                        <a:schemeClr val="tx1"/>
                      </a:solidFill>
                      <a:prstDash val="sysDot"/>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82119" name="Text Box 199">
            <a:extLst>
              <a:ext uri="{FF2B5EF4-FFF2-40B4-BE49-F238E27FC236}">
                <a16:creationId xmlns:a16="http://schemas.microsoft.com/office/drawing/2014/main" id="{4572AA50-55BE-4C67-91A0-F337994436DF}"/>
              </a:ext>
            </a:extLst>
          </p:cNvPr>
          <p:cNvSpPr txBox="1">
            <a:spLocks noChangeArrowheads="1"/>
          </p:cNvSpPr>
          <p:nvPr/>
        </p:nvSpPr>
        <p:spPr bwMode="auto">
          <a:xfrm>
            <a:off x="3348038" y="5400675"/>
            <a:ext cx="360362" cy="396875"/>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2000" b="1">
                <a:effectLst>
                  <a:outerShdw blurRad="38100" dist="38100" dir="2700000" algn="tl">
                    <a:srgbClr val="C0C0C0"/>
                  </a:outerShdw>
                </a:effectLst>
              </a:rPr>
              <a:t>p</a:t>
            </a:r>
          </a:p>
        </p:txBody>
      </p:sp>
      <p:sp>
        <p:nvSpPr>
          <p:cNvPr id="82120" name="Text Box 200">
            <a:extLst>
              <a:ext uri="{FF2B5EF4-FFF2-40B4-BE49-F238E27FC236}">
                <a16:creationId xmlns:a16="http://schemas.microsoft.com/office/drawing/2014/main" id="{79D893AC-D697-441B-9DF9-5226383DDD8A}"/>
              </a:ext>
            </a:extLst>
          </p:cNvPr>
          <p:cNvSpPr txBox="1">
            <a:spLocks noChangeArrowheads="1"/>
          </p:cNvSpPr>
          <p:nvPr/>
        </p:nvSpPr>
        <p:spPr bwMode="auto">
          <a:xfrm>
            <a:off x="4159250" y="5622925"/>
            <a:ext cx="576263" cy="396875"/>
          </a:xfrm>
          <a:prstGeom prst="rect">
            <a:avLst/>
          </a:prstGeom>
          <a:noFill/>
          <a:ln w="9525">
            <a:noFill/>
            <a:miter lim="800000"/>
            <a:headEnd/>
            <a:tailEnd/>
          </a:ln>
          <a:effectLst/>
        </p:spPr>
        <p:txBody>
          <a:bodyPr>
            <a:spAutoFit/>
          </a:bodyPr>
          <a:lstStyle/>
          <a:p>
            <a:pPr algn="ctr">
              <a:spcBef>
                <a:spcPct val="50000"/>
              </a:spcBef>
              <a:defRPr/>
            </a:pPr>
            <a:r>
              <a:rPr lang="en-US" altLang="zh-CN" sz="2000" b="1">
                <a:solidFill>
                  <a:srgbClr val="FF0000"/>
                </a:solidFill>
                <a:effectLst>
                  <a:outerShdw blurRad="38100" dist="38100" dir="2700000" algn="tl">
                    <a:srgbClr val="C0C0C0"/>
                  </a:outerShdw>
                </a:effectLst>
              </a:rPr>
              <a:t>&amp;</a:t>
            </a:r>
            <a:r>
              <a:rPr lang="en-US" altLang="zh-CN" sz="2000" b="1">
                <a:effectLst>
                  <a:outerShdw blurRad="38100" dist="38100" dir="2700000" algn="tl">
                    <a:srgbClr val="C0C0C0"/>
                  </a:outerShdw>
                </a:effectLst>
              </a:rPr>
              <a:t>x</a:t>
            </a:r>
          </a:p>
        </p:txBody>
      </p:sp>
      <p:grpSp>
        <p:nvGrpSpPr>
          <p:cNvPr id="4" name="Group 211">
            <a:extLst>
              <a:ext uri="{FF2B5EF4-FFF2-40B4-BE49-F238E27FC236}">
                <a16:creationId xmlns:a16="http://schemas.microsoft.com/office/drawing/2014/main" id="{6B74C278-3AA6-40B0-8624-2A5707CDB7D9}"/>
              </a:ext>
            </a:extLst>
          </p:cNvPr>
          <p:cNvGrpSpPr>
            <a:grpSpLocks/>
          </p:cNvGrpSpPr>
          <p:nvPr/>
        </p:nvGrpSpPr>
        <p:grpSpPr bwMode="auto">
          <a:xfrm>
            <a:off x="3516313" y="4489450"/>
            <a:ext cx="887412" cy="1268413"/>
            <a:chOff x="2215" y="2874"/>
            <a:chExt cx="559" cy="799"/>
          </a:xfrm>
        </p:grpSpPr>
        <p:sp>
          <p:nvSpPr>
            <p:cNvPr id="6222" name="Oval 201">
              <a:extLst>
                <a:ext uri="{FF2B5EF4-FFF2-40B4-BE49-F238E27FC236}">
                  <a16:creationId xmlns:a16="http://schemas.microsoft.com/office/drawing/2014/main" id="{68A17BB7-06C7-4A64-800C-97426957505D}"/>
                </a:ext>
              </a:extLst>
            </p:cNvPr>
            <p:cNvSpPr>
              <a:spLocks noChangeArrowheads="1"/>
            </p:cNvSpPr>
            <p:nvPr/>
          </p:nvSpPr>
          <p:spPr bwMode="auto">
            <a:xfrm>
              <a:off x="2215" y="2874"/>
              <a:ext cx="454" cy="272"/>
            </a:xfrm>
            <a:prstGeom prst="ellipse">
              <a:avLst/>
            </a:prstGeom>
            <a:noFill/>
            <a:ln w="28575">
              <a:solidFill>
                <a:srgbClr val="00808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223" name="Line 202">
              <a:extLst>
                <a:ext uri="{FF2B5EF4-FFF2-40B4-BE49-F238E27FC236}">
                  <a16:creationId xmlns:a16="http://schemas.microsoft.com/office/drawing/2014/main" id="{01FD08E9-F6EA-471F-A008-3062AF959253}"/>
                </a:ext>
              </a:extLst>
            </p:cNvPr>
            <p:cNvSpPr>
              <a:spLocks noChangeShapeType="1"/>
            </p:cNvSpPr>
            <p:nvPr/>
          </p:nvSpPr>
          <p:spPr bwMode="auto">
            <a:xfrm>
              <a:off x="2553" y="3113"/>
              <a:ext cx="221" cy="560"/>
            </a:xfrm>
            <a:prstGeom prst="line">
              <a:avLst/>
            </a:prstGeom>
            <a:noFill/>
            <a:ln w="28575" cap="rnd">
              <a:solidFill>
                <a:srgbClr val="008080"/>
              </a:solidFill>
              <a:prstDash val="sysDot"/>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 name="Group 212">
            <a:extLst>
              <a:ext uri="{FF2B5EF4-FFF2-40B4-BE49-F238E27FC236}">
                <a16:creationId xmlns:a16="http://schemas.microsoft.com/office/drawing/2014/main" id="{9868577B-5701-4EED-BDB0-A46B3FD81A23}"/>
              </a:ext>
            </a:extLst>
          </p:cNvPr>
          <p:cNvGrpSpPr>
            <a:grpSpLocks/>
          </p:cNvGrpSpPr>
          <p:nvPr/>
        </p:nvGrpSpPr>
        <p:grpSpPr bwMode="auto">
          <a:xfrm>
            <a:off x="3708400" y="4454525"/>
            <a:ext cx="4535488" cy="1136650"/>
            <a:chOff x="2336" y="2840"/>
            <a:chExt cx="2857" cy="716"/>
          </a:xfrm>
        </p:grpSpPr>
        <p:sp>
          <p:nvSpPr>
            <p:cNvPr id="6220" name="Oval 204">
              <a:extLst>
                <a:ext uri="{FF2B5EF4-FFF2-40B4-BE49-F238E27FC236}">
                  <a16:creationId xmlns:a16="http://schemas.microsoft.com/office/drawing/2014/main" id="{C715A1BF-1EED-403F-B0F1-1B9D21B64E61}"/>
                </a:ext>
              </a:extLst>
            </p:cNvPr>
            <p:cNvSpPr>
              <a:spLocks noChangeArrowheads="1"/>
            </p:cNvSpPr>
            <p:nvPr/>
          </p:nvSpPr>
          <p:spPr bwMode="auto">
            <a:xfrm>
              <a:off x="4513" y="2840"/>
              <a:ext cx="680" cy="318"/>
            </a:xfrm>
            <a:prstGeom prst="ellipse">
              <a:avLst/>
            </a:prstGeom>
            <a:noFill/>
            <a:ln w="28575">
              <a:solidFill>
                <a:srgbClr val="00808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221" name="Freeform 206">
              <a:extLst>
                <a:ext uri="{FF2B5EF4-FFF2-40B4-BE49-F238E27FC236}">
                  <a16:creationId xmlns:a16="http://schemas.microsoft.com/office/drawing/2014/main" id="{93765111-6944-4E3E-AE9D-452596295999}"/>
                </a:ext>
              </a:extLst>
            </p:cNvPr>
            <p:cNvSpPr>
              <a:spLocks/>
            </p:cNvSpPr>
            <p:nvPr/>
          </p:nvSpPr>
          <p:spPr bwMode="auto">
            <a:xfrm>
              <a:off x="2336" y="3133"/>
              <a:ext cx="2358" cy="423"/>
            </a:xfrm>
            <a:custGeom>
              <a:avLst/>
              <a:gdLst>
                <a:gd name="T0" fmla="*/ 4802 w 2283"/>
                <a:gd name="T1" fmla="*/ 0 h 226"/>
                <a:gd name="T2" fmla="*/ 797 w 2283"/>
                <a:gd name="T3" fmla="*/ 163794959 h 226"/>
                <a:gd name="T4" fmla="*/ 15 w 2283"/>
                <a:gd name="T5" fmla="*/ 412593819 h 226"/>
                <a:gd name="T6" fmla="*/ 0 60000 65536"/>
                <a:gd name="T7" fmla="*/ 0 60000 65536"/>
                <a:gd name="T8" fmla="*/ 0 60000 65536"/>
                <a:gd name="T9" fmla="*/ 0 w 2283"/>
                <a:gd name="T10" fmla="*/ 0 h 226"/>
                <a:gd name="T11" fmla="*/ 2283 w 2283"/>
                <a:gd name="T12" fmla="*/ 226 h 226"/>
              </a:gdLst>
              <a:ahLst/>
              <a:cxnLst>
                <a:cxn ang="T6">
                  <a:pos x="T0" y="T1"/>
                </a:cxn>
                <a:cxn ang="T7">
                  <a:pos x="T2" y="T3"/>
                </a:cxn>
                <a:cxn ang="T8">
                  <a:pos x="T4" y="T5"/>
                </a:cxn>
              </a:cxnLst>
              <a:rect l="T9" t="T10" r="T11" b="T12"/>
              <a:pathLst>
                <a:path w="2283" h="226">
                  <a:moveTo>
                    <a:pt x="2283" y="0"/>
                  </a:moveTo>
                  <a:cubicBezTo>
                    <a:pt x="1519" y="26"/>
                    <a:pt x="756" y="52"/>
                    <a:pt x="378" y="90"/>
                  </a:cubicBezTo>
                  <a:cubicBezTo>
                    <a:pt x="0" y="128"/>
                    <a:pt x="7" y="177"/>
                    <a:pt x="15" y="226"/>
                  </a:cubicBezTo>
                </a:path>
              </a:pathLst>
            </a:custGeom>
            <a:noFill/>
            <a:ln w="28575" cap="flat" cmpd="sng">
              <a:solidFill>
                <a:srgbClr val="008080"/>
              </a:solidFill>
              <a:prstDash val="sysDot"/>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6" name="Group 213">
            <a:extLst>
              <a:ext uri="{FF2B5EF4-FFF2-40B4-BE49-F238E27FC236}">
                <a16:creationId xmlns:a16="http://schemas.microsoft.com/office/drawing/2014/main" id="{58183245-570E-477C-91E6-2AAAD3D87D1C}"/>
              </a:ext>
            </a:extLst>
          </p:cNvPr>
          <p:cNvGrpSpPr>
            <a:grpSpLocks/>
          </p:cNvGrpSpPr>
          <p:nvPr/>
        </p:nvGrpSpPr>
        <p:grpSpPr bwMode="auto">
          <a:xfrm>
            <a:off x="1670050" y="4959350"/>
            <a:ext cx="3816350" cy="588963"/>
            <a:chOff x="1202" y="3209"/>
            <a:chExt cx="2404" cy="371"/>
          </a:xfrm>
        </p:grpSpPr>
        <p:sp>
          <p:nvSpPr>
            <p:cNvPr id="82128" name="Text Box 208">
              <a:extLst>
                <a:ext uri="{FF2B5EF4-FFF2-40B4-BE49-F238E27FC236}">
                  <a16:creationId xmlns:a16="http://schemas.microsoft.com/office/drawing/2014/main" id="{A752A826-A8BF-44E6-917F-08F83A371EA3}"/>
                </a:ext>
              </a:extLst>
            </p:cNvPr>
            <p:cNvSpPr txBox="1">
              <a:spLocks noChangeArrowheads="1"/>
            </p:cNvSpPr>
            <p:nvPr/>
          </p:nvSpPr>
          <p:spPr bwMode="auto">
            <a:xfrm>
              <a:off x="2018" y="3294"/>
              <a:ext cx="1588" cy="250"/>
            </a:xfrm>
            <a:prstGeom prst="rect">
              <a:avLst/>
            </a:prstGeom>
            <a:solidFill>
              <a:schemeClr val="bg1">
                <a:alpha val="80000"/>
              </a:schemeClr>
            </a:solidFill>
            <a:ln w="9525">
              <a:noFill/>
              <a:miter lim="800000"/>
              <a:headEnd/>
              <a:tailEnd/>
            </a:ln>
            <a:effectLst/>
          </p:spPr>
          <p:txBody>
            <a:bodyPr>
              <a:spAutoFit/>
            </a:bodyPr>
            <a:lstStyle/>
            <a:p>
              <a:pPr algn="ctr">
                <a:spcBef>
                  <a:spcPct val="50000"/>
                </a:spcBef>
                <a:defRPr/>
              </a:pPr>
              <a:r>
                <a:rPr lang="zh-CN" altLang="en-US" sz="2000" b="1">
                  <a:solidFill>
                    <a:srgbClr val="FF00FF"/>
                  </a:solidFill>
                  <a:effectLst>
                    <a:outerShdw blurRad="38100" dist="38100" dir="2700000" algn="tl">
                      <a:srgbClr val="C0C0C0"/>
                    </a:outerShdw>
                  </a:effectLst>
                </a:rPr>
                <a:t>指针变量如何声明？</a:t>
              </a:r>
            </a:p>
          </p:txBody>
        </p:sp>
        <p:sp>
          <p:nvSpPr>
            <p:cNvPr id="6218" name="AutoShape 209">
              <a:extLst>
                <a:ext uri="{FF2B5EF4-FFF2-40B4-BE49-F238E27FC236}">
                  <a16:creationId xmlns:a16="http://schemas.microsoft.com/office/drawing/2014/main" id="{311F72DE-48B7-4532-B076-21A9B84D33B0}"/>
                </a:ext>
              </a:extLst>
            </p:cNvPr>
            <p:cNvSpPr>
              <a:spLocks noChangeArrowheads="1"/>
            </p:cNvSpPr>
            <p:nvPr/>
          </p:nvSpPr>
          <p:spPr bwMode="auto">
            <a:xfrm>
              <a:off x="1202" y="3263"/>
              <a:ext cx="817" cy="317"/>
            </a:xfrm>
            <a:prstGeom prst="smileyFace">
              <a:avLst>
                <a:gd name="adj" fmla="val 4653"/>
              </a:avLst>
            </a:prstGeom>
            <a:solidFill>
              <a:schemeClr val="accent1">
                <a:alpha val="20000"/>
              </a:schemeClr>
            </a:solidFill>
            <a:ln w="50800">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82130" name="Text Box 210">
              <a:extLst>
                <a:ext uri="{FF2B5EF4-FFF2-40B4-BE49-F238E27FC236}">
                  <a16:creationId xmlns:a16="http://schemas.microsoft.com/office/drawing/2014/main" id="{2A2027A3-A5A5-49B6-9FA6-FA2814B8CED4}"/>
                </a:ext>
              </a:extLst>
            </p:cNvPr>
            <p:cNvSpPr txBox="1">
              <a:spLocks noChangeArrowheads="1"/>
            </p:cNvSpPr>
            <p:nvPr/>
          </p:nvSpPr>
          <p:spPr bwMode="auto">
            <a:xfrm>
              <a:off x="1496" y="3209"/>
              <a:ext cx="227" cy="327"/>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800" b="1">
                  <a:solidFill>
                    <a:srgbClr val="FF3300"/>
                  </a:solidFill>
                  <a:effectLst>
                    <a:outerShdw blurRad="38100" dist="38100" dir="2700000" algn="tl">
                      <a:srgbClr val="C0C0C0"/>
                    </a:outerShdw>
                  </a:effectLst>
                </a:rPr>
                <a:t>?</a:t>
              </a:r>
            </a:p>
          </p:txBody>
        </p:sp>
      </p:grpSp>
      <p:sp>
        <p:nvSpPr>
          <p:cNvPr id="82134" name="Text Box 214">
            <a:extLst>
              <a:ext uri="{FF2B5EF4-FFF2-40B4-BE49-F238E27FC236}">
                <a16:creationId xmlns:a16="http://schemas.microsoft.com/office/drawing/2014/main" id="{2E6B642A-7915-409D-B729-D12969050E31}"/>
              </a:ext>
            </a:extLst>
          </p:cNvPr>
          <p:cNvSpPr txBox="1">
            <a:spLocks noChangeArrowheads="1"/>
          </p:cNvSpPr>
          <p:nvPr/>
        </p:nvSpPr>
        <p:spPr bwMode="auto">
          <a:xfrm>
            <a:off x="2133600" y="4949825"/>
            <a:ext cx="360363" cy="519113"/>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800" b="1">
                <a:solidFill>
                  <a:srgbClr val="FF3300"/>
                </a:solidFill>
                <a:effectLst>
                  <a:outerShdw blurRad="38100" dist="38100" dir="2700000" algn="tl">
                    <a:srgbClr val="C0C0C0"/>
                  </a:outerShdw>
                </a:effectLst>
              </a:rPr>
              <a:t>?</a:t>
            </a:r>
          </a:p>
        </p:txBody>
      </p:sp>
      <p:grpSp>
        <p:nvGrpSpPr>
          <p:cNvPr id="7" name="Group 218">
            <a:extLst>
              <a:ext uri="{FF2B5EF4-FFF2-40B4-BE49-F238E27FC236}">
                <a16:creationId xmlns:a16="http://schemas.microsoft.com/office/drawing/2014/main" id="{D4739FFD-AE8C-4806-B351-9F73C8CE7F7A}"/>
              </a:ext>
            </a:extLst>
          </p:cNvPr>
          <p:cNvGrpSpPr>
            <a:grpSpLocks/>
          </p:cNvGrpSpPr>
          <p:nvPr/>
        </p:nvGrpSpPr>
        <p:grpSpPr bwMode="auto">
          <a:xfrm>
            <a:off x="4284663" y="5665788"/>
            <a:ext cx="1727200" cy="287337"/>
            <a:chOff x="2699" y="3974"/>
            <a:chExt cx="1088" cy="181"/>
          </a:xfrm>
        </p:grpSpPr>
        <p:sp>
          <p:nvSpPr>
            <p:cNvPr id="6215" name="Rectangle 216">
              <a:extLst>
                <a:ext uri="{FF2B5EF4-FFF2-40B4-BE49-F238E27FC236}">
                  <a16:creationId xmlns:a16="http://schemas.microsoft.com/office/drawing/2014/main" id="{19FB0299-2D85-480A-8A25-AA565E81190A}"/>
                </a:ext>
              </a:extLst>
            </p:cNvPr>
            <p:cNvSpPr>
              <a:spLocks noChangeArrowheads="1"/>
            </p:cNvSpPr>
            <p:nvPr/>
          </p:nvSpPr>
          <p:spPr bwMode="auto">
            <a:xfrm>
              <a:off x="2699" y="3974"/>
              <a:ext cx="226" cy="181"/>
            </a:xfrm>
            <a:prstGeom prst="rect">
              <a:avLst/>
            </a:prstGeom>
            <a:solidFill>
              <a:schemeClr val="bg1">
                <a:alpha val="8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216" name="Line 215">
              <a:extLst>
                <a:ext uri="{FF2B5EF4-FFF2-40B4-BE49-F238E27FC236}">
                  <a16:creationId xmlns:a16="http://schemas.microsoft.com/office/drawing/2014/main" id="{26AB5AAD-CCD1-4EA6-B2ED-62D6CC965489}"/>
                </a:ext>
              </a:extLst>
            </p:cNvPr>
            <p:cNvSpPr>
              <a:spLocks noChangeShapeType="1"/>
            </p:cNvSpPr>
            <p:nvPr/>
          </p:nvSpPr>
          <p:spPr bwMode="auto">
            <a:xfrm>
              <a:off x="2789" y="4066"/>
              <a:ext cx="998" cy="0"/>
            </a:xfrm>
            <a:prstGeom prst="line">
              <a:avLst/>
            </a:prstGeom>
            <a:noFill/>
            <a:ln w="38100">
              <a:solidFill>
                <a:srgbClr val="FF6600"/>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8" name="Group 223">
            <a:extLst>
              <a:ext uri="{FF2B5EF4-FFF2-40B4-BE49-F238E27FC236}">
                <a16:creationId xmlns:a16="http://schemas.microsoft.com/office/drawing/2014/main" id="{27B5743D-4D85-4F90-B89E-218656E27529}"/>
              </a:ext>
            </a:extLst>
          </p:cNvPr>
          <p:cNvGrpSpPr>
            <a:grpSpLocks/>
          </p:cNvGrpSpPr>
          <p:nvPr/>
        </p:nvGrpSpPr>
        <p:grpSpPr bwMode="auto">
          <a:xfrm>
            <a:off x="1931988" y="3284538"/>
            <a:ext cx="7183437" cy="450850"/>
            <a:chOff x="1217" y="2115"/>
            <a:chExt cx="4525" cy="284"/>
          </a:xfrm>
        </p:grpSpPr>
        <p:sp>
          <p:nvSpPr>
            <p:cNvPr id="82139" name="AutoShape 219">
              <a:extLst>
                <a:ext uri="{FF2B5EF4-FFF2-40B4-BE49-F238E27FC236}">
                  <a16:creationId xmlns:a16="http://schemas.microsoft.com/office/drawing/2014/main" id="{15B48A2A-2FC0-4A61-8AFB-C4EA8A2C0529}"/>
                </a:ext>
              </a:extLst>
            </p:cNvPr>
            <p:cNvSpPr>
              <a:spLocks noChangeArrowheads="1"/>
            </p:cNvSpPr>
            <p:nvPr/>
          </p:nvSpPr>
          <p:spPr bwMode="auto">
            <a:xfrm>
              <a:off x="1217" y="2127"/>
              <a:ext cx="862" cy="272"/>
            </a:xfrm>
            <a:prstGeom prst="wedgeRoundRectCallout">
              <a:avLst>
                <a:gd name="adj1" fmla="val -77495"/>
                <a:gd name="adj2" fmla="val 93750"/>
                <a:gd name="adj3" fmla="val 16667"/>
              </a:avLst>
            </a:prstGeom>
            <a:noFill/>
            <a:ln w="28575">
              <a:solidFill>
                <a:srgbClr val="008000"/>
              </a:solidFill>
              <a:prstDash val="sysDot"/>
              <a:miter lim="800000"/>
              <a:headEnd/>
              <a:tailEnd/>
            </a:ln>
            <a:effectLst/>
          </p:spPr>
          <p:txBody>
            <a:bodyPr/>
            <a:lstStyle/>
            <a:p>
              <a:pPr algn="ctr">
                <a:defRPr/>
              </a:pPr>
              <a:r>
                <a:rPr lang="en-US" altLang="zh-CN" sz="1800" b="1" dirty="0">
                  <a:solidFill>
                    <a:srgbClr val="008000"/>
                  </a:solidFill>
                  <a:effectLst>
                    <a:outerShdw blurRad="38100" dist="38100" dir="2700000" algn="tl">
                      <a:srgbClr val="C0C0C0"/>
                    </a:outerShdw>
                  </a:effectLst>
                </a:rPr>
                <a:t>short</a:t>
              </a:r>
              <a:r>
                <a:rPr lang="zh-CN" altLang="en-US" sz="1800" b="1" dirty="0">
                  <a:solidFill>
                    <a:srgbClr val="008000"/>
                  </a:solidFill>
                  <a:effectLst>
                    <a:outerShdw blurRad="38100" dist="38100" dir="2700000" algn="tl">
                      <a:srgbClr val="C0C0C0"/>
                    </a:outerShdw>
                  </a:effectLst>
                </a:rPr>
                <a:t>型地址</a:t>
              </a:r>
            </a:p>
          </p:txBody>
        </p:sp>
        <p:sp>
          <p:nvSpPr>
            <p:cNvPr id="82140" name="AutoShape 220">
              <a:extLst>
                <a:ext uri="{FF2B5EF4-FFF2-40B4-BE49-F238E27FC236}">
                  <a16:creationId xmlns:a16="http://schemas.microsoft.com/office/drawing/2014/main" id="{14C2FD55-BE7A-4768-9EA8-657A46DFF934}"/>
                </a:ext>
              </a:extLst>
            </p:cNvPr>
            <p:cNvSpPr>
              <a:spLocks noChangeArrowheads="1"/>
            </p:cNvSpPr>
            <p:nvPr/>
          </p:nvSpPr>
          <p:spPr bwMode="auto">
            <a:xfrm>
              <a:off x="2608" y="2115"/>
              <a:ext cx="981" cy="272"/>
            </a:xfrm>
            <a:prstGeom prst="wedgeRoundRectCallout">
              <a:avLst>
                <a:gd name="adj1" fmla="val -74157"/>
                <a:gd name="adj2" fmla="val 93750"/>
                <a:gd name="adj3" fmla="val 16667"/>
              </a:avLst>
            </a:prstGeom>
            <a:noFill/>
            <a:ln w="28575">
              <a:solidFill>
                <a:srgbClr val="008000"/>
              </a:solidFill>
              <a:prstDash val="sysDot"/>
              <a:miter lim="800000"/>
              <a:headEnd/>
              <a:tailEnd/>
            </a:ln>
            <a:effectLst/>
          </p:spPr>
          <p:txBody>
            <a:bodyPr/>
            <a:lstStyle/>
            <a:p>
              <a:pPr algn="ctr">
                <a:defRPr/>
              </a:pPr>
              <a:r>
                <a:rPr lang="en-US" altLang="zh-CN" sz="1800" b="1">
                  <a:solidFill>
                    <a:srgbClr val="008000"/>
                  </a:solidFill>
                  <a:effectLst>
                    <a:outerShdw blurRad="38100" dist="38100" dir="2700000" algn="tl">
                      <a:srgbClr val="C0C0C0"/>
                    </a:outerShdw>
                  </a:effectLst>
                </a:rPr>
                <a:t>float</a:t>
              </a:r>
              <a:r>
                <a:rPr lang="zh-CN" altLang="en-US" sz="1800" b="1">
                  <a:solidFill>
                    <a:srgbClr val="008000"/>
                  </a:solidFill>
                  <a:effectLst>
                    <a:outerShdw blurRad="38100" dist="38100" dir="2700000" algn="tl">
                      <a:srgbClr val="C0C0C0"/>
                    </a:outerShdw>
                  </a:effectLst>
                </a:rPr>
                <a:t>型地址</a:t>
              </a:r>
            </a:p>
          </p:txBody>
        </p:sp>
        <p:sp>
          <p:nvSpPr>
            <p:cNvPr id="82141" name="AutoShape 221">
              <a:extLst>
                <a:ext uri="{FF2B5EF4-FFF2-40B4-BE49-F238E27FC236}">
                  <a16:creationId xmlns:a16="http://schemas.microsoft.com/office/drawing/2014/main" id="{722D4914-52D7-409D-BF29-2B72EF2743DE}"/>
                </a:ext>
              </a:extLst>
            </p:cNvPr>
            <p:cNvSpPr>
              <a:spLocks noChangeArrowheads="1"/>
            </p:cNvSpPr>
            <p:nvPr/>
          </p:nvSpPr>
          <p:spPr bwMode="auto">
            <a:xfrm>
              <a:off x="4760" y="2115"/>
              <a:ext cx="982" cy="272"/>
            </a:xfrm>
            <a:prstGeom prst="wedgeRoundRectCallout">
              <a:avLst>
                <a:gd name="adj1" fmla="val -74134"/>
                <a:gd name="adj2" fmla="val 93750"/>
                <a:gd name="adj3" fmla="val 16667"/>
              </a:avLst>
            </a:prstGeom>
            <a:noFill/>
            <a:ln w="28575">
              <a:solidFill>
                <a:srgbClr val="008000"/>
              </a:solidFill>
              <a:prstDash val="sysDot"/>
              <a:miter lim="800000"/>
              <a:headEnd/>
              <a:tailEnd/>
            </a:ln>
            <a:effectLst/>
          </p:spPr>
          <p:txBody>
            <a:bodyPr/>
            <a:lstStyle/>
            <a:p>
              <a:pPr algn="ctr">
                <a:defRPr/>
              </a:pPr>
              <a:r>
                <a:rPr lang="en-US" altLang="zh-CN" sz="1800" b="1">
                  <a:solidFill>
                    <a:srgbClr val="008000"/>
                  </a:solidFill>
                  <a:effectLst>
                    <a:outerShdw blurRad="38100" dist="38100" dir="2700000" algn="tl">
                      <a:srgbClr val="C0C0C0"/>
                    </a:outerShdw>
                  </a:effectLst>
                </a:rPr>
                <a:t>char</a:t>
              </a:r>
              <a:r>
                <a:rPr lang="zh-CN" altLang="en-US" sz="1800" b="1">
                  <a:solidFill>
                    <a:srgbClr val="008000"/>
                  </a:solidFill>
                  <a:effectLst>
                    <a:outerShdw blurRad="38100" dist="38100" dir="2700000" algn="tl">
                      <a:srgbClr val="C0C0C0"/>
                    </a:outerShdw>
                  </a:effectLst>
                </a:rPr>
                <a:t>型地址</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82056"/>
                                        </p:tgtEl>
                                        <p:attrNameLst>
                                          <p:attrName>style.visibility</p:attrName>
                                        </p:attrNameLst>
                                      </p:cBhvr>
                                      <p:to>
                                        <p:strVal val="visible"/>
                                      </p:to>
                                    </p:set>
                                    <p:anim calcmode="lin" valueType="num">
                                      <p:cBhvr>
                                        <p:cTn id="14" dur="1000" fill="hold"/>
                                        <p:tgtEl>
                                          <p:spTgt spid="82056"/>
                                        </p:tgtEl>
                                        <p:attrNameLst>
                                          <p:attrName>ppt_x</p:attrName>
                                        </p:attrNameLst>
                                      </p:cBhvr>
                                      <p:tavLst>
                                        <p:tav tm="0">
                                          <p:val>
                                            <p:strVal val="#ppt_x-.2"/>
                                          </p:val>
                                        </p:tav>
                                        <p:tav tm="100000">
                                          <p:val>
                                            <p:strVal val="#ppt_x"/>
                                          </p:val>
                                        </p:tav>
                                      </p:tavLst>
                                    </p:anim>
                                    <p:anim calcmode="lin" valueType="num">
                                      <p:cBhvr>
                                        <p:cTn id="15" dur="1000" fill="hold"/>
                                        <p:tgtEl>
                                          <p:spTgt spid="82056"/>
                                        </p:tgtEl>
                                        <p:attrNameLst>
                                          <p:attrName>ppt_y</p:attrName>
                                        </p:attrNameLst>
                                      </p:cBhvr>
                                      <p:tavLst>
                                        <p:tav tm="0">
                                          <p:val>
                                            <p:strVal val="#ppt_y"/>
                                          </p:val>
                                        </p:tav>
                                        <p:tav tm="100000">
                                          <p:val>
                                            <p:strVal val="#ppt_y"/>
                                          </p:val>
                                        </p:tav>
                                      </p:tavLst>
                                    </p:anim>
                                    <p:animEffect transition="in" filter="wipe(right)" prLst="gradientSize: 0.1">
                                      <p:cBhvr>
                                        <p:cTn id="16" dur="1000"/>
                                        <p:tgtEl>
                                          <p:spTgt spid="82056"/>
                                        </p:tgtEl>
                                      </p:cBhvr>
                                    </p:animEffect>
                                  </p:childTnLst>
                                </p:cTn>
                              </p:par>
                              <p:par>
                                <p:cTn id="17" presetID="29" presetClass="entr" presetSubtype="0" fill="hold" nodeType="withEffect">
                                  <p:stCondLst>
                                    <p:cond delay="0"/>
                                  </p:stCondLst>
                                  <p:childTnLst>
                                    <p:set>
                                      <p:cBhvr>
                                        <p:cTn id="18" dur="1" fill="hold">
                                          <p:stCondLst>
                                            <p:cond delay="0"/>
                                          </p:stCondLst>
                                        </p:cTn>
                                        <p:tgtEl>
                                          <p:spTgt spid="82083"/>
                                        </p:tgtEl>
                                        <p:attrNameLst>
                                          <p:attrName>style.visibility</p:attrName>
                                        </p:attrNameLst>
                                      </p:cBhvr>
                                      <p:to>
                                        <p:strVal val="visible"/>
                                      </p:to>
                                    </p:set>
                                    <p:anim calcmode="lin" valueType="num">
                                      <p:cBhvr>
                                        <p:cTn id="19" dur="1000" fill="hold"/>
                                        <p:tgtEl>
                                          <p:spTgt spid="82083"/>
                                        </p:tgtEl>
                                        <p:attrNameLst>
                                          <p:attrName>ppt_x</p:attrName>
                                        </p:attrNameLst>
                                      </p:cBhvr>
                                      <p:tavLst>
                                        <p:tav tm="0">
                                          <p:val>
                                            <p:strVal val="#ppt_x-.2"/>
                                          </p:val>
                                        </p:tav>
                                        <p:tav tm="100000">
                                          <p:val>
                                            <p:strVal val="#ppt_x"/>
                                          </p:val>
                                        </p:tav>
                                      </p:tavLst>
                                    </p:anim>
                                    <p:anim calcmode="lin" valueType="num">
                                      <p:cBhvr>
                                        <p:cTn id="20" dur="1000" fill="hold"/>
                                        <p:tgtEl>
                                          <p:spTgt spid="82083"/>
                                        </p:tgtEl>
                                        <p:attrNameLst>
                                          <p:attrName>ppt_y</p:attrName>
                                        </p:attrNameLst>
                                      </p:cBhvr>
                                      <p:tavLst>
                                        <p:tav tm="0">
                                          <p:val>
                                            <p:strVal val="#ppt_y"/>
                                          </p:val>
                                        </p:tav>
                                        <p:tav tm="100000">
                                          <p:val>
                                            <p:strVal val="#ppt_y"/>
                                          </p:val>
                                        </p:tav>
                                      </p:tavLst>
                                    </p:anim>
                                    <p:animEffect transition="in" filter="wipe(right)" prLst="gradientSize: 0.1">
                                      <p:cBhvr>
                                        <p:cTn id="21" dur="1000"/>
                                        <p:tgtEl>
                                          <p:spTgt spid="82083"/>
                                        </p:tgtEl>
                                      </p:cBhvr>
                                    </p:animEffect>
                                  </p:childTnLst>
                                </p:cTn>
                              </p:par>
                              <p:par>
                                <p:cTn id="22" presetID="29" presetClass="entr" presetSubtype="0" fill="hold" nodeType="withEffect">
                                  <p:stCondLst>
                                    <p:cond delay="0"/>
                                  </p:stCondLst>
                                  <p:childTnLst>
                                    <p:set>
                                      <p:cBhvr>
                                        <p:cTn id="23" dur="1" fill="hold">
                                          <p:stCondLst>
                                            <p:cond delay="0"/>
                                          </p:stCondLst>
                                        </p:cTn>
                                        <p:tgtEl>
                                          <p:spTgt spid="82099"/>
                                        </p:tgtEl>
                                        <p:attrNameLst>
                                          <p:attrName>style.visibility</p:attrName>
                                        </p:attrNameLst>
                                      </p:cBhvr>
                                      <p:to>
                                        <p:strVal val="visible"/>
                                      </p:to>
                                    </p:set>
                                    <p:anim calcmode="lin" valueType="num">
                                      <p:cBhvr>
                                        <p:cTn id="24" dur="1000" fill="hold"/>
                                        <p:tgtEl>
                                          <p:spTgt spid="82099"/>
                                        </p:tgtEl>
                                        <p:attrNameLst>
                                          <p:attrName>ppt_x</p:attrName>
                                        </p:attrNameLst>
                                      </p:cBhvr>
                                      <p:tavLst>
                                        <p:tav tm="0">
                                          <p:val>
                                            <p:strVal val="#ppt_x-.2"/>
                                          </p:val>
                                        </p:tav>
                                        <p:tav tm="100000">
                                          <p:val>
                                            <p:strVal val="#ppt_x"/>
                                          </p:val>
                                        </p:tav>
                                      </p:tavLst>
                                    </p:anim>
                                    <p:anim calcmode="lin" valueType="num">
                                      <p:cBhvr>
                                        <p:cTn id="25" dur="1000" fill="hold"/>
                                        <p:tgtEl>
                                          <p:spTgt spid="82099"/>
                                        </p:tgtEl>
                                        <p:attrNameLst>
                                          <p:attrName>ppt_y</p:attrName>
                                        </p:attrNameLst>
                                      </p:cBhvr>
                                      <p:tavLst>
                                        <p:tav tm="0">
                                          <p:val>
                                            <p:strVal val="#ppt_y"/>
                                          </p:val>
                                        </p:tav>
                                        <p:tav tm="100000">
                                          <p:val>
                                            <p:strVal val="#ppt_y"/>
                                          </p:val>
                                        </p:tav>
                                      </p:tavLst>
                                    </p:anim>
                                    <p:animEffect transition="in" filter="wipe(right)" prLst="gradientSize: 0.1">
                                      <p:cBhvr>
                                        <p:cTn id="26" dur="1000"/>
                                        <p:tgtEl>
                                          <p:spTgt spid="82099"/>
                                        </p:tgtEl>
                                      </p:cBhvr>
                                    </p:animEffect>
                                  </p:childTnLst>
                                </p:cTn>
                              </p:par>
                              <p:par>
                                <p:cTn id="27" presetID="29" presetClass="entr" presetSubtype="0" fill="hold" grpId="0" nodeType="withEffect">
                                  <p:stCondLst>
                                    <p:cond delay="0"/>
                                  </p:stCondLst>
                                  <p:childTnLst>
                                    <p:set>
                                      <p:cBhvr>
                                        <p:cTn id="28" dur="1" fill="hold">
                                          <p:stCondLst>
                                            <p:cond delay="0"/>
                                          </p:stCondLst>
                                        </p:cTn>
                                        <p:tgtEl>
                                          <p:spTgt spid="82084"/>
                                        </p:tgtEl>
                                        <p:attrNameLst>
                                          <p:attrName>style.visibility</p:attrName>
                                        </p:attrNameLst>
                                      </p:cBhvr>
                                      <p:to>
                                        <p:strVal val="visible"/>
                                      </p:to>
                                    </p:set>
                                    <p:anim calcmode="lin" valueType="num">
                                      <p:cBhvr>
                                        <p:cTn id="29" dur="1000" fill="hold"/>
                                        <p:tgtEl>
                                          <p:spTgt spid="82084"/>
                                        </p:tgtEl>
                                        <p:attrNameLst>
                                          <p:attrName>ppt_x</p:attrName>
                                        </p:attrNameLst>
                                      </p:cBhvr>
                                      <p:tavLst>
                                        <p:tav tm="0">
                                          <p:val>
                                            <p:strVal val="#ppt_x-.2"/>
                                          </p:val>
                                        </p:tav>
                                        <p:tav tm="100000">
                                          <p:val>
                                            <p:strVal val="#ppt_x"/>
                                          </p:val>
                                        </p:tav>
                                      </p:tavLst>
                                    </p:anim>
                                    <p:anim calcmode="lin" valueType="num">
                                      <p:cBhvr>
                                        <p:cTn id="30" dur="1000" fill="hold"/>
                                        <p:tgtEl>
                                          <p:spTgt spid="82084"/>
                                        </p:tgtEl>
                                        <p:attrNameLst>
                                          <p:attrName>ppt_y</p:attrName>
                                        </p:attrNameLst>
                                      </p:cBhvr>
                                      <p:tavLst>
                                        <p:tav tm="0">
                                          <p:val>
                                            <p:strVal val="#ppt_y"/>
                                          </p:val>
                                        </p:tav>
                                        <p:tav tm="100000">
                                          <p:val>
                                            <p:strVal val="#ppt_y"/>
                                          </p:val>
                                        </p:tav>
                                      </p:tavLst>
                                    </p:anim>
                                    <p:animEffect transition="in" filter="wipe(right)" prLst="gradientSize: 0.1">
                                      <p:cBhvr>
                                        <p:cTn id="31" dur="1000"/>
                                        <p:tgtEl>
                                          <p:spTgt spid="82084"/>
                                        </p:tgtEl>
                                      </p:cBhvr>
                                    </p:animEffect>
                                  </p:childTnLst>
                                </p:cTn>
                              </p:par>
                              <p:par>
                                <p:cTn id="32" presetID="29" presetClass="entr" presetSubtype="0" fill="hold" grpId="0" nodeType="withEffect">
                                  <p:stCondLst>
                                    <p:cond delay="0"/>
                                  </p:stCondLst>
                                  <p:childTnLst>
                                    <p:set>
                                      <p:cBhvr>
                                        <p:cTn id="33" dur="1" fill="hold">
                                          <p:stCondLst>
                                            <p:cond delay="0"/>
                                          </p:stCondLst>
                                        </p:cTn>
                                        <p:tgtEl>
                                          <p:spTgt spid="82085"/>
                                        </p:tgtEl>
                                        <p:attrNameLst>
                                          <p:attrName>style.visibility</p:attrName>
                                        </p:attrNameLst>
                                      </p:cBhvr>
                                      <p:to>
                                        <p:strVal val="visible"/>
                                      </p:to>
                                    </p:set>
                                    <p:anim calcmode="lin" valueType="num">
                                      <p:cBhvr>
                                        <p:cTn id="34" dur="1000" fill="hold"/>
                                        <p:tgtEl>
                                          <p:spTgt spid="82085"/>
                                        </p:tgtEl>
                                        <p:attrNameLst>
                                          <p:attrName>ppt_x</p:attrName>
                                        </p:attrNameLst>
                                      </p:cBhvr>
                                      <p:tavLst>
                                        <p:tav tm="0">
                                          <p:val>
                                            <p:strVal val="#ppt_x-.2"/>
                                          </p:val>
                                        </p:tav>
                                        <p:tav tm="100000">
                                          <p:val>
                                            <p:strVal val="#ppt_x"/>
                                          </p:val>
                                        </p:tav>
                                      </p:tavLst>
                                    </p:anim>
                                    <p:anim calcmode="lin" valueType="num">
                                      <p:cBhvr>
                                        <p:cTn id="35" dur="1000" fill="hold"/>
                                        <p:tgtEl>
                                          <p:spTgt spid="82085"/>
                                        </p:tgtEl>
                                        <p:attrNameLst>
                                          <p:attrName>ppt_y</p:attrName>
                                        </p:attrNameLst>
                                      </p:cBhvr>
                                      <p:tavLst>
                                        <p:tav tm="0">
                                          <p:val>
                                            <p:strVal val="#ppt_y"/>
                                          </p:val>
                                        </p:tav>
                                        <p:tav tm="100000">
                                          <p:val>
                                            <p:strVal val="#ppt_y"/>
                                          </p:val>
                                        </p:tav>
                                      </p:tavLst>
                                    </p:anim>
                                    <p:animEffect transition="in" filter="wipe(right)" prLst="gradientSize: 0.1">
                                      <p:cBhvr>
                                        <p:cTn id="36" dur="1000"/>
                                        <p:tgtEl>
                                          <p:spTgt spid="82085"/>
                                        </p:tgtEl>
                                      </p:cBhvr>
                                    </p:animEffect>
                                  </p:childTnLst>
                                </p:cTn>
                              </p:par>
                              <p:par>
                                <p:cTn id="37" presetID="29" presetClass="entr" presetSubtype="0" fill="hold" grpId="0" nodeType="withEffect">
                                  <p:stCondLst>
                                    <p:cond delay="0"/>
                                  </p:stCondLst>
                                  <p:childTnLst>
                                    <p:set>
                                      <p:cBhvr>
                                        <p:cTn id="38" dur="1" fill="hold">
                                          <p:stCondLst>
                                            <p:cond delay="0"/>
                                          </p:stCondLst>
                                        </p:cTn>
                                        <p:tgtEl>
                                          <p:spTgt spid="82086"/>
                                        </p:tgtEl>
                                        <p:attrNameLst>
                                          <p:attrName>style.visibility</p:attrName>
                                        </p:attrNameLst>
                                      </p:cBhvr>
                                      <p:to>
                                        <p:strVal val="visible"/>
                                      </p:to>
                                    </p:set>
                                    <p:anim calcmode="lin" valueType="num">
                                      <p:cBhvr>
                                        <p:cTn id="39" dur="1000" fill="hold"/>
                                        <p:tgtEl>
                                          <p:spTgt spid="82086"/>
                                        </p:tgtEl>
                                        <p:attrNameLst>
                                          <p:attrName>ppt_x</p:attrName>
                                        </p:attrNameLst>
                                      </p:cBhvr>
                                      <p:tavLst>
                                        <p:tav tm="0">
                                          <p:val>
                                            <p:strVal val="#ppt_x-.2"/>
                                          </p:val>
                                        </p:tav>
                                        <p:tav tm="100000">
                                          <p:val>
                                            <p:strVal val="#ppt_x"/>
                                          </p:val>
                                        </p:tav>
                                      </p:tavLst>
                                    </p:anim>
                                    <p:anim calcmode="lin" valueType="num">
                                      <p:cBhvr>
                                        <p:cTn id="40" dur="1000" fill="hold"/>
                                        <p:tgtEl>
                                          <p:spTgt spid="82086"/>
                                        </p:tgtEl>
                                        <p:attrNameLst>
                                          <p:attrName>ppt_y</p:attrName>
                                        </p:attrNameLst>
                                      </p:cBhvr>
                                      <p:tavLst>
                                        <p:tav tm="0">
                                          <p:val>
                                            <p:strVal val="#ppt_y"/>
                                          </p:val>
                                        </p:tav>
                                        <p:tav tm="100000">
                                          <p:val>
                                            <p:strVal val="#ppt_y"/>
                                          </p:val>
                                        </p:tav>
                                      </p:tavLst>
                                    </p:anim>
                                    <p:animEffect transition="in" filter="wipe(right)" prLst="gradientSize: 0.1">
                                      <p:cBhvr>
                                        <p:cTn id="41" dur="1000"/>
                                        <p:tgtEl>
                                          <p:spTgt spid="82086"/>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47" presetClass="entr" presetSubtype="0" fill="hold" nodeType="click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fade">
                                      <p:cBhvr>
                                        <p:cTn id="46" dur="1000"/>
                                        <p:tgtEl>
                                          <p:spTgt spid="3"/>
                                        </p:tgtEl>
                                      </p:cBhvr>
                                    </p:animEffect>
                                    <p:anim calcmode="lin" valueType="num">
                                      <p:cBhvr>
                                        <p:cTn id="47" dur="1000" fill="hold"/>
                                        <p:tgtEl>
                                          <p:spTgt spid="3"/>
                                        </p:tgtEl>
                                        <p:attrNameLst>
                                          <p:attrName>ppt_x</p:attrName>
                                        </p:attrNameLst>
                                      </p:cBhvr>
                                      <p:tavLst>
                                        <p:tav tm="0">
                                          <p:val>
                                            <p:strVal val="#ppt_x"/>
                                          </p:val>
                                        </p:tav>
                                        <p:tav tm="100000">
                                          <p:val>
                                            <p:strVal val="#ppt_x"/>
                                          </p:val>
                                        </p:tav>
                                      </p:tavLst>
                                    </p:anim>
                                    <p:anim calcmode="lin" valueType="num">
                                      <p:cBhvr>
                                        <p:cTn id="48" dur="1000" fill="hold"/>
                                        <p:tgtEl>
                                          <p:spTgt spid="3"/>
                                        </p:tgtEl>
                                        <p:attrNameLst>
                                          <p:attrName>ppt_y</p:attrName>
                                        </p:attrNameLst>
                                      </p:cBhvr>
                                      <p:tavLst>
                                        <p:tav tm="0">
                                          <p:val>
                                            <p:strVal val="#ppt_y-.1"/>
                                          </p:val>
                                        </p:tav>
                                        <p:tav tm="100000">
                                          <p:val>
                                            <p:strVal val="#ppt_y"/>
                                          </p:val>
                                        </p:tav>
                                      </p:tavLst>
                                    </p:anim>
                                  </p:childTnLst>
                                </p:cTn>
                              </p:par>
                              <p:par>
                                <p:cTn id="49" presetID="47" presetClass="entr" presetSubtype="0" fill="hold" nodeType="withEffect">
                                  <p:stCondLst>
                                    <p:cond delay="0"/>
                                  </p:stCondLst>
                                  <p:childTnLst>
                                    <p:set>
                                      <p:cBhvr>
                                        <p:cTn id="50" dur="1" fill="hold">
                                          <p:stCondLst>
                                            <p:cond delay="0"/>
                                          </p:stCondLst>
                                        </p:cTn>
                                        <p:tgtEl>
                                          <p:spTgt spid="82094"/>
                                        </p:tgtEl>
                                        <p:attrNameLst>
                                          <p:attrName>style.visibility</p:attrName>
                                        </p:attrNameLst>
                                      </p:cBhvr>
                                      <p:to>
                                        <p:strVal val="visible"/>
                                      </p:to>
                                    </p:set>
                                    <p:animEffect transition="in" filter="fade">
                                      <p:cBhvr>
                                        <p:cTn id="51" dur="1000"/>
                                        <p:tgtEl>
                                          <p:spTgt spid="82094"/>
                                        </p:tgtEl>
                                      </p:cBhvr>
                                    </p:animEffect>
                                    <p:anim calcmode="lin" valueType="num">
                                      <p:cBhvr>
                                        <p:cTn id="52" dur="1000" fill="hold"/>
                                        <p:tgtEl>
                                          <p:spTgt spid="82094"/>
                                        </p:tgtEl>
                                        <p:attrNameLst>
                                          <p:attrName>ppt_x</p:attrName>
                                        </p:attrNameLst>
                                      </p:cBhvr>
                                      <p:tavLst>
                                        <p:tav tm="0">
                                          <p:val>
                                            <p:strVal val="#ppt_x"/>
                                          </p:val>
                                        </p:tav>
                                        <p:tav tm="100000">
                                          <p:val>
                                            <p:strVal val="#ppt_x"/>
                                          </p:val>
                                        </p:tav>
                                      </p:tavLst>
                                    </p:anim>
                                    <p:anim calcmode="lin" valueType="num">
                                      <p:cBhvr>
                                        <p:cTn id="53" dur="1000" fill="hold"/>
                                        <p:tgtEl>
                                          <p:spTgt spid="82094"/>
                                        </p:tgtEl>
                                        <p:attrNameLst>
                                          <p:attrName>ppt_y</p:attrName>
                                        </p:attrNameLst>
                                      </p:cBhvr>
                                      <p:tavLst>
                                        <p:tav tm="0">
                                          <p:val>
                                            <p:strVal val="#ppt_y-.1"/>
                                          </p:val>
                                        </p:tav>
                                        <p:tav tm="100000">
                                          <p:val>
                                            <p:strVal val="#ppt_y"/>
                                          </p:val>
                                        </p:tav>
                                      </p:tavLst>
                                    </p:anim>
                                  </p:childTnLst>
                                </p:cTn>
                              </p:par>
                              <p:par>
                                <p:cTn id="54" presetID="47" presetClass="entr" presetSubtype="0" fill="hold" nodeType="withEffect">
                                  <p:stCondLst>
                                    <p:cond delay="0"/>
                                  </p:stCondLst>
                                  <p:childTnLst>
                                    <p:set>
                                      <p:cBhvr>
                                        <p:cTn id="55" dur="1" fill="hold">
                                          <p:stCondLst>
                                            <p:cond delay="0"/>
                                          </p:stCondLst>
                                        </p:cTn>
                                        <p:tgtEl>
                                          <p:spTgt spid="82095"/>
                                        </p:tgtEl>
                                        <p:attrNameLst>
                                          <p:attrName>style.visibility</p:attrName>
                                        </p:attrNameLst>
                                      </p:cBhvr>
                                      <p:to>
                                        <p:strVal val="visible"/>
                                      </p:to>
                                    </p:set>
                                    <p:animEffect transition="in" filter="fade">
                                      <p:cBhvr>
                                        <p:cTn id="56" dur="1000"/>
                                        <p:tgtEl>
                                          <p:spTgt spid="82095"/>
                                        </p:tgtEl>
                                      </p:cBhvr>
                                    </p:animEffect>
                                    <p:anim calcmode="lin" valueType="num">
                                      <p:cBhvr>
                                        <p:cTn id="57" dur="1000" fill="hold"/>
                                        <p:tgtEl>
                                          <p:spTgt spid="82095"/>
                                        </p:tgtEl>
                                        <p:attrNameLst>
                                          <p:attrName>ppt_x</p:attrName>
                                        </p:attrNameLst>
                                      </p:cBhvr>
                                      <p:tavLst>
                                        <p:tav tm="0">
                                          <p:val>
                                            <p:strVal val="#ppt_x"/>
                                          </p:val>
                                        </p:tav>
                                        <p:tav tm="100000">
                                          <p:val>
                                            <p:strVal val="#ppt_x"/>
                                          </p:val>
                                        </p:tav>
                                      </p:tavLst>
                                    </p:anim>
                                    <p:anim calcmode="lin" valueType="num">
                                      <p:cBhvr>
                                        <p:cTn id="58" dur="1000" fill="hold"/>
                                        <p:tgtEl>
                                          <p:spTgt spid="82095"/>
                                        </p:tgtEl>
                                        <p:attrNameLst>
                                          <p:attrName>ppt_y</p:attrName>
                                        </p:attrNameLst>
                                      </p:cBhvr>
                                      <p:tavLst>
                                        <p:tav tm="0">
                                          <p:val>
                                            <p:strVal val="#ppt_y-.1"/>
                                          </p:val>
                                        </p:tav>
                                        <p:tav tm="100000">
                                          <p:val>
                                            <p:strVal val="#ppt_y"/>
                                          </p:val>
                                        </p:tav>
                                      </p:tavLst>
                                    </p:anim>
                                  </p:childTnLst>
                                </p:cTn>
                              </p:par>
                              <p:par>
                                <p:cTn id="59" presetID="47" presetClass="entr" presetSubtype="0" fill="hold" nodeType="withEffect">
                                  <p:stCondLst>
                                    <p:cond delay="0"/>
                                  </p:stCondLst>
                                  <p:childTnLst>
                                    <p:set>
                                      <p:cBhvr>
                                        <p:cTn id="60" dur="1" fill="hold">
                                          <p:stCondLst>
                                            <p:cond delay="0"/>
                                          </p:stCondLst>
                                        </p:cTn>
                                        <p:tgtEl>
                                          <p:spTgt spid="82096"/>
                                        </p:tgtEl>
                                        <p:attrNameLst>
                                          <p:attrName>style.visibility</p:attrName>
                                        </p:attrNameLst>
                                      </p:cBhvr>
                                      <p:to>
                                        <p:strVal val="visible"/>
                                      </p:to>
                                    </p:set>
                                    <p:animEffect transition="in" filter="fade">
                                      <p:cBhvr>
                                        <p:cTn id="61" dur="1000"/>
                                        <p:tgtEl>
                                          <p:spTgt spid="82096"/>
                                        </p:tgtEl>
                                      </p:cBhvr>
                                    </p:animEffect>
                                    <p:anim calcmode="lin" valueType="num">
                                      <p:cBhvr>
                                        <p:cTn id="62" dur="1000" fill="hold"/>
                                        <p:tgtEl>
                                          <p:spTgt spid="82096"/>
                                        </p:tgtEl>
                                        <p:attrNameLst>
                                          <p:attrName>ppt_x</p:attrName>
                                        </p:attrNameLst>
                                      </p:cBhvr>
                                      <p:tavLst>
                                        <p:tav tm="0">
                                          <p:val>
                                            <p:strVal val="#ppt_x"/>
                                          </p:val>
                                        </p:tav>
                                        <p:tav tm="100000">
                                          <p:val>
                                            <p:strVal val="#ppt_x"/>
                                          </p:val>
                                        </p:tav>
                                      </p:tavLst>
                                    </p:anim>
                                    <p:anim calcmode="lin" valueType="num">
                                      <p:cBhvr>
                                        <p:cTn id="63" dur="1000" fill="hold"/>
                                        <p:tgtEl>
                                          <p:spTgt spid="82096"/>
                                        </p:tgtEl>
                                        <p:attrNameLst>
                                          <p:attrName>ppt_y</p:attrName>
                                        </p:attrNameLst>
                                      </p:cBhvr>
                                      <p:tavLst>
                                        <p:tav tm="0">
                                          <p:val>
                                            <p:strVal val="#ppt_y-.1"/>
                                          </p:val>
                                        </p:tav>
                                        <p:tav tm="100000">
                                          <p:val>
                                            <p:strVal val="#ppt_y"/>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47" presetClass="entr" presetSubtype="0" fill="hold" nodeType="clickEffect">
                                  <p:stCondLst>
                                    <p:cond delay="0"/>
                                  </p:stCondLst>
                                  <p:childTnLst>
                                    <p:set>
                                      <p:cBhvr>
                                        <p:cTn id="67" dur="1" fill="hold">
                                          <p:stCondLst>
                                            <p:cond delay="0"/>
                                          </p:stCondLst>
                                        </p:cTn>
                                        <p:tgtEl>
                                          <p:spTgt spid="8"/>
                                        </p:tgtEl>
                                        <p:attrNameLst>
                                          <p:attrName>style.visibility</p:attrName>
                                        </p:attrNameLst>
                                      </p:cBhvr>
                                      <p:to>
                                        <p:strVal val="visible"/>
                                      </p:to>
                                    </p:set>
                                    <p:animEffect transition="in" filter="fade">
                                      <p:cBhvr>
                                        <p:cTn id="68" dur="1000"/>
                                        <p:tgtEl>
                                          <p:spTgt spid="8"/>
                                        </p:tgtEl>
                                      </p:cBhvr>
                                    </p:animEffect>
                                    <p:anim calcmode="lin" valueType="num">
                                      <p:cBhvr>
                                        <p:cTn id="69" dur="1000" fill="hold"/>
                                        <p:tgtEl>
                                          <p:spTgt spid="8"/>
                                        </p:tgtEl>
                                        <p:attrNameLst>
                                          <p:attrName>ppt_x</p:attrName>
                                        </p:attrNameLst>
                                      </p:cBhvr>
                                      <p:tavLst>
                                        <p:tav tm="0">
                                          <p:val>
                                            <p:strVal val="#ppt_x"/>
                                          </p:val>
                                        </p:tav>
                                        <p:tav tm="100000">
                                          <p:val>
                                            <p:strVal val="#ppt_x"/>
                                          </p:val>
                                        </p:tav>
                                      </p:tavLst>
                                    </p:anim>
                                    <p:anim calcmode="lin" valueType="num">
                                      <p:cBhvr>
                                        <p:cTn id="7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82025"/>
                                        </p:tgtEl>
                                        <p:attrNameLst>
                                          <p:attrName>style.visibility</p:attrName>
                                        </p:attrNameLst>
                                      </p:cBhvr>
                                      <p:to>
                                        <p:strVal val="visible"/>
                                      </p:to>
                                    </p:set>
                                    <p:animEffect transition="in" filter="blinds(horizontal)">
                                      <p:cBhvr>
                                        <p:cTn id="75" dur="500"/>
                                        <p:tgtEl>
                                          <p:spTgt spid="82025"/>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9" presetClass="entr" presetSubtype="0" fill="hold" nodeType="clickEffect">
                                  <p:stCondLst>
                                    <p:cond delay="0"/>
                                  </p:stCondLst>
                                  <p:childTnLst>
                                    <p:set>
                                      <p:cBhvr>
                                        <p:cTn id="79" dur="1" fill="hold">
                                          <p:stCondLst>
                                            <p:cond delay="0"/>
                                          </p:stCondLst>
                                        </p:cTn>
                                        <p:tgtEl>
                                          <p:spTgt spid="82110"/>
                                        </p:tgtEl>
                                        <p:attrNameLst>
                                          <p:attrName>style.visibility</p:attrName>
                                        </p:attrNameLst>
                                      </p:cBhvr>
                                      <p:to>
                                        <p:strVal val="visible"/>
                                      </p:to>
                                    </p:set>
                                    <p:anim calcmode="lin" valueType="num">
                                      <p:cBhvr>
                                        <p:cTn id="80" dur="1000" fill="hold"/>
                                        <p:tgtEl>
                                          <p:spTgt spid="82110"/>
                                        </p:tgtEl>
                                        <p:attrNameLst>
                                          <p:attrName>ppt_x</p:attrName>
                                        </p:attrNameLst>
                                      </p:cBhvr>
                                      <p:tavLst>
                                        <p:tav tm="0">
                                          <p:val>
                                            <p:strVal val="#ppt_x-.2"/>
                                          </p:val>
                                        </p:tav>
                                        <p:tav tm="100000">
                                          <p:val>
                                            <p:strVal val="#ppt_x"/>
                                          </p:val>
                                        </p:tav>
                                      </p:tavLst>
                                    </p:anim>
                                    <p:anim calcmode="lin" valueType="num">
                                      <p:cBhvr>
                                        <p:cTn id="81" dur="1000" fill="hold"/>
                                        <p:tgtEl>
                                          <p:spTgt spid="82110"/>
                                        </p:tgtEl>
                                        <p:attrNameLst>
                                          <p:attrName>ppt_y</p:attrName>
                                        </p:attrNameLst>
                                      </p:cBhvr>
                                      <p:tavLst>
                                        <p:tav tm="0">
                                          <p:val>
                                            <p:strVal val="#ppt_y"/>
                                          </p:val>
                                        </p:tav>
                                        <p:tav tm="100000">
                                          <p:val>
                                            <p:strVal val="#ppt_y"/>
                                          </p:val>
                                        </p:tav>
                                      </p:tavLst>
                                    </p:anim>
                                    <p:animEffect transition="in" filter="wipe(right)" prLst="gradientSize: 0.1">
                                      <p:cBhvr>
                                        <p:cTn id="82" dur="1000"/>
                                        <p:tgtEl>
                                          <p:spTgt spid="82110"/>
                                        </p:tgtEl>
                                      </p:cBhvr>
                                    </p:animEffect>
                                  </p:childTnLst>
                                </p:cTn>
                              </p:par>
                              <p:par>
                                <p:cTn id="83" presetID="29" presetClass="entr" presetSubtype="0" fill="hold" grpId="0" nodeType="withEffect">
                                  <p:stCondLst>
                                    <p:cond delay="0"/>
                                  </p:stCondLst>
                                  <p:childTnLst>
                                    <p:set>
                                      <p:cBhvr>
                                        <p:cTn id="84" dur="1" fill="hold">
                                          <p:stCondLst>
                                            <p:cond delay="0"/>
                                          </p:stCondLst>
                                        </p:cTn>
                                        <p:tgtEl>
                                          <p:spTgt spid="82108"/>
                                        </p:tgtEl>
                                        <p:attrNameLst>
                                          <p:attrName>style.visibility</p:attrName>
                                        </p:attrNameLst>
                                      </p:cBhvr>
                                      <p:to>
                                        <p:strVal val="visible"/>
                                      </p:to>
                                    </p:set>
                                    <p:anim calcmode="lin" valueType="num">
                                      <p:cBhvr>
                                        <p:cTn id="85" dur="1000" fill="hold"/>
                                        <p:tgtEl>
                                          <p:spTgt spid="82108"/>
                                        </p:tgtEl>
                                        <p:attrNameLst>
                                          <p:attrName>ppt_x</p:attrName>
                                        </p:attrNameLst>
                                      </p:cBhvr>
                                      <p:tavLst>
                                        <p:tav tm="0">
                                          <p:val>
                                            <p:strVal val="#ppt_x-.2"/>
                                          </p:val>
                                        </p:tav>
                                        <p:tav tm="100000">
                                          <p:val>
                                            <p:strVal val="#ppt_x"/>
                                          </p:val>
                                        </p:tav>
                                      </p:tavLst>
                                    </p:anim>
                                    <p:anim calcmode="lin" valueType="num">
                                      <p:cBhvr>
                                        <p:cTn id="86" dur="1000" fill="hold"/>
                                        <p:tgtEl>
                                          <p:spTgt spid="82108"/>
                                        </p:tgtEl>
                                        <p:attrNameLst>
                                          <p:attrName>ppt_y</p:attrName>
                                        </p:attrNameLst>
                                      </p:cBhvr>
                                      <p:tavLst>
                                        <p:tav tm="0">
                                          <p:val>
                                            <p:strVal val="#ppt_y"/>
                                          </p:val>
                                        </p:tav>
                                        <p:tav tm="100000">
                                          <p:val>
                                            <p:strVal val="#ppt_y"/>
                                          </p:val>
                                        </p:tav>
                                      </p:tavLst>
                                    </p:anim>
                                    <p:animEffect transition="in" filter="wipe(right)" prLst="gradientSize: 0.1">
                                      <p:cBhvr>
                                        <p:cTn id="87" dur="1000"/>
                                        <p:tgtEl>
                                          <p:spTgt spid="82108"/>
                                        </p:tgtEl>
                                      </p:cBhvr>
                                    </p:animEffect>
                                  </p:childTnLst>
                                </p:cTn>
                              </p:par>
                              <p:par>
                                <p:cTn id="88" presetID="29" presetClass="entr" presetSubtype="0" fill="hold" grpId="0" nodeType="withEffect">
                                  <p:stCondLst>
                                    <p:cond delay="0"/>
                                  </p:stCondLst>
                                  <p:childTnLst>
                                    <p:set>
                                      <p:cBhvr>
                                        <p:cTn id="89" dur="1" fill="hold">
                                          <p:stCondLst>
                                            <p:cond delay="0"/>
                                          </p:stCondLst>
                                        </p:cTn>
                                        <p:tgtEl>
                                          <p:spTgt spid="82109"/>
                                        </p:tgtEl>
                                        <p:attrNameLst>
                                          <p:attrName>style.visibility</p:attrName>
                                        </p:attrNameLst>
                                      </p:cBhvr>
                                      <p:to>
                                        <p:strVal val="visible"/>
                                      </p:to>
                                    </p:set>
                                    <p:anim calcmode="lin" valueType="num">
                                      <p:cBhvr>
                                        <p:cTn id="90" dur="1000" fill="hold"/>
                                        <p:tgtEl>
                                          <p:spTgt spid="82109"/>
                                        </p:tgtEl>
                                        <p:attrNameLst>
                                          <p:attrName>ppt_x</p:attrName>
                                        </p:attrNameLst>
                                      </p:cBhvr>
                                      <p:tavLst>
                                        <p:tav tm="0">
                                          <p:val>
                                            <p:strVal val="#ppt_x-.2"/>
                                          </p:val>
                                        </p:tav>
                                        <p:tav tm="100000">
                                          <p:val>
                                            <p:strVal val="#ppt_x"/>
                                          </p:val>
                                        </p:tav>
                                      </p:tavLst>
                                    </p:anim>
                                    <p:anim calcmode="lin" valueType="num">
                                      <p:cBhvr>
                                        <p:cTn id="91" dur="1000" fill="hold"/>
                                        <p:tgtEl>
                                          <p:spTgt spid="82109"/>
                                        </p:tgtEl>
                                        <p:attrNameLst>
                                          <p:attrName>ppt_y</p:attrName>
                                        </p:attrNameLst>
                                      </p:cBhvr>
                                      <p:tavLst>
                                        <p:tav tm="0">
                                          <p:val>
                                            <p:strVal val="#ppt_y"/>
                                          </p:val>
                                        </p:tav>
                                        <p:tav tm="100000">
                                          <p:val>
                                            <p:strVal val="#ppt_y"/>
                                          </p:val>
                                        </p:tav>
                                      </p:tavLst>
                                    </p:anim>
                                    <p:animEffect transition="in" filter="wipe(right)" prLst="gradientSize: 0.1">
                                      <p:cBhvr>
                                        <p:cTn id="92" dur="1000"/>
                                        <p:tgtEl>
                                          <p:spTgt spid="82109"/>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9" presetClass="entr" presetSubtype="0" fill="hold" nodeType="clickEffect">
                                  <p:stCondLst>
                                    <p:cond delay="0"/>
                                  </p:stCondLst>
                                  <p:childTnLst>
                                    <p:set>
                                      <p:cBhvr>
                                        <p:cTn id="96" dur="1" fill="hold">
                                          <p:stCondLst>
                                            <p:cond delay="0"/>
                                          </p:stCondLst>
                                        </p:cTn>
                                        <p:tgtEl>
                                          <p:spTgt spid="82111"/>
                                        </p:tgtEl>
                                        <p:attrNameLst>
                                          <p:attrName>style.visibility</p:attrName>
                                        </p:attrNameLst>
                                      </p:cBhvr>
                                      <p:to>
                                        <p:strVal val="visible"/>
                                      </p:to>
                                    </p:set>
                                    <p:anim calcmode="lin" valueType="num">
                                      <p:cBhvr>
                                        <p:cTn id="97" dur="1000" fill="hold"/>
                                        <p:tgtEl>
                                          <p:spTgt spid="82111"/>
                                        </p:tgtEl>
                                        <p:attrNameLst>
                                          <p:attrName>ppt_x</p:attrName>
                                        </p:attrNameLst>
                                      </p:cBhvr>
                                      <p:tavLst>
                                        <p:tav tm="0">
                                          <p:val>
                                            <p:strVal val="#ppt_x-.2"/>
                                          </p:val>
                                        </p:tav>
                                        <p:tav tm="100000">
                                          <p:val>
                                            <p:strVal val="#ppt_x"/>
                                          </p:val>
                                        </p:tav>
                                      </p:tavLst>
                                    </p:anim>
                                    <p:anim calcmode="lin" valueType="num">
                                      <p:cBhvr>
                                        <p:cTn id="98" dur="1000" fill="hold"/>
                                        <p:tgtEl>
                                          <p:spTgt spid="82111"/>
                                        </p:tgtEl>
                                        <p:attrNameLst>
                                          <p:attrName>ppt_y</p:attrName>
                                        </p:attrNameLst>
                                      </p:cBhvr>
                                      <p:tavLst>
                                        <p:tav tm="0">
                                          <p:val>
                                            <p:strVal val="#ppt_y"/>
                                          </p:val>
                                        </p:tav>
                                        <p:tav tm="100000">
                                          <p:val>
                                            <p:strVal val="#ppt_y"/>
                                          </p:val>
                                        </p:tav>
                                      </p:tavLst>
                                    </p:anim>
                                    <p:animEffect transition="in" filter="wipe(right)" prLst="gradientSize: 0.1">
                                      <p:cBhvr>
                                        <p:cTn id="99" dur="1000"/>
                                        <p:tgtEl>
                                          <p:spTgt spid="82111"/>
                                        </p:tgtEl>
                                      </p:cBhvr>
                                    </p:animEffect>
                                  </p:childTnLst>
                                </p:cTn>
                              </p:par>
                              <p:par>
                                <p:cTn id="100" presetID="29" presetClass="entr" presetSubtype="0" fill="hold" grpId="0" nodeType="withEffect">
                                  <p:stCondLst>
                                    <p:cond delay="0"/>
                                  </p:stCondLst>
                                  <p:childTnLst>
                                    <p:set>
                                      <p:cBhvr>
                                        <p:cTn id="101" dur="1" fill="hold">
                                          <p:stCondLst>
                                            <p:cond delay="0"/>
                                          </p:stCondLst>
                                        </p:cTn>
                                        <p:tgtEl>
                                          <p:spTgt spid="82119"/>
                                        </p:tgtEl>
                                        <p:attrNameLst>
                                          <p:attrName>style.visibility</p:attrName>
                                        </p:attrNameLst>
                                      </p:cBhvr>
                                      <p:to>
                                        <p:strVal val="visible"/>
                                      </p:to>
                                    </p:set>
                                    <p:anim calcmode="lin" valueType="num">
                                      <p:cBhvr>
                                        <p:cTn id="102" dur="1000" fill="hold"/>
                                        <p:tgtEl>
                                          <p:spTgt spid="82119"/>
                                        </p:tgtEl>
                                        <p:attrNameLst>
                                          <p:attrName>ppt_x</p:attrName>
                                        </p:attrNameLst>
                                      </p:cBhvr>
                                      <p:tavLst>
                                        <p:tav tm="0">
                                          <p:val>
                                            <p:strVal val="#ppt_x-.2"/>
                                          </p:val>
                                        </p:tav>
                                        <p:tav tm="100000">
                                          <p:val>
                                            <p:strVal val="#ppt_x"/>
                                          </p:val>
                                        </p:tav>
                                      </p:tavLst>
                                    </p:anim>
                                    <p:anim calcmode="lin" valueType="num">
                                      <p:cBhvr>
                                        <p:cTn id="103" dur="1000" fill="hold"/>
                                        <p:tgtEl>
                                          <p:spTgt spid="82119"/>
                                        </p:tgtEl>
                                        <p:attrNameLst>
                                          <p:attrName>ppt_y</p:attrName>
                                        </p:attrNameLst>
                                      </p:cBhvr>
                                      <p:tavLst>
                                        <p:tav tm="0">
                                          <p:val>
                                            <p:strVal val="#ppt_y"/>
                                          </p:val>
                                        </p:tav>
                                        <p:tav tm="100000">
                                          <p:val>
                                            <p:strVal val="#ppt_y"/>
                                          </p:val>
                                        </p:tav>
                                      </p:tavLst>
                                    </p:anim>
                                    <p:animEffect transition="in" filter="wipe(right)" prLst="gradientSize: 0.1">
                                      <p:cBhvr>
                                        <p:cTn id="104" dur="1000"/>
                                        <p:tgtEl>
                                          <p:spTgt spid="82119"/>
                                        </p:tgtEl>
                                      </p:cBhvr>
                                    </p:animEffect>
                                  </p:childTnLst>
                                </p:cTn>
                              </p:par>
                              <p:par>
                                <p:cTn id="105" presetID="29" presetClass="entr" presetSubtype="0" fill="hold" grpId="0" nodeType="withEffect">
                                  <p:stCondLst>
                                    <p:cond delay="0"/>
                                  </p:stCondLst>
                                  <p:childTnLst>
                                    <p:set>
                                      <p:cBhvr>
                                        <p:cTn id="106" dur="1" fill="hold">
                                          <p:stCondLst>
                                            <p:cond delay="0"/>
                                          </p:stCondLst>
                                        </p:cTn>
                                        <p:tgtEl>
                                          <p:spTgt spid="82120"/>
                                        </p:tgtEl>
                                        <p:attrNameLst>
                                          <p:attrName>style.visibility</p:attrName>
                                        </p:attrNameLst>
                                      </p:cBhvr>
                                      <p:to>
                                        <p:strVal val="visible"/>
                                      </p:to>
                                    </p:set>
                                    <p:anim calcmode="lin" valueType="num">
                                      <p:cBhvr>
                                        <p:cTn id="107" dur="1000" fill="hold"/>
                                        <p:tgtEl>
                                          <p:spTgt spid="82120"/>
                                        </p:tgtEl>
                                        <p:attrNameLst>
                                          <p:attrName>ppt_x</p:attrName>
                                        </p:attrNameLst>
                                      </p:cBhvr>
                                      <p:tavLst>
                                        <p:tav tm="0">
                                          <p:val>
                                            <p:strVal val="#ppt_x-.2"/>
                                          </p:val>
                                        </p:tav>
                                        <p:tav tm="100000">
                                          <p:val>
                                            <p:strVal val="#ppt_x"/>
                                          </p:val>
                                        </p:tav>
                                      </p:tavLst>
                                    </p:anim>
                                    <p:anim calcmode="lin" valueType="num">
                                      <p:cBhvr>
                                        <p:cTn id="108" dur="1000" fill="hold"/>
                                        <p:tgtEl>
                                          <p:spTgt spid="82120"/>
                                        </p:tgtEl>
                                        <p:attrNameLst>
                                          <p:attrName>ppt_y</p:attrName>
                                        </p:attrNameLst>
                                      </p:cBhvr>
                                      <p:tavLst>
                                        <p:tav tm="0">
                                          <p:val>
                                            <p:strVal val="#ppt_y"/>
                                          </p:val>
                                        </p:tav>
                                        <p:tav tm="100000">
                                          <p:val>
                                            <p:strVal val="#ppt_y"/>
                                          </p:val>
                                        </p:tav>
                                      </p:tavLst>
                                    </p:anim>
                                    <p:animEffect transition="in" filter="wipe(right)" prLst="gradientSize: 0.1">
                                      <p:cBhvr>
                                        <p:cTn id="109" dur="1000"/>
                                        <p:tgtEl>
                                          <p:spTgt spid="82120"/>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47" presetClass="entr" presetSubtype="0" fill="hold" nodeType="clickEffect">
                                  <p:stCondLst>
                                    <p:cond delay="0"/>
                                  </p:stCondLst>
                                  <p:childTnLst>
                                    <p:set>
                                      <p:cBhvr>
                                        <p:cTn id="113" dur="1" fill="hold">
                                          <p:stCondLst>
                                            <p:cond delay="0"/>
                                          </p:stCondLst>
                                        </p:cTn>
                                        <p:tgtEl>
                                          <p:spTgt spid="4"/>
                                        </p:tgtEl>
                                        <p:attrNameLst>
                                          <p:attrName>style.visibility</p:attrName>
                                        </p:attrNameLst>
                                      </p:cBhvr>
                                      <p:to>
                                        <p:strVal val="visible"/>
                                      </p:to>
                                    </p:set>
                                    <p:animEffect transition="in" filter="fade">
                                      <p:cBhvr>
                                        <p:cTn id="114" dur="1000"/>
                                        <p:tgtEl>
                                          <p:spTgt spid="4"/>
                                        </p:tgtEl>
                                      </p:cBhvr>
                                    </p:animEffect>
                                    <p:anim calcmode="lin" valueType="num">
                                      <p:cBhvr>
                                        <p:cTn id="115" dur="1000" fill="hold"/>
                                        <p:tgtEl>
                                          <p:spTgt spid="4"/>
                                        </p:tgtEl>
                                        <p:attrNameLst>
                                          <p:attrName>ppt_x</p:attrName>
                                        </p:attrNameLst>
                                      </p:cBhvr>
                                      <p:tavLst>
                                        <p:tav tm="0">
                                          <p:val>
                                            <p:strVal val="#ppt_x"/>
                                          </p:val>
                                        </p:tav>
                                        <p:tav tm="100000">
                                          <p:val>
                                            <p:strVal val="#ppt_x"/>
                                          </p:val>
                                        </p:tav>
                                      </p:tavLst>
                                    </p:anim>
                                    <p:anim calcmode="lin" valueType="num">
                                      <p:cBhvr>
                                        <p:cTn id="1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17" fill="hold" nodeType="clickPar">
                      <p:stCondLst>
                        <p:cond delay="indefinite"/>
                      </p:stCondLst>
                      <p:childTnLst>
                        <p:par>
                          <p:cTn id="118" fill="hold" nodeType="withGroup">
                            <p:stCondLst>
                              <p:cond delay="0"/>
                            </p:stCondLst>
                            <p:childTnLst>
                              <p:par>
                                <p:cTn id="119" presetID="47" presetClass="entr" presetSubtype="0" fill="hold" nodeType="clickEffect">
                                  <p:stCondLst>
                                    <p:cond delay="0"/>
                                  </p:stCondLst>
                                  <p:childTnLst>
                                    <p:set>
                                      <p:cBhvr>
                                        <p:cTn id="120" dur="1" fill="hold">
                                          <p:stCondLst>
                                            <p:cond delay="0"/>
                                          </p:stCondLst>
                                        </p:cTn>
                                        <p:tgtEl>
                                          <p:spTgt spid="5"/>
                                        </p:tgtEl>
                                        <p:attrNameLst>
                                          <p:attrName>style.visibility</p:attrName>
                                        </p:attrNameLst>
                                      </p:cBhvr>
                                      <p:to>
                                        <p:strVal val="visible"/>
                                      </p:to>
                                    </p:set>
                                    <p:animEffect transition="in" filter="fade">
                                      <p:cBhvr>
                                        <p:cTn id="121" dur="1000"/>
                                        <p:tgtEl>
                                          <p:spTgt spid="5"/>
                                        </p:tgtEl>
                                      </p:cBhvr>
                                    </p:animEffect>
                                    <p:anim calcmode="lin" valueType="num">
                                      <p:cBhvr>
                                        <p:cTn id="122" dur="1000" fill="hold"/>
                                        <p:tgtEl>
                                          <p:spTgt spid="5"/>
                                        </p:tgtEl>
                                        <p:attrNameLst>
                                          <p:attrName>ppt_x</p:attrName>
                                        </p:attrNameLst>
                                      </p:cBhvr>
                                      <p:tavLst>
                                        <p:tav tm="0">
                                          <p:val>
                                            <p:strVal val="#ppt_x"/>
                                          </p:val>
                                        </p:tav>
                                        <p:tav tm="100000">
                                          <p:val>
                                            <p:strVal val="#ppt_x"/>
                                          </p:val>
                                        </p:tav>
                                      </p:tavLst>
                                    </p:anim>
                                    <p:anim calcmode="lin" valueType="num">
                                      <p:cBhvr>
                                        <p:cTn id="1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24" fill="hold" nodeType="clickPar">
                      <p:stCondLst>
                        <p:cond delay="indefinite"/>
                      </p:stCondLst>
                      <p:childTnLst>
                        <p:par>
                          <p:cTn id="125" fill="hold" nodeType="withGroup">
                            <p:stCondLst>
                              <p:cond delay="0"/>
                            </p:stCondLst>
                            <p:childTnLst>
                              <p:par>
                                <p:cTn id="126" presetID="29" presetClass="entr" presetSubtype="0" fill="hold" nodeType="clickEffect">
                                  <p:stCondLst>
                                    <p:cond delay="0"/>
                                  </p:stCondLst>
                                  <p:childTnLst>
                                    <p:set>
                                      <p:cBhvr>
                                        <p:cTn id="127" dur="1" fill="hold">
                                          <p:stCondLst>
                                            <p:cond delay="0"/>
                                          </p:stCondLst>
                                        </p:cTn>
                                        <p:tgtEl>
                                          <p:spTgt spid="7"/>
                                        </p:tgtEl>
                                        <p:attrNameLst>
                                          <p:attrName>style.visibility</p:attrName>
                                        </p:attrNameLst>
                                      </p:cBhvr>
                                      <p:to>
                                        <p:strVal val="visible"/>
                                      </p:to>
                                    </p:set>
                                    <p:anim calcmode="lin" valueType="num">
                                      <p:cBhvr>
                                        <p:cTn id="128" dur="1000" fill="hold"/>
                                        <p:tgtEl>
                                          <p:spTgt spid="7"/>
                                        </p:tgtEl>
                                        <p:attrNameLst>
                                          <p:attrName>ppt_x</p:attrName>
                                        </p:attrNameLst>
                                      </p:cBhvr>
                                      <p:tavLst>
                                        <p:tav tm="0">
                                          <p:val>
                                            <p:strVal val="#ppt_x-.2"/>
                                          </p:val>
                                        </p:tav>
                                        <p:tav tm="100000">
                                          <p:val>
                                            <p:strVal val="#ppt_x"/>
                                          </p:val>
                                        </p:tav>
                                      </p:tavLst>
                                    </p:anim>
                                    <p:anim calcmode="lin" valueType="num">
                                      <p:cBhvr>
                                        <p:cTn id="129"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130" dur="1000"/>
                                        <p:tgtEl>
                                          <p:spTgt spid="7"/>
                                        </p:tgtEl>
                                      </p:cBhvr>
                                    </p:animEffec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8" presetClass="emph" presetSubtype="0" fill="hold" nodeType="clickEffect">
                                  <p:stCondLst>
                                    <p:cond delay="0"/>
                                  </p:stCondLst>
                                  <p:childTnLst>
                                    <p:animRot by="21600000">
                                      <p:cBhvr>
                                        <p:cTn id="134" dur="2000" fill="hold"/>
                                        <p:tgtEl>
                                          <p:spTgt spid="7"/>
                                        </p:tgtEl>
                                        <p:attrNameLst>
                                          <p:attrName>r</p:attrName>
                                        </p:attrNameLst>
                                      </p:cBhvr>
                                    </p:animRo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29" presetClass="entr" presetSubtype="0" fill="hold" nodeType="clickEffect">
                                  <p:stCondLst>
                                    <p:cond delay="0"/>
                                  </p:stCondLst>
                                  <p:childTnLst>
                                    <p:set>
                                      <p:cBhvr>
                                        <p:cTn id="138" dur="1" fill="hold">
                                          <p:stCondLst>
                                            <p:cond delay="0"/>
                                          </p:stCondLst>
                                        </p:cTn>
                                        <p:tgtEl>
                                          <p:spTgt spid="6"/>
                                        </p:tgtEl>
                                        <p:attrNameLst>
                                          <p:attrName>style.visibility</p:attrName>
                                        </p:attrNameLst>
                                      </p:cBhvr>
                                      <p:to>
                                        <p:strVal val="visible"/>
                                      </p:to>
                                    </p:set>
                                    <p:anim calcmode="lin" valueType="num">
                                      <p:cBhvr>
                                        <p:cTn id="139" dur="1000" fill="hold"/>
                                        <p:tgtEl>
                                          <p:spTgt spid="6"/>
                                        </p:tgtEl>
                                        <p:attrNameLst>
                                          <p:attrName>ppt_x</p:attrName>
                                        </p:attrNameLst>
                                      </p:cBhvr>
                                      <p:tavLst>
                                        <p:tav tm="0">
                                          <p:val>
                                            <p:strVal val="#ppt_x-.2"/>
                                          </p:val>
                                        </p:tav>
                                        <p:tav tm="100000">
                                          <p:val>
                                            <p:strVal val="#ppt_x"/>
                                          </p:val>
                                        </p:tav>
                                      </p:tavLst>
                                    </p:anim>
                                    <p:anim calcmode="lin" valueType="num">
                                      <p:cBhvr>
                                        <p:cTn id="140"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141" dur="1000"/>
                                        <p:tgtEl>
                                          <p:spTgt spid="6"/>
                                        </p:tgtEl>
                                      </p:cBhvr>
                                    </p:animEffec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19" presetClass="entr" presetSubtype="10" fill="hold" grpId="0" nodeType="clickEffect">
                                  <p:stCondLst>
                                    <p:cond delay="0"/>
                                  </p:stCondLst>
                                  <p:childTnLst>
                                    <p:set>
                                      <p:cBhvr>
                                        <p:cTn id="145" dur="1" fill="hold">
                                          <p:stCondLst>
                                            <p:cond delay="0"/>
                                          </p:stCondLst>
                                        </p:cTn>
                                        <p:tgtEl>
                                          <p:spTgt spid="82134"/>
                                        </p:tgtEl>
                                        <p:attrNameLst>
                                          <p:attrName>style.visibility</p:attrName>
                                        </p:attrNameLst>
                                      </p:cBhvr>
                                      <p:to>
                                        <p:strVal val="visible"/>
                                      </p:to>
                                    </p:set>
                                    <p:anim calcmode="lin" valueType="num">
                                      <p:cBhvr>
                                        <p:cTn id="146" dur="5000" fill="hold"/>
                                        <p:tgtEl>
                                          <p:spTgt spid="82134"/>
                                        </p:tgtEl>
                                        <p:attrNameLst>
                                          <p:attrName>ppt_w</p:attrName>
                                        </p:attrNameLst>
                                      </p:cBhvr>
                                      <p:tavLst>
                                        <p:tav tm="0" fmla="#ppt_w*sin(2.5*pi*$)">
                                          <p:val>
                                            <p:fltVal val="0"/>
                                          </p:val>
                                        </p:tav>
                                        <p:tav tm="100000">
                                          <p:val>
                                            <p:fltVal val="1"/>
                                          </p:val>
                                        </p:tav>
                                      </p:tavLst>
                                    </p:anim>
                                    <p:anim calcmode="lin" valueType="num">
                                      <p:cBhvr>
                                        <p:cTn id="147" dur="5000" fill="hold"/>
                                        <p:tgtEl>
                                          <p:spTgt spid="8213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25" grpId="0"/>
      <p:bldP spid="82084" grpId="0"/>
      <p:bldP spid="82085" grpId="0"/>
      <p:bldP spid="82086" grpId="0"/>
      <p:bldP spid="82108" grpId="0"/>
      <p:bldP spid="82109" grpId="0"/>
      <p:bldP spid="82119" grpId="0"/>
      <p:bldP spid="82120" grpId="0"/>
      <p:bldP spid="8213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1">
            <a:extLst>
              <a:ext uri="{FF2B5EF4-FFF2-40B4-BE49-F238E27FC236}">
                <a16:creationId xmlns:a16="http://schemas.microsoft.com/office/drawing/2014/main" id="{D6F6E894-11DA-41F4-9E0E-D8A46D8B6EA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171CD23C-8F77-424C-B656-B3502BB9A261}" type="slidenum">
              <a:rPr kumimoji="0" lang="en-US" altLang="zh-CN" sz="1800">
                <a:solidFill>
                  <a:srgbClr val="009900"/>
                </a:solidFill>
              </a:rPr>
              <a:pPr eaLnBrk="1" hangingPunct="1"/>
              <a:t>40</a:t>
            </a:fld>
            <a:endParaRPr kumimoji="0" lang="en-US" altLang="zh-CN" sz="1800">
              <a:solidFill>
                <a:srgbClr val="009900"/>
              </a:solidFill>
            </a:endParaRPr>
          </a:p>
        </p:txBody>
      </p:sp>
      <p:grpSp>
        <p:nvGrpSpPr>
          <p:cNvPr id="43011" name="Group 4">
            <a:extLst>
              <a:ext uri="{FF2B5EF4-FFF2-40B4-BE49-F238E27FC236}">
                <a16:creationId xmlns:a16="http://schemas.microsoft.com/office/drawing/2014/main" id="{0C849C06-DC0C-4162-A35A-A59CC71BCAF0}"/>
              </a:ext>
            </a:extLst>
          </p:cNvPr>
          <p:cNvGrpSpPr>
            <a:grpSpLocks/>
          </p:cNvGrpSpPr>
          <p:nvPr/>
        </p:nvGrpSpPr>
        <p:grpSpPr bwMode="auto">
          <a:xfrm>
            <a:off x="684213" y="981075"/>
            <a:ext cx="7945437" cy="1492250"/>
            <a:chOff x="431" y="1309"/>
            <a:chExt cx="5013" cy="940"/>
          </a:xfrm>
        </p:grpSpPr>
        <p:sp>
          <p:nvSpPr>
            <p:cNvPr id="43017" name="Rectangle 5">
              <a:extLst>
                <a:ext uri="{FF2B5EF4-FFF2-40B4-BE49-F238E27FC236}">
                  <a16:creationId xmlns:a16="http://schemas.microsoft.com/office/drawing/2014/main" id="{871F42CB-4DAF-4F74-88A5-81B84A21F206}"/>
                </a:ext>
              </a:extLst>
            </p:cNvPr>
            <p:cNvSpPr>
              <a:spLocks noChangeArrowheads="1"/>
            </p:cNvSpPr>
            <p:nvPr/>
          </p:nvSpPr>
          <p:spPr bwMode="auto">
            <a:xfrm>
              <a:off x="1392" y="1582"/>
              <a:ext cx="3220" cy="226"/>
            </a:xfrm>
            <a:prstGeom prst="rect">
              <a:avLst/>
            </a:prstGeom>
            <a:solidFill>
              <a:schemeClr val="accent1">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63846" name="Rectangle 6">
              <a:extLst>
                <a:ext uri="{FF2B5EF4-FFF2-40B4-BE49-F238E27FC236}">
                  <a16:creationId xmlns:a16="http://schemas.microsoft.com/office/drawing/2014/main" id="{2AD022DD-146C-46C3-9893-28B222E1D87F}"/>
                </a:ext>
              </a:extLst>
            </p:cNvPr>
            <p:cNvSpPr>
              <a:spLocks noChangeArrowheads="1"/>
            </p:cNvSpPr>
            <p:nvPr/>
          </p:nvSpPr>
          <p:spPr bwMode="auto">
            <a:xfrm>
              <a:off x="431" y="1309"/>
              <a:ext cx="5013" cy="940"/>
            </a:xfrm>
            <a:prstGeom prst="rect">
              <a:avLst/>
            </a:prstGeom>
            <a:noFill/>
            <a:ln w="9525">
              <a:noFill/>
              <a:miter lim="800000"/>
              <a:headEnd/>
              <a:tailEnd/>
            </a:ln>
            <a:effectLst/>
          </p:spPr>
          <p:txBody>
            <a:bodyPr anchor="ctr">
              <a:spAutoFit/>
            </a:bodyPr>
            <a:lstStyle/>
            <a:p>
              <a:pPr>
                <a:lnSpc>
                  <a:spcPct val="110000"/>
                </a:lnSpc>
                <a:spcBef>
                  <a:spcPct val="10000"/>
                </a:spcBef>
                <a:defRPr/>
              </a:pPr>
              <a:r>
                <a:rPr lang="en-US" altLang="zh-CN" sz="2000" b="1">
                  <a:effectLst>
                    <a:outerShdw blurRad="38100" dist="38100" dir="2700000" algn="tl">
                      <a:srgbClr val="C0C0C0"/>
                    </a:outerShdw>
                  </a:effectLst>
                </a:rPr>
                <a:t>       </a:t>
              </a:r>
              <a:r>
                <a:rPr lang="zh-CN" altLang="en-US" sz="2000" b="1">
                  <a:effectLst>
                    <a:outerShdw blurRad="38100" dist="38100" dir="2700000" algn="tl">
                      <a:srgbClr val="C0C0C0"/>
                    </a:outerShdw>
                  </a:effectLst>
                </a:rPr>
                <a:t>函数指针赋值的一般形式是：</a:t>
              </a:r>
            </a:p>
            <a:p>
              <a:pPr algn="ctr">
                <a:lnSpc>
                  <a:spcPct val="110000"/>
                </a:lnSpc>
                <a:spcBef>
                  <a:spcPct val="10000"/>
                </a:spcBef>
                <a:defRPr/>
              </a:pPr>
              <a:r>
                <a:rPr lang="zh-CN" altLang="en-US" sz="2000" b="1">
                  <a:solidFill>
                    <a:srgbClr val="FF00FF"/>
                  </a:solidFill>
                  <a:effectLst>
                    <a:outerShdw blurRad="38100" dist="38100" dir="2700000" algn="tl">
                      <a:srgbClr val="C0C0C0"/>
                    </a:outerShdw>
                  </a:effectLst>
                </a:rPr>
                <a:t>函数指针名</a:t>
              </a:r>
              <a:r>
                <a:rPr lang="zh-CN" altLang="en-US" sz="2000" b="1">
                  <a:solidFill>
                    <a:srgbClr val="FF00FF"/>
                  </a:solidFill>
                  <a:effectLst>
                    <a:outerShdw blurRad="38100" dist="38100" dir="2700000" algn="tl">
                      <a:srgbClr val="C0C0C0"/>
                    </a:outerShdw>
                  </a:effectLst>
                  <a:latin typeface="宋体" pitchFamily="2" charset="-122"/>
                </a:rPr>
                <a:t>＝函数名</a:t>
              </a:r>
              <a:r>
                <a:rPr lang="en-US" altLang="zh-CN" sz="2000" b="1">
                  <a:solidFill>
                    <a:srgbClr val="FF00FF"/>
                  </a:solidFill>
                  <a:effectLst>
                    <a:outerShdw blurRad="38100" dist="38100" dir="2700000" algn="tl">
                      <a:srgbClr val="C0C0C0"/>
                    </a:outerShdw>
                  </a:effectLst>
                </a:rPr>
                <a:t>;</a:t>
              </a:r>
            </a:p>
            <a:p>
              <a:pPr>
                <a:lnSpc>
                  <a:spcPct val="110000"/>
                </a:lnSpc>
                <a:spcBef>
                  <a:spcPct val="10000"/>
                </a:spcBef>
                <a:defRPr/>
              </a:pPr>
              <a:r>
                <a:rPr lang="zh-CN" altLang="en-US" sz="2000" b="1">
                  <a:effectLst>
                    <a:outerShdw blurRad="38100" dist="38100" dir="2700000" algn="tl">
                      <a:srgbClr val="C0C0C0"/>
                    </a:outerShdw>
                  </a:effectLst>
                </a:rPr>
                <a:t>其中，</a:t>
              </a:r>
              <a:r>
                <a:rPr lang="zh-CN" altLang="en-US" sz="2000" b="1">
                  <a:solidFill>
                    <a:srgbClr val="FF00FF"/>
                  </a:solidFill>
                  <a:effectLst>
                    <a:outerShdw blurRad="38100" dist="38100" dir="2700000" algn="tl">
                      <a:srgbClr val="C0C0C0"/>
                    </a:outerShdw>
                  </a:effectLst>
                </a:rPr>
                <a:t>函数名</a:t>
              </a:r>
              <a:r>
                <a:rPr lang="zh-CN" altLang="en-US" sz="2000" b="1">
                  <a:effectLst>
                    <a:outerShdw blurRad="38100" dist="38100" dir="2700000" algn="tl">
                      <a:srgbClr val="C0C0C0"/>
                    </a:outerShdw>
                  </a:effectLst>
                </a:rPr>
                <a:t>是已经定义的函数之名称，其类型应与</a:t>
              </a:r>
              <a:r>
                <a:rPr lang="zh-CN" altLang="en-US" sz="2000" b="1">
                  <a:solidFill>
                    <a:srgbClr val="FF00FF"/>
                  </a:solidFill>
                  <a:effectLst>
                    <a:outerShdw blurRad="38100" dist="38100" dir="2700000" algn="tl">
                      <a:srgbClr val="C0C0C0"/>
                    </a:outerShdw>
                  </a:effectLst>
                </a:rPr>
                <a:t>函数指针名</a:t>
              </a:r>
              <a:r>
                <a:rPr lang="zh-CN" altLang="en-US" sz="2000" b="1">
                  <a:effectLst>
                    <a:outerShdw blurRad="38100" dist="38100" dir="2700000" algn="tl">
                      <a:srgbClr val="C0C0C0"/>
                    </a:outerShdw>
                  </a:effectLst>
                </a:rPr>
                <a:t>所指函数类型即</a:t>
              </a:r>
              <a:r>
                <a:rPr lang="zh-CN" altLang="zh-CN" sz="2000" b="1">
                  <a:solidFill>
                    <a:srgbClr val="FF00FF"/>
                  </a:solidFill>
                  <a:effectLst>
                    <a:outerShdw blurRad="38100" dist="38100" dir="2700000" algn="tl">
                      <a:srgbClr val="C0C0C0"/>
                    </a:outerShdw>
                  </a:effectLst>
                </a:rPr>
                <a:t>类型</a:t>
              </a:r>
              <a:r>
                <a:rPr lang="en-US" altLang="zh-CN" sz="2000" b="1">
                  <a:solidFill>
                    <a:srgbClr val="FF00FF"/>
                  </a:solidFill>
                  <a:effectLst>
                    <a:outerShdw blurRad="38100" dist="38100" dir="2700000" algn="tl">
                      <a:srgbClr val="C0C0C0"/>
                    </a:outerShdw>
                  </a:effectLst>
                  <a:latin typeface="宋体" pitchFamily="2" charset="-122"/>
                </a:rPr>
                <a:t>(</a:t>
              </a:r>
              <a:r>
                <a:rPr lang="zh-CN" altLang="en-US" sz="2000" b="1">
                  <a:solidFill>
                    <a:srgbClr val="FF00FF"/>
                  </a:solidFill>
                  <a:effectLst>
                    <a:outerShdw blurRad="38100" dist="38100" dir="2700000" algn="tl">
                      <a:srgbClr val="C0C0C0"/>
                    </a:outerShdw>
                  </a:effectLst>
                </a:rPr>
                <a:t>形参表</a:t>
              </a:r>
              <a:r>
                <a:rPr lang="en-US" altLang="zh-CN" sz="2000" b="1">
                  <a:solidFill>
                    <a:srgbClr val="FF00FF"/>
                  </a:solidFill>
                  <a:effectLst>
                    <a:outerShdw blurRad="38100" dist="38100" dir="2700000" algn="tl">
                      <a:srgbClr val="C0C0C0"/>
                    </a:outerShdw>
                  </a:effectLst>
                  <a:latin typeface="宋体" pitchFamily="2" charset="-122"/>
                </a:rPr>
                <a:t>)</a:t>
              </a:r>
              <a:r>
                <a:rPr lang="zh-CN" altLang="en-US" sz="2000" b="1">
                  <a:effectLst>
                    <a:outerShdw blurRad="38100" dist="38100" dir="2700000" algn="tl">
                      <a:srgbClr val="C0C0C0"/>
                    </a:outerShdw>
                  </a:effectLst>
                </a:rPr>
                <a:t>一致。</a:t>
              </a:r>
            </a:p>
          </p:txBody>
        </p:sp>
      </p:grpSp>
      <p:grpSp>
        <p:nvGrpSpPr>
          <p:cNvPr id="3" name="Group 11">
            <a:extLst>
              <a:ext uri="{FF2B5EF4-FFF2-40B4-BE49-F238E27FC236}">
                <a16:creationId xmlns:a16="http://schemas.microsoft.com/office/drawing/2014/main" id="{46D3903A-4BDC-4BFF-B022-BF58C13FF4C1}"/>
              </a:ext>
            </a:extLst>
          </p:cNvPr>
          <p:cNvGrpSpPr>
            <a:grpSpLocks/>
          </p:cNvGrpSpPr>
          <p:nvPr/>
        </p:nvGrpSpPr>
        <p:grpSpPr bwMode="auto">
          <a:xfrm>
            <a:off x="684213" y="2790825"/>
            <a:ext cx="7945437" cy="2222500"/>
            <a:chOff x="415" y="1440"/>
            <a:chExt cx="5005" cy="1400"/>
          </a:xfrm>
        </p:grpSpPr>
        <p:sp>
          <p:nvSpPr>
            <p:cNvPr id="43014" name="Rectangle 8">
              <a:extLst>
                <a:ext uri="{FF2B5EF4-FFF2-40B4-BE49-F238E27FC236}">
                  <a16:creationId xmlns:a16="http://schemas.microsoft.com/office/drawing/2014/main" id="{BD1D21A4-B231-438F-96BD-27FBBCDF93A9}"/>
                </a:ext>
              </a:extLst>
            </p:cNvPr>
            <p:cNvSpPr>
              <a:spLocks noChangeArrowheads="1"/>
            </p:cNvSpPr>
            <p:nvPr/>
          </p:nvSpPr>
          <p:spPr bwMode="auto">
            <a:xfrm>
              <a:off x="1371" y="1705"/>
              <a:ext cx="3215" cy="226"/>
            </a:xfrm>
            <a:prstGeom prst="rect">
              <a:avLst/>
            </a:prstGeom>
            <a:solidFill>
              <a:schemeClr val="accent1">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43015" name="Rectangle 10">
              <a:extLst>
                <a:ext uri="{FF2B5EF4-FFF2-40B4-BE49-F238E27FC236}">
                  <a16:creationId xmlns:a16="http://schemas.microsoft.com/office/drawing/2014/main" id="{9209C386-3F05-4B8F-ADEF-D5D8B5B64938}"/>
                </a:ext>
              </a:extLst>
            </p:cNvPr>
            <p:cNvSpPr>
              <a:spLocks noChangeArrowheads="1"/>
            </p:cNvSpPr>
            <p:nvPr/>
          </p:nvSpPr>
          <p:spPr bwMode="auto">
            <a:xfrm>
              <a:off x="1371" y="2157"/>
              <a:ext cx="3215" cy="226"/>
            </a:xfrm>
            <a:prstGeom prst="rect">
              <a:avLst/>
            </a:prstGeom>
            <a:solidFill>
              <a:schemeClr val="accent1">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63849" name="Rectangle 9">
              <a:extLst>
                <a:ext uri="{FF2B5EF4-FFF2-40B4-BE49-F238E27FC236}">
                  <a16:creationId xmlns:a16="http://schemas.microsoft.com/office/drawing/2014/main" id="{BA18414E-5A15-4FE2-B557-01EBF37A0470}"/>
                </a:ext>
              </a:extLst>
            </p:cNvPr>
            <p:cNvSpPr>
              <a:spLocks noChangeArrowheads="1"/>
            </p:cNvSpPr>
            <p:nvPr/>
          </p:nvSpPr>
          <p:spPr bwMode="auto">
            <a:xfrm>
              <a:off x="415" y="1440"/>
              <a:ext cx="5005" cy="1400"/>
            </a:xfrm>
            <a:prstGeom prst="rect">
              <a:avLst/>
            </a:prstGeom>
            <a:noFill/>
            <a:ln w="9525">
              <a:noFill/>
              <a:miter lim="800000"/>
              <a:headEnd/>
              <a:tailEnd/>
            </a:ln>
            <a:effectLst/>
          </p:spPr>
          <p:txBody>
            <a:bodyPr anchor="ctr">
              <a:spAutoFit/>
            </a:bodyPr>
            <a:lstStyle/>
            <a:p>
              <a:pPr>
                <a:lnSpc>
                  <a:spcPct val="110000"/>
                </a:lnSpc>
                <a:spcBef>
                  <a:spcPct val="10000"/>
                </a:spcBef>
                <a:defRPr/>
              </a:pPr>
              <a:r>
                <a:rPr lang="en-US" altLang="zh-CN" sz="2000" b="1">
                  <a:effectLst>
                    <a:outerShdw blurRad="38100" dist="38100" dir="2700000" algn="tl">
                      <a:srgbClr val="C0C0C0"/>
                    </a:outerShdw>
                  </a:effectLst>
                </a:rPr>
                <a:t>       </a:t>
              </a:r>
              <a:r>
                <a:rPr lang="zh-CN" altLang="en-US" sz="2000" b="1">
                  <a:effectLst>
                    <a:outerShdw blurRad="38100" dist="38100" dir="2700000" algn="tl">
                      <a:srgbClr val="C0C0C0"/>
                    </a:outerShdw>
                  </a:effectLst>
                </a:rPr>
                <a:t>通过函数指针调用所指函数的一般形式是：</a:t>
              </a:r>
            </a:p>
            <a:p>
              <a:pPr algn="ctr">
                <a:lnSpc>
                  <a:spcPct val="110000"/>
                </a:lnSpc>
                <a:spcBef>
                  <a:spcPct val="10000"/>
                </a:spcBef>
                <a:defRPr/>
              </a:pPr>
              <a:r>
                <a:rPr lang="en-US" altLang="zh-CN" sz="2000" b="1">
                  <a:solidFill>
                    <a:srgbClr val="FF00FF"/>
                  </a:solidFill>
                  <a:effectLst>
                    <a:outerShdw blurRad="38100" dist="38100" dir="2700000" algn="tl">
                      <a:srgbClr val="C0C0C0"/>
                    </a:outerShdw>
                  </a:effectLst>
                  <a:latin typeface="宋体" pitchFamily="2" charset="-122"/>
                </a:rPr>
                <a:t>(</a:t>
              </a:r>
              <a:r>
                <a:rPr lang="en-US" altLang="zh-CN" sz="2000" b="1">
                  <a:solidFill>
                    <a:srgbClr val="FF00FF"/>
                  </a:solidFill>
                  <a:effectLst>
                    <a:outerShdw blurRad="38100" dist="38100" dir="2700000" algn="tl">
                      <a:srgbClr val="C0C0C0"/>
                    </a:outerShdw>
                  </a:effectLst>
                </a:rPr>
                <a:t>*</a:t>
              </a:r>
              <a:r>
                <a:rPr lang="zh-CN" altLang="en-US" sz="2000" b="1">
                  <a:solidFill>
                    <a:srgbClr val="FF00FF"/>
                  </a:solidFill>
                  <a:effectLst>
                    <a:outerShdw blurRad="38100" dist="38100" dir="2700000" algn="tl">
                      <a:srgbClr val="C0C0C0"/>
                    </a:outerShdw>
                  </a:effectLst>
                </a:rPr>
                <a:t>函数指针名</a:t>
              </a:r>
              <a:r>
                <a:rPr lang="en-US" altLang="zh-CN" sz="2000" b="1">
                  <a:solidFill>
                    <a:srgbClr val="FF00FF"/>
                  </a:solidFill>
                  <a:effectLst>
                    <a:outerShdw blurRad="38100" dist="38100" dir="2700000" algn="tl">
                      <a:srgbClr val="C0C0C0"/>
                    </a:outerShdw>
                  </a:effectLst>
                  <a:latin typeface="宋体" pitchFamily="2" charset="-122"/>
                </a:rPr>
                <a:t>)(</a:t>
              </a:r>
              <a:r>
                <a:rPr lang="zh-CN" altLang="en-US" sz="2000" b="1">
                  <a:solidFill>
                    <a:srgbClr val="FF00FF"/>
                  </a:solidFill>
                  <a:effectLst>
                    <a:outerShdw blurRad="38100" dist="38100" dir="2700000" algn="tl">
                      <a:srgbClr val="C0C0C0"/>
                    </a:outerShdw>
                  </a:effectLst>
                </a:rPr>
                <a:t>实参表</a:t>
              </a:r>
              <a:r>
                <a:rPr lang="en-US" altLang="zh-CN" sz="2000" b="1">
                  <a:solidFill>
                    <a:srgbClr val="FF00FF"/>
                  </a:solidFill>
                  <a:effectLst>
                    <a:outerShdw blurRad="38100" dist="38100" dir="2700000" algn="tl">
                      <a:srgbClr val="C0C0C0"/>
                    </a:outerShdw>
                  </a:effectLst>
                  <a:latin typeface="宋体" pitchFamily="2" charset="-122"/>
                </a:rPr>
                <a:t>)</a:t>
              </a:r>
            </a:p>
            <a:p>
              <a:pPr>
                <a:lnSpc>
                  <a:spcPct val="110000"/>
                </a:lnSpc>
                <a:spcBef>
                  <a:spcPct val="10000"/>
                </a:spcBef>
                <a:defRPr/>
              </a:pPr>
              <a:r>
                <a:rPr lang="en-US" altLang="zh-CN" sz="2000" b="1">
                  <a:solidFill>
                    <a:srgbClr val="FF00FF"/>
                  </a:solidFill>
                  <a:effectLst>
                    <a:outerShdw blurRad="38100" dist="38100" dir="2700000" algn="tl">
                      <a:srgbClr val="C0C0C0"/>
                    </a:outerShdw>
                  </a:effectLst>
                </a:rPr>
                <a:t>                            </a:t>
              </a:r>
              <a:r>
                <a:rPr lang="zh-CN" altLang="en-US" sz="2000" b="1">
                  <a:effectLst>
                    <a:outerShdw blurRad="38100" dist="38100" dir="2700000" algn="tl">
                      <a:srgbClr val="C0C0C0"/>
                    </a:outerShdw>
                  </a:effectLst>
                </a:rPr>
                <a:t>或</a:t>
              </a:r>
            </a:p>
            <a:p>
              <a:pPr>
                <a:lnSpc>
                  <a:spcPct val="110000"/>
                </a:lnSpc>
                <a:spcBef>
                  <a:spcPct val="10000"/>
                </a:spcBef>
                <a:defRPr/>
              </a:pPr>
              <a:r>
                <a:rPr lang="zh-CN" altLang="en-US" sz="2000" b="1">
                  <a:solidFill>
                    <a:srgbClr val="FF00FF"/>
                  </a:solidFill>
                  <a:effectLst>
                    <a:outerShdw blurRad="38100" dist="38100" dir="2700000" algn="tl">
                      <a:srgbClr val="C0C0C0"/>
                    </a:outerShdw>
                  </a:effectLst>
                </a:rPr>
                <a:t>                                  函数指针名</a:t>
              </a:r>
              <a:r>
                <a:rPr lang="en-US" altLang="zh-CN" sz="2000" b="1">
                  <a:solidFill>
                    <a:srgbClr val="FF00FF"/>
                  </a:solidFill>
                  <a:effectLst>
                    <a:outerShdw blurRad="38100" dist="38100" dir="2700000" algn="tl">
                      <a:srgbClr val="C0C0C0"/>
                    </a:outerShdw>
                  </a:effectLst>
                  <a:latin typeface="宋体" pitchFamily="2" charset="-122"/>
                </a:rPr>
                <a:t>(</a:t>
              </a:r>
              <a:r>
                <a:rPr lang="zh-CN" altLang="en-US" sz="2000" b="1">
                  <a:solidFill>
                    <a:srgbClr val="FF00FF"/>
                  </a:solidFill>
                  <a:effectLst>
                    <a:outerShdw blurRad="38100" dist="38100" dir="2700000" algn="tl">
                      <a:srgbClr val="C0C0C0"/>
                    </a:outerShdw>
                  </a:effectLst>
                </a:rPr>
                <a:t>实参表</a:t>
              </a:r>
              <a:r>
                <a:rPr lang="en-US" altLang="zh-CN" sz="2000" b="1">
                  <a:solidFill>
                    <a:srgbClr val="FF00FF"/>
                  </a:solidFill>
                  <a:effectLst>
                    <a:outerShdw blurRad="38100" dist="38100" dir="2700000" algn="tl">
                      <a:srgbClr val="C0C0C0"/>
                    </a:outerShdw>
                  </a:effectLst>
                  <a:latin typeface="宋体" pitchFamily="2" charset="-122"/>
                </a:rPr>
                <a:t>)</a:t>
              </a:r>
            </a:p>
            <a:p>
              <a:pPr>
                <a:lnSpc>
                  <a:spcPct val="110000"/>
                </a:lnSpc>
                <a:spcBef>
                  <a:spcPct val="10000"/>
                </a:spcBef>
                <a:defRPr/>
              </a:pPr>
              <a:r>
                <a:rPr lang="zh-CN" altLang="en-US" sz="2000" b="1">
                  <a:effectLst>
                    <a:outerShdw blurRad="38100" dist="38100" dir="2700000" algn="tl">
                      <a:srgbClr val="C0C0C0"/>
                    </a:outerShdw>
                  </a:effectLst>
                </a:rPr>
                <a:t>其中，</a:t>
              </a:r>
              <a:r>
                <a:rPr lang="zh-CN" altLang="en-US" sz="2000" b="1">
                  <a:solidFill>
                    <a:srgbClr val="FF00FF"/>
                  </a:solidFill>
                  <a:effectLst>
                    <a:outerShdw blurRad="38100" dist="38100" dir="2700000" algn="tl">
                      <a:srgbClr val="C0C0C0"/>
                    </a:outerShdw>
                  </a:effectLst>
                </a:rPr>
                <a:t>实参表</a:t>
              </a:r>
              <a:r>
                <a:rPr lang="zh-CN" altLang="en-US" sz="2000" b="1">
                  <a:effectLst>
                    <a:outerShdw blurRad="38100" dist="38100" dir="2700000" algn="tl">
                      <a:srgbClr val="C0C0C0"/>
                    </a:outerShdw>
                  </a:effectLst>
                </a:rPr>
                <a:t>的参数个数与类型，应与</a:t>
              </a:r>
              <a:r>
                <a:rPr lang="zh-CN" altLang="en-US" sz="2000" b="1">
                  <a:solidFill>
                    <a:srgbClr val="FF00FF"/>
                  </a:solidFill>
                  <a:effectLst>
                    <a:outerShdw blurRad="38100" dist="38100" dir="2700000" algn="tl">
                      <a:srgbClr val="C0C0C0"/>
                    </a:outerShdw>
                  </a:effectLst>
                </a:rPr>
                <a:t>函数指针名</a:t>
              </a:r>
              <a:r>
                <a:rPr lang="zh-CN" altLang="en-US" sz="2000" b="1">
                  <a:effectLst>
                    <a:outerShdw blurRad="38100" dist="38100" dir="2700000" algn="tl">
                      <a:srgbClr val="C0C0C0"/>
                    </a:outerShdw>
                  </a:effectLst>
                </a:rPr>
                <a:t>所指函数的</a:t>
              </a:r>
              <a:r>
                <a:rPr lang="zh-CN" altLang="en-US" sz="2000" b="1">
                  <a:solidFill>
                    <a:srgbClr val="FF00FF"/>
                  </a:solidFill>
                  <a:effectLst>
                    <a:outerShdw blurRad="38100" dist="38100" dir="2700000" algn="tl">
                      <a:srgbClr val="C0C0C0"/>
                    </a:outerShdw>
                  </a:effectLst>
                </a:rPr>
                <a:t>形参表</a:t>
              </a:r>
              <a:r>
                <a:rPr lang="zh-CN" altLang="en-US" sz="2000" b="1">
                  <a:effectLst>
                    <a:outerShdw blurRad="38100" dist="38100" dir="2700000" algn="tl">
                      <a:srgbClr val="C0C0C0"/>
                    </a:outerShdw>
                  </a:effectLst>
                </a:rPr>
                <a:t>一致。</a:t>
              </a:r>
            </a:p>
          </p:txBody>
        </p:sp>
      </p:grpSp>
      <p:sp>
        <p:nvSpPr>
          <p:cNvPr id="163853" name="Text Box 13">
            <a:extLst>
              <a:ext uri="{FF2B5EF4-FFF2-40B4-BE49-F238E27FC236}">
                <a16:creationId xmlns:a16="http://schemas.microsoft.com/office/drawing/2014/main" id="{E40CEF54-5F50-4BD3-92B8-643F2ABEBD73}"/>
              </a:ext>
            </a:extLst>
          </p:cNvPr>
          <p:cNvSpPr txBox="1">
            <a:spLocks noChangeArrowheads="1"/>
          </p:cNvSpPr>
          <p:nvPr/>
        </p:nvSpPr>
        <p:spPr bwMode="auto">
          <a:xfrm>
            <a:off x="2628900" y="5337175"/>
            <a:ext cx="5543550" cy="396875"/>
          </a:xfrm>
          <a:prstGeom prst="rect">
            <a:avLst/>
          </a:prstGeom>
          <a:solidFill>
            <a:schemeClr val="accent1">
              <a:alpha val="10001"/>
            </a:schemeClr>
          </a:solidFill>
          <a:ln w="9525">
            <a:noFill/>
            <a:miter lim="800000"/>
            <a:headEnd/>
            <a:tailEnd/>
          </a:ln>
          <a:effectLst/>
        </p:spPr>
        <p:txBody>
          <a:bodyPr>
            <a:spAutoFit/>
          </a:bodyPr>
          <a:lstStyle/>
          <a:p>
            <a:pPr algn="ctr">
              <a:spcBef>
                <a:spcPct val="50000"/>
              </a:spcBef>
              <a:defRPr/>
            </a:pPr>
            <a:r>
              <a:rPr lang="zh-CN" altLang="en-US" sz="2000" b="1">
                <a:solidFill>
                  <a:srgbClr val="008000"/>
                </a:solidFill>
                <a:effectLst>
                  <a:outerShdw blurRad="38100" dist="38100" dir="2700000" algn="tl">
                    <a:srgbClr val="000000"/>
                  </a:outerShdw>
                </a:effectLst>
              </a:rPr>
              <a:t>函数名是地址常量，其值为函数之入口地址。</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63853"/>
                                        </p:tgtEl>
                                        <p:attrNameLst>
                                          <p:attrName>style.visibility</p:attrName>
                                        </p:attrNameLst>
                                      </p:cBhvr>
                                      <p:to>
                                        <p:strVal val="visible"/>
                                      </p:to>
                                    </p:set>
                                    <p:anim calcmode="lin" valueType="num">
                                      <p:cBhvr>
                                        <p:cTn id="7" dur="1000" fill="hold"/>
                                        <p:tgtEl>
                                          <p:spTgt spid="163853"/>
                                        </p:tgtEl>
                                        <p:attrNameLst>
                                          <p:attrName>ppt_x</p:attrName>
                                        </p:attrNameLst>
                                      </p:cBhvr>
                                      <p:tavLst>
                                        <p:tav tm="0">
                                          <p:val>
                                            <p:strVal val="#ppt_x-.2"/>
                                          </p:val>
                                        </p:tav>
                                        <p:tav tm="100000">
                                          <p:val>
                                            <p:strVal val="#ppt_x"/>
                                          </p:val>
                                        </p:tav>
                                      </p:tavLst>
                                    </p:anim>
                                    <p:anim calcmode="lin" valueType="num">
                                      <p:cBhvr>
                                        <p:cTn id="8" dur="1000" fill="hold"/>
                                        <p:tgtEl>
                                          <p:spTgt spid="163853"/>
                                        </p:tgtEl>
                                        <p:attrNameLst>
                                          <p:attrName>ppt_y</p:attrName>
                                        </p:attrNameLst>
                                      </p:cBhvr>
                                      <p:tavLst>
                                        <p:tav tm="0">
                                          <p:val>
                                            <p:strVal val="#ppt_y"/>
                                          </p:val>
                                        </p:tav>
                                        <p:tav tm="100000">
                                          <p:val>
                                            <p:strVal val="#ppt_y"/>
                                          </p:val>
                                        </p:tav>
                                      </p:tavLst>
                                    </p:anim>
                                    <p:animEffect transition="in" filter="wipe(right)" prLst="gradientSize: 0.1">
                                      <p:cBhvr>
                                        <p:cTn id="9" dur="1000"/>
                                        <p:tgtEl>
                                          <p:spTgt spid="16385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3" presetClass="entr" presetSubtype="1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linds(horizontal)">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5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1">
            <a:extLst>
              <a:ext uri="{FF2B5EF4-FFF2-40B4-BE49-F238E27FC236}">
                <a16:creationId xmlns:a16="http://schemas.microsoft.com/office/drawing/2014/main" id="{8D5D6CA4-0800-4662-AEE1-151A08FE127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3B5188CE-C193-41DF-9F14-266AA30EFA6A}" type="slidenum">
              <a:rPr kumimoji="0" lang="en-US" altLang="zh-CN" sz="1800">
                <a:solidFill>
                  <a:srgbClr val="009900"/>
                </a:solidFill>
              </a:rPr>
              <a:pPr eaLnBrk="1" hangingPunct="1"/>
              <a:t>41</a:t>
            </a:fld>
            <a:endParaRPr kumimoji="0" lang="en-US" altLang="zh-CN" sz="1800">
              <a:solidFill>
                <a:srgbClr val="009900"/>
              </a:solidFill>
            </a:endParaRPr>
          </a:p>
        </p:txBody>
      </p:sp>
      <p:sp>
        <p:nvSpPr>
          <p:cNvPr id="164868" name="Rectangle 4">
            <a:extLst>
              <a:ext uri="{FF2B5EF4-FFF2-40B4-BE49-F238E27FC236}">
                <a16:creationId xmlns:a16="http://schemas.microsoft.com/office/drawing/2014/main" id="{36A08A0F-9B79-467E-8BB6-E7FA2E69F762}"/>
              </a:ext>
            </a:extLst>
          </p:cNvPr>
          <p:cNvSpPr>
            <a:spLocks noChangeArrowheads="1"/>
          </p:cNvSpPr>
          <p:nvPr/>
        </p:nvSpPr>
        <p:spPr bwMode="auto">
          <a:xfrm>
            <a:off x="684213" y="765175"/>
            <a:ext cx="7958137" cy="396875"/>
          </a:xfrm>
          <a:prstGeom prst="rect">
            <a:avLst/>
          </a:prstGeom>
          <a:noFill/>
          <a:ln w="9525">
            <a:noFill/>
            <a:miter lim="800000"/>
            <a:headEnd/>
            <a:tailEnd/>
          </a:ln>
          <a:effectLst/>
        </p:spPr>
        <p:txBody>
          <a:bodyPr anchor="ctr">
            <a:spAutoFit/>
          </a:bodyPr>
          <a:lstStyle/>
          <a:p>
            <a:pPr>
              <a:defRPr/>
            </a:pPr>
            <a:r>
              <a:rPr lang="en-US" altLang="zh-CN" sz="2000" b="1" dirty="0"/>
              <a:t>       </a:t>
            </a:r>
            <a:r>
              <a:rPr lang="zh-CN" altLang="en-US" sz="2000" b="1" dirty="0"/>
              <a:t>例</a:t>
            </a:r>
            <a:r>
              <a:rPr lang="en-US" altLang="zh-CN" sz="2000" b="1" dirty="0"/>
              <a:t>8.29</a:t>
            </a:r>
            <a:r>
              <a:rPr lang="en-US" altLang="zh-CN" sz="2000" dirty="0"/>
              <a:t>  </a:t>
            </a:r>
            <a:r>
              <a:rPr lang="zh-CN" altLang="en-US" sz="2000" b="1" dirty="0">
                <a:effectLst>
                  <a:outerShdw blurRad="38100" dist="38100" dir="2700000" algn="tl">
                    <a:srgbClr val="C0C0C0"/>
                  </a:outerShdw>
                </a:effectLst>
              </a:rPr>
              <a:t>函数指针的应用举例。</a:t>
            </a:r>
            <a:endParaRPr lang="zh-CN" altLang="en-US" sz="2000" dirty="0"/>
          </a:p>
        </p:txBody>
      </p:sp>
      <p:sp>
        <p:nvSpPr>
          <p:cNvPr id="44036" name="Rectangle 5">
            <a:extLst>
              <a:ext uri="{FF2B5EF4-FFF2-40B4-BE49-F238E27FC236}">
                <a16:creationId xmlns:a16="http://schemas.microsoft.com/office/drawing/2014/main" id="{361787AC-A0AA-4025-9D79-F5248A911401}"/>
              </a:ext>
            </a:extLst>
          </p:cNvPr>
          <p:cNvSpPr>
            <a:spLocks noChangeArrowheads="1"/>
          </p:cNvSpPr>
          <p:nvPr/>
        </p:nvSpPr>
        <p:spPr bwMode="auto">
          <a:xfrm>
            <a:off x="793750" y="1225550"/>
            <a:ext cx="4094163" cy="2844800"/>
          </a:xfrm>
          <a:prstGeom prst="rect">
            <a:avLst/>
          </a:prstGeom>
          <a:noFill/>
          <a:ln w="9525" cap="rnd">
            <a:solidFill>
              <a:srgbClr val="C0C0C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a:t>#include "stdio.h"</a:t>
            </a:r>
          </a:p>
          <a:p>
            <a:pPr eaLnBrk="1" hangingPunct="1"/>
            <a:r>
              <a:rPr lang="en-US" altLang="zh-CN" sz="2000">
                <a:solidFill>
                  <a:srgbClr val="FF00FF"/>
                </a:solidFill>
              </a:rPr>
              <a:t>void f1(int x)</a:t>
            </a:r>
            <a:r>
              <a:rPr lang="en-US" altLang="zh-CN" sz="2000"/>
              <a:t>{</a:t>
            </a:r>
          </a:p>
          <a:p>
            <a:pPr eaLnBrk="1" hangingPunct="1"/>
            <a:r>
              <a:rPr lang="en-US" altLang="zh-CN" sz="2000"/>
              <a:t>    printf("function f1 is called!\n");</a:t>
            </a:r>
          </a:p>
          <a:p>
            <a:pPr eaLnBrk="1" hangingPunct="1"/>
            <a:r>
              <a:rPr lang="en-US" altLang="zh-CN" sz="2000"/>
              <a:t>    </a:t>
            </a:r>
            <a:r>
              <a:rPr lang="pt-BR" altLang="zh-CN" sz="2000"/>
              <a:t>printf("x=%d\n",x);</a:t>
            </a:r>
          </a:p>
          <a:p>
            <a:pPr eaLnBrk="1" hangingPunct="1"/>
            <a:r>
              <a:rPr lang="en-US" altLang="zh-CN" sz="2000"/>
              <a:t>}</a:t>
            </a:r>
          </a:p>
          <a:p>
            <a:pPr eaLnBrk="1" hangingPunct="1"/>
            <a:r>
              <a:rPr lang="en-US" altLang="zh-CN" sz="2000">
                <a:solidFill>
                  <a:srgbClr val="FF00FF"/>
                </a:solidFill>
              </a:rPr>
              <a:t>void f2(int x,int y)</a:t>
            </a:r>
            <a:r>
              <a:rPr lang="en-US" altLang="zh-CN" sz="2000"/>
              <a:t>{</a:t>
            </a:r>
          </a:p>
          <a:p>
            <a:pPr eaLnBrk="1" hangingPunct="1"/>
            <a:r>
              <a:rPr lang="en-US" altLang="zh-CN" sz="2000"/>
              <a:t>    printf("function f2 is called!\n");</a:t>
            </a:r>
          </a:p>
          <a:p>
            <a:pPr eaLnBrk="1" hangingPunct="1"/>
            <a:r>
              <a:rPr lang="en-US" altLang="zh-CN" sz="2000"/>
              <a:t>    printf("x=%d\ty=%d\n",x,y);</a:t>
            </a:r>
          </a:p>
          <a:p>
            <a:pPr eaLnBrk="1" hangingPunct="1"/>
            <a:r>
              <a:rPr lang="en-US" altLang="zh-CN" sz="2000"/>
              <a:t>}</a:t>
            </a:r>
          </a:p>
        </p:txBody>
      </p:sp>
      <p:sp>
        <p:nvSpPr>
          <p:cNvPr id="44037" name="Rectangle 7">
            <a:extLst>
              <a:ext uri="{FF2B5EF4-FFF2-40B4-BE49-F238E27FC236}">
                <a16:creationId xmlns:a16="http://schemas.microsoft.com/office/drawing/2014/main" id="{458E3BC5-D82D-477F-8057-C89D33134127}"/>
              </a:ext>
            </a:extLst>
          </p:cNvPr>
          <p:cNvSpPr>
            <a:spLocks noChangeArrowheads="1"/>
          </p:cNvSpPr>
          <p:nvPr/>
        </p:nvSpPr>
        <p:spPr bwMode="auto">
          <a:xfrm>
            <a:off x="4960938" y="1216025"/>
            <a:ext cx="3714750" cy="2844800"/>
          </a:xfrm>
          <a:prstGeom prst="rect">
            <a:avLst/>
          </a:prstGeom>
          <a:noFill/>
          <a:ln w="9525" cap="rnd">
            <a:solidFill>
              <a:srgbClr val="C0C0C0"/>
            </a:solidFill>
            <a:prstDash val="sysDot"/>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a:t>void main(void){</a:t>
            </a:r>
          </a:p>
          <a:p>
            <a:pPr eaLnBrk="1" hangingPunct="1"/>
            <a:r>
              <a:rPr lang="en-US" altLang="zh-CN" sz="2000"/>
              <a:t>    </a:t>
            </a:r>
            <a:r>
              <a:rPr lang="en-US" altLang="zh-CN" sz="2000">
                <a:solidFill>
                  <a:srgbClr val="FF00FF"/>
                </a:solidFill>
              </a:rPr>
              <a:t>void (*</a:t>
            </a:r>
            <a:r>
              <a:rPr lang="en-US" altLang="zh-CN" sz="2000">
                <a:solidFill>
                  <a:schemeClr val="tx2"/>
                </a:solidFill>
              </a:rPr>
              <a:t>pf1</a:t>
            </a:r>
            <a:r>
              <a:rPr lang="en-US" altLang="zh-CN" sz="2000">
                <a:solidFill>
                  <a:srgbClr val="FF00FF"/>
                </a:solidFill>
              </a:rPr>
              <a:t>)(int x);</a:t>
            </a:r>
          </a:p>
          <a:p>
            <a:pPr eaLnBrk="1" hangingPunct="1"/>
            <a:r>
              <a:rPr lang="en-US" altLang="zh-CN" sz="2000">
                <a:solidFill>
                  <a:srgbClr val="FF00FF"/>
                </a:solidFill>
              </a:rPr>
              <a:t>    void (*</a:t>
            </a:r>
            <a:r>
              <a:rPr lang="en-US" altLang="zh-CN" sz="2000">
                <a:solidFill>
                  <a:schemeClr val="tx2"/>
                </a:solidFill>
              </a:rPr>
              <a:t>pf2</a:t>
            </a:r>
            <a:r>
              <a:rPr lang="en-US" altLang="zh-CN" sz="2000">
                <a:solidFill>
                  <a:srgbClr val="FF00FF"/>
                </a:solidFill>
              </a:rPr>
              <a:t>)(int x,int y);</a:t>
            </a:r>
          </a:p>
          <a:p>
            <a:pPr eaLnBrk="1" hangingPunct="1"/>
            <a:r>
              <a:rPr lang="en-US" altLang="zh-CN" sz="2000"/>
              <a:t>    pf1=f1;  pf2=f2;</a:t>
            </a:r>
          </a:p>
          <a:p>
            <a:pPr eaLnBrk="1" hangingPunct="1"/>
            <a:r>
              <a:rPr lang="en-US" altLang="zh-CN" sz="2000"/>
              <a:t>    pf1(5); </a:t>
            </a:r>
          </a:p>
          <a:p>
            <a:pPr eaLnBrk="1" hangingPunct="1"/>
            <a:r>
              <a:rPr lang="en-US" altLang="zh-CN" sz="2000"/>
              <a:t>    pf2(10,20);</a:t>
            </a:r>
          </a:p>
          <a:p>
            <a:pPr eaLnBrk="1" hangingPunct="1"/>
            <a:r>
              <a:rPr lang="en-US" altLang="zh-CN" sz="2000"/>
              <a:t>    (*pf1)(50);</a:t>
            </a:r>
          </a:p>
          <a:p>
            <a:pPr eaLnBrk="1" hangingPunct="1"/>
            <a:r>
              <a:rPr lang="en-US" altLang="zh-CN" sz="2000"/>
              <a:t>    (*pf2)(100,200);</a:t>
            </a:r>
          </a:p>
          <a:p>
            <a:pPr eaLnBrk="1" hangingPunct="1"/>
            <a:r>
              <a:rPr lang="en-US" altLang="zh-CN" sz="2000"/>
              <a:t>}</a:t>
            </a:r>
          </a:p>
        </p:txBody>
      </p:sp>
      <p:grpSp>
        <p:nvGrpSpPr>
          <p:cNvPr id="2" name="Group 11">
            <a:extLst>
              <a:ext uri="{FF2B5EF4-FFF2-40B4-BE49-F238E27FC236}">
                <a16:creationId xmlns:a16="http://schemas.microsoft.com/office/drawing/2014/main" id="{CE536DA9-A4E9-423D-8A05-78BFC489B0E7}"/>
              </a:ext>
            </a:extLst>
          </p:cNvPr>
          <p:cNvGrpSpPr>
            <a:grpSpLocks/>
          </p:cNvGrpSpPr>
          <p:nvPr/>
        </p:nvGrpSpPr>
        <p:grpSpPr bwMode="auto">
          <a:xfrm>
            <a:off x="1835150" y="4581525"/>
            <a:ext cx="1655763" cy="461963"/>
            <a:chOff x="1701" y="2958"/>
            <a:chExt cx="1043" cy="291"/>
          </a:xfrm>
        </p:grpSpPr>
        <p:sp>
          <p:nvSpPr>
            <p:cNvPr id="164873" name="Text Box 9">
              <a:extLst>
                <a:ext uri="{FF2B5EF4-FFF2-40B4-BE49-F238E27FC236}">
                  <a16:creationId xmlns:a16="http://schemas.microsoft.com/office/drawing/2014/main" id="{DB35E373-399E-40ED-974B-A94F42E00EE6}"/>
                </a:ext>
              </a:extLst>
            </p:cNvPr>
            <p:cNvSpPr txBox="1">
              <a:spLocks noChangeArrowheads="1"/>
            </p:cNvSpPr>
            <p:nvPr/>
          </p:nvSpPr>
          <p:spPr bwMode="auto">
            <a:xfrm>
              <a:off x="1701" y="2958"/>
              <a:ext cx="454" cy="250"/>
            </a:xfrm>
            <a:prstGeom prst="rect">
              <a:avLst/>
            </a:prstGeom>
            <a:noFill/>
            <a:ln w="9525">
              <a:noFill/>
              <a:miter lim="800000"/>
              <a:headEnd/>
              <a:tailEnd/>
            </a:ln>
            <a:effectLst/>
          </p:spPr>
          <p:txBody>
            <a:bodyPr>
              <a:spAutoFit/>
            </a:bodyPr>
            <a:lstStyle/>
            <a:p>
              <a:pPr algn="ctr">
                <a:spcBef>
                  <a:spcPct val="50000"/>
                </a:spcBef>
                <a:defRPr/>
              </a:pPr>
              <a:r>
                <a:rPr lang="en-US" altLang="zh-CN" sz="2000" b="1">
                  <a:solidFill>
                    <a:schemeClr val="tx2"/>
                  </a:solidFill>
                  <a:effectLst>
                    <a:outerShdw blurRad="38100" dist="38100" dir="2700000" algn="tl">
                      <a:srgbClr val="C0C0C0"/>
                    </a:outerShdw>
                  </a:effectLst>
                </a:rPr>
                <a:t>pf1</a:t>
              </a:r>
            </a:p>
          </p:txBody>
        </p:sp>
        <p:sp>
          <p:nvSpPr>
            <p:cNvPr id="44049" name="Rectangle 10">
              <a:extLst>
                <a:ext uri="{FF2B5EF4-FFF2-40B4-BE49-F238E27FC236}">
                  <a16:creationId xmlns:a16="http://schemas.microsoft.com/office/drawing/2014/main" id="{A88D6396-40C3-4A29-92E6-5E9ED4327E0A}"/>
                </a:ext>
              </a:extLst>
            </p:cNvPr>
            <p:cNvSpPr>
              <a:spLocks noChangeArrowheads="1"/>
            </p:cNvSpPr>
            <p:nvPr/>
          </p:nvSpPr>
          <p:spPr bwMode="auto">
            <a:xfrm>
              <a:off x="2109" y="3022"/>
              <a:ext cx="635" cy="22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3" name="Group 12">
            <a:extLst>
              <a:ext uri="{FF2B5EF4-FFF2-40B4-BE49-F238E27FC236}">
                <a16:creationId xmlns:a16="http://schemas.microsoft.com/office/drawing/2014/main" id="{07AE2923-08F3-4D06-9619-CA449B99FD48}"/>
              </a:ext>
            </a:extLst>
          </p:cNvPr>
          <p:cNvGrpSpPr>
            <a:grpSpLocks/>
          </p:cNvGrpSpPr>
          <p:nvPr/>
        </p:nvGrpSpPr>
        <p:grpSpPr bwMode="auto">
          <a:xfrm>
            <a:off x="1835150" y="5221288"/>
            <a:ext cx="1655763" cy="461962"/>
            <a:chOff x="1701" y="2958"/>
            <a:chExt cx="1043" cy="291"/>
          </a:xfrm>
        </p:grpSpPr>
        <p:sp>
          <p:nvSpPr>
            <p:cNvPr id="164877" name="Text Box 13">
              <a:extLst>
                <a:ext uri="{FF2B5EF4-FFF2-40B4-BE49-F238E27FC236}">
                  <a16:creationId xmlns:a16="http://schemas.microsoft.com/office/drawing/2014/main" id="{37D0A3CF-1138-42AF-B4E8-637EDA9F4C63}"/>
                </a:ext>
              </a:extLst>
            </p:cNvPr>
            <p:cNvSpPr txBox="1">
              <a:spLocks noChangeArrowheads="1"/>
            </p:cNvSpPr>
            <p:nvPr/>
          </p:nvSpPr>
          <p:spPr bwMode="auto">
            <a:xfrm>
              <a:off x="1701" y="2958"/>
              <a:ext cx="454" cy="250"/>
            </a:xfrm>
            <a:prstGeom prst="rect">
              <a:avLst/>
            </a:prstGeom>
            <a:noFill/>
            <a:ln w="9525">
              <a:noFill/>
              <a:miter lim="800000"/>
              <a:headEnd/>
              <a:tailEnd/>
            </a:ln>
            <a:effectLst/>
          </p:spPr>
          <p:txBody>
            <a:bodyPr>
              <a:spAutoFit/>
            </a:bodyPr>
            <a:lstStyle/>
            <a:p>
              <a:pPr algn="ctr">
                <a:spcBef>
                  <a:spcPct val="50000"/>
                </a:spcBef>
                <a:defRPr/>
              </a:pPr>
              <a:r>
                <a:rPr lang="en-US" altLang="zh-CN" sz="2000" b="1">
                  <a:solidFill>
                    <a:schemeClr val="tx2"/>
                  </a:solidFill>
                  <a:effectLst>
                    <a:outerShdw blurRad="38100" dist="38100" dir="2700000" algn="tl">
                      <a:srgbClr val="C0C0C0"/>
                    </a:outerShdw>
                  </a:effectLst>
                </a:rPr>
                <a:t>pf2</a:t>
              </a:r>
            </a:p>
          </p:txBody>
        </p:sp>
        <p:sp>
          <p:nvSpPr>
            <p:cNvPr id="44047" name="Rectangle 14">
              <a:extLst>
                <a:ext uri="{FF2B5EF4-FFF2-40B4-BE49-F238E27FC236}">
                  <a16:creationId xmlns:a16="http://schemas.microsoft.com/office/drawing/2014/main" id="{F593CDD9-058E-4B81-84EA-1CBB3280ABAF}"/>
                </a:ext>
              </a:extLst>
            </p:cNvPr>
            <p:cNvSpPr>
              <a:spLocks noChangeArrowheads="1"/>
            </p:cNvSpPr>
            <p:nvPr/>
          </p:nvSpPr>
          <p:spPr bwMode="auto">
            <a:xfrm>
              <a:off x="2109" y="3022"/>
              <a:ext cx="635" cy="22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pic>
        <p:nvPicPr>
          <p:cNvPr id="44040" name="Picture 16" descr="图片1">
            <a:extLst>
              <a:ext uri="{FF2B5EF4-FFF2-40B4-BE49-F238E27FC236}">
                <a16:creationId xmlns:a16="http://schemas.microsoft.com/office/drawing/2014/main" id="{829353E1-9C8A-4CAA-9C62-7E4AB69438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8138" y="4149725"/>
            <a:ext cx="3952875"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879" name="Rectangle 15">
            <a:extLst>
              <a:ext uri="{FF2B5EF4-FFF2-40B4-BE49-F238E27FC236}">
                <a16:creationId xmlns:a16="http://schemas.microsoft.com/office/drawing/2014/main" id="{F76483FB-73C6-4F2A-91BD-2566B92C2BF5}"/>
              </a:ext>
            </a:extLst>
          </p:cNvPr>
          <p:cNvSpPr>
            <a:spLocks noChangeArrowheads="1"/>
          </p:cNvSpPr>
          <p:nvPr/>
        </p:nvSpPr>
        <p:spPr bwMode="auto">
          <a:xfrm>
            <a:off x="4365625" y="4202113"/>
            <a:ext cx="1766888" cy="145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667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lnSpc>
                <a:spcPct val="80000"/>
              </a:lnSpc>
            </a:pPr>
            <a:r>
              <a:rPr lang="en-US" altLang="zh-CN" sz="1400">
                <a:solidFill>
                  <a:schemeClr val="bg1"/>
                </a:solidFill>
              </a:rPr>
              <a:t>function f1 is called!</a:t>
            </a:r>
          </a:p>
          <a:p>
            <a:pPr eaLnBrk="1" hangingPunct="1">
              <a:lnSpc>
                <a:spcPct val="80000"/>
              </a:lnSpc>
            </a:pPr>
            <a:r>
              <a:rPr lang="en-US" altLang="zh-CN" sz="1400">
                <a:solidFill>
                  <a:schemeClr val="bg1"/>
                </a:solidFill>
              </a:rPr>
              <a:t>x=5</a:t>
            </a:r>
          </a:p>
          <a:p>
            <a:pPr eaLnBrk="1" hangingPunct="1">
              <a:lnSpc>
                <a:spcPct val="80000"/>
              </a:lnSpc>
            </a:pPr>
            <a:r>
              <a:rPr lang="en-US" altLang="zh-CN" sz="1400">
                <a:solidFill>
                  <a:schemeClr val="bg1"/>
                </a:solidFill>
              </a:rPr>
              <a:t>function f2 is called!</a:t>
            </a:r>
          </a:p>
          <a:p>
            <a:pPr eaLnBrk="1" hangingPunct="1">
              <a:lnSpc>
                <a:spcPct val="80000"/>
              </a:lnSpc>
            </a:pPr>
            <a:r>
              <a:rPr lang="en-US" altLang="zh-CN" sz="1400">
                <a:solidFill>
                  <a:schemeClr val="bg1"/>
                </a:solidFill>
              </a:rPr>
              <a:t>x=10    y=20</a:t>
            </a:r>
          </a:p>
          <a:p>
            <a:pPr eaLnBrk="1" hangingPunct="1">
              <a:lnSpc>
                <a:spcPct val="80000"/>
              </a:lnSpc>
            </a:pPr>
            <a:r>
              <a:rPr lang="en-US" altLang="zh-CN" sz="1400">
                <a:solidFill>
                  <a:schemeClr val="bg1"/>
                </a:solidFill>
              </a:rPr>
              <a:t>function f1 is called!</a:t>
            </a:r>
          </a:p>
          <a:p>
            <a:pPr eaLnBrk="1" hangingPunct="1">
              <a:lnSpc>
                <a:spcPct val="80000"/>
              </a:lnSpc>
            </a:pPr>
            <a:r>
              <a:rPr lang="en-US" altLang="zh-CN" sz="1400">
                <a:solidFill>
                  <a:schemeClr val="bg1"/>
                </a:solidFill>
              </a:rPr>
              <a:t>x=50</a:t>
            </a:r>
          </a:p>
          <a:p>
            <a:pPr eaLnBrk="1" hangingPunct="1">
              <a:lnSpc>
                <a:spcPct val="80000"/>
              </a:lnSpc>
            </a:pPr>
            <a:r>
              <a:rPr lang="en-US" altLang="zh-CN" sz="1400">
                <a:solidFill>
                  <a:schemeClr val="bg1"/>
                </a:solidFill>
              </a:rPr>
              <a:t>function f2 is called!</a:t>
            </a:r>
          </a:p>
          <a:p>
            <a:pPr eaLnBrk="1" hangingPunct="1">
              <a:lnSpc>
                <a:spcPct val="80000"/>
              </a:lnSpc>
            </a:pPr>
            <a:r>
              <a:rPr lang="en-US" altLang="zh-CN" sz="1400">
                <a:solidFill>
                  <a:schemeClr val="bg1"/>
                </a:solidFill>
              </a:rPr>
              <a:t>x=100   y=200</a:t>
            </a:r>
          </a:p>
        </p:txBody>
      </p:sp>
      <p:sp>
        <p:nvSpPr>
          <p:cNvPr id="164881" name="AutoShape 17">
            <a:extLst>
              <a:ext uri="{FF2B5EF4-FFF2-40B4-BE49-F238E27FC236}">
                <a16:creationId xmlns:a16="http://schemas.microsoft.com/office/drawing/2014/main" id="{A6510270-B99E-4962-863D-61CB0E8FD823}"/>
              </a:ext>
            </a:extLst>
          </p:cNvPr>
          <p:cNvSpPr>
            <a:spLocks noChangeArrowheads="1"/>
          </p:cNvSpPr>
          <p:nvPr/>
        </p:nvSpPr>
        <p:spPr bwMode="auto">
          <a:xfrm>
            <a:off x="4932363" y="1628775"/>
            <a:ext cx="360362" cy="215900"/>
          </a:xfrm>
          <a:prstGeom prst="notchedRightArrow">
            <a:avLst>
              <a:gd name="adj1" fmla="val 50000"/>
              <a:gd name="adj2" fmla="val 41728"/>
            </a:avLst>
          </a:prstGeom>
          <a:solidFill>
            <a:srgbClr val="FF0000"/>
          </a:solidFill>
          <a:ln w="9525">
            <a:solidFill>
              <a:srgbClr val="FF00FF"/>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nvGrpSpPr>
          <p:cNvPr id="4" name="Group 23">
            <a:extLst>
              <a:ext uri="{FF2B5EF4-FFF2-40B4-BE49-F238E27FC236}">
                <a16:creationId xmlns:a16="http://schemas.microsoft.com/office/drawing/2014/main" id="{4F0A53FE-9968-4E92-A603-4407945F8D82}"/>
              </a:ext>
            </a:extLst>
          </p:cNvPr>
          <p:cNvGrpSpPr>
            <a:grpSpLocks/>
          </p:cNvGrpSpPr>
          <p:nvPr/>
        </p:nvGrpSpPr>
        <p:grpSpPr bwMode="auto">
          <a:xfrm>
            <a:off x="312738" y="1473200"/>
            <a:ext cx="2674937" cy="4043363"/>
            <a:chOff x="197" y="928"/>
            <a:chExt cx="1685" cy="2547"/>
          </a:xfrm>
        </p:grpSpPr>
        <p:sp>
          <p:nvSpPr>
            <p:cNvPr id="44044" name="Freeform 21">
              <a:extLst>
                <a:ext uri="{FF2B5EF4-FFF2-40B4-BE49-F238E27FC236}">
                  <a16:creationId xmlns:a16="http://schemas.microsoft.com/office/drawing/2014/main" id="{C87E828B-0CCF-4AB9-B4FE-605E4A1B7323}"/>
                </a:ext>
              </a:extLst>
            </p:cNvPr>
            <p:cNvSpPr>
              <a:spLocks/>
            </p:cNvSpPr>
            <p:nvPr/>
          </p:nvSpPr>
          <p:spPr bwMode="auto">
            <a:xfrm>
              <a:off x="310" y="928"/>
              <a:ext cx="1572" cy="2139"/>
            </a:xfrm>
            <a:custGeom>
              <a:avLst/>
              <a:gdLst>
                <a:gd name="T0" fmla="*/ 1572 w 1572"/>
                <a:gd name="T1" fmla="*/ 2139 h 2139"/>
                <a:gd name="T2" fmla="*/ 302 w 1572"/>
                <a:gd name="T3" fmla="*/ 1731 h 2139"/>
                <a:gd name="T4" fmla="*/ 30 w 1572"/>
                <a:gd name="T5" fmla="*/ 1413 h 2139"/>
                <a:gd name="T6" fmla="*/ 121 w 1572"/>
                <a:gd name="T7" fmla="*/ 416 h 2139"/>
                <a:gd name="T8" fmla="*/ 302 w 1572"/>
                <a:gd name="T9" fmla="*/ 53 h 2139"/>
                <a:gd name="T10" fmla="*/ 574 w 1572"/>
                <a:gd name="T11" fmla="*/ 98 h 2139"/>
                <a:gd name="T12" fmla="*/ 0 60000 65536"/>
                <a:gd name="T13" fmla="*/ 0 60000 65536"/>
                <a:gd name="T14" fmla="*/ 0 60000 65536"/>
                <a:gd name="T15" fmla="*/ 0 60000 65536"/>
                <a:gd name="T16" fmla="*/ 0 60000 65536"/>
                <a:gd name="T17" fmla="*/ 0 60000 65536"/>
                <a:gd name="T18" fmla="*/ 0 w 1572"/>
                <a:gd name="T19" fmla="*/ 0 h 2139"/>
                <a:gd name="T20" fmla="*/ 1572 w 1572"/>
                <a:gd name="T21" fmla="*/ 2139 h 2139"/>
              </a:gdLst>
              <a:ahLst/>
              <a:cxnLst>
                <a:cxn ang="T12">
                  <a:pos x="T0" y="T1"/>
                </a:cxn>
                <a:cxn ang="T13">
                  <a:pos x="T2" y="T3"/>
                </a:cxn>
                <a:cxn ang="T14">
                  <a:pos x="T4" y="T5"/>
                </a:cxn>
                <a:cxn ang="T15">
                  <a:pos x="T6" y="T7"/>
                </a:cxn>
                <a:cxn ang="T16">
                  <a:pos x="T8" y="T9"/>
                </a:cxn>
                <a:cxn ang="T17">
                  <a:pos x="T10" y="T11"/>
                </a:cxn>
              </a:cxnLst>
              <a:rect l="T18" t="T19" r="T20" b="T21"/>
              <a:pathLst>
                <a:path w="1572" h="2139">
                  <a:moveTo>
                    <a:pt x="1572" y="2139"/>
                  </a:moveTo>
                  <a:cubicBezTo>
                    <a:pt x="1065" y="1995"/>
                    <a:pt x="559" y="1852"/>
                    <a:pt x="302" y="1731"/>
                  </a:cubicBezTo>
                  <a:cubicBezTo>
                    <a:pt x="45" y="1610"/>
                    <a:pt x="60" y="1632"/>
                    <a:pt x="30" y="1413"/>
                  </a:cubicBezTo>
                  <a:cubicBezTo>
                    <a:pt x="0" y="1194"/>
                    <a:pt x="76" y="643"/>
                    <a:pt x="121" y="416"/>
                  </a:cubicBezTo>
                  <a:cubicBezTo>
                    <a:pt x="166" y="189"/>
                    <a:pt x="226" y="106"/>
                    <a:pt x="302" y="53"/>
                  </a:cubicBezTo>
                  <a:cubicBezTo>
                    <a:pt x="378" y="0"/>
                    <a:pt x="529" y="91"/>
                    <a:pt x="574" y="98"/>
                  </a:cubicBezTo>
                </a:path>
              </a:pathLst>
            </a:custGeom>
            <a:noFill/>
            <a:ln w="28575" cap="flat" cmpd="sng">
              <a:solidFill>
                <a:srgbClr val="993300"/>
              </a:solidFill>
              <a:prstDash val="solid"/>
              <a:miter lim="800000"/>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44045" name="Freeform 22">
              <a:extLst>
                <a:ext uri="{FF2B5EF4-FFF2-40B4-BE49-F238E27FC236}">
                  <a16:creationId xmlns:a16="http://schemas.microsoft.com/office/drawing/2014/main" id="{B085AF04-41D3-4FFB-A996-86B73BF186C9}"/>
                </a:ext>
              </a:extLst>
            </p:cNvPr>
            <p:cNvSpPr>
              <a:spLocks/>
            </p:cNvSpPr>
            <p:nvPr/>
          </p:nvSpPr>
          <p:spPr bwMode="auto">
            <a:xfrm>
              <a:off x="197" y="1676"/>
              <a:ext cx="1685" cy="1799"/>
            </a:xfrm>
            <a:custGeom>
              <a:avLst/>
              <a:gdLst>
                <a:gd name="T0" fmla="*/ 1685 w 1685"/>
                <a:gd name="T1" fmla="*/ 1799 h 1799"/>
                <a:gd name="T2" fmla="*/ 234 w 1685"/>
                <a:gd name="T3" fmla="*/ 1346 h 1799"/>
                <a:gd name="T4" fmla="*/ 279 w 1685"/>
                <a:gd name="T5" fmla="*/ 303 h 1799"/>
                <a:gd name="T6" fmla="*/ 596 w 1685"/>
                <a:gd name="T7" fmla="*/ 30 h 1799"/>
                <a:gd name="T8" fmla="*/ 778 w 1685"/>
                <a:gd name="T9" fmla="*/ 121 h 1799"/>
                <a:gd name="T10" fmla="*/ 0 60000 65536"/>
                <a:gd name="T11" fmla="*/ 0 60000 65536"/>
                <a:gd name="T12" fmla="*/ 0 60000 65536"/>
                <a:gd name="T13" fmla="*/ 0 60000 65536"/>
                <a:gd name="T14" fmla="*/ 0 60000 65536"/>
                <a:gd name="T15" fmla="*/ 0 w 1685"/>
                <a:gd name="T16" fmla="*/ 0 h 1799"/>
                <a:gd name="T17" fmla="*/ 1685 w 1685"/>
                <a:gd name="T18" fmla="*/ 1799 h 1799"/>
              </a:gdLst>
              <a:ahLst/>
              <a:cxnLst>
                <a:cxn ang="T10">
                  <a:pos x="T0" y="T1"/>
                </a:cxn>
                <a:cxn ang="T11">
                  <a:pos x="T2" y="T3"/>
                </a:cxn>
                <a:cxn ang="T12">
                  <a:pos x="T4" y="T5"/>
                </a:cxn>
                <a:cxn ang="T13">
                  <a:pos x="T6" y="T7"/>
                </a:cxn>
                <a:cxn ang="T14">
                  <a:pos x="T8" y="T9"/>
                </a:cxn>
              </a:cxnLst>
              <a:rect l="T15" t="T16" r="T17" b="T18"/>
              <a:pathLst>
                <a:path w="1685" h="1799">
                  <a:moveTo>
                    <a:pt x="1685" y="1799"/>
                  </a:moveTo>
                  <a:cubicBezTo>
                    <a:pt x="1076" y="1697"/>
                    <a:pt x="468" y="1595"/>
                    <a:pt x="234" y="1346"/>
                  </a:cubicBezTo>
                  <a:cubicBezTo>
                    <a:pt x="0" y="1097"/>
                    <a:pt x="219" y="522"/>
                    <a:pt x="279" y="303"/>
                  </a:cubicBezTo>
                  <a:cubicBezTo>
                    <a:pt x="339" y="84"/>
                    <a:pt x="513" y="60"/>
                    <a:pt x="596" y="30"/>
                  </a:cubicBezTo>
                  <a:cubicBezTo>
                    <a:pt x="679" y="0"/>
                    <a:pt x="728" y="60"/>
                    <a:pt x="778" y="121"/>
                  </a:cubicBezTo>
                </a:path>
              </a:pathLst>
            </a:custGeom>
            <a:noFill/>
            <a:ln w="28575" cap="flat" cmpd="sng">
              <a:solidFill>
                <a:srgbClr val="993300"/>
              </a:solidFill>
              <a:prstDash val="solid"/>
              <a:miter lim="800000"/>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64881"/>
                                        </p:tgtEl>
                                        <p:attrNameLst>
                                          <p:attrName>style.visibility</p:attrName>
                                        </p:attrNameLst>
                                      </p:cBhvr>
                                      <p:to>
                                        <p:strVal val="visible"/>
                                      </p:to>
                                    </p:set>
                                    <p:animEffect transition="in" filter="fade">
                                      <p:cBhvr>
                                        <p:cTn id="7" dur="1000"/>
                                        <p:tgtEl>
                                          <p:spTgt spid="164881"/>
                                        </p:tgtEl>
                                      </p:cBhvr>
                                    </p:animEffect>
                                    <p:anim calcmode="lin" valueType="num">
                                      <p:cBhvr>
                                        <p:cTn id="8" dur="1000" fill="hold"/>
                                        <p:tgtEl>
                                          <p:spTgt spid="164881"/>
                                        </p:tgtEl>
                                        <p:attrNameLst>
                                          <p:attrName>ppt_x</p:attrName>
                                        </p:attrNameLst>
                                      </p:cBhvr>
                                      <p:tavLst>
                                        <p:tav tm="0">
                                          <p:val>
                                            <p:strVal val="#ppt_x"/>
                                          </p:val>
                                        </p:tav>
                                        <p:tav tm="100000">
                                          <p:val>
                                            <p:strVal val="#ppt_x"/>
                                          </p:val>
                                        </p:tav>
                                      </p:tavLst>
                                    </p:anim>
                                    <p:anim calcmode="lin" valueType="num">
                                      <p:cBhvr>
                                        <p:cTn id="9" dur="1000" fill="hold"/>
                                        <p:tgtEl>
                                          <p:spTgt spid="164881"/>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1000" fill="hold"/>
                                        <p:tgtEl>
                                          <p:spTgt spid="2"/>
                                        </p:tgtEl>
                                        <p:attrNameLst>
                                          <p:attrName>ppt_x</p:attrName>
                                        </p:attrNameLst>
                                      </p:cBhvr>
                                      <p:tavLst>
                                        <p:tav tm="0">
                                          <p:val>
                                            <p:strVal val="#ppt_x-.2"/>
                                          </p:val>
                                        </p:tav>
                                        <p:tav tm="100000">
                                          <p:val>
                                            <p:strVal val="#ppt_x"/>
                                          </p:val>
                                        </p:tav>
                                      </p:tavLst>
                                    </p:anim>
                                    <p:anim calcmode="lin" valueType="num">
                                      <p:cBhvr>
                                        <p:cTn id="15"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16" dur="1000"/>
                                        <p:tgtEl>
                                          <p:spTgt spid="2"/>
                                        </p:tgtEl>
                                      </p:cBhvr>
                                    </p:animEffect>
                                  </p:childTnLst>
                                </p:cTn>
                              </p:par>
                              <p:par>
                                <p:cTn id="17" presetID="29"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1000" fill="hold"/>
                                        <p:tgtEl>
                                          <p:spTgt spid="3"/>
                                        </p:tgtEl>
                                        <p:attrNameLst>
                                          <p:attrName>ppt_x</p:attrName>
                                        </p:attrNameLst>
                                      </p:cBhvr>
                                      <p:tavLst>
                                        <p:tav tm="0">
                                          <p:val>
                                            <p:strVal val="#ppt_x-.2"/>
                                          </p:val>
                                        </p:tav>
                                        <p:tav tm="100000">
                                          <p:val>
                                            <p:strVal val="#ppt_x"/>
                                          </p:val>
                                        </p:tav>
                                      </p:tavLst>
                                    </p:anim>
                                    <p:anim calcmode="lin" valueType="num">
                                      <p:cBhvr>
                                        <p:cTn id="20"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21" dur="1000"/>
                                        <p:tgtEl>
                                          <p:spTgt spid="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0" presetClass="path" presetSubtype="0" accel="50000" decel="50000" fill="hold" grpId="1" nodeType="clickEffect">
                                  <p:stCondLst>
                                    <p:cond delay="0"/>
                                  </p:stCondLst>
                                  <p:childTnLst>
                                    <p:animMotion origin="layout" path="M -5.55556E-7 -4.07407E-6 L -5.55556E-7 0.08403 " pathEditMode="relative" ptsTypes="AA">
                                      <p:cBhvr>
                                        <p:cTn id="25" dur="2000" fill="hold"/>
                                        <p:tgtEl>
                                          <p:spTgt spid="164881"/>
                                        </p:tgtEl>
                                        <p:attrNameLst>
                                          <p:attrName>ppt_x</p:attrName>
                                          <p:attrName>ppt_y</p:attrName>
                                        </p:attrNameLst>
                                      </p:cBhvr>
                                    </p:animMotion>
                                  </p:childTnLst>
                                </p:cTn>
                              </p:par>
                            </p:childTnLst>
                          </p:cTn>
                        </p:par>
                      </p:childTnLst>
                    </p:cTn>
                  </p:par>
                  <p:par>
                    <p:cTn id="26" fill="hold" nodeType="clickPar">
                      <p:stCondLst>
                        <p:cond delay="indefinite"/>
                      </p:stCondLst>
                      <p:childTnLst>
                        <p:par>
                          <p:cTn id="27" fill="hold" nodeType="withGroup">
                            <p:stCondLst>
                              <p:cond delay="0"/>
                            </p:stCondLst>
                            <p:childTnLst>
                              <p:par>
                                <p:cTn id="28" presetID="42" presetClass="entr" presetSubtype="0"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1000"/>
                                        <p:tgtEl>
                                          <p:spTgt spid="4"/>
                                        </p:tgtEl>
                                      </p:cBhvr>
                                    </p:animEffect>
                                    <p:anim calcmode="lin" valueType="num">
                                      <p:cBhvr>
                                        <p:cTn id="31" dur="1000" fill="hold"/>
                                        <p:tgtEl>
                                          <p:spTgt spid="4"/>
                                        </p:tgtEl>
                                        <p:attrNameLst>
                                          <p:attrName>ppt_x</p:attrName>
                                        </p:attrNameLst>
                                      </p:cBhvr>
                                      <p:tavLst>
                                        <p:tav tm="0">
                                          <p:val>
                                            <p:strVal val="#ppt_x"/>
                                          </p:val>
                                        </p:tav>
                                        <p:tav tm="100000">
                                          <p:val>
                                            <p:strVal val="#ppt_x"/>
                                          </p:val>
                                        </p:tav>
                                      </p:tavLst>
                                    </p:anim>
                                    <p:anim calcmode="lin" valueType="num">
                                      <p:cBhvr>
                                        <p:cTn id="3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0" presetClass="path" presetSubtype="0" accel="50000" decel="50000" fill="hold" grpId="2" nodeType="clickEffect">
                                  <p:stCondLst>
                                    <p:cond delay="0"/>
                                  </p:stCondLst>
                                  <p:childTnLst>
                                    <p:animMotion origin="layout" path="M 2.22222E-6 0.08403 L 2.22222E-6 0.14167 " pathEditMode="relative" rAng="0" ptsTypes="AA">
                                      <p:cBhvr>
                                        <p:cTn id="36" dur="2000" fill="hold"/>
                                        <p:tgtEl>
                                          <p:spTgt spid="164881"/>
                                        </p:tgtEl>
                                        <p:attrNameLst>
                                          <p:attrName>ppt_x</p:attrName>
                                          <p:attrName>ppt_y</p:attrName>
                                        </p:attrNameLst>
                                      </p:cBhvr>
                                      <p:rCtr x="0" y="2870"/>
                                    </p:animMotion>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164879">
                                            <p:txEl>
                                              <p:pRg st="0" end="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64879">
                                            <p:txEl>
                                              <p:pRg st="1" end="1"/>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0" presetClass="path" presetSubtype="0" accel="50000" decel="50000" fill="hold" grpId="3" nodeType="clickEffect">
                                  <p:stCondLst>
                                    <p:cond delay="0"/>
                                  </p:stCondLst>
                                  <p:childTnLst>
                                    <p:animMotion origin="layout" path="M -5.55556E-7 0.14167 L -5.55556E-7 0.1838 " pathEditMode="relative" ptsTypes="AA">
                                      <p:cBhvr>
                                        <p:cTn id="46" dur="2000" fill="hold"/>
                                        <p:tgtEl>
                                          <p:spTgt spid="164881"/>
                                        </p:tgtEl>
                                        <p:attrNameLst>
                                          <p:attrName>ppt_x</p:attrName>
                                          <p:attrName>ppt_y</p:attrName>
                                        </p:attrNameLst>
                                      </p:cBhvr>
                                    </p:animMotion>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164879">
                                            <p:txEl>
                                              <p:pRg st="2" end="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64879">
                                            <p:txEl>
                                              <p:pRg st="3" end="3"/>
                                            </p:txEl>
                                          </p:spTgt>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0" presetClass="path" presetSubtype="0" accel="50000" decel="50000" fill="hold" grpId="4" nodeType="clickEffect">
                                  <p:stCondLst>
                                    <p:cond delay="0"/>
                                  </p:stCondLst>
                                  <p:childTnLst>
                                    <p:animMotion origin="layout" path="M -0.00018 0.1838 L -0.00018 0.2257 " pathEditMode="relative" rAng="0" ptsTypes="AA">
                                      <p:cBhvr>
                                        <p:cTn id="56" dur="2000" fill="hold"/>
                                        <p:tgtEl>
                                          <p:spTgt spid="164881"/>
                                        </p:tgtEl>
                                        <p:attrNameLst>
                                          <p:attrName>ppt_x</p:attrName>
                                          <p:attrName>ppt_y</p:attrName>
                                        </p:attrNameLst>
                                      </p:cBhvr>
                                      <p:rCtr x="0" y="2083"/>
                                    </p:animMotion>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nodeType="clickEffect">
                                  <p:stCondLst>
                                    <p:cond delay="0"/>
                                  </p:stCondLst>
                                  <p:childTnLst>
                                    <p:set>
                                      <p:cBhvr>
                                        <p:cTn id="60" dur="1" fill="hold">
                                          <p:stCondLst>
                                            <p:cond delay="0"/>
                                          </p:stCondLst>
                                        </p:cTn>
                                        <p:tgtEl>
                                          <p:spTgt spid="164879">
                                            <p:txEl>
                                              <p:pRg st="4" end="4"/>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64879">
                                            <p:txEl>
                                              <p:pRg st="5" end="5"/>
                                            </p:txEl>
                                          </p:spTgt>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0" presetClass="path" presetSubtype="0" accel="50000" decel="50000" fill="hold" grpId="5" nodeType="clickEffect">
                                  <p:stCondLst>
                                    <p:cond delay="0"/>
                                  </p:stCondLst>
                                  <p:childTnLst>
                                    <p:animMotion origin="layout" path="M 0.00087 0.2257 L 0.00087 0.26782 " pathEditMode="relative" rAng="0" ptsTypes="AA">
                                      <p:cBhvr>
                                        <p:cTn id="66" dur="2000" fill="hold"/>
                                        <p:tgtEl>
                                          <p:spTgt spid="164881"/>
                                        </p:tgtEl>
                                        <p:attrNameLst>
                                          <p:attrName>ppt_x</p:attrName>
                                          <p:attrName>ppt_y</p:attrName>
                                        </p:attrNameLst>
                                      </p:cBhvr>
                                      <p:rCtr x="0" y="2106"/>
                                    </p:animMotion>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164879">
                                            <p:txEl>
                                              <p:pRg st="6" end="6"/>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648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81" grpId="0" animBg="1"/>
      <p:bldP spid="164881" grpId="1" animBg="1"/>
      <p:bldP spid="164881" grpId="2" animBg="1"/>
      <p:bldP spid="164881" grpId="3" animBg="1"/>
      <p:bldP spid="164881" grpId="4" animBg="1"/>
      <p:bldP spid="164881" grpId="5"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1">
            <a:extLst>
              <a:ext uri="{FF2B5EF4-FFF2-40B4-BE49-F238E27FC236}">
                <a16:creationId xmlns:a16="http://schemas.microsoft.com/office/drawing/2014/main" id="{82F602C3-5C9D-4B03-BCA3-59D9141F29E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8FC7FFE8-156A-44C1-820E-CEE14E7F1C47}" type="slidenum">
              <a:rPr kumimoji="0" lang="en-US" altLang="zh-CN" sz="1800">
                <a:solidFill>
                  <a:srgbClr val="009900"/>
                </a:solidFill>
              </a:rPr>
              <a:pPr eaLnBrk="1" hangingPunct="1"/>
              <a:t>42</a:t>
            </a:fld>
            <a:endParaRPr kumimoji="0" lang="en-US" altLang="zh-CN" sz="1800">
              <a:solidFill>
                <a:srgbClr val="009900"/>
              </a:solidFill>
            </a:endParaRPr>
          </a:p>
        </p:txBody>
      </p:sp>
      <p:sp>
        <p:nvSpPr>
          <p:cNvPr id="45059" name="Text Box 4">
            <a:extLst>
              <a:ext uri="{FF2B5EF4-FFF2-40B4-BE49-F238E27FC236}">
                <a16:creationId xmlns:a16="http://schemas.microsoft.com/office/drawing/2014/main" id="{81C7DCCA-2EC2-4C57-AD11-67D2F1CB69C3}"/>
              </a:ext>
            </a:extLst>
          </p:cNvPr>
          <p:cNvSpPr txBox="1">
            <a:spLocks noChangeArrowheads="1"/>
          </p:cNvSpPr>
          <p:nvPr/>
        </p:nvSpPr>
        <p:spPr bwMode="auto">
          <a:xfrm>
            <a:off x="762000" y="739775"/>
            <a:ext cx="5033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b="1">
                <a:solidFill>
                  <a:srgbClr val="CC0099"/>
                </a:solidFill>
                <a:latin typeface="Times New Roman" panose="02020603050405020304" pitchFamily="18" charset="0"/>
                <a:ea typeface="黑体" panose="02010609060101010101" pitchFamily="49" charset="-122"/>
              </a:rPr>
              <a:t>8.8.2</a:t>
            </a:r>
            <a:r>
              <a:rPr lang="en-US" altLang="en-US" b="1">
                <a:solidFill>
                  <a:srgbClr val="CC0099"/>
                </a:solidFill>
                <a:latin typeface="Times New Roman" panose="02020603050405020304" pitchFamily="18" charset="0"/>
                <a:ea typeface="黑体" panose="02010609060101010101" pitchFamily="49" charset="-122"/>
              </a:rPr>
              <a:t> </a:t>
            </a:r>
            <a:r>
              <a:rPr lang="zh-CN" altLang="en-US" b="1">
                <a:solidFill>
                  <a:srgbClr val="CC0099"/>
                </a:solidFill>
                <a:latin typeface="Times New Roman" panose="02020603050405020304" pitchFamily="18" charset="0"/>
                <a:ea typeface="黑体" panose="02010609060101010101" pitchFamily="49" charset="-122"/>
              </a:rPr>
              <a:t>　函数指针的应用 </a:t>
            </a:r>
          </a:p>
        </p:txBody>
      </p:sp>
      <p:sp>
        <p:nvSpPr>
          <p:cNvPr id="165893" name="Rectangle 5">
            <a:extLst>
              <a:ext uri="{FF2B5EF4-FFF2-40B4-BE49-F238E27FC236}">
                <a16:creationId xmlns:a16="http://schemas.microsoft.com/office/drawing/2014/main" id="{329FB752-585F-48EC-AACD-53F249893C37}"/>
              </a:ext>
            </a:extLst>
          </p:cNvPr>
          <p:cNvSpPr>
            <a:spLocks noChangeArrowheads="1"/>
          </p:cNvSpPr>
          <p:nvPr/>
        </p:nvSpPr>
        <p:spPr bwMode="auto">
          <a:xfrm>
            <a:off x="684213" y="1196975"/>
            <a:ext cx="7958137" cy="1006475"/>
          </a:xfrm>
          <a:prstGeom prst="rect">
            <a:avLst/>
          </a:prstGeom>
          <a:noFill/>
          <a:ln w="9525">
            <a:noFill/>
            <a:miter lim="800000"/>
            <a:headEnd/>
            <a:tailEnd/>
          </a:ln>
          <a:effectLst/>
        </p:spPr>
        <p:txBody>
          <a:bodyPr anchor="ctr">
            <a:spAutoFit/>
          </a:bodyPr>
          <a:lstStyle/>
          <a:p>
            <a:pPr>
              <a:defRPr/>
            </a:pPr>
            <a:r>
              <a:rPr lang="en-US" altLang="zh-CN" sz="2000" b="1" dirty="0"/>
              <a:t>       </a:t>
            </a:r>
            <a:r>
              <a:rPr lang="zh-CN" altLang="en-US" sz="2000" b="1" dirty="0"/>
              <a:t>例</a:t>
            </a:r>
            <a:r>
              <a:rPr lang="en-US" altLang="zh-CN" sz="2000" b="1" dirty="0"/>
              <a:t>8.3</a:t>
            </a:r>
            <a:r>
              <a:rPr lang="en-US" altLang="zh-CN" sz="2000" b="1" dirty="0">
                <a:effectLst>
                  <a:outerShdw blurRad="38100" dist="38100" dir="2700000" algn="tl">
                    <a:srgbClr val="C0C0C0"/>
                  </a:outerShdw>
                </a:effectLst>
              </a:rPr>
              <a:t>0  </a:t>
            </a:r>
            <a:r>
              <a:rPr lang="zh-CN" altLang="en-US" sz="2000" b="1" dirty="0">
                <a:effectLst>
                  <a:outerShdw blurRad="38100" dist="38100" dir="2700000" algn="tl">
                    <a:srgbClr val="C0C0C0"/>
                  </a:outerShdw>
                </a:effectLst>
              </a:rPr>
              <a:t>读取从键盘输入正文，再将正文以行为单位排序后输出。通过命令行参数</a:t>
            </a:r>
            <a:r>
              <a:rPr lang="en-US" altLang="zh-CN" sz="2000" b="1" dirty="0">
                <a:effectLst>
                  <a:outerShdw blurRad="38100" dist="38100" dir="2700000" algn="tl">
                    <a:srgbClr val="C0C0C0"/>
                  </a:outerShdw>
                </a:effectLst>
              </a:rPr>
              <a:t>-n</a:t>
            </a:r>
            <a:r>
              <a:rPr lang="zh-CN" altLang="en-US" sz="2000" b="1" dirty="0">
                <a:effectLst>
                  <a:outerShdw blurRad="38100" dist="38100" dir="2700000" algn="tl">
                    <a:srgbClr val="C0C0C0"/>
                  </a:outerShdw>
                </a:effectLst>
              </a:rPr>
              <a:t>决定排序方法。如果有命令行参数</a:t>
            </a:r>
            <a:r>
              <a:rPr lang="en-US" altLang="zh-CN" sz="2000" b="1" dirty="0">
                <a:effectLst>
                  <a:outerShdw blurRad="38100" dist="38100" dir="2700000" algn="tl">
                    <a:srgbClr val="C0C0C0"/>
                  </a:outerShdw>
                </a:effectLst>
              </a:rPr>
              <a:t>-n</a:t>
            </a:r>
            <a:r>
              <a:rPr lang="zh-CN" altLang="en-US" sz="2000" b="1" dirty="0">
                <a:effectLst>
                  <a:outerShdw blurRad="38100" dist="38100" dir="2700000" algn="tl">
                    <a:srgbClr val="C0C0C0"/>
                  </a:outerShdw>
                </a:effectLst>
              </a:rPr>
              <a:t>，则将输入行按照数值大小进行排序；否则将按照字典顺序排序。</a:t>
            </a:r>
            <a:r>
              <a:rPr lang="zh-CN" altLang="en-US" sz="2000" dirty="0"/>
              <a:t>  </a:t>
            </a:r>
          </a:p>
        </p:txBody>
      </p:sp>
      <p:grpSp>
        <p:nvGrpSpPr>
          <p:cNvPr id="45061" name="Group 27">
            <a:extLst>
              <a:ext uri="{FF2B5EF4-FFF2-40B4-BE49-F238E27FC236}">
                <a16:creationId xmlns:a16="http://schemas.microsoft.com/office/drawing/2014/main" id="{F6F07BD8-E177-4D97-98F2-EE4661A8F673}"/>
              </a:ext>
            </a:extLst>
          </p:cNvPr>
          <p:cNvGrpSpPr>
            <a:grpSpLocks/>
          </p:cNvGrpSpPr>
          <p:nvPr/>
        </p:nvGrpSpPr>
        <p:grpSpPr bwMode="auto">
          <a:xfrm>
            <a:off x="881063" y="2257425"/>
            <a:ext cx="7488237" cy="1662113"/>
            <a:chOff x="567" y="1616"/>
            <a:chExt cx="4717" cy="1281"/>
          </a:xfrm>
        </p:grpSpPr>
        <p:sp>
          <p:nvSpPr>
            <p:cNvPr id="45063" name="Text Box 6">
              <a:extLst>
                <a:ext uri="{FF2B5EF4-FFF2-40B4-BE49-F238E27FC236}">
                  <a16:creationId xmlns:a16="http://schemas.microsoft.com/office/drawing/2014/main" id="{E2F8AE5E-FD2B-4AA3-A645-F5904CCE3732}"/>
                </a:ext>
              </a:extLst>
            </p:cNvPr>
            <p:cNvSpPr txBox="1">
              <a:spLocks noChangeArrowheads="1"/>
            </p:cNvSpPr>
            <p:nvPr/>
          </p:nvSpPr>
          <p:spPr bwMode="auto">
            <a:xfrm>
              <a:off x="2605" y="1616"/>
              <a:ext cx="817" cy="32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2000"/>
                <a:t>main</a:t>
              </a:r>
            </a:p>
          </p:txBody>
        </p:sp>
        <p:sp>
          <p:nvSpPr>
            <p:cNvPr id="45064" name="Text Box 7">
              <a:extLst>
                <a:ext uri="{FF2B5EF4-FFF2-40B4-BE49-F238E27FC236}">
                  <a16:creationId xmlns:a16="http://schemas.microsoft.com/office/drawing/2014/main" id="{6F126EFC-56CA-4E32-A365-42BD30559924}"/>
                </a:ext>
              </a:extLst>
            </p:cNvPr>
            <p:cNvSpPr txBox="1">
              <a:spLocks noChangeArrowheads="1"/>
            </p:cNvSpPr>
            <p:nvPr/>
          </p:nvSpPr>
          <p:spPr bwMode="auto">
            <a:xfrm>
              <a:off x="568" y="2115"/>
              <a:ext cx="817" cy="32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2000"/>
                <a:t>readlines</a:t>
              </a:r>
              <a:endParaRPr lang="en-US" altLang="zh-CN"/>
            </a:p>
          </p:txBody>
        </p:sp>
        <p:sp>
          <p:nvSpPr>
            <p:cNvPr id="45065" name="Text Box 8">
              <a:extLst>
                <a:ext uri="{FF2B5EF4-FFF2-40B4-BE49-F238E27FC236}">
                  <a16:creationId xmlns:a16="http://schemas.microsoft.com/office/drawing/2014/main" id="{6DBDFF3C-BD66-4F48-8C6B-B0D9DF6CE632}"/>
                </a:ext>
              </a:extLst>
            </p:cNvPr>
            <p:cNvSpPr txBox="1">
              <a:spLocks noChangeArrowheads="1"/>
            </p:cNvSpPr>
            <p:nvPr/>
          </p:nvSpPr>
          <p:spPr bwMode="auto">
            <a:xfrm>
              <a:off x="4467" y="2115"/>
              <a:ext cx="817" cy="32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2000"/>
                <a:t>writelines</a:t>
              </a:r>
            </a:p>
          </p:txBody>
        </p:sp>
        <p:sp>
          <p:nvSpPr>
            <p:cNvPr id="45066" name="Text Box 9">
              <a:extLst>
                <a:ext uri="{FF2B5EF4-FFF2-40B4-BE49-F238E27FC236}">
                  <a16:creationId xmlns:a16="http://schemas.microsoft.com/office/drawing/2014/main" id="{EBDC897C-5A57-4849-9432-980AA97F0C6B}"/>
                </a:ext>
              </a:extLst>
            </p:cNvPr>
            <p:cNvSpPr txBox="1">
              <a:spLocks noChangeArrowheads="1"/>
            </p:cNvSpPr>
            <p:nvPr/>
          </p:nvSpPr>
          <p:spPr bwMode="auto">
            <a:xfrm>
              <a:off x="2608" y="2115"/>
              <a:ext cx="817" cy="32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2000"/>
                <a:t>sort</a:t>
              </a:r>
            </a:p>
          </p:txBody>
        </p:sp>
        <p:sp>
          <p:nvSpPr>
            <p:cNvPr id="45067" name="Text Box 11">
              <a:extLst>
                <a:ext uri="{FF2B5EF4-FFF2-40B4-BE49-F238E27FC236}">
                  <a16:creationId xmlns:a16="http://schemas.microsoft.com/office/drawing/2014/main" id="{56944E86-F634-4AF5-9EFD-5548F4491624}"/>
                </a:ext>
              </a:extLst>
            </p:cNvPr>
            <p:cNvSpPr txBox="1">
              <a:spLocks noChangeArrowheads="1"/>
            </p:cNvSpPr>
            <p:nvPr/>
          </p:nvSpPr>
          <p:spPr bwMode="auto">
            <a:xfrm>
              <a:off x="2608" y="2569"/>
              <a:ext cx="817" cy="32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2000"/>
                <a:t>numcmp</a:t>
              </a:r>
            </a:p>
          </p:txBody>
        </p:sp>
        <p:sp>
          <p:nvSpPr>
            <p:cNvPr id="45068" name="Text Box 12">
              <a:extLst>
                <a:ext uri="{FF2B5EF4-FFF2-40B4-BE49-F238E27FC236}">
                  <a16:creationId xmlns:a16="http://schemas.microsoft.com/office/drawing/2014/main" id="{BEC98C3D-7868-4172-9F29-0334370667EF}"/>
                </a:ext>
              </a:extLst>
            </p:cNvPr>
            <p:cNvSpPr txBox="1">
              <a:spLocks noChangeArrowheads="1"/>
            </p:cNvSpPr>
            <p:nvPr/>
          </p:nvSpPr>
          <p:spPr bwMode="auto">
            <a:xfrm>
              <a:off x="3515" y="2569"/>
              <a:ext cx="817" cy="32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2000">
                  <a:solidFill>
                    <a:schemeClr val="tx2"/>
                  </a:solidFill>
                </a:rPr>
                <a:t>strcmp </a:t>
              </a:r>
            </a:p>
          </p:txBody>
        </p:sp>
        <p:sp>
          <p:nvSpPr>
            <p:cNvPr id="45069" name="Text Box 13">
              <a:extLst>
                <a:ext uri="{FF2B5EF4-FFF2-40B4-BE49-F238E27FC236}">
                  <a16:creationId xmlns:a16="http://schemas.microsoft.com/office/drawing/2014/main" id="{31F4BDD2-8759-42B2-95E2-65147450FEA1}"/>
                </a:ext>
              </a:extLst>
            </p:cNvPr>
            <p:cNvSpPr txBox="1">
              <a:spLocks noChangeArrowheads="1"/>
            </p:cNvSpPr>
            <p:nvPr/>
          </p:nvSpPr>
          <p:spPr bwMode="auto">
            <a:xfrm>
              <a:off x="567" y="2569"/>
              <a:ext cx="817" cy="32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2000"/>
                <a:t>getline </a:t>
              </a:r>
            </a:p>
          </p:txBody>
        </p:sp>
        <p:sp>
          <p:nvSpPr>
            <p:cNvPr id="45070" name="Line 16">
              <a:extLst>
                <a:ext uri="{FF2B5EF4-FFF2-40B4-BE49-F238E27FC236}">
                  <a16:creationId xmlns:a16="http://schemas.microsoft.com/office/drawing/2014/main" id="{71B16F3B-855F-4DE8-8486-91C74C639873}"/>
                </a:ext>
              </a:extLst>
            </p:cNvPr>
            <p:cNvSpPr>
              <a:spLocks noChangeShapeType="1"/>
            </p:cNvSpPr>
            <p:nvPr/>
          </p:nvSpPr>
          <p:spPr bwMode="auto">
            <a:xfrm>
              <a:off x="3014" y="1889"/>
              <a:ext cx="2" cy="225"/>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5071" name="Line 17">
              <a:extLst>
                <a:ext uri="{FF2B5EF4-FFF2-40B4-BE49-F238E27FC236}">
                  <a16:creationId xmlns:a16="http://schemas.microsoft.com/office/drawing/2014/main" id="{07822E79-AA24-4B6A-9096-0992AA70D884}"/>
                </a:ext>
              </a:extLst>
            </p:cNvPr>
            <p:cNvSpPr>
              <a:spLocks noChangeShapeType="1"/>
            </p:cNvSpPr>
            <p:nvPr/>
          </p:nvSpPr>
          <p:spPr bwMode="auto">
            <a:xfrm>
              <a:off x="973" y="2388"/>
              <a:ext cx="2" cy="18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5072" name="Text Box 21">
              <a:extLst>
                <a:ext uri="{FF2B5EF4-FFF2-40B4-BE49-F238E27FC236}">
                  <a16:creationId xmlns:a16="http://schemas.microsoft.com/office/drawing/2014/main" id="{3D1A4B2F-8F94-43B9-93E7-C7F3F3C9ED38}"/>
                </a:ext>
              </a:extLst>
            </p:cNvPr>
            <p:cNvSpPr txBox="1">
              <a:spLocks noChangeArrowheads="1"/>
            </p:cNvSpPr>
            <p:nvPr/>
          </p:nvSpPr>
          <p:spPr bwMode="auto">
            <a:xfrm>
              <a:off x="1709" y="2565"/>
              <a:ext cx="817" cy="32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2000"/>
                <a:t>swap </a:t>
              </a:r>
            </a:p>
          </p:txBody>
        </p:sp>
        <p:sp>
          <p:nvSpPr>
            <p:cNvPr id="45073" name="Line 22">
              <a:extLst>
                <a:ext uri="{FF2B5EF4-FFF2-40B4-BE49-F238E27FC236}">
                  <a16:creationId xmlns:a16="http://schemas.microsoft.com/office/drawing/2014/main" id="{F4CD0919-2024-40A8-A515-94C292E65312}"/>
                </a:ext>
              </a:extLst>
            </p:cNvPr>
            <p:cNvSpPr>
              <a:spLocks noChangeShapeType="1"/>
            </p:cNvSpPr>
            <p:nvPr/>
          </p:nvSpPr>
          <p:spPr bwMode="auto">
            <a:xfrm flipH="1">
              <a:off x="972" y="1888"/>
              <a:ext cx="1636" cy="21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5074" name="Line 23">
              <a:extLst>
                <a:ext uri="{FF2B5EF4-FFF2-40B4-BE49-F238E27FC236}">
                  <a16:creationId xmlns:a16="http://schemas.microsoft.com/office/drawing/2014/main" id="{0053FDA8-A7DD-4966-AE83-88EE9987E79F}"/>
                </a:ext>
              </a:extLst>
            </p:cNvPr>
            <p:cNvSpPr>
              <a:spLocks noChangeShapeType="1"/>
            </p:cNvSpPr>
            <p:nvPr/>
          </p:nvSpPr>
          <p:spPr bwMode="auto">
            <a:xfrm>
              <a:off x="3424" y="1888"/>
              <a:ext cx="1442" cy="22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5075" name="Line 24">
              <a:extLst>
                <a:ext uri="{FF2B5EF4-FFF2-40B4-BE49-F238E27FC236}">
                  <a16:creationId xmlns:a16="http://schemas.microsoft.com/office/drawing/2014/main" id="{EF853A5A-9A71-4ED9-8AA3-1B1D51921FE6}"/>
                </a:ext>
              </a:extLst>
            </p:cNvPr>
            <p:cNvSpPr>
              <a:spLocks noChangeShapeType="1"/>
            </p:cNvSpPr>
            <p:nvPr/>
          </p:nvSpPr>
          <p:spPr bwMode="auto">
            <a:xfrm flipH="1">
              <a:off x="2100" y="2387"/>
              <a:ext cx="508" cy="163"/>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5076" name="Line 25">
              <a:extLst>
                <a:ext uri="{FF2B5EF4-FFF2-40B4-BE49-F238E27FC236}">
                  <a16:creationId xmlns:a16="http://schemas.microsoft.com/office/drawing/2014/main" id="{3B642EC4-4120-43BE-ABBD-E5D0244087D5}"/>
                </a:ext>
              </a:extLst>
            </p:cNvPr>
            <p:cNvSpPr>
              <a:spLocks noChangeShapeType="1"/>
            </p:cNvSpPr>
            <p:nvPr/>
          </p:nvSpPr>
          <p:spPr bwMode="auto">
            <a:xfrm>
              <a:off x="3424" y="2387"/>
              <a:ext cx="482" cy="181"/>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5077" name="Line 26">
              <a:extLst>
                <a:ext uri="{FF2B5EF4-FFF2-40B4-BE49-F238E27FC236}">
                  <a16:creationId xmlns:a16="http://schemas.microsoft.com/office/drawing/2014/main" id="{FAC01CD5-638A-4581-92C8-EAE6F264EC33}"/>
                </a:ext>
              </a:extLst>
            </p:cNvPr>
            <p:cNvSpPr>
              <a:spLocks noChangeShapeType="1"/>
            </p:cNvSpPr>
            <p:nvPr/>
          </p:nvSpPr>
          <p:spPr bwMode="auto">
            <a:xfrm>
              <a:off x="3016" y="2387"/>
              <a:ext cx="0" cy="181"/>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45062" name="Rectangle 28">
            <a:extLst>
              <a:ext uri="{FF2B5EF4-FFF2-40B4-BE49-F238E27FC236}">
                <a16:creationId xmlns:a16="http://schemas.microsoft.com/office/drawing/2014/main" id="{C80C8EB6-C704-4C2B-8F91-C62C598396CC}"/>
              </a:ext>
            </a:extLst>
          </p:cNvPr>
          <p:cNvSpPr>
            <a:spLocks noChangeArrowheads="1"/>
          </p:cNvSpPr>
          <p:nvPr/>
        </p:nvSpPr>
        <p:spPr bwMode="auto">
          <a:xfrm>
            <a:off x="1979613" y="4133850"/>
            <a:ext cx="5670550" cy="2032000"/>
          </a:xfrm>
          <a:prstGeom prst="rect">
            <a:avLst/>
          </a:prstGeom>
          <a:solidFill>
            <a:schemeClr val="bg1"/>
          </a:solidFill>
          <a:ln w="9525" cap="rnd">
            <a:solidFill>
              <a:srgbClr val="C0C0C0"/>
            </a:solidFill>
            <a:prstDash val="sysDot"/>
            <a:miter lim="800000"/>
            <a:headEnd/>
            <a:tailEnd/>
          </a:ln>
        </p:spPr>
        <p:txBody>
          <a:bodyPr wrap="none" anchor="ct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800"/>
              <a:t>void sort(void *v[],int n,</a:t>
            </a:r>
            <a:r>
              <a:rPr lang="en-US" altLang="zh-CN" sz="1800">
                <a:solidFill>
                  <a:srgbClr val="FF00FF"/>
                </a:solidFill>
              </a:rPr>
              <a:t>int (*comp)(void *,void *)</a:t>
            </a:r>
            <a:r>
              <a:rPr lang="en-US" altLang="zh-CN" sz="1800"/>
              <a:t>){</a:t>
            </a:r>
          </a:p>
          <a:p>
            <a:pPr eaLnBrk="1" hangingPunct="1"/>
            <a:r>
              <a:rPr lang="en-US" altLang="zh-CN" sz="1800"/>
              <a:t>   int i,j;</a:t>
            </a:r>
          </a:p>
          <a:p>
            <a:pPr eaLnBrk="1" hangingPunct="1"/>
            <a:r>
              <a:rPr lang="en-US" altLang="zh-CN" sz="1800"/>
              <a:t>   void swap(void *v[],int,int);</a:t>
            </a:r>
          </a:p>
          <a:p>
            <a:pPr eaLnBrk="1" hangingPunct="1"/>
            <a:r>
              <a:rPr lang="en-US" altLang="zh-CN" sz="1800"/>
              <a:t>   for(i = 0;i&lt;n-1;i++)</a:t>
            </a:r>
          </a:p>
          <a:p>
            <a:pPr eaLnBrk="1" hangingPunct="1"/>
            <a:r>
              <a:rPr lang="en-US" altLang="zh-CN" sz="1800"/>
              <a:t>      for(j=0;j&lt;n-i-1;j++)</a:t>
            </a:r>
          </a:p>
          <a:p>
            <a:pPr eaLnBrk="1" hangingPunct="1"/>
            <a:r>
              <a:rPr lang="en-US" altLang="zh-CN" sz="1800"/>
              <a:t>	if((*comp)(v[j],v[j+1])&gt;0)  swap(v,j,j+1);</a:t>
            </a:r>
          </a:p>
          <a:p>
            <a:pPr eaLnBrk="1" hangingPunct="1"/>
            <a:r>
              <a:rPr lang="en-US" altLang="zh-CN" sz="1800"/>
              <a:t>}</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1">
            <a:extLst>
              <a:ext uri="{FF2B5EF4-FFF2-40B4-BE49-F238E27FC236}">
                <a16:creationId xmlns:a16="http://schemas.microsoft.com/office/drawing/2014/main" id="{644EFB01-142C-483C-AD71-4CFA3CB0CD2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53E0E24B-6053-4FDB-95F2-BCBBFFB2BD5E}" type="slidenum">
              <a:rPr kumimoji="0" lang="en-US" altLang="zh-CN" sz="1800">
                <a:solidFill>
                  <a:srgbClr val="009900"/>
                </a:solidFill>
              </a:rPr>
              <a:pPr eaLnBrk="1" hangingPunct="1"/>
              <a:t>43</a:t>
            </a:fld>
            <a:endParaRPr kumimoji="0" lang="en-US" altLang="zh-CN" sz="1800">
              <a:solidFill>
                <a:srgbClr val="009900"/>
              </a:solidFill>
            </a:endParaRPr>
          </a:p>
        </p:txBody>
      </p:sp>
      <p:sp>
        <p:nvSpPr>
          <p:cNvPr id="46083" name="Rectangle 4">
            <a:extLst>
              <a:ext uri="{FF2B5EF4-FFF2-40B4-BE49-F238E27FC236}">
                <a16:creationId xmlns:a16="http://schemas.microsoft.com/office/drawing/2014/main" id="{D851AC2B-3BCC-4DD4-B1C9-D4A47BEC85F8}"/>
              </a:ext>
            </a:extLst>
          </p:cNvPr>
          <p:cNvSpPr>
            <a:spLocks noChangeArrowheads="1"/>
          </p:cNvSpPr>
          <p:nvPr/>
        </p:nvSpPr>
        <p:spPr bwMode="auto">
          <a:xfrm>
            <a:off x="723900" y="620713"/>
            <a:ext cx="68722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800" b="1">
                <a:solidFill>
                  <a:srgbClr val="0000FF"/>
                </a:solidFill>
                <a:latin typeface="Times New Roman" panose="02020603050405020304" pitchFamily="18" charset="0"/>
                <a:ea typeface="黑体" panose="02010609060101010101" pitchFamily="49" charset="-122"/>
              </a:rPr>
              <a:t>8.9</a:t>
            </a:r>
            <a:r>
              <a:rPr lang="zh-CN" altLang="en-US" sz="2800" b="1">
                <a:solidFill>
                  <a:srgbClr val="0000FF"/>
                </a:solidFill>
                <a:latin typeface="Times New Roman" panose="02020603050405020304" pitchFamily="18" charset="0"/>
                <a:ea typeface="黑体" panose="02010609060101010101" pitchFamily="49" charset="-122"/>
              </a:rPr>
              <a:t>　指向数组的指针（教材第</a:t>
            </a:r>
            <a:r>
              <a:rPr lang="en-US" altLang="zh-CN" sz="2800" b="1">
                <a:solidFill>
                  <a:srgbClr val="0000FF"/>
                </a:solidFill>
                <a:latin typeface="Times New Roman" panose="02020603050405020304" pitchFamily="18" charset="0"/>
                <a:ea typeface="黑体" panose="02010609060101010101" pitchFamily="49" charset="-122"/>
              </a:rPr>
              <a:t>11</a:t>
            </a:r>
            <a:r>
              <a:rPr lang="zh-CN" altLang="en-US" sz="2800" b="1">
                <a:solidFill>
                  <a:srgbClr val="0000FF"/>
                </a:solidFill>
                <a:latin typeface="Times New Roman" panose="02020603050405020304" pitchFamily="18" charset="0"/>
                <a:ea typeface="黑体" panose="02010609060101010101" pitchFamily="49" charset="-122"/>
              </a:rPr>
              <a:t>章内容）</a:t>
            </a:r>
            <a:r>
              <a:rPr lang="zh-CN" altLang="en-US" sz="4400">
                <a:solidFill>
                  <a:schemeClr val="tx2"/>
                </a:solidFill>
              </a:rPr>
              <a:t> </a:t>
            </a:r>
          </a:p>
        </p:txBody>
      </p:sp>
      <p:sp>
        <p:nvSpPr>
          <p:cNvPr id="46084" name="Text Box 5">
            <a:extLst>
              <a:ext uri="{FF2B5EF4-FFF2-40B4-BE49-F238E27FC236}">
                <a16:creationId xmlns:a16="http://schemas.microsoft.com/office/drawing/2014/main" id="{93B44F4A-27DF-4111-884F-67B8BA47AF9A}"/>
              </a:ext>
            </a:extLst>
          </p:cNvPr>
          <p:cNvSpPr txBox="1">
            <a:spLocks noChangeArrowheads="1"/>
          </p:cNvSpPr>
          <p:nvPr/>
        </p:nvSpPr>
        <p:spPr bwMode="auto">
          <a:xfrm>
            <a:off x="762000" y="1125538"/>
            <a:ext cx="5033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b="1">
                <a:solidFill>
                  <a:srgbClr val="CC0099"/>
                </a:solidFill>
                <a:latin typeface="Times New Roman" panose="02020603050405020304" pitchFamily="18" charset="0"/>
                <a:ea typeface="黑体" panose="02010609060101010101" pitchFamily="49" charset="-122"/>
              </a:rPr>
              <a:t>8.9.1</a:t>
            </a:r>
            <a:r>
              <a:rPr lang="en-US" altLang="en-US" b="1">
                <a:solidFill>
                  <a:srgbClr val="CC0099"/>
                </a:solidFill>
                <a:latin typeface="Times New Roman" panose="02020603050405020304" pitchFamily="18" charset="0"/>
                <a:ea typeface="黑体" panose="02010609060101010101" pitchFamily="49" charset="-122"/>
              </a:rPr>
              <a:t> </a:t>
            </a:r>
            <a:r>
              <a:rPr lang="zh-CN" altLang="en-US" b="1">
                <a:solidFill>
                  <a:srgbClr val="CC0099"/>
                </a:solidFill>
                <a:latin typeface="Times New Roman" panose="02020603050405020304" pitchFamily="18" charset="0"/>
                <a:ea typeface="黑体" panose="02010609060101010101" pitchFamily="49" charset="-122"/>
              </a:rPr>
              <a:t>　指向数组指针的声明与定义 </a:t>
            </a:r>
          </a:p>
        </p:txBody>
      </p:sp>
      <p:sp>
        <p:nvSpPr>
          <p:cNvPr id="167942" name="Rectangle 6">
            <a:extLst>
              <a:ext uri="{FF2B5EF4-FFF2-40B4-BE49-F238E27FC236}">
                <a16:creationId xmlns:a16="http://schemas.microsoft.com/office/drawing/2014/main" id="{C609E8EE-0A82-40B5-9B2B-A6271EED09D0}"/>
              </a:ext>
            </a:extLst>
          </p:cNvPr>
          <p:cNvSpPr>
            <a:spLocks noChangeArrowheads="1"/>
          </p:cNvSpPr>
          <p:nvPr/>
        </p:nvSpPr>
        <p:spPr bwMode="auto">
          <a:xfrm>
            <a:off x="684213" y="1484313"/>
            <a:ext cx="7958137" cy="457200"/>
          </a:xfrm>
          <a:prstGeom prst="rect">
            <a:avLst/>
          </a:prstGeom>
          <a:noFill/>
          <a:ln w="9525">
            <a:noFill/>
            <a:miter lim="800000"/>
            <a:headEnd/>
            <a:tailEnd/>
          </a:ln>
          <a:effectLst/>
        </p:spPr>
        <p:txBody>
          <a:bodyPr anchor="ctr">
            <a:spAutoFit/>
          </a:bodyPr>
          <a:lstStyle/>
          <a:p>
            <a:pPr>
              <a:lnSpc>
                <a:spcPct val="120000"/>
              </a:lnSpc>
              <a:defRPr/>
            </a:pPr>
            <a:r>
              <a:rPr lang="en-US" altLang="zh-CN" sz="2000" b="1">
                <a:effectLst>
                  <a:outerShdw blurRad="38100" dist="38100" dir="2700000" algn="tl">
                    <a:srgbClr val="C0C0C0"/>
                  </a:outerShdw>
                </a:effectLst>
                <a:latin typeface="宋体" pitchFamily="2" charset="-122"/>
              </a:rPr>
              <a:t>    </a:t>
            </a:r>
            <a:r>
              <a:rPr lang="zh-CN" altLang="en-US" sz="2000" b="1">
                <a:effectLst>
                  <a:outerShdw blurRad="38100" dist="38100" dir="2700000" algn="tl">
                    <a:srgbClr val="C0C0C0"/>
                  </a:outerShdw>
                </a:effectLst>
                <a:latin typeface="宋体" pitchFamily="2" charset="-122"/>
              </a:rPr>
              <a:t>一个</a:t>
            </a:r>
            <a:r>
              <a:rPr lang="zh-CN" altLang="en-US" sz="2000" b="1">
                <a:effectLst>
                  <a:outerShdw blurRad="38100" dist="38100" dir="2700000" algn="tl">
                    <a:srgbClr val="C0C0C0"/>
                  </a:outerShdw>
                </a:effectLst>
              </a:rPr>
              <a:t>指针类型为数组的指针，称为</a:t>
            </a:r>
            <a:r>
              <a:rPr lang="zh-CN" altLang="en-US" sz="2000" b="1">
                <a:solidFill>
                  <a:srgbClr val="FF9900"/>
                </a:solidFill>
                <a:effectLst>
                  <a:outerShdw blurRad="38100" dist="38100" dir="2700000" algn="tl">
                    <a:srgbClr val="C0C0C0"/>
                  </a:outerShdw>
                </a:effectLst>
              </a:rPr>
              <a:t>数组指针</a:t>
            </a:r>
            <a:r>
              <a:rPr lang="zh-CN" altLang="en-US" sz="2000" b="1">
                <a:effectLst>
                  <a:outerShdw blurRad="38100" dist="38100" dir="2700000" algn="tl">
                    <a:srgbClr val="C0C0C0"/>
                  </a:outerShdw>
                </a:effectLst>
              </a:rPr>
              <a:t>。</a:t>
            </a:r>
          </a:p>
        </p:txBody>
      </p:sp>
      <p:sp>
        <p:nvSpPr>
          <p:cNvPr id="46086" name="Text Box 7">
            <a:extLst>
              <a:ext uri="{FF2B5EF4-FFF2-40B4-BE49-F238E27FC236}">
                <a16:creationId xmlns:a16="http://schemas.microsoft.com/office/drawing/2014/main" id="{252ACC90-28E2-4158-AE7A-691558F935E0}"/>
              </a:ext>
            </a:extLst>
          </p:cNvPr>
          <p:cNvSpPr txBox="1">
            <a:spLocks noChangeArrowheads="1"/>
          </p:cNvSpPr>
          <p:nvPr/>
        </p:nvSpPr>
        <p:spPr bwMode="auto">
          <a:xfrm flipH="1">
            <a:off x="8480425" y="5999163"/>
            <a:ext cx="5111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1000" u="sng">
                <a:hlinkClick r:id="rId2" action="ppaction://hlinksldjump"/>
              </a:rPr>
              <a:t>目录</a:t>
            </a:r>
            <a:endParaRPr lang="zh-CN" altLang="en-US" sz="1000" u="sng"/>
          </a:p>
        </p:txBody>
      </p:sp>
      <p:grpSp>
        <p:nvGrpSpPr>
          <p:cNvPr id="2" name="Group 8">
            <a:extLst>
              <a:ext uri="{FF2B5EF4-FFF2-40B4-BE49-F238E27FC236}">
                <a16:creationId xmlns:a16="http://schemas.microsoft.com/office/drawing/2014/main" id="{B729E851-D5FE-4515-97F4-0500635EF359}"/>
              </a:ext>
            </a:extLst>
          </p:cNvPr>
          <p:cNvGrpSpPr>
            <a:grpSpLocks/>
          </p:cNvGrpSpPr>
          <p:nvPr/>
        </p:nvGrpSpPr>
        <p:grpSpPr bwMode="auto">
          <a:xfrm>
            <a:off x="684213" y="1916113"/>
            <a:ext cx="7945437" cy="1157287"/>
            <a:chOff x="431" y="1298"/>
            <a:chExt cx="5005" cy="729"/>
          </a:xfrm>
        </p:grpSpPr>
        <p:sp>
          <p:nvSpPr>
            <p:cNvPr id="46165" name="Rectangle 9">
              <a:extLst>
                <a:ext uri="{FF2B5EF4-FFF2-40B4-BE49-F238E27FC236}">
                  <a16:creationId xmlns:a16="http://schemas.microsoft.com/office/drawing/2014/main" id="{00556912-E206-446A-A178-672912E47C8A}"/>
                </a:ext>
              </a:extLst>
            </p:cNvPr>
            <p:cNvSpPr>
              <a:spLocks noChangeArrowheads="1"/>
            </p:cNvSpPr>
            <p:nvPr/>
          </p:nvSpPr>
          <p:spPr bwMode="auto">
            <a:xfrm>
              <a:off x="1383" y="1550"/>
              <a:ext cx="3215" cy="226"/>
            </a:xfrm>
            <a:prstGeom prst="rect">
              <a:avLst/>
            </a:prstGeom>
            <a:solidFill>
              <a:schemeClr val="accent1">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67946" name="Rectangle 10">
              <a:extLst>
                <a:ext uri="{FF2B5EF4-FFF2-40B4-BE49-F238E27FC236}">
                  <a16:creationId xmlns:a16="http://schemas.microsoft.com/office/drawing/2014/main" id="{02679A3A-080B-4527-833D-4BE6B07893C9}"/>
                </a:ext>
              </a:extLst>
            </p:cNvPr>
            <p:cNvSpPr>
              <a:spLocks noChangeArrowheads="1"/>
            </p:cNvSpPr>
            <p:nvPr/>
          </p:nvSpPr>
          <p:spPr bwMode="auto">
            <a:xfrm>
              <a:off x="431" y="1298"/>
              <a:ext cx="5005" cy="729"/>
            </a:xfrm>
            <a:prstGeom prst="rect">
              <a:avLst/>
            </a:prstGeom>
            <a:noFill/>
            <a:ln w="9525">
              <a:noFill/>
              <a:miter lim="800000"/>
              <a:headEnd/>
              <a:tailEnd/>
            </a:ln>
            <a:effectLst/>
          </p:spPr>
          <p:txBody>
            <a:bodyPr anchor="ctr">
              <a:spAutoFit/>
            </a:bodyPr>
            <a:lstStyle/>
            <a:p>
              <a:pPr>
                <a:lnSpc>
                  <a:spcPct val="110000"/>
                </a:lnSpc>
                <a:spcBef>
                  <a:spcPct val="10000"/>
                </a:spcBef>
                <a:defRPr/>
              </a:pPr>
              <a:r>
                <a:rPr lang="en-US" altLang="zh-CN" sz="2000" b="1">
                  <a:effectLst>
                    <a:outerShdw blurRad="38100" dist="38100" dir="2700000" algn="tl">
                      <a:srgbClr val="C0C0C0"/>
                    </a:outerShdw>
                  </a:effectLst>
                </a:rPr>
                <a:t>       </a:t>
              </a:r>
              <a:r>
                <a:rPr lang="zh-CN" altLang="en-US" sz="2000" b="1">
                  <a:effectLst>
                    <a:outerShdw blurRad="38100" dist="38100" dir="2700000" algn="tl">
                      <a:srgbClr val="C0C0C0"/>
                    </a:outerShdw>
                  </a:effectLst>
                </a:rPr>
                <a:t>声明指针函数的一般形式是：</a:t>
              </a:r>
            </a:p>
            <a:p>
              <a:pPr algn="ctr">
                <a:lnSpc>
                  <a:spcPct val="110000"/>
                </a:lnSpc>
                <a:spcBef>
                  <a:spcPct val="10000"/>
                </a:spcBef>
                <a:defRPr/>
              </a:pPr>
              <a:r>
                <a:rPr lang="zh-CN" altLang="zh-CN" sz="2000" b="1">
                  <a:solidFill>
                    <a:srgbClr val="FF00FF"/>
                  </a:solidFill>
                  <a:effectLst>
                    <a:outerShdw blurRad="38100" dist="38100" dir="2700000" algn="tl">
                      <a:srgbClr val="C0C0C0"/>
                    </a:outerShdw>
                  </a:effectLst>
                </a:rPr>
                <a:t>类型</a:t>
              </a:r>
              <a:r>
                <a:rPr lang="en-US" altLang="zh-CN" sz="2000" b="1">
                  <a:solidFill>
                    <a:srgbClr val="FF00FF"/>
                  </a:solidFill>
                  <a:effectLst>
                    <a:outerShdw blurRad="38100" dist="38100" dir="2700000" algn="tl">
                      <a:srgbClr val="C0C0C0"/>
                    </a:outerShdw>
                  </a:effectLst>
                  <a:latin typeface="宋体" pitchFamily="2" charset="-122"/>
                </a:rPr>
                <a:t>(</a:t>
              </a:r>
              <a:r>
                <a:rPr lang="en-US" altLang="zh-CN" sz="2000" b="1">
                  <a:solidFill>
                    <a:srgbClr val="FF00FF"/>
                  </a:solidFill>
                  <a:effectLst>
                    <a:outerShdw blurRad="38100" dist="38100" dir="2700000" algn="tl">
                      <a:srgbClr val="C0C0C0"/>
                    </a:outerShdw>
                  </a:effectLst>
                </a:rPr>
                <a:t>* </a:t>
              </a:r>
              <a:r>
                <a:rPr lang="zh-CN" altLang="en-US" sz="2000" b="1">
                  <a:solidFill>
                    <a:schemeClr val="tx2"/>
                  </a:solidFill>
                  <a:effectLst>
                    <a:outerShdw blurRad="38100" dist="38100" dir="2700000" algn="tl">
                      <a:srgbClr val="C0C0C0"/>
                    </a:outerShdw>
                  </a:effectLst>
                </a:rPr>
                <a:t>指针名</a:t>
              </a:r>
              <a:r>
                <a:rPr lang="en-US" altLang="zh-CN" sz="2000" b="1">
                  <a:solidFill>
                    <a:srgbClr val="FF00FF"/>
                  </a:solidFill>
                  <a:effectLst>
                    <a:outerShdw blurRad="38100" dist="38100" dir="2700000" algn="tl">
                      <a:srgbClr val="C0C0C0"/>
                    </a:outerShdw>
                  </a:effectLst>
                  <a:latin typeface="宋体" pitchFamily="2" charset="-122"/>
                </a:rPr>
                <a:t>)[</a:t>
              </a:r>
              <a:r>
                <a:rPr lang="en-US" altLang="zh-CN" sz="2000" b="1">
                  <a:solidFill>
                    <a:srgbClr val="FF00FF"/>
                  </a:solidFill>
                  <a:effectLst>
                    <a:outerShdw blurRad="38100" dist="38100" dir="2700000" algn="tl">
                      <a:srgbClr val="C0C0C0"/>
                    </a:outerShdw>
                  </a:effectLst>
                </a:rPr>
                <a:t>M</a:t>
              </a:r>
              <a:r>
                <a:rPr lang="en-US" altLang="zh-CN" sz="2000" b="1" baseline="-25000">
                  <a:solidFill>
                    <a:srgbClr val="FF00FF"/>
                  </a:solidFill>
                  <a:effectLst>
                    <a:outerShdw blurRad="38100" dist="38100" dir="2700000" algn="tl">
                      <a:srgbClr val="C0C0C0"/>
                    </a:outerShdw>
                  </a:effectLst>
                </a:rPr>
                <a:t>1</a:t>
              </a:r>
              <a:r>
                <a:rPr lang="en-US" altLang="zh-CN" sz="2000" b="1">
                  <a:solidFill>
                    <a:srgbClr val="FF00FF"/>
                  </a:solidFill>
                  <a:effectLst>
                    <a:outerShdw blurRad="38100" dist="38100" dir="2700000" algn="tl">
                      <a:srgbClr val="C0C0C0"/>
                    </a:outerShdw>
                  </a:effectLst>
                  <a:latin typeface="宋体" pitchFamily="2" charset="-122"/>
                </a:rPr>
                <a:t>][</a:t>
              </a:r>
              <a:r>
                <a:rPr lang="en-US" altLang="zh-CN" sz="2000" b="1">
                  <a:solidFill>
                    <a:srgbClr val="FF00FF"/>
                  </a:solidFill>
                  <a:effectLst>
                    <a:outerShdw blurRad="38100" dist="38100" dir="2700000" algn="tl">
                      <a:srgbClr val="C0C0C0"/>
                    </a:outerShdw>
                  </a:effectLst>
                </a:rPr>
                <a:t>M</a:t>
              </a:r>
              <a:r>
                <a:rPr lang="en-US" altLang="zh-CN" sz="2000" b="1" baseline="-25000">
                  <a:solidFill>
                    <a:srgbClr val="FF00FF"/>
                  </a:solidFill>
                  <a:effectLst>
                    <a:outerShdw blurRad="38100" dist="38100" dir="2700000" algn="tl">
                      <a:srgbClr val="C0C0C0"/>
                    </a:outerShdw>
                  </a:effectLst>
                </a:rPr>
                <a:t>2</a:t>
              </a:r>
              <a:r>
                <a:rPr lang="en-US" altLang="zh-CN" sz="2000" b="1">
                  <a:solidFill>
                    <a:srgbClr val="FF00FF"/>
                  </a:solidFill>
                  <a:effectLst>
                    <a:outerShdw blurRad="38100" dist="38100" dir="2700000" algn="tl">
                      <a:srgbClr val="C0C0C0"/>
                    </a:outerShdw>
                  </a:effectLst>
                  <a:latin typeface="宋体" pitchFamily="2" charset="-122"/>
                </a:rPr>
                <a:t>]</a:t>
              </a:r>
              <a:r>
                <a:rPr lang="en-US" altLang="en-US" sz="2000" b="1">
                  <a:solidFill>
                    <a:srgbClr val="FF00FF"/>
                  </a:solidFill>
                  <a:effectLst>
                    <a:outerShdw blurRad="38100" dist="38100" dir="2700000" algn="tl">
                      <a:srgbClr val="C0C0C0"/>
                    </a:outerShdw>
                  </a:effectLst>
                  <a:latin typeface="Times New Roman"/>
                </a:rPr>
                <a:t>…</a:t>
              </a:r>
              <a:r>
                <a:rPr lang="en-US" altLang="zh-CN" sz="2000" b="1">
                  <a:solidFill>
                    <a:srgbClr val="FF00FF"/>
                  </a:solidFill>
                  <a:effectLst>
                    <a:outerShdw blurRad="38100" dist="38100" dir="2700000" algn="tl">
                      <a:srgbClr val="C0C0C0"/>
                    </a:outerShdw>
                  </a:effectLst>
                  <a:latin typeface="宋体" pitchFamily="2" charset="-122"/>
                </a:rPr>
                <a:t>[</a:t>
              </a:r>
              <a:r>
                <a:rPr lang="en-US" altLang="zh-CN" sz="2000" b="1">
                  <a:solidFill>
                    <a:srgbClr val="FF00FF"/>
                  </a:solidFill>
                  <a:effectLst>
                    <a:outerShdw blurRad="38100" dist="38100" dir="2700000" algn="tl">
                      <a:srgbClr val="C0C0C0"/>
                    </a:outerShdw>
                  </a:effectLst>
                </a:rPr>
                <a:t>M</a:t>
              </a:r>
              <a:r>
                <a:rPr lang="en-US" altLang="zh-CN" sz="2000" b="1" baseline="-25000">
                  <a:solidFill>
                    <a:srgbClr val="FF00FF"/>
                  </a:solidFill>
                  <a:effectLst>
                    <a:outerShdw blurRad="38100" dist="38100" dir="2700000" algn="tl">
                      <a:srgbClr val="C0C0C0"/>
                    </a:outerShdw>
                  </a:effectLst>
                </a:rPr>
                <a:t>n</a:t>
              </a:r>
              <a:r>
                <a:rPr lang="en-US" altLang="zh-CN" sz="2000" b="1">
                  <a:solidFill>
                    <a:srgbClr val="FF00FF"/>
                  </a:solidFill>
                  <a:effectLst>
                    <a:outerShdw blurRad="38100" dist="38100" dir="2700000" algn="tl">
                      <a:srgbClr val="C0C0C0"/>
                    </a:outerShdw>
                  </a:effectLst>
                  <a:latin typeface="宋体" pitchFamily="2" charset="-122"/>
                </a:rPr>
                <a:t>]</a:t>
              </a:r>
              <a:r>
                <a:rPr lang="zh-CN" altLang="en-US" sz="2000" b="1">
                  <a:solidFill>
                    <a:srgbClr val="FF00FF"/>
                  </a:solidFill>
                  <a:effectLst>
                    <a:outerShdw blurRad="38100" dist="38100" dir="2700000" algn="tl">
                      <a:srgbClr val="C0C0C0"/>
                    </a:outerShdw>
                  </a:effectLst>
                </a:rPr>
                <a:t>；</a:t>
              </a:r>
            </a:p>
            <a:p>
              <a:pPr>
                <a:lnSpc>
                  <a:spcPct val="110000"/>
                </a:lnSpc>
                <a:spcBef>
                  <a:spcPct val="10000"/>
                </a:spcBef>
                <a:defRPr/>
              </a:pPr>
              <a:r>
                <a:rPr lang="zh-CN" altLang="en-US" sz="2000" b="1">
                  <a:effectLst>
                    <a:outerShdw blurRad="38100" dist="38100" dir="2700000" algn="tl">
                      <a:srgbClr val="C0C0C0"/>
                    </a:outerShdw>
                  </a:effectLst>
                </a:rPr>
                <a:t>其中，</a:t>
              </a:r>
              <a:r>
                <a:rPr lang="zh-CN" altLang="en-US" sz="2000" b="1">
                  <a:solidFill>
                    <a:schemeClr val="tx2"/>
                  </a:solidFill>
                  <a:effectLst>
                    <a:outerShdw blurRad="38100" dist="38100" dir="2700000" algn="tl">
                      <a:srgbClr val="C0C0C0"/>
                    </a:outerShdw>
                  </a:effectLst>
                </a:rPr>
                <a:t>指针名</a:t>
              </a:r>
              <a:r>
                <a:rPr lang="zh-CN" altLang="en-US" sz="2000" b="1">
                  <a:effectLst>
                    <a:outerShdw blurRad="38100" dist="38100" dir="2700000" algn="tl">
                      <a:srgbClr val="C0C0C0"/>
                    </a:outerShdw>
                  </a:effectLst>
                </a:rPr>
                <a:t>指向的数组之类型为</a:t>
              </a:r>
              <a:r>
                <a:rPr lang="zh-CN" altLang="zh-CN" sz="2000" b="1">
                  <a:solidFill>
                    <a:srgbClr val="FF00FF"/>
                  </a:solidFill>
                  <a:effectLst>
                    <a:outerShdw blurRad="38100" dist="38100" dir="2700000" algn="tl">
                      <a:srgbClr val="C0C0C0"/>
                    </a:outerShdw>
                  </a:effectLst>
                </a:rPr>
                <a:t>类型</a:t>
              </a:r>
              <a:r>
                <a:rPr lang="en-US" altLang="zh-CN" sz="2000" b="1">
                  <a:solidFill>
                    <a:srgbClr val="FF00FF"/>
                  </a:solidFill>
                  <a:effectLst>
                    <a:outerShdw blurRad="38100" dist="38100" dir="2700000" algn="tl">
                      <a:srgbClr val="C0C0C0"/>
                    </a:outerShdw>
                  </a:effectLst>
                  <a:latin typeface="宋体" pitchFamily="2" charset="-122"/>
                </a:rPr>
                <a:t>[</a:t>
              </a:r>
              <a:r>
                <a:rPr lang="en-US" altLang="zh-CN" sz="2000" b="1">
                  <a:solidFill>
                    <a:srgbClr val="FF00FF"/>
                  </a:solidFill>
                  <a:effectLst>
                    <a:outerShdw blurRad="38100" dist="38100" dir="2700000" algn="tl">
                      <a:srgbClr val="C0C0C0"/>
                    </a:outerShdw>
                  </a:effectLst>
                </a:rPr>
                <a:t>M</a:t>
              </a:r>
              <a:r>
                <a:rPr lang="en-US" altLang="zh-CN" sz="2000" b="1" baseline="-25000">
                  <a:solidFill>
                    <a:srgbClr val="FF00FF"/>
                  </a:solidFill>
                  <a:effectLst>
                    <a:outerShdw blurRad="38100" dist="38100" dir="2700000" algn="tl">
                      <a:srgbClr val="C0C0C0"/>
                    </a:outerShdw>
                  </a:effectLst>
                </a:rPr>
                <a:t>1</a:t>
              </a:r>
              <a:r>
                <a:rPr lang="en-US" altLang="zh-CN" sz="2000" b="1">
                  <a:solidFill>
                    <a:srgbClr val="FF00FF"/>
                  </a:solidFill>
                  <a:effectLst>
                    <a:outerShdw blurRad="38100" dist="38100" dir="2700000" algn="tl">
                      <a:srgbClr val="C0C0C0"/>
                    </a:outerShdw>
                  </a:effectLst>
                  <a:latin typeface="宋体" pitchFamily="2" charset="-122"/>
                </a:rPr>
                <a:t>][</a:t>
              </a:r>
              <a:r>
                <a:rPr lang="en-US" altLang="zh-CN" sz="2000" b="1">
                  <a:solidFill>
                    <a:srgbClr val="FF00FF"/>
                  </a:solidFill>
                  <a:effectLst>
                    <a:outerShdw blurRad="38100" dist="38100" dir="2700000" algn="tl">
                      <a:srgbClr val="C0C0C0"/>
                    </a:outerShdw>
                  </a:effectLst>
                </a:rPr>
                <a:t>M</a:t>
              </a:r>
              <a:r>
                <a:rPr lang="en-US" altLang="zh-CN" sz="2000" b="1" baseline="-25000">
                  <a:solidFill>
                    <a:srgbClr val="FF00FF"/>
                  </a:solidFill>
                  <a:effectLst>
                    <a:outerShdw blurRad="38100" dist="38100" dir="2700000" algn="tl">
                      <a:srgbClr val="C0C0C0"/>
                    </a:outerShdw>
                  </a:effectLst>
                </a:rPr>
                <a:t>2</a:t>
              </a:r>
              <a:r>
                <a:rPr lang="en-US" altLang="zh-CN" sz="2000" b="1">
                  <a:solidFill>
                    <a:srgbClr val="FF00FF"/>
                  </a:solidFill>
                  <a:effectLst>
                    <a:outerShdw blurRad="38100" dist="38100" dir="2700000" algn="tl">
                      <a:srgbClr val="C0C0C0"/>
                    </a:outerShdw>
                  </a:effectLst>
                  <a:latin typeface="宋体" pitchFamily="2" charset="-122"/>
                </a:rPr>
                <a:t>]</a:t>
              </a:r>
              <a:r>
                <a:rPr lang="en-US" altLang="en-US" sz="2000" b="1">
                  <a:solidFill>
                    <a:srgbClr val="FF00FF"/>
                  </a:solidFill>
                  <a:effectLst>
                    <a:outerShdw blurRad="38100" dist="38100" dir="2700000" algn="tl">
                      <a:srgbClr val="C0C0C0"/>
                    </a:outerShdw>
                  </a:effectLst>
                  <a:latin typeface="Times New Roman"/>
                </a:rPr>
                <a:t>…</a:t>
              </a:r>
              <a:r>
                <a:rPr lang="en-US" altLang="zh-CN" sz="2000" b="1">
                  <a:solidFill>
                    <a:srgbClr val="FF00FF"/>
                  </a:solidFill>
                  <a:effectLst>
                    <a:outerShdw blurRad="38100" dist="38100" dir="2700000" algn="tl">
                      <a:srgbClr val="C0C0C0"/>
                    </a:outerShdw>
                  </a:effectLst>
                  <a:latin typeface="宋体" pitchFamily="2" charset="-122"/>
                </a:rPr>
                <a:t>[</a:t>
              </a:r>
              <a:r>
                <a:rPr lang="en-US" altLang="zh-CN" sz="2000" b="1">
                  <a:solidFill>
                    <a:srgbClr val="FF00FF"/>
                  </a:solidFill>
                  <a:effectLst>
                    <a:outerShdw blurRad="38100" dist="38100" dir="2700000" algn="tl">
                      <a:srgbClr val="C0C0C0"/>
                    </a:outerShdw>
                  </a:effectLst>
                </a:rPr>
                <a:t>M</a:t>
              </a:r>
              <a:r>
                <a:rPr lang="en-US" altLang="zh-CN" sz="2000" b="1" baseline="-25000">
                  <a:solidFill>
                    <a:srgbClr val="FF00FF"/>
                  </a:solidFill>
                  <a:effectLst>
                    <a:outerShdw blurRad="38100" dist="38100" dir="2700000" algn="tl">
                      <a:srgbClr val="C0C0C0"/>
                    </a:outerShdw>
                  </a:effectLst>
                </a:rPr>
                <a:t>n</a:t>
              </a:r>
              <a:r>
                <a:rPr lang="en-US" altLang="zh-CN" sz="2000" b="1">
                  <a:solidFill>
                    <a:srgbClr val="FF00FF"/>
                  </a:solidFill>
                  <a:effectLst>
                    <a:outerShdw blurRad="38100" dist="38100" dir="2700000" algn="tl">
                      <a:srgbClr val="C0C0C0"/>
                    </a:outerShdw>
                  </a:effectLst>
                  <a:latin typeface="宋体" pitchFamily="2" charset="-122"/>
                </a:rPr>
                <a:t>]</a:t>
              </a:r>
              <a:r>
                <a:rPr lang="zh-CN" altLang="en-US" sz="2000" b="1">
                  <a:effectLst>
                    <a:outerShdw blurRad="38100" dist="38100" dir="2700000" algn="tl">
                      <a:srgbClr val="C0C0C0"/>
                    </a:outerShdw>
                  </a:effectLst>
                </a:rPr>
                <a:t>。</a:t>
              </a:r>
            </a:p>
          </p:txBody>
        </p:sp>
      </p:grpSp>
      <p:sp>
        <p:nvSpPr>
          <p:cNvPr id="167947" name="Rectangle 11">
            <a:extLst>
              <a:ext uri="{FF2B5EF4-FFF2-40B4-BE49-F238E27FC236}">
                <a16:creationId xmlns:a16="http://schemas.microsoft.com/office/drawing/2014/main" id="{6EAFA79F-66A4-43B6-8AE7-F586F3A66724}"/>
              </a:ext>
            </a:extLst>
          </p:cNvPr>
          <p:cNvSpPr>
            <a:spLocks noChangeArrowheads="1"/>
          </p:cNvSpPr>
          <p:nvPr/>
        </p:nvSpPr>
        <p:spPr bwMode="auto">
          <a:xfrm>
            <a:off x="684213" y="3284538"/>
            <a:ext cx="7958137" cy="457200"/>
          </a:xfrm>
          <a:prstGeom prst="rect">
            <a:avLst/>
          </a:prstGeom>
          <a:solidFill>
            <a:schemeClr val="accent1">
              <a:alpha val="10001"/>
            </a:schemeClr>
          </a:solidFill>
          <a:ln w="9525">
            <a:noFill/>
            <a:miter lim="800000"/>
            <a:headEnd/>
            <a:tailEnd/>
          </a:ln>
          <a:effectLst/>
        </p:spPr>
        <p:txBody>
          <a:bodyPr anchor="ctr">
            <a:spAutoFit/>
          </a:bodyPr>
          <a:lstStyle/>
          <a:p>
            <a:pPr algn="ctr">
              <a:defRPr/>
            </a:pPr>
            <a:r>
              <a:rPr lang="en-US" altLang="zh-CN" sz="2000" b="1"/>
              <a:t> </a:t>
            </a:r>
            <a:r>
              <a:rPr lang="en-US" altLang="zh-CN" sz="2000" b="1">
                <a:solidFill>
                  <a:srgbClr val="FF00FF"/>
                </a:solidFill>
                <a:effectLst>
                  <a:outerShdw blurRad="38100" dist="38100" dir="2700000" algn="tl">
                    <a:srgbClr val="000000"/>
                  </a:outerShdw>
                </a:effectLst>
              </a:rPr>
              <a:t>int </a:t>
            </a:r>
            <a:r>
              <a:rPr lang="en-US" altLang="zh-CN" sz="2000" b="1">
                <a:solidFill>
                  <a:schemeClr val="tx2"/>
                </a:solidFill>
                <a:effectLst>
                  <a:outerShdw blurRad="38100" dist="38100" dir="2700000" algn="tl">
                    <a:srgbClr val="000000"/>
                  </a:outerShdw>
                </a:effectLst>
              </a:rPr>
              <a:t>u</a:t>
            </a:r>
            <a:r>
              <a:rPr lang="en-US" altLang="zh-CN" sz="2000" b="1">
                <a:solidFill>
                  <a:srgbClr val="FF00FF"/>
                </a:solidFill>
                <a:effectLst>
                  <a:outerShdw blurRad="38100" dist="38100" dir="2700000" algn="tl">
                    <a:srgbClr val="000000"/>
                  </a:outerShdw>
                </a:effectLst>
              </a:rPr>
              <a:t>[2][3],*</a:t>
            </a:r>
            <a:r>
              <a:rPr lang="en-US" altLang="zh-CN" sz="2000" b="1">
                <a:solidFill>
                  <a:schemeClr val="tx2"/>
                </a:solidFill>
                <a:effectLst>
                  <a:outerShdw blurRad="38100" dist="38100" dir="2700000" algn="tl">
                    <a:srgbClr val="000000"/>
                  </a:outerShdw>
                </a:effectLst>
              </a:rPr>
              <a:t>p</a:t>
            </a:r>
            <a:r>
              <a:rPr lang="en-US" altLang="zh-CN" sz="2000" b="1">
                <a:solidFill>
                  <a:srgbClr val="FF00FF"/>
                </a:solidFill>
                <a:effectLst>
                  <a:outerShdw blurRad="38100" dist="38100" dir="2700000" algn="tl">
                    <a:srgbClr val="000000"/>
                  </a:outerShdw>
                </a:effectLst>
              </a:rPr>
              <a:t>=&amp;u[0][0],(*</a:t>
            </a:r>
            <a:r>
              <a:rPr lang="en-US" altLang="zh-CN" sz="2000" b="1">
                <a:solidFill>
                  <a:schemeClr val="tx2"/>
                </a:solidFill>
                <a:effectLst>
                  <a:outerShdw blurRad="38100" dist="38100" dir="2700000" algn="tl">
                    <a:srgbClr val="000000"/>
                  </a:outerShdw>
                </a:effectLst>
              </a:rPr>
              <a:t>p1</a:t>
            </a:r>
            <a:r>
              <a:rPr lang="en-US" altLang="zh-CN" sz="2000" b="1">
                <a:solidFill>
                  <a:srgbClr val="FF00FF"/>
                </a:solidFill>
                <a:effectLst>
                  <a:outerShdw blurRad="38100" dist="38100" dir="2700000" algn="tl">
                    <a:srgbClr val="000000"/>
                  </a:outerShdw>
                </a:effectLst>
              </a:rPr>
              <a:t>)[3]=u</a:t>
            </a:r>
            <a:r>
              <a:rPr lang="zh-CN" altLang="en-US" sz="2000" b="1">
                <a:solidFill>
                  <a:srgbClr val="FF00FF"/>
                </a:solidFill>
                <a:effectLst>
                  <a:outerShdw blurRad="38100" dist="38100" dir="2700000" algn="tl">
                    <a:srgbClr val="000000"/>
                  </a:outerShdw>
                </a:effectLst>
              </a:rPr>
              <a:t>；</a:t>
            </a:r>
            <a:r>
              <a:rPr lang="zh-CN" altLang="en-US"/>
              <a:t> </a:t>
            </a:r>
          </a:p>
        </p:txBody>
      </p:sp>
      <p:graphicFrame>
        <p:nvGraphicFramePr>
          <p:cNvPr id="167977" name="Group 41">
            <a:extLst>
              <a:ext uri="{FF2B5EF4-FFF2-40B4-BE49-F238E27FC236}">
                <a16:creationId xmlns:a16="http://schemas.microsoft.com/office/drawing/2014/main" id="{42CF2840-1319-45E8-8CD4-AA2DE0B8E8BE}"/>
              </a:ext>
            </a:extLst>
          </p:cNvPr>
          <p:cNvGraphicFramePr>
            <a:graphicFrameLocks noGrp="1"/>
          </p:cNvGraphicFramePr>
          <p:nvPr/>
        </p:nvGraphicFramePr>
        <p:xfrm>
          <a:off x="2508250" y="3932238"/>
          <a:ext cx="6096000" cy="365125"/>
        </p:xfrm>
        <a:graphic>
          <a:graphicData uri="http://schemas.openxmlformats.org/drawingml/2006/table">
            <a:tbl>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a:ln>
                            <a:noFill/>
                          </a:ln>
                          <a:solidFill>
                            <a:srgbClr val="C0C0C0"/>
                          </a:solidFill>
                          <a:effectLst>
                            <a:outerShdw blurRad="38100" dist="38100" dir="2700000" algn="tl">
                              <a:srgbClr val="C0C0C0"/>
                            </a:outerShdw>
                          </a:effectLst>
                          <a:latin typeface="Tahoma" pitchFamily="34" charset="0"/>
                          <a:ea typeface="宋体" pitchFamily="2" charset="-122"/>
                        </a:rPr>
                        <a:t>－</a:t>
                      </a:r>
                    </a:p>
                  </a:txBody>
                  <a:tcPr marT="45641" marB="45641" horzOverflow="overflow">
                    <a:lnL w="28575" cap="flat" cmpd="sng" algn="ctr">
                      <a:solidFill>
                        <a:srgbClr val="4D4D4D"/>
                      </a:solidFill>
                      <a:prstDash val="solid"/>
                      <a:miter lim="800000"/>
                      <a:headEnd type="none" w="med" len="med"/>
                      <a:tailEnd type="none" w="med" len="med"/>
                    </a:lnL>
                    <a:lnR w="12700"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a:ln>
                            <a:noFill/>
                          </a:ln>
                          <a:solidFill>
                            <a:srgbClr val="C0C0C0"/>
                          </a:solidFill>
                          <a:effectLst>
                            <a:outerShdw blurRad="38100" dist="38100" dir="2700000" algn="tl">
                              <a:srgbClr val="C0C0C0"/>
                            </a:outerShdw>
                          </a:effectLst>
                          <a:latin typeface="Tahoma" pitchFamily="34" charset="0"/>
                          <a:ea typeface="宋体" pitchFamily="2" charset="-122"/>
                        </a:rPr>
                        <a:t>－</a:t>
                      </a:r>
                    </a:p>
                  </a:txBody>
                  <a:tcPr marT="45641" marB="45641" horzOverflow="overflow">
                    <a:lnL w="12700" cap="flat" cmpd="sng" algn="ctr">
                      <a:solidFill>
                        <a:srgbClr val="4D4D4D"/>
                      </a:solidFill>
                      <a:prstDash val="solid"/>
                      <a:miter lim="800000"/>
                      <a:headEnd type="none" w="med" len="med"/>
                      <a:tailEnd type="none" w="med" len="med"/>
                    </a:lnL>
                    <a:lnR w="12700"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a:ln>
                            <a:noFill/>
                          </a:ln>
                          <a:solidFill>
                            <a:srgbClr val="C0C0C0"/>
                          </a:solidFill>
                          <a:effectLst>
                            <a:outerShdw blurRad="38100" dist="38100" dir="2700000" algn="tl">
                              <a:srgbClr val="C0C0C0"/>
                            </a:outerShdw>
                          </a:effectLst>
                          <a:latin typeface="Tahoma" pitchFamily="34" charset="0"/>
                          <a:ea typeface="宋体" pitchFamily="2" charset="-122"/>
                        </a:rPr>
                        <a:t>－</a:t>
                      </a:r>
                    </a:p>
                  </a:txBody>
                  <a:tcPr marT="45641" marB="45641" horzOverflow="overflow">
                    <a:lnL w="12700" cap="flat" cmpd="sng" algn="ctr">
                      <a:solidFill>
                        <a:srgbClr val="4D4D4D"/>
                      </a:solidFill>
                      <a:prstDash val="solid"/>
                      <a:miter lim="800000"/>
                      <a:headEnd type="none" w="med" len="med"/>
                      <a:tailEnd type="none" w="med" len="med"/>
                    </a:lnL>
                    <a:lnR w="12700"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a:ln>
                            <a:noFill/>
                          </a:ln>
                          <a:solidFill>
                            <a:srgbClr val="C0C0C0"/>
                          </a:solidFill>
                          <a:effectLst>
                            <a:outerShdw blurRad="38100" dist="38100" dir="2700000" algn="tl">
                              <a:srgbClr val="C0C0C0"/>
                            </a:outerShdw>
                          </a:effectLst>
                          <a:latin typeface="Tahoma" pitchFamily="34" charset="0"/>
                          <a:ea typeface="宋体" pitchFamily="2" charset="-122"/>
                        </a:rPr>
                        <a:t>－</a:t>
                      </a:r>
                    </a:p>
                  </a:txBody>
                  <a:tcPr marT="45641" marB="45641" horzOverflow="overflow">
                    <a:lnL w="12700" cap="flat" cmpd="sng" algn="ctr">
                      <a:solidFill>
                        <a:srgbClr val="4D4D4D"/>
                      </a:solidFill>
                      <a:prstDash val="solid"/>
                      <a:miter lim="800000"/>
                      <a:headEnd type="none" w="med" len="med"/>
                      <a:tailEnd type="none" w="med" len="med"/>
                    </a:lnL>
                    <a:lnR w="12700"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a:ln>
                            <a:noFill/>
                          </a:ln>
                          <a:solidFill>
                            <a:srgbClr val="C0C0C0"/>
                          </a:solidFill>
                          <a:effectLst>
                            <a:outerShdw blurRad="38100" dist="38100" dir="2700000" algn="tl">
                              <a:srgbClr val="C0C0C0"/>
                            </a:outerShdw>
                          </a:effectLst>
                          <a:latin typeface="Tahoma" pitchFamily="34" charset="0"/>
                          <a:ea typeface="宋体" pitchFamily="2" charset="-122"/>
                        </a:rPr>
                        <a:t>－</a:t>
                      </a:r>
                    </a:p>
                  </a:txBody>
                  <a:tcPr marT="45641" marB="45641" horzOverflow="overflow">
                    <a:lnL w="12700" cap="flat" cmpd="sng" algn="ctr">
                      <a:solidFill>
                        <a:srgbClr val="4D4D4D"/>
                      </a:solidFill>
                      <a:prstDash val="solid"/>
                      <a:miter lim="800000"/>
                      <a:headEnd type="none" w="med" len="med"/>
                      <a:tailEnd type="none" w="med" len="med"/>
                    </a:lnL>
                    <a:lnR w="12700"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a:ln>
                            <a:noFill/>
                          </a:ln>
                          <a:solidFill>
                            <a:srgbClr val="C0C0C0"/>
                          </a:solidFill>
                          <a:effectLst>
                            <a:outerShdw blurRad="38100" dist="38100" dir="2700000" algn="tl">
                              <a:srgbClr val="C0C0C0"/>
                            </a:outerShdw>
                          </a:effectLst>
                          <a:latin typeface="Tahoma" pitchFamily="34" charset="0"/>
                          <a:ea typeface="宋体" pitchFamily="2" charset="-122"/>
                        </a:rPr>
                        <a:t>－</a:t>
                      </a:r>
                    </a:p>
                  </a:txBody>
                  <a:tcPr marT="45641" marB="45641" horzOverflow="overflow">
                    <a:lnL w="12700" cap="flat" cmpd="sng" algn="ctr">
                      <a:solidFill>
                        <a:srgbClr val="4D4D4D"/>
                      </a:solidFill>
                      <a:prstDash val="solid"/>
                      <a:miter lim="800000"/>
                      <a:headEnd type="none" w="med" len="med"/>
                      <a:tailEnd type="none" w="med" len="med"/>
                    </a:lnL>
                    <a:lnR w="28575"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67976" name="Text Box 40">
            <a:extLst>
              <a:ext uri="{FF2B5EF4-FFF2-40B4-BE49-F238E27FC236}">
                <a16:creationId xmlns:a16="http://schemas.microsoft.com/office/drawing/2014/main" id="{2D4950CA-6EA0-42FC-AE6F-379561B52E22}"/>
              </a:ext>
            </a:extLst>
          </p:cNvPr>
          <p:cNvSpPr txBox="1">
            <a:spLocks noChangeArrowheads="1"/>
          </p:cNvSpPr>
          <p:nvPr/>
        </p:nvSpPr>
        <p:spPr bwMode="auto">
          <a:xfrm>
            <a:off x="2193925" y="3789363"/>
            <a:ext cx="360363" cy="396875"/>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2000" b="1">
                <a:solidFill>
                  <a:schemeClr val="tx2"/>
                </a:solidFill>
                <a:effectLst>
                  <a:outerShdw blurRad="38100" dist="38100" dir="2700000" algn="tl">
                    <a:srgbClr val="C0C0C0"/>
                  </a:outerShdw>
                </a:effectLst>
              </a:rPr>
              <a:t>u</a:t>
            </a:r>
          </a:p>
        </p:txBody>
      </p:sp>
      <p:graphicFrame>
        <p:nvGraphicFramePr>
          <p:cNvPr id="168007" name="Group 71">
            <a:extLst>
              <a:ext uri="{FF2B5EF4-FFF2-40B4-BE49-F238E27FC236}">
                <a16:creationId xmlns:a16="http://schemas.microsoft.com/office/drawing/2014/main" id="{1F4410AF-7D9E-4E62-BA22-98C7C1DF3990}"/>
              </a:ext>
            </a:extLst>
          </p:cNvPr>
          <p:cNvGraphicFramePr>
            <a:graphicFrameLocks noGrp="1"/>
          </p:cNvGraphicFramePr>
          <p:nvPr/>
        </p:nvGraphicFramePr>
        <p:xfrm>
          <a:off x="2503488" y="4254500"/>
          <a:ext cx="6096000" cy="334963"/>
        </p:xfrm>
        <a:graphic>
          <a:graphicData uri="http://schemas.openxmlformats.org/drawingml/2006/table">
            <a:tbl>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349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u</a:t>
                      </a:r>
                      <a:r>
                        <a:rPr kumimoji="1" lang="en-US" altLang="zh-CN" sz="1600" b="1" i="0" u="none" strike="noStrike" cap="none" normalizeH="0" baseline="0">
                          <a:ln>
                            <a:noFill/>
                          </a:ln>
                          <a:solidFill>
                            <a:srgbClr val="006600"/>
                          </a:solidFill>
                          <a:effectLst>
                            <a:outerShdw blurRad="38100" dist="38100" dir="2700000" algn="tl">
                              <a:srgbClr val="C0C0C0"/>
                            </a:outerShdw>
                          </a:effectLst>
                          <a:latin typeface="Tahoma" pitchFamily="34" charset="0"/>
                          <a:ea typeface="宋体" pitchFamily="2" charset="-122"/>
                        </a:rPr>
                        <a:t>[0][0]</a:t>
                      </a:r>
                    </a:p>
                  </a:txBody>
                  <a:tcPr marT="45677" marB="45677"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u</a:t>
                      </a:r>
                      <a:r>
                        <a:rPr kumimoji="1" lang="en-US" altLang="zh-CN" sz="1600" b="1" i="0" u="none" strike="noStrike" cap="none" normalizeH="0" baseline="0">
                          <a:ln>
                            <a:noFill/>
                          </a:ln>
                          <a:solidFill>
                            <a:srgbClr val="006600"/>
                          </a:solidFill>
                          <a:effectLst>
                            <a:outerShdw blurRad="38100" dist="38100" dir="2700000" algn="tl">
                              <a:srgbClr val="C0C0C0"/>
                            </a:outerShdw>
                          </a:effectLst>
                          <a:latin typeface="Tahoma" pitchFamily="34" charset="0"/>
                          <a:ea typeface="宋体" pitchFamily="2" charset="-122"/>
                        </a:rPr>
                        <a:t>[0][1]</a:t>
                      </a:r>
                    </a:p>
                  </a:txBody>
                  <a:tcPr marT="45677" marB="45677"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u</a:t>
                      </a:r>
                      <a:r>
                        <a:rPr kumimoji="1" lang="en-US" altLang="zh-CN" sz="1600" b="1" i="0" u="none" strike="noStrike" cap="none" normalizeH="0" baseline="0">
                          <a:ln>
                            <a:noFill/>
                          </a:ln>
                          <a:solidFill>
                            <a:srgbClr val="006600"/>
                          </a:solidFill>
                          <a:effectLst>
                            <a:outerShdw blurRad="38100" dist="38100" dir="2700000" algn="tl">
                              <a:srgbClr val="C0C0C0"/>
                            </a:outerShdw>
                          </a:effectLst>
                          <a:latin typeface="Tahoma" pitchFamily="34" charset="0"/>
                          <a:ea typeface="宋体" pitchFamily="2" charset="-122"/>
                        </a:rPr>
                        <a:t>[0][2]</a:t>
                      </a:r>
                    </a:p>
                  </a:txBody>
                  <a:tcPr marT="45677" marB="45677"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u</a:t>
                      </a:r>
                      <a:r>
                        <a:rPr kumimoji="1" lang="en-US" altLang="zh-CN" sz="1600" b="1" i="0" u="none" strike="noStrike" cap="none" normalizeH="0" baseline="0">
                          <a:ln>
                            <a:noFill/>
                          </a:ln>
                          <a:solidFill>
                            <a:srgbClr val="006600"/>
                          </a:solidFill>
                          <a:effectLst>
                            <a:outerShdw blurRad="38100" dist="38100" dir="2700000" algn="tl">
                              <a:srgbClr val="C0C0C0"/>
                            </a:outerShdw>
                          </a:effectLst>
                          <a:latin typeface="Tahoma" pitchFamily="34" charset="0"/>
                          <a:ea typeface="宋体" pitchFamily="2" charset="-122"/>
                        </a:rPr>
                        <a:t>[1][0]</a:t>
                      </a:r>
                    </a:p>
                  </a:txBody>
                  <a:tcPr marT="45677" marB="45677"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u</a:t>
                      </a:r>
                      <a:r>
                        <a:rPr kumimoji="1" lang="en-US" altLang="zh-CN" sz="1600" b="1" i="0" u="none" strike="noStrike" cap="none" normalizeH="0" baseline="0">
                          <a:ln>
                            <a:noFill/>
                          </a:ln>
                          <a:solidFill>
                            <a:srgbClr val="006600"/>
                          </a:solidFill>
                          <a:effectLst>
                            <a:outerShdw blurRad="38100" dist="38100" dir="2700000" algn="tl">
                              <a:srgbClr val="C0C0C0"/>
                            </a:outerShdw>
                          </a:effectLst>
                          <a:latin typeface="Tahoma" pitchFamily="34" charset="0"/>
                          <a:ea typeface="宋体" pitchFamily="2" charset="-122"/>
                        </a:rPr>
                        <a:t>[1][1]</a:t>
                      </a:r>
                    </a:p>
                  </a:txBody>
                  <a:tcPr marT="45677" marB="45677"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u</a:t>
                      </a:r>
                      <a:r>
                        <a:rPr kumimoji="1" lang="en-US" altLang="zh-CN" sz="1600" b="1" i="0" u="none" strike="noStrike" cap="none" normalizeH="0" baseline="0">
                          <a:ln>
                            <a:noFill/>
                          </a:ln>
                          <a:solidFill>
                            <a:srgbClr val="006600"/>
                          </a:solidFill>
                          <a:effectLst>
                            <a:outerShdw blurRad="38100" dist="38100" dir="2700000" algn="tl">
                              <a:srgbClr val="C0C0C0"/>
                            </a:outerShdw>
                          </a:effectLst>
                          <a:latin typeface="Tahoma" pitchFamily="34" charset="0"/>
                          <a:ea typeface="宋体" pitchFamily="2" charset="-122"/>
                        </a:rPr>
                        <a:t>[1][2]</a:t>
                      </a:r>
                    </a:p>
                  </a:txBody>
                  <a:tcPr marT="45677" marB="45677"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68024" name="Group 88">
            <a:extLst>
              <a:ext uri="{FF2B5EF4-FFF2-40B4-BE49-F238E27FC236}">
                <a16:creationId xmlns:a16="http://schemas.microsoft.com/office/drawing/2014/main" id="{97A836D9-2D30-495C-B059-F63E30D783BC}"/>
              </a:ext>
            </a:extLst>
          </p:cNvPr>
          <p:cNvGraphicFramePr>
            <a:graphicFrameLocks noGrp="1"/>
          </p:cNvGraphicFramePr>
          <p:nvPr/>
        </p:nvGraphicFramePr>
        <p:xfrm>
          <a:off x="1044575" y="3932238"/>
          <a:ext cx="1016000" cy="365125"/>
        </p:xfrm>
        <a:graphic>
          <a:graphicData uri="http://schemas.openxmlformats.org/drawingml/2006/table">
            <a:tbl>
              <a:tblPr/>
              <a:tblGrid>
                <a:gridCol w="1016000">
                  <a:extLst>
                    <a:ext uri="{9D8B030D-6E8A-4147-A177-3AD203B41FA5}">
                      <a16:colId xmlns:a16="http://schemas.microsoft.com/office/drawing/2014/main" val="20000"/>
                    </a:ext>
                  </a:extLst>
                </a:gridCol>
              </a:tblGrid>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a:ln>
                          <a:noFill/>
                        </a:ln>
                        <a:solidFill>
                          <a:srgbClr val="C0C0C0"/>
                        </a:solidFill>
                        <a:effectLst>
                          <a:outerShdw blurRad="38100" dist="38100" dir="2700000" algn="tl">
                            <a:srgbClr val="C0C0C0"/>
                          </a:outerShdw>
                        </a:effectLst>
                        <a:latin typeface="Tahoma" pitchFamily="34" charset="0"/>
                        <a:ea typeface="宋体" pitchFamily="2" charset="-122"/>
                      </a:endParaRPr>
                    </a:p>
                  </a:txBody>
                  <a:tcPr marT="45641" marB="45641" horzOverflow="overflow">
                    <a:lnL w="28575" cap="flat" cmpd="sng" algn="ctr">
                      <a:solidFill>
                        <a:srgbClr val="4D4D4D"/>
                      </a:solidFill>
                      <a:prstDash val="solid"/>
                      <a:miter lim="800000"/>
                      <a:headEnd type="none" w="med" len="med"/>
                      <a:tailEnd type="none" w="med" len="med"/>
                    </a:lnL>
                    <a:lnR w="28575"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68025" name="Text Box 89">
            <a:extLst>
              <a:ext uri="{FF2B5EF4-FFF2-40B4-BE49-F238E27FC236}">
                <a16:creationId xmlns:a16="http://schemas.microsoft.com/office/drawing/2014/main" id="{CA8CB058-D497-4B39-B1E6-6FB29F4DA924}"/>
              </a:ext>
            </a:extLst>
          </p:cNvPr>
          <p:cNvSpPr txBox="1">
            <a:spLocks noChangeArrowheads="1"/>
          </p:cNvSpPr>
          <p:nvPr/>
        </p:nvSpPr>
        <p:spPr bwMode="auto">
          <a:xfrm>
            <a:off x="736600" y="3789363"/>
            <a:ext cx="360363" cy="396875"/>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2000" b="1">
                <a:solidFill>
                  <a:schemeClr val="tx2"/>
                </a:solidFill>
                <a:effectLst>
                  <a:outerShdw blurRad="38100" dist="38100" dir="2700000" algn="tl">
                    <a:srgbClr val="C0C0C0"/>
                  </a:outerShdw>
                </a:effectLst>
              </a:rPr>
              <a:t>p</a:t>
            </a:r>
          </a:p>
        </p:txBody>
      </p:sp>
      <p:graphicFrame>
        <p:nvGraphicFramePr>
          <p:cNvPr id="168026" name="Group 90">
            <a:extLst>
              <a:ext uri="{FF2B5EF4-FFF2-40B4-BE49-F238E27FC236}">
                <a16:creationId xmlns:a16="http://schemas.microsoft.com/office/drawing/2014/main" id="{9386E1AA-9C05-4D14-B52A-303AD63AC9CF}"/>
              </a:ext>
            </a:extLst>
          </p:cNvPr>
          <p:cNvGraphicFramePr>
            <a:graphicFrameLocks noGrp="1"/>
          </p:cNvGraphicFramePr>
          <p:nvPr/>
        </p:nvGraphicFramePr>
        <p:xfrm>
          <a:off x="1035050" y="4608513"/>
          <a:ext cx="1016000" cy="365125"/>
        </p:xfrm>
        <a:graphic>
          <a:graphicData uri="http://schemas.openxmlformats.org/drawingml/2006/table">
            <a:tbl>
              <a:tblPr/>
              <a:tblGrid>
                <a:gridCol w="1016000">
                  <a:extLst>
                    <a:ext uri="{9D8B030D-6E8A-4147-A177-3AD203B41FA5}">
                      <a16:colId xmlns:a16="http://schemas.microsoft.com/office/drawing/2014/main" val="20000"/>
                    </a:ext>
                  </a:extLst>
                </a:gridCol>
              </a:tblGrid>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a:ln>
                          <a:noFill/>
                        </a:ln>
                        <a:solidFill>
                          <a:srgbClr val="C0C0C0"/>
                        </a:solidFill>
                        <a:effectLst>
                          <a:outerShdw blurRad="38100" dist="38100" dir="2700000" algn="tl">
                            <a:srgbClr val="C0C0C0"/>
                          </a:outerShdw>
                        </a:effectLst>
                        <a:latin typeface="Tahoma" pitchFamily="34" charset="0"/>
                        <a:ea typeface="宋体" pitchFamily="2" charset="-122"/>
                      </a:endParaRPr>
                    </a:p>
                  </a:txBody>
                  <a:tcPr marT="45641" marB="45641" horzOverflow="overflow">
                    <a:lnL w="28575" cap="flat" cmpd="sng" algn="ctr">
                      <a:solidFill>
                        <a:srgbClr val="4D4D4D"/>
                      </a:solidFill>
                      <a:prstDash val="solid"/>
                      <a:miter lim="800000"/>
                      <a:headEnd type="none" w="med" len="med"/>
                      <a:tailEnd type="none" w="med" len="med"/>
                    </a:lnL>
                    <a:lnR w="28575" cap="flat" cmpd="sng" algn="ctr">
                      <a:solidFill>
                        <a:srgbClr val="4D4D4D"/>
                      </a:solidFill>
                      <a:prstDash val="solid"/>
                      <a:miter lim="800000"/>
                      <a:headEnd type="none" w="med" len="med"/>
                      <a:tailEnd type="none" w="med" len="med"/>
                    </a:lnR>
                    <a:lnT w="28575" cap="flat" cmpd="sng" algn="ctr">
                      <a:solidFill>
                        <a:srgbClr val="4D4D4D"/>
                      </a:solidFill>
                      <a:prstDash val="solid"/>
                      <a:miter lim="800000"/>
                      <a:headEnd type="none" w="med" len="med"/>
                      <a:tailEnd type="none" w="med" len="med"/>
                    </a:lnT>
                    <a:lnB w="28575" cap="flat" cmpd="sng" algn="ctr">
                      <a:solidFill>
                        <a:srgbClr val="4D4D4D"/>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68032" name="Text Box 96">
            <a:extLst>
              <a:ext uri="{FF2B5EF4-FFF2-40B4-BE49-F238E27FC236}">
                <a16:creationId xmlns:a16="http://schemas.microsoft.com/office/drawing/2014/main" id="{843E5522-BE31-4BD3-9684-453287C3355F}"/>
              </a:ext>
            </a:extLst>
          </p:cNvPr>
          <p:cNvSpPr txBox="1">
            <a:spLocks noChangeArrowheads="1"/>
          </p:cNvSpPr>
          <p:nvPr/>
        </p:nvSpPr>
        <p:spPr bwMode="auto">
          <a:xfrm>
            <a:off x="573088" y="4465638"/>
            <a:ext cx="576262" cy="396875"/>
          </a:xfrm>
          <a:prstGeom prst="rect">
            <a:avLst/>
          </a:prstGeom>
          <a:noFill/>
          <a:ln w="9525">
            <a:noFill/>
            <a:miter lim="800000"/>
            <a:headEnd/>
            <a:tailEnd/>
          </a:ln>
          <a:effectLst/>
        </p:spPr>
        <p:txBody>
          <a:bodyPr>
            <a:spAutoFit/>
          </a:bodyPr>
          <a:lstStyle/>
          <a:p>
            <a:pPr algn="ctr">
              <a:spcBef>
                <a:spcPct val="50000"/>
              </a:spcBef>
              <a:defRPr/>
            </a:pPr>
            <a:r>
              <a:rPr lang="en-US" altLang="zh-CN" sz="2000" b="1">
                <a:solidFill>
                  <a:schemeClr val="tx2"/>
                </a:solidFill>
                <a:effectLst>
                  <a:outerShdw blurRad="38100" dist="38100" dir="2700000" algn="tl">
                    <a:srgbClr val="C0C0C0"/>
                  </a:outerShdw>
                </a:effectLst>
              </a:rPr>
              <a:t>p1</a:t>
            </a:r>
          </a:p>
        </p:txBody>
      </p:sp>
      <p:sp>
        <p:nvSpPr>
          <p:cNvPr id="168033" name="Line 97">
            <a:extLst>
              <a:ext uri="{FF2B5EF4-FFF2-40B4-BE49-F238E27FC236}">
                <a16:creationId xmlns:a16="http://schemas.microsoft.com/office/drawing/2014/main" id="{37E34497-235C-47D9-95BD-858A3D2EE29B}"/>
              </a:ext>
            </a:extLst>
          </p:cNvPr>
          <p:cNvSpPr>
            <a:spLocks noChangeShapeType="1"/>
          </p:cNvSpPr>
          <p:nvPr/>
        </p:nvSpPr>
        <p:spPr bwMode="auto">
          <a:xfrm flipV="1">
            <a:off x="1533525" y="3932238"/>
            <a:ext cx="950913" cy="190500"/>
          </a:xfrm>
          <a:prstGeom prst="line">
            <a:avLst/>
          </a:prstGeom>
          <a:noFill/>
          <a:ln w="25400">
            <a:solidFill>
              <a:srgbClr val="993300"/>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68034" name="Line 98">
            <a:extLst>
              <a:ext uri="{FF2B5EF4-FFF2-40B4-BE49-F238E27FC236}">
                <a16:creationId xmlns:a16="http://schemas.microsoft.com/office/drawing/2014/main" id="{D1313D81-E034-492A-90D6-EAD9EEE6D156}"/>
              </a:ext>
            </a:extLst>
          </p:cNvPr>
          <p:cNvSpPr>
            <a:spLocks noChangeShapeType="1"/>
          </p:cNvSpPr>
          <p:nvPr/>
        </p:nvSpPr>
        <p:spPr bwMode="auto">
          <a:xfrm flipV="1">
            <a:off x="1547813" y="3970338"/>
            <a:ext cx="947737" cy="825500"/>
          </a:xfrm>
          <a:prstGeom prst="line">
            <a:avLst/>
          </a:prstGeom>
          <a:noFill/>
          <a:ln w="25400">
            <a:solidFill>
              <a:srgbClr val="993300"/>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168035" name="Group 99">
            <a:extLst>
              <a:ext uri="{FF2B5EF4-FFF2-40B4-BE49-F238E27FC236}">
                <a16:creationId xmlns:a16="http://schemas.microsoft.com/office/drawing/2014/main" id="{AD7DFABB-94BC-4A12-9BF4-C7447399C51C}"/>
              </a:ext>
            </a:extLst>
          </p:cNvPr>
          <p:cNvGraphicFramePr>
            <a:graphicFrameLocks noGrp="1"/>
          </p:cNvGraphicFramePr>
          <p:nvPr/>
        </p:nvGraphicFramePr>
        <p:xfrm>
          <a:off x="2498725" y="4668838"/>
          <a:ext cx="6096000" cy="334962"/>
        </p:xfrm>
        <a:graphic>
          <a:graphicData uri="http://schemas.openxmlformats.org/drawingml/2006/table">
            <a:tbl>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3496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rgbClr val="A50021"/>
                          </a:solidFill>
                          <a:effectLst>
                            <a:outerShdw blurRad="38100" dist="38100" dir="2700000" algn="tl">
                              <a:srgbClr val="C0C0C0"/>
                            </a:outerShdw>
                          </a:effectLst>
                          <a:latin typeface="Tahoma" pitchFamily="34" charset="0"/>
                          <a:ea typeface="宋体" pitchFamily="2" charset="-122"/>
                        </a:rPr>
                        <a:t>p+0</a:t>
                      </a:r>
                    </a:p>
                  </a:txBody>
                  <a:tcPr marT="45677" marB="45677"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rgbClr val="A50021"/>
                          </a:solidFill>
                          <a:effectLst>
                            <a:outerShdw blurRad="38100" dist="38100" dir="2700000" algn="tl">
                              <a:srgbClr val="C0C0C0"/>
                            </a:outerShdw>
                          </a:effectLst>
                          <a:latin typeface="Tahoma" pitchFamily="34" charset="0"/>
                          <a:ea typeface="宋体" pitchFamily="2" charset="-122"/>
                        </a:rPr>
                        <a:t>p+1</a:t>
                      </a:r>
                    </a:p>
                  </a:txBody>
                  <a:tcPr marT="45677" marB="45677"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rgbClr val="A50021"/>
                          </a:solidFill>
                          <a:effectLst>
                            <a:outerShdw blurRad="38100" dist="38100" dir="2700000" algn="tl">
                              <a:srgbClr val="C0C0C0"/>
                            </a:outerShdw>
                          </a:effectLst>
                          <a:latin typeface="Tahoma" pitchFamily="34" charset="0"/>
                          <a:ea typeface="宋体" pitchFamily="2" charset="-122"/>
                        </a:rPr>
                        <a:t>p+2</a:t>
                      </a:r>
                    </a:p>
                  </a:txBody>
                  <a:tcPr marT="45677" marB="45677"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rgbClr val="A50021"/>
                          </a:solidFill>
                          <a:effectLst>
                            <a:outerShdw blurRad="38100" dist="38100" dir="2700000" algn="tl">
                              <a:srgbClr val="C0C0C0"/>
                            </a:outerShdw>
                          </a:effectLst>
                          <a:latin typeface="Tahoma" pitchFamily="34" charset="0"/>
                          <a:ea typeface="宋体" pitchFamily="2" charset="-122"/>
                        </a:rPr>
                        <a:t>p+3</a:t>
                      </a:r>
                    </a:p>
                  </a:txBody>
                  <a:tcPr marT="45677" marB="45677"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rgbClr val="A50021"/>
                          </a:solidFill>
                          <a:effectLst>
                            <a:outerShdw blurRad="38100" dist="38100" dir="2700000" algn="tl">
                              <a:srgbClr val="C0C0C0"/>
                            </a:outerShdw>
                          </a:effectLst>
                          <a:latin typeface="Tahoma" pitchFamily="34" charset="0"/>
                          <a:ea typeface="宋体" pitchFamily="2" charset="-122"/>
                        </a:rPr>
                        <a:t>p+4</a:t>
                      </a:r>
                    </a:p>
                  </a:txBody>
                  <a:tcPr marT="45677" marB="45677"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rgbClr val="A50021"/>
                          </a:solidFill>
                          <a:effectLst>
                            <a:outerShdw blurRad="38100" dist="38100" dir="2700000" algn="tl">
                              <a:srgbClr val="C0C0C0"/>
                            </a:outerShdw>
                          </a:effectLst>
                          <a:latin typeface="Tahoma" pitchFamily="34" charset="0"/>
                          <a:ea typeface="宋体" pitchFamily="2" charset="-122"/>
                        </a:rPr>
                        <a:t>p+5</a:t>
                      </a:r>
                    </a:p>
                  </a:txBody>
                  <a:tcPr marT="45677" marB="45677"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pSp>
        <p:nvGrpSpPr>
          <p:cNvPr id="3" name="Group 126">
            <a:extLst>
              <a:ext uri="{FF2B5EF4-FFF2-40B4-BE49-F238E27FC236}">
                <a16:creationId xmlns:a16="http://schemas.microsoft.com/office/drawing/2014/main" id="{3678B3DC-42FD-4764-97FD-1ADCD6C9789B}"/>
              </a:ext>
            </a:extLst>
          </p:cNvPr>
          <p:cNvGrpSpPr>
            <a:grpSpLocks/>
          </p:cNvGrpSpPr>
          <p:nvPr/>
        </p:nvGrpSpPr>
        <p:grpSpPr bwMode="auto">
          <a:xfrm>
            <a:off x="2555875" y="4292600"/>
            <a:ext cx="5294313" cy="523875"/>
            <a:chOff x="1598" y="2816"/>
            <a:chExt cx="3335" cy="330"/>
          </a:xfrm>
        </p:grpSpPr>
        <p:sp>
          <p:nvSpPr>
            <p:cNvPr id="46159" name="Line 120">
              <a:extLst>
                <a:ext uri="{FF2B5EF4-FFF2-40B4-BE49-F238E27FC236}">
                  <a16:creationId xmlns:a16="http://schemas.microsoft.com/office/drawing/2014/main" id="{254646A5-8D60-40B6-9352-E14AD9834E83}"/>
                </a:ext>
              </a:extLst>
            </p:cNvPr>
            <p:cNvSpPr>
              <a:spLocks noChangeShapeType="1"/>
            </p:cNvSpPr>
            <p:nvPr/>
          </p:nvSpPr>
          <p:spPr bwMode="auto">
            <a:xfrm flipH="1" flipV="1">
              <a:off x="1598" y="2822"/>
              <a:ext cx="136" cy="318"/>
            </a:xfrm>
            <a:prstGeom prst="line">
              <a:avLst/>
            </a:prstGeom>
            <a:noFill/>
            <a:ln w="25400">
              <a:solidFill>
                <a:srgbClr val="9933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6160" name="Line 121">
              <a:extLst>
                <a:ext uri="{FF2B5EF4-FFF2-40B4-BE49-F238E27FC236}">
                  <a16:creationId xmlns:a16="http://schemas.microsoft.com/office/drawing/2014/main" id="{677E5AB3-9145-47CB-A5B7-9E1FF4FD1C8F}"/>
                </a:ext>
              </a:extLst>
            </p:cNvPr>
            <p:cNvSpPr>
              <a:spLocks noChangeShapeType="1"/>
            </p:cNvSpPr>
            <p:nvPr/>
          </p:nvSpPr>
          <p:spPr bwMode="auto">
            <a:xfrm flipH="1" flipV="1">
              <a:off x="2239" y="2828"/>
              <a:ext cx="136" cy="318"/>
            </a:xfrm>
            <a:prstGeom prst="line">
              <a:avLst/>
            </a:prstGeom>
            <a:noFill/>
            <a:ln w="25400">
              <a:solidFill>
                <a:srgbClr val="9933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6161" name="Line 122">
              <a:extLst>
                <a:ext uri="{FF2B5EF4-FFF2-40B4-BE49-F238E27FC236}">
                  <a16:creationId xmlns:a16="http://schemas.microsoft.com/office/drawing/2014/main" id="{41E5DE61-1AAE-4E35-AA38-7FDD79139A64}"/>
                </a:ext>
              </a:extLst>
            </p:cNvPr>
            <p:cNvSpPr>
              <a:spLocks noChangeShapeType="1"/>
            </p:cNvSpPr>
            <p:nvPr/>
          </p:nvSpPr>
          <p:spPr bwMode="auto">
            <a:xfrm flipH="1" flipV="1">
              <a:off x="2874" y="2822"/>
              <a:ext cx="136" cy="318"/>
            </a:xfrm>
            <a:prstGeom prst="line">
              <a:avLst/>
            </a:prstGeom>
            <a:noFill/>
            <a:ln w="25400">
              <a:solidFill>
                <a:srgbClr val="9933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6162" name="Line 123">
              <a:extLst>
                <a:ext uri="{FF2B5EF4-FFF2-40B4-BE49-F238E27FC236}">
                  <a16:creationId xmlns:a16="http://schemas.microsoft.com/office/drawing/2014/main" id="{77577384-F706-4C94-B582-AF745807AA20}"/>
                </a:ext>
              </a:extLst>
            </p:cNvPr>
            <p:cNvSpPr>
              <a:spLocks noChangeShapeType="1"/>
            </p:cNvSpPr>
            <p:nvPr/>
          </p:nvSpPr>
          <p:spPr bwMode="auto">
            <a:xfrm flipH="1" flipV="1">
              <a:off x="3515" y="2816"/>
              <a:ext cx="136" cy="318"/>
            </a:xfrm>
            <a:prstGeom prst="line">
              <a:avLst/>
            </a:prstGeom>
            <a:noFill/>
            <a:ln w="25400">
              <a:solidFill>
                <a:srgbClr val="9933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6163" name="Line 124">
              <a:extLst>
                <a:ext uri="{FF2B5EF4-FFF2-40B4-BE49-F238E27FC236}">
                  <a16:creationId xmlns:a16="http://schemas.microsoft.com/office/drawing/2014/main" id="{0D0DBEEF-F2CF-4028-83DE-A4A28A2DE28F}"/>
                </a:ext>
              </a:extLst>
            </p:cNvPr>
            <p:cNvSpPr>
              <a:spLocks noChangeShapeType="1"/>
            </p:cNvSpPr>
            <p:nvPr/>
          </p:nvSpPr>
          <p:spPr bwMode="auto">
            <a:xfrm flipH="1" flipV="1">
              <a:off x="4162" y="2822"/>
              <a:ext cx="136" cy="318"/>
            </a:xfrm>
            <a:prstGeom prst="line">
              <a:avLst/>
            </a:prstGeom>
            <a:noFill/>
            <a:ln w="25400">
              <a:solidFill>
                <a:srgbClr val="9933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6164" name="Line 125">
              <a:extLst>
                <a:ext uri="{FF2B5EF4-FFF2-40B4-BE49-F238E27FC236}">
                  <a16:creationId xmlns:a16="http://schemas.microsoft.com/office/drawing/2014/main" id="{B4AF9647-1D32-4A6B-839A-5D570B81BD9E}"/>
                </a:ext>
              </a:extLst>
            </p:cNvPr>
            <p:cNvSpPr>
              <a:spLocks noChangeShapeType="1"/>
            </p:cNvSpPr>
            <p:nvPr/>
          </p:nvSpPr>
          <p:spPr bwMode="auto">
            <a:xfrm flipH="1" flipV="1">
              <a:off x="4797" y="2828"/>
              <a:ext cx="136" cy="318"/>
            </a:xfrm>
            <a:prstGeom prst="line">
              <a:avLst/>
            </a:prstGeom>
            <a:noFill/>
            <a:ln w="25400">
              <a:solidFill>
                <a:srgbClr val="9933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aphicFrame>
        <p:nvGraphicFramePr>
          <p:cNvPr id="168098" name="Group 162">
            <a:extLst>
              <a:ext uri="{FF2B5EF4-FFF2-40B4-BE49-F238E27FC236}">
                <a16:creationId xmlns:a16="http://schemas.microsoft.com/office/drawing/2014/main" id="{A232DBAB-6FD6-4555-938C-EA4B63B7EEED}"/>
              </a:ext>
            </a:extLst>
          </p:cNvPr>
          <p:cNvGraphicFramePr>
            <a:graphicFrameLocks noGrp="1"/>
          </p:cNvGraphicFramePr>
          <p:nvPr/>
        </p:nvGraphicFramePr>
        <p:xfrm>
          <a:off x="2493963" y="5003800"/>
          <a:ext cx="6096000" cy="334963"/>
        </p:xfrm>
        <a:graphic>
          <a:graphicData uri="http://schemas.openxmlformats.org/drawingml/2006/table">
            <a:tbl>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349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rgbClr val="A50021"/>
                          </a:solidFill>
                          <a:effectLst>
                            <a:outerShdw blurRad="38100" dist="38100" dir="2700000" algn="tl">
                              <a:srgbClr val="C0C0C0"/>
                            </a:outerShdw>
                          </a:effectLst>
                          <a:latin typeface="Tahoma" pitchFamily="34" charset="0"/>
                          <a:ea typeface="宋体" pitchFamily="2" charset="-122"/>
                        </a:rPr>
                        <a:t>p1+0</a:t>
                      </a:r>
                    </a:p>
                  </a:txBody>
                  <a:tcPr marT="45677" marB="45677"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600" b="1" i="0" u="none" strike="noStrike" cap="none" normalizeH="0" baseline="0">
                        <a:ln>
                          <a:noFill/>
                        </a:ln>
                        <a:solidFill>
                          <a:srgbClr val="A50021"/>
                        </a:solidFill>
                        <a:effectLst>
                          <a:outerShdw blurRad="38100" dist="38100" dir="2700000" algn="tl">
                            <a:srgbClr val="C0C0C0"/>
                          </a:outerShdw>
                        </a:effectLst>
                        <a:latin typeface="Tahoma" pitchFamily="34" charset="0"/>
                        <a:ea typeface="宋体" pitchFamily="2" charset="-122"/>
                      </a:endParaRPr>
                    </a:p>
                  </a:txBody>
                  <a:tcPr marT="45677" marB="45677"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600" b="1" i="0" u="none" strike="noStrike" cap="none" normalizeH="0" baseline="0">
                        <a:ln>
                          <a:noFill/>
                        </a:ln>
                        <a:solidFill>
                          <a:srgbClr val="A50021"/>
                        </a:solidFill>
                        <a:effectLst>
                          <a:outerShdw blurRad="38100" dist="38100" dir="2700000" algn="tl">
                            <a:srgbClr val="C0C0C0"/>
                          </a:outerShdw>
                        </a:effectLst>
                        <a:latin typeface="Tahoma" pitchFamily="34" charset="0"/>
                        <a:ea typeface="宋体" pitchFamily="2" charset="-122"/>
                      </a:endParaRPr>
                    </a:p>
                  </a:txBody>
                  <a:tcPr marT="45677" marB="45677"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rgbClr val="A50021"/>
                          </a:solidFill>
                          <a:effectLst>
                            <a:outerShdw blurRad="38100" dist="38100" dir="2700000" algn="tl">
                              <a:srgbClr val="C0C0C0"/>
                            </a:outerShdw>
                          </a:effectLst>
                          <a:latin typeface="Tahoma" pitchFamily="34" charset="0"/>
                          <a:ea typeface="宋体" pitchFamily="2" charset="-122"/>
                        </a:rPr>
                        <a:t>p1+1</a:t>
                      </a:r>
                    </a:p>
                  </a:txBody>
                  <a:tcPr marT="45677" marB="45677"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600" b="1" i="0" u="none" strike="noStrike" cap="none" normalizeH="0" baseline="0">
                        <a:ln>
                          <a:noFill/>
                        </a:ln>
                        <a:solidFill>
                          <a:srgbClr val="A50021"/>
                        </a:solidFill>
                        <a:effectLst>
                          <a:outerShdw blurRad="38100" dist="38100" dir="2700000" algn="tl">
                            <a:srgbClr val="C0C0C0"/>
                          </a:outerShdw>
                        </a:effectLst>
                        <a:latin typeface="Tahoma" pitchFamily="34" charset="0"/>
                        <a:ea typeface="宋体" pitchFamily="2" charset="-122"/>
                      </a:endParaRPr>
                    </a:p>
                  </a:txBody>
                  <a:tcPr marT="45677" marB="45677"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600" b="1" i="0" u="none" strike="noStrike" cap="none" normalizeH="0" baseline="0">
                        <a:ln>
                          <a:noFill/>
                        </a:ln>
                        <a:solidFill>
                          <a:srgbClr val="A50021"/>
                        </a:solidFill>
                        <a:effectLst>
                          <a:outerShdw blurRad="38100" dist="38100" dir="2700000" algn="tl">
                            <a:srgbClr val="C0C0C0"/>
                          </a:outerShdw>
                        </a:effectLst>
                        <a:latin typeface="Tahoma" pitchFamily="34" charset="0"/>
                        <a:ea typeface="宋体" pitchFamily="2" charset="-122"/>
                      </a:endParaRPr>
                    </a:p>
                  </a:txBody>
                  <a:tcPr marT="45677" marB="45677"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pSp>
        <p:nvGrpSpPr>
          <p:cNvPr id="4" name="Group 157">
            <a:extLst>
              <a:ext uri="{FF2B5EF4-FFF2-40B4-BE49-F238E27FC236}">
                <a16:creationId xmlns:a16="http://schemas.microsoft.com/office/drawing/2014/main" id="{22B718A3-E633-4895-B75C-EE7DB9DB105B}"/>
              </a:ext>
            </a:extLst>
          </p:cNvPr>
          <p:cNvGrpSpPr>
            <a:grpSpLocks/>
          </p:cNvGrpSpPr>
          <p:nvPr/>
        </p:nvGrpSpPr>
        <p:grpSpPr bwMode="auto">
          <a:xfrm>
            <a:off x="2527300" y="4306888"/>
            <a:ext cx="3268663" cy="835025"/>
            <a:chOff x="1592" y="2804"/>
            <a:chExt cx="2059" cy="526"/>
          </a:xfrm>
        </p:grpSpPr>
        <p:sp>
          <p:nvSpPr>
            <p:cNvPr id="46157" name="Line 155">
              <a:extLst>
                <a:ext uri="{FF2B5EF4-FFF2-40B4-BE49-F238E27FC236}">
                  <a16:creationId xmlns:a16="http://schemas.microsoft.com/office/drawing/2014/main" id="{C49DFD3A-EFFA-413D-8309-EF2A24B524A9}"/>
                </a:ext>
              </a:extLst>
            </p:cNvPr>
            <p:cNvSpPr>
              <a:spLocks noChangeShapeType="1"/>
            </p:cNvSpPr>
            <p:nvPr/>
          </p:nvSpPr>
          <p:spPr bwMode="auto">
            <a:xfrm flipH="1" flipV="1">
              <a:off x="1592" y="2804"/>
              <a:ext cx="130" cy="523"/>
            </a:xfrm>
            <a:prstGeom prst="line">
              <a:avLst/>
            </a:prstGeom>
            <a:noFill/>
            <a:ln w="25400">
              <a:solidFill>
                <a:srgbClr val="9933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6158" name="Line 156">
              <a:extLst>
                <a:ext uri="{FF2B5EF4-FFF2-40B4-BE49-F238E27FC236}">
                  <a16:creationId xmlns:a16="http://schemas.microsoft.com/office/drawing/2014/main" id="{F57B7C04-0C72-4B30-883E-5F2DF7F2B54E}"/>
                </a:ext>
              </a:extLst>
            </p:cNvPr>
            <p:cNvSpPr>
              <a:spLocks noChangeShapeType="1"/>
            </p:cNvSpPr>
            <p:nvPr/>
          </p:nvSpPr>
          <p:spPr bwMode="auto">
            <a:xfrm flipH="1" flipV="1">
              <a:off x="3521" y="2807"/>
              <a:ext cx="130" cy="523"/>
            </a:xfrm>
            <a:prstGeom prst="line">
              <a:avLst/>
            </a:prstGeom>
            <a:noFill/>
            <a:ln w="25400">
              <a:solidFill>
                <a:srgbClr val="9933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 name="Group 160">
            <a:extLst>
              <a:ext uri="{FF2B5EF4-FFF2-40B4-BE49-F238E27FC236}">
                <a16:creationId xmlns:a16="http://schemas.microsoft.com/office/drawing/2014/main" id="{F9AFB7D4-6D7A-4A5E-A0ED-C1F9C3862EE7}"/>
              </a:ext>
            </a:extLst>
          </p:cNvPr>
          <p:cNvGrpSpPr>
            <a:grpSpLocks/>
          </p:cNvGrpSpPr>
          <p:nvPr/>
        </p:nvGrpSpPr>
        <p:grpSpPr bwMode="auto">
          <a:xfrm>
            <a:off x="900113" y="5013325"/>
            <a:ext cx="7632700" cy="1012825"/>
            <a:chOff x="567" y="3249"/>
            <a:chExt cx="4808" cy="638"/>
          </a:xfrm>
        </p:grpSpPr>
        <p:sp>
          <p:nvSpPr>
            <p:cNvPr id="46155" name="Rectangle 159">
              <a:extLst>
                <a:ext uri="{FF2B5EF4-FFF2-40B4-BE49-F238E27FC236}">
                  <a16:creationId xmlns:a16="http://schemas.microsoft.com/office/drawing/2014/main" id="{1FCF4E17-DE7C-4C11-BEA8-8FD66757E14F}"/>
                </a:ext>
              </a:extLst>
            </p:cNvPr>
            <p:cNvSpPr>
              <a:spLocks noChangeArrowheads="1"/>
            </p:cNvSpPr>
            <p:nvPr/>
          </p:nvSpPr>
          <p:spPr bwMode="auto">
            <a:xfrm>
              <a:off x="567" y="3249"/>
              <a:ext cx="998" cy="635"/>
            </a:xfrm>
            <a:prstGeom prst="rect">
              <a:avLst/>
            </a:prstGeom>
            <a:solidFill>
              <a:schemeClr val="bg1">
                <a:alpha val="7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68094" name="Text Box 158">
              <a:extLst>
                <a:ext uri="{FF2B5EF4-FFF2-40B4-BE49-F238E27FC236}">
                  <a16:creationId xmlns:a16="http://schemas.microsoft.com/office/drawing/2014/main" id="{E34B1FEC-7B3D-46BF-9A1A-2460139AE921}"/>
                </a:ext>
              </a:extLst>
            </p:cNvPr>
            <p:cNvSpPr txBox="1">
              <a:spLocks noChangeArrowheads="1"/>
            </p:cNvSpPr>
            <p:nvPr/>
          </p:nvSpPr>
          <p:spPr bwMode="auto">
            <a:xfrm>
              <a:off x="567" y="3445"/>
              <a:ext cx="4808" cy="442"/>
            </a:xfrm>
            <a:prstGeom prst="rect">
              <a:avLst/>
            </a:prstGeom>
            <a:solidFill>
              <a:schemeClr val="accent1">
                <a:alpha val="10001"/>
              </a:schemeClr>
            </a:solidFill>
            <a:ln w="9525">
              <a:noFill/>
              <a:miter lim="800000"/>
              <a:headEnd/>
              <a:tailEnd/>
            </a:ln>
            <a:effectLst/>
          </p:spPr>
          <p:txBody>
            <a:bodyPr>
              <a:spAutoFit/>
            </a:bodyPr>
            <a:lstStyle/>
            <a:p>
              <a:pPr>
                <a:defRPr/>
              </a:pPr>
              <a:r>
                <a:rPr lang="en-US" altLang="zh-CN" sz="2000" b="1" dirty="0">
                  <a:solidFill>
                    <a:schemeClr val="tx2"/>
                  </a:solidFill>
                  <a:effectLst>
                    <a:outerShdw blurRad="38100" dist="38100" dir="2700000" algn="tl">
                      <a:srgbClr val="000000"/>
                    </a:outerShdw>
                  </a:effectLst>
                </a:rPr>
                <a:t>p</a:t>
              </a:r>
              <a:r>
                <a:rPr lang="zh-CN" altLang="en-US" sz="2000" b="1" dirty="0">
                  <a:solidFill>
                    <a:srgbClr val="006600"/>
                  </a:solidFill>
                  <a:effectLst>
                    <a:outerShdw blurRad="38100" dist="38100" dir="2700000" algn="tl">
                      <a:srgbClr val="000000"/>
                    </a:outerShdw>
                  </a:effectLst>
                </a:rPr>
                <a:t>数据类型为</a:t>
              </a:r>
              <a:r>
                <a:rPr lang="en-US" altLang="zh-CN" sz="2000" b="1" dirty="0" err="1">
                  <a:solidFill>
                    <a:srgbClr val="FF00FF"/>
                  </a:solidFill>
                  <a:effectLst>
                    <a:outerShdw blurRad="38100" dist="38100" dir="2700000" algn="tl">
                      <a:srgbClr val="000000"/>
                    </a:outerShdw>
                  </a:effectLst>
                </a:rPr>
                <a:t>int</a:t>
              </a:r>
              <a:r>
                <a:rPr lang="en-US" altLang="zh-CN" sz="2000" b="1" dirty="0">
                  <a:solidFill>
                    <a:srgbClr val="FF00FF"/>
                  </a:solidFill>
                  <a:effectLst>
                    <a:outerShdw blurRad="38100" dist="38100" dir="2700000" algn="tl">
                      <a:srgbClr val="000000"/>
                    </a:outerShdw>
                  </a:effectLst>
                </a:rPr>
                <a:t> *</a:t>
              </a:r>
              <a:r>
                <a:rPr lang="zh-CN" altLang="en-US" sz="2000" b="1" dirty="0">
                  <a:solidFill>
                    <a:srgbClr val="006600"/>
                  </a:solidFill>
                  <a:effectLst>
                    <a:outerShdw blurRad="38100" dist="38100" dir="2700000" algn="tl">
                      <a:srgbClr val="000000"/>
                    </a:outerShdw>
                  </a:effectLst>
                </a:rPr>
                <a:t>，其指向的存储单元之数据类型为</a:t>
              </a:r>
              <a:r>
                <a:rPr lang="en-US" altLang="zh-CN" sz="2000" b="1" dirty="0" err="1">
                  <a:solidFill>
                    <a:srgbClr val="FF00FF"/>
                  </a:solidFill>
                  <a:effectLst>
                    <a:outerShdw blurRad="38100" dist="38100" dir="2700000" algn="tl">
                      <a:srgbClr val="000000"/>
                    </a:outerShdw>
                  </a:effectLst>
                </a:rPr>
                <a:t>int</a:t>
              </a:r>
              <a:r>
                <a:rPr lang="zh-CN" altLang="en-US" sz="2000" b="1" dirty="0">
                  <a:solidFill>
                    <a:srgbClr val="006600"/>
                  </a:solidFill>
                  <a:effectLst>
                    <a:outerShdw blurRad="38100" dist="38100" dir="2700000" algn="tl">
                      <a:srgbClr val="000000"/>
                    </a:outerShdw>
                  </a:effectLst>
                </a:rPr>
                <a:t>。</a:t>
              </a:r>
            </a:p>
            <a:p>
              <a:pPr>
                <a:defRPr/>
              </a:pPr>
              <a:r>
                <a:rPr lang="en-US" altLang="zh-CN" sz="2000" b="1" dirty="0">
                  <a:solidFill>
                    <a:schemeClr val="tx2"/>
                  </a:solidFill>
                  <a:effectLst>
                    <a:outerShdw blurRad="38100" dist="38100" dir="2700000" algn="tl">
                      <a:srgbClr val="000000"/>
                    </a:outerShdw>
                  </a:effectLst>
                </a:rPr>
                <a:t>p1</a:t>
              </a:r>
              <a:r>
                <a:rPr lang="zh-CN" altLang="en-US" sz="2000" b="1" dirty="0">
                  <a:solidFill>
                    <a:srgbClr val="006600"/>
                  </a:solidFill>
                  <a:effectLst>
                    <a:outerShdw blurRad="38100" dist="38100" dir="2700000" algn="tl">
                      <a:srgbClr val="000000"/>
                    </a:outerShdw>
                  </a:effectLst>
                </a:rPr>
                <a:t>数据类型为</a:t>
              </a:r>
              <a:r>
                <a:rPr lang="en-US" altLang="zh-CN" sz="2000" b="1" dirty="0" err="1">
                  <a:solidFill>
                    <a:srgbClr val="FF00FF"/>
                  </a:solidFill>
                  <a:effectLst>
                    <a:outerShdw blurRad="38100" dist="38100" dir="2700000" algn="tl">
                      <a:srgbClr val="000000"/>
                    </a:outerShdw>
                  </a:effectLst>
                </a:rPr>
                <a:t>int</a:t>
              </a:r>
              <a:r>
                <a:rPr lang="en-US" altLang="zh-CN" sz="2000" b="1" dirty="0">
                  <a:solidFill>
                    <a:srgbClr val="FF00FF"/>
                  </a:solidFill>
                  <a:effectLst>
                    <a:outerShdw blurRad="38100" dist="38100" dir="2700000" algn="tl">
                      <a:srgbClr val="000000"/>
                    </a:outerShdw>
                  </a:effectLst>
                </a:rPr>
                <a:t>(*)[3]</a:t>
              </a:r>
              <a:r>
                <a:rPr lang="zh-CN" altLang="en-US" sz="2000" b="1" dirty="0">
                  <a:solidFill>
                    <a:srgbClr val="006600"/>
                  </a:solidFill>
                  <a:effectLst>
                    <a:outerShdw blurRad="38100" dist="38100" dir="2700000" algn="tl">
                      <a:srgbClr val="000000"/>
                    </a:outerShdw>
                  </a:effectLst>
                </a:rPr>
                <a:t>，其指向的存储单元之数据类型为</a:t>
              </a:r>
              <a:r>
                <a:rPr lang="en-US" altLang="zh-CN" sz="2000" b="1" dirty="0" err="1">
                  <a:solidFill>
                    <a:srgbClr val="FF00FF"/>
                  </a:solidFill>
                  <a:effectLst>
                    <a:outerShdw blurRad="38100" dist="38100" dir="2700000" algn="tl">
                      <a:srgbClr val="000000"/>
                    </a:outerShdw>
                  </a:effectLst>
                </a:rPr>
                <a:t>int</a:t>
              </a:r>
              <a:r>
                <a:rPr lang="en-US" altLang="zh-CN" sz="2000" b="1" dirty="0">
                  <a:solidFill>
                    <a:srgbClr val="FF00FF"/>
                  </a:solidFill>
                  <a:effectLst>
                    <a:outerShdw blurRad="38100" dist="38100" dir="2700000" algn="tl">
                      <a:srgbClr val="000000"/>
                    </a:outerShdw>
                  </a:effectLst>
                </a:rPr>
                <a:t>[3]</a:t>
              </a:r>
              <a:r>
                <a:rPr lang="zh-CN" altLang="en-US" sz="2000" b="1" dirty="0">
                  <a:solidFill>
                    <a:srgbClr val="006600"/>
                  </a:solidFill>
                  <a:effectLst>
                    <a:outerShdw blurRad="38100" dist="38100" dir="2700000" algn="tl">
                      <a:srgbClr val="000000"/>
                    </a:outerShdw>
                  </a:effectLst>
                </a:rPr>
                <a:t>。</a:t>
              </a:r>
            </a:p>
          </p:txBody>
        </p:sp>
      </p:grpSp>
      <p:graphicFrame>
        <p:nvGraphicFramePr>
          <p:cNvPr id="168099" name="Group 163">
            <a:extLst>
              <a:ext uri="{FF2B5EF4-FFF2-40B4-BE49-F238E27FC236}">
                <a16:creationId xmlns:a16="http://schemas.microsoft.com/office/drawing/2014/main" id="{67D59368-DA25-4591-98E0-A9DC012624B4}"/>
              </a:ext>
            </a:extLst>
          </p:cNvPr>
          <p:cNvGraphicFramePr>
            <a:graphicFrameLocks noGrp="1"/>
          </p:cNvGraphicFramePr>
          <p:nvPr/>
        </p:nvGraphicFramePr>
        <p:xfrm>
          <a:off x="2465388" y="5422900"/>
          <a:ext cx="6096000" cy="334963"/>
        </p:xfrm>
        <a:graphic>
          <a:graphicData uri="http://schemas.openxmlformats.org/drawingml/2006/table">
            <a:tbl>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349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p1</a:t>
                      </a:r>
                      <a:r>
                        <a:rPr kumimoji="1" lang="en-US" altLang="zh-CN" sz="1600" b="1" i="0" u="none" strike="noStrike" cap="none" normalizeH="0" baseline="0">
                          <a:ln>
                            <a:noFill/>
                          </a:ln>
                          <a:solidFill>
                            <a:srgbClr val="006600"/>
                          </a:solidFill>
                          <a:effectLst>
                            <a:outerShdw blurRad="38100" dist="38100" dir="2700000" algn="tl">
                              <a:srgbClr val="C0C0C0"/>
                            </a:outerShdw>
                          </a:effectLst>
                          <a:latin typeface="Tahoma" pitchFamily="34" charset="0"/>
                          <a:ea typeface="宋体" pitchFamily="2" charset="-122"/>
                        </a:rPr>
                        <a:t>[0][0]</a:t>
                      </a:r>
                    </a:p>
                  </a:txBody>
                  <a:tcPr marT="45677" marB="45677"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p1</a:t>
                      </a:r>
                      <a:r>
                        <a:rPr kumimoji="1" lang="en-US" altLang="zh-CN" sz="1600" b="1" i="0" u="none" strike="noStrike" cap="none" normalizeH="0" baseline="0">
                          <a:ln>
                            <a:noFill/>
                          </a:ln>
                          <a:solidFill>
                            <a:srgbClr val="006600"/>
                          </a:solidFill>
                          <a:effectLst>
                            <a:outerShdw blurRad="38100" dist="38100" dir="2700000" algn="tl">
                              <a:srgbClr val="C0C0C0"/>
                            </a:outerShdw>
                          </a:effectLst>
                          <a:latin typeface="Tahoma" pitchFamily="34" charset="0"/>
                          <a:ea typeface="宋体" pitchFamily="2" charset="-122"/>
                        </a:rPr>
                        <a:t>[0][1]</a:t>
                      </a:r>
                    </a:p>
                  </a:txBody>
                  <a:tcPr marT="45677" marB="45677"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p1</a:t>
                      </a:r>
                      <a:r>
                        <a:rPr kumimoji="1" lang="en-US" altLang="zh-CN" sz="1600" b="1" i="0" u="none" strike="noStrike" cap="none" normalizeH="0" baseline="0">
                          <a:ln>
                            <a:noFill/>
                          </a:ln>
                          <a:solidFill>
                            <a:srgbClr val="006600"/>
                          </a:solidFill>
                          <a:effectLst>
                            <a:outerShdw blurRad="38100" dist="38100" dir="2700000" algn="tl">
                              <a:srgbClr val="C0C0C0"/>
                            </a:outerShdw>
                          </a:effectLst>
                          <a:latin typeface="Tahoma" pitchFamily="34" charset="0"/>
                          <a:ea typeface="宋体" pitchFamily="2" charset="-122"/>
                        </a:rPr>
                        <a:t>[0][2]</a:t>
                      </a:r>
                    </a:p>
                  </a:txBody>
                  <a:tcPr marT="45677" marB="45677"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p1</a:t>
                      </a:r>
                      <a:r>
                        <a:rPr kumimoji="1" lang="en-US" altLang="zh-CN" sz="1600" b="1" i="0" u="none" strike="noStrike" cap="none" normalizeH="0" baseline="0">
                          <a:ln>
                            <a:noFill/>
                          </a:ln>
                          <a:solidFill>
                            <a:srgbClr val="006600"/>
                          </a:solidFill>
                          <a:effectLst>
                            <a:outerShdw blurRad="38100" dist="38100" dir="2700000" algn="tl">
                              <a:srgbClr val="C0C0C0"/>
                            </a:outerShdw>
                          </a:effectLst>
                          <a:latin typeface="Tahoma" pitchFamily="34" charset="0"/>
                          <a:ea typeface="宋体" pitchFamily="2" charset="-122"/>
                        </a:rPr>
                        <a:t>[1][0]</a:t>
                      </a:r>
                    </a:p>
                  </a:txBody>
                  <a:tcPr marT="45677" marB="45677"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p1</a:t>
                      </a:r>
                      <a:r>
                        <a:rPr kumimoji="1" lang="en-US" altLang="zh-CN" sz="1600" b="1" i="0" u="none" strike="noStrike" cap="none" normalizeH="0" baseline="0">
                          <a:ln>
                            <a:noFill/>
                          </a:ln>
                          <a:solidFill>
                            <a:srgbClr val="006600"/>
                          </a:solidFill>
                          <a:effectLst>
                            <a:outerShdw blurRad="38100" dist="38100" dir="2700000" algn="tl">
                              <a:srgbClr val="C0C0C0"/>
                            </a:outerShdw>
                          </a:effectLst>
                          <a:latin typeface="Tahoma" pitchFamily="34" charset="0"/>
                          <a:ea typeface="宋体" pitchFamily="2" charset="-122"/>
                        </a:rPr>
                        <a:t>[1][1]</a:t>
                      </a:r>
                    </a:p>
                  </a:txBody>
                  <a:tcPr marT="45677" marB="45677"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p1</a:t>
                      </a:r>
                      <a:r>
                        <a:rPr kumimoji="1" lang="en-US" altLang="zh-CN" sz="1600" b="1" i="0" u="none" strike="noStrike" cap="none" normalizeH="0" baseline="0">
                          <a:ln>
                            <a:noFill/>
                          </a:ln>
                          <a:solidFill>
                            <a:srgbClr val="006600"/>
                          </a:solidFill>
                          <a:effectLst>
                            <a:outerShdw blurRad="38100" dist="38100" dir="2700000" algn="tl">
                              <a:srgbClr val="C0C0C0"/>
                            </a:outerShdw>
                          </a:effectLst>
                          <a:latin typeface="Tahoma" pitchFamily="34" charset="0"/>
                          <a:ea typeface="宋体" pitchFamily="2" charset="-122"/>
                        </a:rPr>
                        <a:t>[1][2]</a:t>
                      </a:r>
                    </a:p>
                  </a:txBody>
                  <a:tcPr marT="45677" marB="45677"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68120" name="Arc 184">
            <a:extLst>
              <a:ext uri="{FF2B5EF4-FFF2-40B4-BE49-F238E27FC236}">
                <a16:creationId xmlns:a16="http://schemas.microsoft.com/office/drawing/2014/main" id="{C7C5A0A4-7F54-4933-A6DC-7A68658CFC59}"/>
              </a:ext>
            </a:extLst>
          </p:cNvPr>
          <p:cNvSpPr>
            <a:spLocks/>
          </p:cNvSpPr>
          <p:nvPr/>
        </p:nvSpPr>
        <p:spPr bwMode="auto">
          <a:xfrm flipH="1">
            <a:off x="2297113" y="4470400"/>
            <a:ext cx="225425" cy="1079500"/>
          </a:xfrm>
          <a:custGeom>
            <a:avLst/>
            <a:gdLst>
              <a:gd name="T0" fmla="*/ 2147483647 w 22041"/>
              <a:gd name="T1" fmla="*/ 0 h 43200"/>
              <a:gd name="T2" fmla="*/ 0 w 22041"/>
              <a:gd name="T3" fmla="*/ 2147483647 h 43200"/>
              <a:gd name="T4" fmla="*/ 2147483647 w 22041"/>
              <a:gd name="T5" fmla="*/ 2147483647 h 43200"/>
              <a:gd name="T6" fmla="*/ 0 60000 65536"/>
              <a:gd name="T7" fmla="*/ 0 60000 65536"/>
              <a:gd name="T8" fmla="*/ 0 60000 65536"/>
              <a:gd name="T9" fmla="*/ 0 w 22041"/>
              <a:gd name="T10" fmla="*/ 0 h 43200"/>
              <a:gd name="T11" fmla="*/ 22041 w 22041"/>
              <a:gd name="T12" fmla="*/ 43200 h 43200"/>
            </a:gdLst>
            <a:ahLst/>
            <a:cxnLst>
              <a:cxn ang="T6">
                <a:pos x="T0" y="T1"/>
              </a:cxn>
              <a:cxn ang="T7">
                <a:pos x="T2" y="T3"/>
              </a:cxn>
              <a:cxn ang="T8">
                <a:pos x="T4" y="T5"/>
              </a:cxn>
            </a:cxnLst>
            <a:rect l="T9" t="T10" r="T11" b="T12"/>
            <a:pathLst>
              <a:path w="22041" h="43200" fill="none" extrusionOk="0">
                <a:moveTo>
                  <a:pt x="440" y="0"/>
                </a:moveTo>
                <a:cubicBezTo>
                  <a:pt x="12370" y="0"/>
                  <a:pt x="22041" y="9670"/>
                  <a:pt x="22041" y="21600"/>
                </a:cubicBezTo>
                <a:cubicBezTo>
                  <a:pt x="22041" y="33529"/>
                  <a:pt x="12370" y="43200"/>
                  <a:pt x="441" y="43200"/>
                </a:cubicBezTo>
                <a:cubicBezTo>
                  <a:pt x="293" y="43200"/>
                  <a:pt x="146" y="43198"/>
                  <a:pt x="-1" y="43195"/>
                </a:cubicBezTo>
              </a:path>
              <a:path w="22041" h="43200" stroke="0" extrusionOk="0">
                <a:moveTo>
                  <a:pt x="440" y="0"/>
                </a:moveTo>
                <a:cubicBezTo>
                  <a:pt x="12370" y="0"/>
                  <a:pt x="22041" y="9670"/>
                  <a:pt x="22041" y="21600"/>
                </a:cubicBezTo>
                <a:cubicBezTo>
                  <a:pt x="22041" y="33529"/>
                  <a:pt x="12370" y="43200"/>
                  <a:pt x="441" y="43200"/>
                </a:cubicBezTo>
                <a:cubicBezTo>
                  <a:pt x="293" y="43200"/>
                  <a:pt x="146" y="43198"/>
                  <a:pt x="-1" y="43195"/>
                </a:cubicBezTo>
                <a:lnTo>
                  <a:pt x="441" y="21600"/>
                </a:lnTo>
                <a:close/>
              </a:path>
            </a:pathLst>
          </a:custGeom>
          <a:noFill/>
          <a:ln w="38100">
            <a:solidFill>
              <a:srgbClr val="008080"/>
            </a:solidFill>
            <a:prstDash val="sysDot"/>
            <a:miter lim="800000"/>
            <a:headEnd type="stealth" w="med" len="med"/>
            <a:tailEnd type="stealth"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8121" name="AutoShape 185">
            <a:extLst>
              <a:ext uri="{FF2B5EF4-FFF2-40B4-BE49-F238E27FC236}">
                <a16:creationId xmlns:a16="http://schemas.microsoft.com/office/drawing/2014/main" id="{10A155F3-B4FE-496E-A9C1-EBC076259D8A}"/>
              </a:ext>
            </a:extLst>
          </p:cNvPr>
          <p:cNvSpPr>
            <a:spLocks noChangeArrowheads="1"/>
          </p:cNvSpPr>
          <p:nvPr/>
        </p:nvSpPr>
        <p:spPr bwMode="auto">
          <a:xfrm>
            <a:off x="6011863" y="404813"/>
            <a:ext cx="2987675" cy="1295400"/>
          </a:xfrm>
          <a:prstGeom prst="wedgeRoundRectCallout">
            <a:avLst>
              <a:gd name="adj1" fmla="val -23222"/>
              <a:gd name="adj2" fmla="val 183579"/>
              <a:gd name="adj3" fmla="val 16667"/>
            </a:avLst>
          </a:prstGeom>
          <a:noFill/>
          <a:ln w="9525">
            <a:solidFill>
              <a:srgbClr val="008080"/>
            </a:solidFill>
            <a:miter lim="800000"/>
            <a:headEnd/>
            <a:tailEnd/>
          </a:ln>
          <a:effectLst/>
        </p:spPr>
        <p:txBody>
          <a:bodyPr/>
          <a:lstStyle/>
          <a:p>
            <a:pPr>
              <a:defRPr/>
            </a:pPr>
            <a:r>
              <a:rPr lang="en-US" altLang="zh-CN" sz="1800" b="1">
                <a:effectLst>
                  <a:outerShdw blurRad="38100" dist="38100" dir="2700000" algn="tl">
                    <a:srgbClr val="C0C0C0"/>
                  </a:outerShdw>
                </a:effectLst>
              </a:rPr>
              <a:t>       </a:t>
            </a:r>
            <a:r>
              <a:rPr lang="zh-CN" altLang="en-US" sz="1800" b="1">
                <a:effectLst>
                  <a:outerShdw blurRad="38100" dist="38100" dir="2700000" algn="tl">
                    <a:srgbClr val="C0C0C0"/>
                  </a:outerShdw>
                </a:effectLst>
              </a:rPr>
              <a:t>数组名是常量地址，其类型是数组元素类型指针。</a:t>
            </a:r>
            <a:r>
              <a:rPr lang="en-US" altLang="zh-CN" sz="1800" b="1">
                <a:solidFill>
                  <a:schemeClr val="tx2"/>
                </a:solidFill>
                <a:effectLst>
                  <a:outerShdw blurRad="38100" dist="38100" dir="2700000" algn="tl">
                    <a:srgbClr val="C0C0C0"/>
                  </a:outerShdw>
                </a:effectLst>
              </a:rPr>
              <a:t>u</a:t>
            </a:r>
            <a:r>
              <a:rPr lang="zh-CN" altLang="en-US" sz="1800" b="1">
                <a:effectLst>
                  <a:outerShdw blurRad="38100" dist="38100" dir="2700000" algn="tl">
                    <a:srgbClr val="C0C0C0"/>
                  </a:outerShdw>
                </a:effectLst>
              </a:rPr>
              <a:t>地址类型为：</a:t>
            </a:r>
          </a:p>
          <a:p>
            <a:pPr algn="ctr">
              <a:defRPr/>
            </a:pPr>
            <a:r>
              <a:rPr lang="en-US" altLang="zh-CN" sz="1800" b="1">
                <a:solidFill>
                  <a:srgbClr val="FF00FF"/>
                </a:solidFill>
                <a:effectLst>
                  <a:outerShdw blurRad="38100" dist="38100" dir="2700000" algn="tl">
                    <a:srgbClr val="C0C0C0"/>
                  </a:outerShdw>
                </a:effectLst>
              </a:rPr>
              <a:t>int(*)[3]</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9" presetClass="entr" presetSubtype="0" fill="hold" grpId="0" nodeType="clickEffect">
                                  <p:stCondLst>
                                    <p:cond delay="0"/>
                                  </p:stCondLst>
                                  <p:childTnLst>
                                    <p:set>
                                      <p:cBhvr>
                                        <p:cTn id="11" dur="1" fill="hold">
                                          <p:stCondLst>
                                            <p:cond delay="0"/>
                                          </p:stCondLst>
                                        </p:cTn>
                                        <p:tgtEl>
                                          <p:spTgt spid="167947"/>
                                        </p:tgtEl>
                                        <p:attrNameLst>
                                          <p:attrName>style.visibility</p:attrName>
                                        </p:attrNameLst>
                                      </p:cBhvr>
                                      <p:to>
                                        <p:strVal val="visible"/>
                                      </p:to>
                                    </p:set>
                                    <p:anim calcmode="lin" valueType="num">
                                      <p:cBhvr>
                                        <p:cTn id="12" dur="1000" fill="hold"/>
                                        <p:tgtEl>
                                          <p:spTgt spid="167947"/>
                                        </p:tgtEl>
                                        <p:attrNameLst>
                                          <p:attrName>ppt_x</p:attrName>
                                        </p:attrNameLst>
                                      </p:cBhvr>
                                      <p:tavLst>
                                        <p:tav tm="0">
                                          <p:val>
                                            <p:strVal val="#ppt_x-.2"/>
                                          </p:val>
                                        </p:tav>
                                        <p:tav tm="100000">
                                          <p:val>
                                            <p:strVal val="#ppt_x"/>
                                          </p:val>
                                        </p:tav>
                                      </p:tavLst>
                                    </p:anim>
                                    <p:anim calcmode="lin" valueType="num">
                                      <p:cBhvr>
                                        <p:cTn id="13" dur="1000" fill="hold"/>
                                        <p:tgtEl>
                                          <p:spTgt spid="167947"/>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67947"/>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9" presetClass="entr" presetSubtype="0" fill="hold" grpId="0" nodeType="clickEffect">
                                  <p:stCondLst>
                                    <p:cond delay="0"/>
                                  </p:stCondLst>
                                  <p:childTnLst>
                                    <p:set>
                                      <p:cBhvr>
                                        <p:cTn id="18" dur="1" fill="hold">
                                          <p:stCondLst>
                                            <p:cond delay="0"/>
                                          </p:stCondLst>
                                        </p:cTn>
                                        <p:tgtEl>
                                          <p:spTgt spid="168121"/>
                                        </p:tgtEl>
                                        <p:attrNameLst>
                                          <p:attrName>style.visibility</p:attrName>
                                        </p:attrNameLst>
                                      </p:cBhvr>
                                      <p:to>
                                        <p:strVal val="visible"/>
                                      </p:to>
                                    </p:set>
                                    <p:anim calcmode="lin" valueType="num">
                                      <p:cBhvr>
                                        <p:cTn id="19" dur="1000" fill="hold"/>
                                        <p:tgtEl>
                                          <p:spTgt spid="168121"/>
                                        </p:tgtEl>
                                        <p:attrNameLst>
                                          <p:attrName>ppt_x</p:attrName>
                                        </p:attrNameLst>
                                      </p:cBhvr>
                                      <p:tavLst>
                                        <p:tav tm="0">
                                          <p:val>
                                            <p:strVal val="#ppt_x-.2"/>
                                          </p:val>
                                        </p:tav>
                                        <p:tav tm="100000">
                                          <p:val>
                                            <p:strVal val="#ppt_x"/>
                                          </p:val>
                                        </p:tav>
                                      </p:tavLst>
                                    </p:anim>
                                    <p:anim calcmode="lin" valueType="num">
                                      <p:cBhvr>
                                        <p:cTn id="20" dur="1000" fill="hold"/>
                                        <p:tgtEl>
                                          <p:spTgt spid="168121"/>
                                        </p:tgtEl>
                                        <p:attrNameLst>
                                          <p:attrName>ppt_y</p:attrName>
                                        </p:attrNameLst>
                                      </p:cBhvr>
                                      <p:tavLst>
                                        <p:tav tm="0">
                                          <p:val>
                                            <p:strVal val="#ppt_y"/>
                                          </p:val>
                                        </p:tav>
                                        <p:tav tm="100000">
                                          <p:val>
                                            <p:strVal val="#ppt_y"/>
                                          </p:val>
                                        </p:tav>
                                      </p:tavLst>
                                    </p:anim>
                                    <p:animEffect transition="in" filter="wipe(right)" prLst="gradientSize: 0.1">
                                      <p:cBhvr>
                                        <p:cTn id="21" dur="1000"/>
                                        <p:tgtEl>
                                          <p:spTgt spid="16812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9" presetClass="entr" presetSubtype="0" fill="hold" nodeType="clickEffect">
                                  <p:stCondLst>
                                    <p:cond delay="0"/>
                                  </p:stCondLst>
                                  <p:childTnLst>
                                    <p:set>
                                      <p:cBhvr>
                                        <p:cTn id="25" dur="1" fill="hold">
                                          <p:stCondLst>
                                            <p:cond delay="0"/>
                                          </p:stCondLst>
                                        </p:cTn>
                                        <p:tgtEl>
                                          <p:spTgt spid="167977"/>
                                        </p:tgtEl>
                                        <p:attrNameLst>
                                          <p:attrName>style.visibility</p:attrName>
                                        </p:attrNameLst>
                                      </p:cBhvr>
                                      <p:to>
                                        <p:strVal val="visible"/>
                                      </p:to>
                                    </p:set>
                                    <p:anim calcmode="lin" valueType="num">
                                      <p:cBhvr>
                                        <p:cTn id="26" dur="1000" fill="hold"/>
                                        <p:tgtEl>
                                          <p:spTgt spid="167977"/>
                                        </p:tgtEl>
                                        <p:attrNameLst>
                                          <p:attrName>ppt_x</p:attrName>
                                        </p:attrNameLst>
                                      </p:cBhvr>
                                      <p:tavLst>
                                        <p:tav tm="0">
                                          <p:val>
                                            <p:strVal val="#ppt_x-.2"/>
                                          </p:val>
                                        </p:tav>
                                        <p:tav tm="100000">
                                          <p:val>
                                            <p:strVal val="#ppt_x"/>
                                          </p:val>
                                        </p:tav>
                                      </p:tavLst>
                                    </p:anim>
                                    <p:anim calcmode="lin" valueType="num">
                                      <p:cBhvr>
                                        <p:cTn id="27" dur="1000" fill="hold"/>
                                        <p:tgtEl>
                                          <p:spTgt spid="167977"/>
                                        </p:tgtEl>
                                        <p:attrNameLst>
                                          <p:attrName>ppt_y</p:attrName>
                                        </p:attrNameLst>
                                      </p:cBhvr>
                                      <p:tavLst>
                                        <p:tav tm="0">
                                          <p:val>
                                            <p:strVal val="#ppt_y"/>
                                          </p:val>
                                        </p:tav>
                                        <p:tav tm="100000">
                                          <p:val>
                                            <p:strVal val="#ppt_y"/>
                                          </p:val>
                                        </p:tav>
                                      </p:tavLst>
                                    </p:anim>
                                    <p:animEffect transition="in" filter="wipe(right)" prLst="gradientSize: 0.1">
                                      <p:cBhvr>
                                        <p:cTn id="28" dur="1000"/>
                                        <p:tgtEl>
                                          <p:spTgt spid="167977"/>
                                        </p:tgtEl>
                                      </p:cBhvr>
                                    </p:animEffect>
                                  </p:childTnLst>
                                </p:cTn>
                              </p:par>
                              <p:par>
                                <p:cTn id="29" presetID="29" presetClass="entr" presetSubtype="0" fill="hold" nodeType="withEffect">
                                  <p:stCondLst>
                                    <p:cond delay="0"/>
                                  </p:stCondLst>
                                  <p:childTnLst>
                                    <p:set>
                                      <p:cBhvr>
                                        <p:cTn id="30" dur="1" fill="hold">
                                          <p:stCondLst>
                                            <p:cond delay="0"/>
                                          </p:stCondLst>
                                        </p:cTn>
                                        <p:tgtEl>
                                          <p:spTgt spid="168007"/>
                                        </p:tgtEl>
                                        <p:attrNameLst>
                                          <p:attrName>style.visibility</p:attrName>
                                        </p:attrNameLst>
                                      </p:cBhvr>
                                      <p:to>
                                        <p:strVal val="visible"/>
                                      </p:to>
                                    </p:set>
                                    <p:anim calcmode="lin" valueType="num">
                                      <p:cBhvr>
                                        <p:cTn id="31" dur="1000" fill="hold"/>
                                        <p:tgtEl>
                                          <p:spTgt spid="168007"/>
                                        </p:tgtEl>
                                        <p:attrNameLst>
                                          <p:attrName>ppt_x</p:attrName>
                                        </p:attrNameLst>
                                      </p:cBhvr>
                                      <p:tavLst>
                                        <p:tav tm="0">
                                          <p:val>
                                            <p:strVal val="#ppt_x-.2"/>
                                          </p:val>
                                        </p:tav>
                                        <p:tav tm="100000">
                                          <p:val>
                                            <p:strVal val="#ppt_x"/>
                                          </p:val>
                                        </p:tav>
                                      </p:tavLst>
                                    </p:anim>
                                    <p:anim calcmode="lin" valueType="num">
                                      <p:cBhvr>
                                        <p:cTn id="32" dur="1000" fill="hold"/>
                                        <p:tgtEl>
                                          <p:spTgt spid="168007"/>
                                        </p:tgtEl>
                                        <p:attrNameLst>
                                          <p:attrName>ppt_y</p:attrName>
                                        </p:attrNameLst>
                                      </p:cBhvr>
                                      <p:tavLst>
                                        <p:tav tm="0">
                                          <p:val>
                                            <p:strVal val="#ppt_y"/>
                                          </p:val>
                                        </p:tav>
                                        <p:tav tm="100000">
                                          <p:val>
                                            <p:strVal val="#ppt_y"/>
                                          </p:val>
                                        </p:tav>
                                      </p:tavLst>
                                    </p:anim>
                                    <p:animEffect transition="in" filter="wipe(right)" prLst="gradientSize: 0.1">
                                      <p:cBhvr>
                                        <p:cTn id="33" dur="1000"/>
                                        <p:tgtEl>
                                          <p:spTgt spid="168007"/>
                                        </p:tgtEl>
                                      </p:cBhvr>
                                    </p:animEffect>
                                  </p:childTnLst>
                                </p:cTn>
                              </p:par>
                              <p:par>
                                <p:cTn id="34" presetID="29" presetClass="entr" presetSubtype="0" fill="hold" grpId="0" nodeType="withEffect">
                                  <p:stCondLst>
                                    <p:cond delay="0"/>
                                  </p:stCondLst>
                                  <p:childTnLst>
                                    <p:set>
                                      <p:cBhvr>
                                        <p:cTn id="35" dur="1" fill="hold">
                                          <p:stCondLst>
                                            <p:cond delay="0"/>
                                          </p:stCondLst>
                                        </p:cTn>
                                        <p:tgtEl>
                                          <p:spTgt spid="167976"/>
                                        </p:tgtEl>
                                        <p:attrNameLst>
                                          <p:attrName>style.visibility</p:attrName>
                                        </p:attrNameLst>
                                      </p:cBhvr>
                                      <p:to>
                                        <p:strVal val="visible"/>
                                      </p:to>
                                    </p:set>
                                    <p:anim calcmode="lin" valueType="num">
                                      <p:cBhvr>
                                        <p:cTn id="36" dur="1000" fill="hold"/>
                                        <p:tgtEl>
                                          <p:spTgt spid="167976"/>
                                        </p:tgtEl>
                                        <p:attrNameLst>
                                          <p:attrName>ppt_x</p:attrName>
                                        </p:attrNameLst>
                                      </p:cBhvr>
                                      <p:tavLst>
                                        <p:tav tm="0">
                                          <p:val>
                                            <p:strVal val="#ppt_x-.2"/>
                                          </p:val>
                                        </p:tav>
                                        <p:tav tm="100000">
                                          <p:val>
                                            <p:strVal val="#ppt_x"/>
                                          </p:val>
                                        </p:tav>
                                      </p:tavLst>
                                    </p:anim>
                                    <p:anim calcmode="lin" valueType="num">
                                      <p:cBhvr>
                                        <p:cTn id="37" dur="1000" fill="hold"/>
                                        <p:tgtEl>
                                          <p:spTgt spid="167976"/>
                                        </p:tgtEl>
                                        <p:attrNameLst>
                                          <p:attrName>ppt_y</p:attrName>
                                        </p:attrNameLst>
                                      </p:cBhvr>
                                      <p:tavLst>
                                        <p:tav tm="0">
                                          <p:val>
                                            <p:strVal val="#ppt_y"/>
                                          </p:val>
                                        </p:tav>
                                        <p:tav tm="100000">
                                          <p:val>
                                            <p:strVal val="#ppt_y"/>
                                          </p:val>
                                        </p:tav>
                                      </p:tavLst>
                                    </p:anim>
                                    <p:animEffect transition="in" filter="wipe(right)" prLst="gradientSize: 0.1">
                                      <p:cBhvr>
                                        <p:cTn id="38" dur="1000"/>
                                        <p:tgtEl>
                                          <p:spTgt spid="167976"/>
                                        </p:tgtEl>
                                      </p:cBhvr>
                                    </p:animEffect>
                                  </p:childTnLst>
                                </p:cTn>
                              </p:par>
                              <p:par>
                                <p:cTn id="39" presetID="29" presetClass="entr" presetSubtype="0" fill="hold" nodeType="withEffect">
                                  <p:stCondLst>
                                    <p:cond delay="0"/>
                                  </p:stCondLst>
                                  <p:childTnLst>
                                    <p:set>
                                      <p:cBhvr>
                                        <p:cTn id="40" dur="1" fill="hold">
                                          <p:stCondLst>
                                            <p:cond delay="0"/>
                                          </p:stCondLst>
                                        </p:cTn>
                                        <p:tgtEl>
                                          <p:spTgt spid="168024"/>
                                        </p:tgtEl>
                                        <p:attrNameLst>
                                          <p:attrName>style.visibility</p:attrName>
                                        </p:attrNameLst>
                                      </p:cBhvr>
                                      <p:to>
                                        <p:strVal val="visible"/>
                                      </p:to>
                                    </p:set>
                                    <p:anim calcmode="lin" valueType="num">
                                      <p:cBhvr>
                                        <p:cTn id="41" dur="1000" fill="hold"/>
                                        <p:tgtEl>
                                          <p:spTgt spid="168024"/>
                                        </p:tgtEl>
                                        <p:attrNameLst>
                                          <p:attrName>ppt_x</p:attrName>
                                        </p:attrNameLst>
                                      </p:cBhvr>
                                      <p:tavLst>
                                        <p:tav tm="0">
                                          <p:val>
                                            <p:strVal val="#ppt_x-.2"/>
                                          </p:val>
                                        </p:tav>
                                        <p:tav tm="100000">
                                          <p:val>
                                            <p:strVal val="#ppt_x"/>
                                          </p:val>
                                        </p:tav>
                                      </p:tavLst>
                                    </p:anim>
                                    <p:anim calcmode="lin" valueType="num">
                                      <p:cBhvr>
                                        <p:cTn id="42" dur="1000" fill="hold"/>
                                        <p:tgtEl>
                                          <p:spTgt spid="168024"/>
                                        </p:tgtEl>
                                        <p:attrNameLst>
                                          <p:attrName>ppt_y</p:attrName>
                                        </p:attrNameLst>
                                      </p:cBhvr>
                                      <p:tavLst>
                                        <p:tav tm="0">
                                          <p:val>
                                            <p:strVal val="#ppt_y"/>
                                          </p:val>
                                        </p:tav>
                                        <p:tav tm="100000">
                                          <p:val>
                                            <p:strVal val="#ppt_y"/>
                                          </p:val>
                                        </p:tav>
                                      </p:tavLst>
                                    </p:anim>
                                    <p:animEffect transition="in" filter="wipe(right)" prLst="gradientSize: 0.1">
                                      <p:cBhvr>
                                        <p:cTn id="43" dur="1000"/>
                                        <p:tgtEl>
                                          <p:spTgt spid="168024"/>
                                        </p:tgtEl>
                                      </p:cBhvr>
                                    </p:animEffect>
                                  </p:childTnLst>
                                </p:cTn>
                              </p:par>
                              <p:par>
                                <p:cTn id="44" presetID="29" presetClass="entr" presetSubtype="0" fill="hold" grpId="0" nodeType="withEffect">
                                  <p:stCondLst>
                                    <p:cond delay="0"/>
                                  </p:stCondLst>
                                  <p:childTnLst>
                                    <p:set>
                                      <p:cBhvr>
                                        <p:cTn id="45" dur="1" fill="hold">
                                          <p:stCondLst>
                                            <p:cond delay="0"/>
                                          </p:stCondLst>
                                        </p:cTn>
                                        <p:tgtEl>
                                          <p:spTgt spid="168025"/>
                                        </p:tgtEl>
                                        <p:attrNameLst>
                                          <p:attrName>style.visibility</p:attrName>
                                        </p:attrNameLst>
                                      </p:cBhvr>
                                      <p:to>
                                        <p:strVal val="visible"/>
                                      </p:to>
                                    </p:set>
                                    <p:anim calcmode="lin" valueType="num">
                                      <p:cBhvr>
                                        <p:cTn id="46" dur="1000" fill="hold"/>
                                        <p:tgtEl>
                                          <p:spTgt spid="168025"/>
                                        </p:tgtEl>
                                        <p:attrNameLst>
                                          <p:attrName>ppt_x</p:attrName>
                                        </p:attrNameLst>
                                      </p:cBhvr>
                                      <p:tavLst>
                                        <p:tav tm="0">
                                          <p:val>
                                            <p:strVal val="#ppt_x-.2"/>
                                          </p:val>
                                        </p:tav>
                                        <p:tav tm="100000">
                                          <p:val>
                                            <p:strVal val="#ppt_x"/>
                                          </p:val>
                                        </p:tav>
                                      </p:tavLst>
                                    </p:anim>
                                    <p:anim calcmode="lin" valueType="num">
                                      <p:cBhvr>
                                        <p:cTn id="47" dur="1000" fill="hold"/>
                                        <p:tgtEl>
                                          <p:spTgt spid="168025"/>
                                        </p:tgtEl>
                                        <p:attrNameLst>
                                          <p:attrName>ppt_y</p:attrName>
                                        </p:attrNameLst>
                                      </p:cBhvr>
                                      <p:tavLst>
                                        <p:tav tm="0">
                                          <p:val>
                                            <p:strVal val="#ppt_y"/>
                                          </p:val>
                                        </p:tav>
                                        <p:tav tm="100000">
                                          <p:val>
                                            <p:strVal val="#ppt_y"/>
                                          </p:val>
                                        </p:tav>
                                      </p:tavLst>
                                    </p:anim>
                                    <p:animEffect transition="in" filter="wipe(right)" prLst="gradientSize: 0.1">
                                      <p:cBhvr>
                                        <p:cTn id="48" dur="1000"/>
                                        <p:tgtEl>
                                          <p:spTgt spid="168025"/>
                                        </p:tgtEl>
                                      </p:cBhvr>
                                    </p:animEffect>
                                  </p:childTnLst>
                                </p:cTn>
                              </p:par>
                              <p:par>
                                <p:cTn id="49" presetID="29" presetClass="entr" presetSubtype="0" fill="hold" nodeType="withEffect">
                                  <p:stCondLst>
                                    <p:cond delay="0"/>
                                  </p:stCondLst>
                                  <p:childTnLst>
                                    <p:set>
                                      <p:cBhvr>
                                        <p:cTn id="50" dur="1" fill="hold">
                                          <p:stCondLst>
                                            <p:cond delay="0"/>
                                          </p:stCondLst>
                                        </p:cTn>
                                        <p:tgtEl>
                                          <p:spTgt spid="168026"/>
                                        </p:tgtEl>
                                        <p:attrNameLst>
                                          <p:attrName>style.visibility</p:attrName>
                                        </p:attrNameLst>
                                      </p:cBhvr>
                                      <p:to>
                                        <p:strVal val="visible"/>
                                      </p:to>
                                    </p:set>
                                    <p:anim calcmode="lin" valueType="num">
                                      <p:cBhvr>
                                        <p:cTn id="51" dur="1000" fill="hold"/>
                                        <p:tgtEl>
                                          <p:spTgt spid="168026"/>
                                        </p:tgtEl>
                                        <p:attrNameLst>
                                          <p:attrName>ppt_x</p:attrName>
                                        </p:attrNameLst>
                                      </p:cBhvr>
                                      <p:tavLst>
                                        <p:tav tm="0">
                                          <p:val>
                                            <p:strVal val="#ppt_x-.2"/>
                                          </p:val>
                                        </p:tav>
                                        <p:tav tm="100000">
                                          <p:val>
                                            <p:strVal val="#ppt_x"/>
                                          </p:val>
                                        </p:tav>
                                      </p:tavLst>
                                    </p:anim>
                                    <p:anim calcmode="lin" valueType="num">
                                      <p:cBhvr>
                                        <p:cTn id="52" dur="1000" fill="hold"/>
                                        <p:tgtEl>
                                          <p:spTgt spid="168026"/>
                                        </p:tgtEl>
                                        <p:attrNameLst>
                                          <p:attrName>ppt_y</p:attrName>
                                        </p:attrNameLst>
                                      </p:cBhvr>
                                      <p:tavLst>
                                        <p:tav tm="0">
                                          <p:val>
                                            <p:strVal val="#ppt_y"/>
                                          </p:val>
                                        </p:tav>
                                        <p:tav tm="100000">
                                          <p:val>
                                            <p:strVal val="#ppt_y"/>
                                          </p:val>
                                        </p:tav>
                                      </p:tavLst>
                                    </p:anim>
                                    <p:animEffect transition="in" filter="wipe(right)" prLst="gradientSize: 0.1">
                                      <p:cBhvr>
                                        <p:cTn id="53" dur="1000"/>
                                        <p:tgtEl>
                                          <p:spTgt spid="168026"/>
                                        </p:tgtEl>
                                      </p:cBhvr>
                                    </p:animEffect>
                                  </p:childTnLst>
                                </p:cTn>
                              </p:par>
                              <p:par>
                                <p:cTn id="54" presetID="29" presetClass="entr" presetSubtype="0" fill="hold" grpId="0" nodeType="withEffect">
                                  <p:stCondLst>
                                    <p:cond delay="0"/>
                                  </p:stCondLst>
                                  <p:childTnLst>
                                    <p:set>
                                      <p:cBhvr>
                                        <p:cTn id="55" dur="1" fill="hold">
                                          <p:stCondLst>
                                            <p:cond delay="0"/>
                                          </p:stCondLst>
                                        </p:cTn>
                                        <p:tgtEl>
                                          <p:spTgt spid="168032"/>
                                        </p:tgtEl>
                                        <p:attrNameLst>
                                          <p:attrName>style.visibility</p:attrName>
                                        </p:attrNameLst>
                                      </p:cBhvr>
                                      <p:to>
                                        <p:strVal val="visible"/>
                                      </p:to>
                                    </p:set>
                                    <p:anim calcmode="lin" valueType="num">
                                      <p:cBhvr>
                                        <p:cTn id="56" dur="1000" fill="hold"/>
                                        <p:tgtEl>
                                          <p:spTgt spid="168032"/>
                                        </p:tgtEl>
                                        <p:attrNameLst>
                                          <p:attrName>ppt_x</p:attrName>
                                        </p:attrNameLst>
                                      </p:cBhvr>
                                      <p:tavLst>
                                        <p:tav tm="0">
                                          <p:val>
                                            <p:strVal val="#ppt_x-.2"/>
                                          </p:val>
                                        </p:tav>
                                        <p:tav tm="100000">
                                          <p:val>
                                            <p:strVal val="#ppt_x"/>
                                          </p:val>
                                        </p:tav>
                                      </p:tavLst>
                                    </p:anim>
                                    <p:anim calcmode="lin" valueType="num">
                                      <p:cBhvr>
                                        <p:cTn id="57" dur="1000" fill="hold"/>
                                        <p:tgtEl>
                                          <p:spTgt spid="168032"/>
                                        </p:tgtEl>
                                        <p:attrNameLst>
                                          <p:attrName>ppt_y</p:attrName>
                                        </p:attrNameLst>
                                      </p:cBhvr>
                                      <p:tavLst>
                                        <p:tav tm="0">
                                          <p:val>
                                            <p:strVal val="#ppt_y"/>
                                          </p:val>
                                        </p:tav>
                                        <p:tav tm="100000">
                                          <p:val>
                                            <p:strVal val="#ppt_y"/>
                                          </p:val>
                                        </p:tav>
                                      </p:tavLst>
                                    </p:anim>
                                    <p:animEffect transition="in" filter="wipe(right)" prLst="gradientSize: 0.1">
                                      <p:cBhvr>
                                        <p:cTn id="58" dur="1000"/>
                                        <p:tgtEl>
                                          <p:spTgt spid="168032"/>
                                        </p:tgtEl>
                                      </p:cBhvr>
                                    </p:animEffect>
                                  </p:childTnLst>
                                </p:cTn>
                              </p:par>
                              <p:par>
                                <p:cTn id="59" presetID="29" presetClass="entr" presetSubtype="0" fill="hold" nodeType="withEffect">
                                  <p:stCondLst>
                                    <p:cond delay="0"/>
                                  </p:stCondLst>
                                  <p:childTnLst>
                                    <p:set>
                                      <p:cBhvr>
                                        <p:cTn id="60" dur="1" fill="hold">
                                          <p:stCondLst>
                                            <p:cond delay="0"/>
                                          </p:stCondLst>
                                        </p:cTn>
                                        <p:tgtEl>
                                          <p:spTgt spid="168033"/>
                                        </p:tgtEl>
                                        <p:attrNameLst>
                                          <p:attrName>style.visibility</p:attrName>
                                        </p:attrNameLst>
                                      </p:cBhvr>
                                      <p:to>
                                        <p:strVal val="visible"/>
                                      </p:to>
                                    </p:set>
                                    <p:anim calcmode="lin" valueType="num">
                                      <p:cBhvr>
                                        <p:cTn id="61" dur="1000" fill="hold"/>
                                        <p:tgtEl>
                                          <p:spTgt spid="168033"/>
                                        </p:tgtEl>
                                        <p:attrNameLst>
                                          <p:attrName>ppt_x</p:attrName>
                                        </p:attrNameLst>
                                      </p:cBhvr>
                                      <p:tavLst>
                                        <p:tav tm="0">
                                          <p:val>
                                            <p:strVal val="#ppt_x-.2"/>
                                          </p:val>
                                        </p:tav>
                                        <p:tav tm="100000">
                                          <p:val>
                                            <p:strVal val="#ppt_x"/>
                                          </p:val>
                                        </p:tav>
                                      </p:tavLst>
                                    </p:anim>
                                    <p:anim calcmode="lin" valueType="num">
                                      <p:cBhvr>
                                        <p:cTn id="62" dur="1000" fill="hold"/>
                                        <p:tgtEl>
                                          <p:spTgt spid="168033"/>
                                        </p:tgtEl>
                                        <p:attrNameLst>
                                          <p:attrName>ppt_y</p:attrName>
                                        </p:attrNameLst>
                                      </p:cBhvr>
                                      <p:tavLst>
                                        <p:tav tm="0">
                                          <p:val>
                                            <p:strVal val="#ppt_y"/>
                                          </p:val>
                                        </p:tav>
                                        <p:tav tm="100000">
                                          <p:val>
                                            <p:strVal val="#ppt_y"/>
                                          </p:val>
                                        </p:tav>
                                      </p:tavLst>
                                    </p:anim>
                                    <p:animEffect transition="in" filter="wipe(right)" prLst="gradientSize: 0.1">
                                      <p:cBhvr>
                                        <p:cTn id="63" dur="1000"/>
                                        <p:tgtEl>
                                          <p:spTgt spid="168033"/>
                                        </p:tgtEl>
                                      </p:cBhvr>
                                    </p:animEffect>
                                  </p:childTnLst>
                                </p:cTn>
                              </p:par>
                              <p:par>
                                <p:cTn id="64" presetID="29" presetClass="entr" presetSubtype="0" fill="hold" nodeType="withEffect">
                                  <p:stCondLst>
                                    <p:cond delay="0"/>
                                  </p:stCondLst>
                                  <p:childTnLst>
                                    <p:set>
                                      <p:cBhvr>
                                        <p:cTn id="65" dur="1" fill="hold">
                                          <p:stCondLst>
                                            <p:cond delay="0"/>
                                          </p:stCondLst>
                                        </p:cTn>
                                        <p:tgtEl>
                                          <p:spTgt spid="168034"/>
                                        </p:tgtEl>
                                        <p:attrNameLst>
                                          <p:attrName>style.visibility</p:attrName>
                                        </p:attrNameLst>
                                      </p:cBhvr>
                                      <p:to>
                                        <p:strVal val="visible"/>
                                      </p:to>
                                    </p:set>
                                    <p:anim calcmode="lin" valueType="num">
                                      <p:cBhvr>
                                        <p:cTn id="66" dur="1000" fill="hold"/>
                                        <p:tgtEl>
                                          <p:spTgt spid="168034"/>
                                        </p:tgtEl>
                                        <p:attrNameLst>
                                          <p:attrName>ppt_x</p:attrName>
                                        </p:attrNameLst>
                                      </p:cBhvr>
                                      <p:tavLst>
                                        <p:tav tm="0">
                                          <p:val>
                                            <p:strVal val="#ppt_x-.2"/>
                                          </p:val>
                                        </p:tav>
                                        <p:tav tm="100000">
                                          <p:val>
                                            <p:strVal val="#ppt_x"/>
                                          </p:val>
                                        </p:tav>
                                      </p:tavLst>
                                    </p:anim>
                                    <p:anim calcmode="lin" valueType="num">
                                      <p:cBhvr>
                                        <p:cTn id="67" dur="1000" fill="hold"/>
                                        <p:tgtEl>
                                          <p:spTgt spid="168034"/>
                                        </p:tgtEl>
                                        <p:attrNameLst>
                                          <p:attrName>ppt_y</p:attrName>
                                        </p:attrNameLst>
                                      </p:cBhvr>
                                      <p:tavLst>
                                        <p:tav tm="0">
                                          <p:val>
                                            <p:strVal val="#ppt_y"/>
                                          </p:val>
                                        </p:tav>
                                        <p:tav tm="100000">
                                          <p:val>
                                            <p:strVal val="#ppt_y"/>
                                          </p:val>
                                        </p:tav>
                                      </p:tavLst>
                                    </p:anim>
                                    <p:animEffect transition="in" filter="wipe(right)" prLst="gradientSize: 0.1">
                                      <p:cBhvr>
                                        <p:cTn id="68" dur="1000"/>
                                        <p:tgtEl>
                                          <p:spTgt spid="168034"/>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42" presetClass="entr" presetSubtype="0" fill="hold" nodeType="clickEffect">
                                  <p:stCondLst>
                                    <p:cond delay="0"/>
                                  </p:stCondLst>
                                  <p:childTnLst>
                                    <p:set>
                                      <p:cBhvr>
                                        <p:cTn id="72" dur="1" fill="hold">
                                          <p:stCondLst>
                                            <p:cond delay="0"/>
                                          </p:stCondLst>
                                        </p:cTn>
                                        <p:tgtEl>
                                          <p:spTgt spid="168035"/>
                                        </p:tgtEl>
                                        <p:attrNameLst>
                                          <p:attrName>style.visibility</p:attrName>
                                        </p:attrNameLst>
                                      </p:cBhvr>
                                      <p:to>
                                        <p:strVal val="visible"/>
                                      </p:to>
                                    </p:set>
                                    <p:animEffect transition="in" filter="fade">
                                      <p:cBhvr>
                                        <p:cTn id="73" dur="1000"/>
                                        <p:tgtEl>
                                          <p:spTgt spid="168035"/>
                                        </p:tgtEl>
                                      </p:cBhvr>
                                    </p:animEffect>
                                    <p:anim calcmode="lin" valueType="num">
                                      <p:cBhvr>
                                        <p:cTn id="74" dur="1000" fill="hold"/>
                                        <p:tgtEl>
                                          <p:spTgt spid="168035"/>
                                        </p:tgtEl>
                                        <p:attrNameLst>
                                          <p:attrName>ppt_x</p:attrName>
                                        </p:attrNameLst>
                                      </p:cBhvr>
                                      <p:tavLst>
                                        <p:tav tm="0">
                                          <p:val>
                                            <p:strVal val="#ppt_x"/>
                                          </p:val>
                                        </p:tav>
                                        <p:tav tm="100000">
                                          <p:val>
                                            <p:strVal val="#ppt_x"/>
                                          </p:val>
                                        </p:tav>
                                      </p:tavLst>
                                    </p:anim>
                                    <p:anim calcmode="lin" valueType="num">
                                      <p:cBhvr>
                                        <p:cTn id="75" dur="1000" fill="hold"/>
                                        <p:tgtEl>
                                          <p:spTgt spid="168035"/>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3"/>
                                        </p:tgtEl>
                                        <p:attrNameLst>
                                          <p:attrName>style.visibility</p:attrName>
                                        </p:attrNameLst>
                                      </p:cBhvr>
                                      <p:to>
                                        <p:strVal val="visible"/>
                                      </p:to>
                                    </p:set>
                                    <p:animEffect transition="in" filter="fade">
                                      <p:cBhvr>
                                        <p:cTn id="78" dur="1000"/>
                                        <p:tgtEl>
                                          <p:spTgt spid="3"/>
                                        </p:tgtEl>
                                      </p:cBhvr>
                                    </p:animEffect>
                                    <p:anim calcmode="lin" valueType="num">
                                      <p:cBhvr>
                                        <p:cTn id="79" dur="1000" fill="hold"/>
                                        <p:tgtEl>
                                          <p:spTgt spid="3"/>
                                        </p:tgtEl>
                                        <p:attrNameLst>
                                          <p:attrName>ppt_x</p:attrName>
                                        </p:attrNameLst>
                                      </p:cBhvr>
                                      <p:tavLst>
                                        <p:tav tm="0">
                                          <p:val>
                                            <p:strVal val="#ppt_x"/>
                                          </p:val>
                                        </p:tav>
                                        <p:tav tm="100000">
                                          <p:val>
                                            <p:strVal val="#ppt_x"/>
                                          </p:val>
                                        </p:tav>
                                      </p:tavLst>
                                    </p:anim>
                                    <p:anim calcmode="lin" valueType="num">
                                      <p:cBhvr>
                                        <p:cTn id="8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42" presetClass="entr" presetSubtype="0" fill="hold" nodeType="clickEffect">
                                  <p:stCondLst>
                                    <p:cond delay="0"/>
                                  </p:stCondLst>
                                  <p:childTnLst>
                                    <p:set>
                                      <p:cBhvr>
                                        <p:cTn id="84" dur="1" fill="hold">
                                          <p:stCondLst>
                                            <p:cond delay="0"/>
                                          </p:stCondLst>
                                        </p:cTn>
                                        <p:tgtEl>
                                          <p:spTgt spid="168098"/>
                                        </p:tgtEl>
                                        <p:attrNameLst>
                                          <p:attrName>style.visibility</p:attrName>
                                        </p:attrNameLst>
                                      </p:cBhvr>
                                      <p:to>
                                        <p:strVal val="visible"/>
                                      </p:to>
                                    </p:set>
                                    <p:animEffect transition="in" filter="fade">
                                      <p:cBhvr>
                                        <p:cTn id="85" dur="1000"/>
                                        <p:tgtEl>
                                          <p:spTgt spid="168098"/>
                                        </p:tgtEl>
                                      </p:cBhvr>
                                    </p:animEffect>
                                    <p:anim calcmode="lin" valueType="num">
                                      <p:cBhvr>
                                        <p:cTn id="86" dur="1000" fill="hold"/>
                                        <p:tgtEl>
                                          <p:spTgt spid="168098"/>
                                        </p:tgtEl>
                                        <p:attrNameLst>
                                          <p:attrName>ppt_x</p:attrName>
                                        </p:attrNameLst>
                                      </p:cBhvr>
                                      <p:tavLst>
                                        <p:tav tm="0">
                                          <p:val>
                                            <p:strVal val="#ppt_x"/>
                                          </p:val>
                                        </p:tav>
                                        <p:tav tm="100000">
                                          <p:val>
                                            <p:strVal val="#ppt_x"/>
                                          </p:val>
                                        </p:tav>
                                      </p:tavLst>
                                    </p:anim>
                                    <p:anim calcmode="lin" valueType="num">
                                      <p:cBhvr>
                                        <p:cTn id="87" dur="1000" fill="hold"/>
                                        <p:tgtEl>
                                          <p:spTgt spid="168098"/>
                                        </p:tgtEl>
                                        <p:attrNameLst>
                                          <p:attrName>ppt_y</p:attrName>
                                        </p:attrNameLst>
                                      </p:cBhvr>
                                      <p:tavLst>
                                        <p:tav tm="0">
                                          <p:val>
                                            <p:strVal val="#ppt_y+.1"/>
                                          </p:val>
                                        </p:tav>
                                        <p:tav tm="100000">
                                          <p:val>
                                            <p:strVal val="#ppt_y"/>
                                          </p:val>
                                        </p:tav>
                                      </p:tavLst>
                                    </p:anim>
                                  </p:childTnLst>
                                </p:cTn>
                              </p:par>
                              <p:par>
                                <p:cTn id="88" presetID="42" presetClass="entr" presetSubtype="0" fill="hold" nodeType="withEffect">
                                  <p:stCondLst>
                                    <p:cond delay="0"/>
                                  </p:stCondLst>
                                  <p:childTnLst>
                                    <p:set>
                                      <p:cBhvr>
                                        <p:cTn id="89" dur="1" fill="hold">
                                          <p:stCondLst>
                                            <p:cond delay="0"/>
                                          </p:stCondLst>
                                        </p:cTn>
                                        <p:tgtEl>
                                          <p:spTgt spid="4"/>
                                        </p:tgtEl>
                                        <p:attrNameLst>
                                          <p:attrName>style.visibility</p:attrName>
                                        </p:attrNameLst>
                                      </p:cBhvr>
                                      <p:to>
                                        <p:strVal val="visible"/>
                                      </p:to>
                                    </p:set>
                                    <p:animEffect transition="in" filter="fade">
                                      <p:cBhvr>
                                        <p:cTn id="90" dur="1000"/>
                                        <p:tgtEl>
                                          <p:spTgt spid="4"/>
                                        </p:tgtEl>
                                      </p:cBhvr>
                                    </p:animEffect>
                                    <p:anim calcmode="lin" valueType="num">
                                      <p:cBhvr>
                                        <p:cTn id="91" dur="1000" fill="hold"/>
                                        <p:tgtEl>
                                          <p:spTgt spid="4"/>
                                        </p:tgtEl>
                                        <p:attrNameLst>
                                          <p:attrName>ppt_x</p:attrName>
                                        </p:attrNameLst>
                                      </p:cBhvr>
                                      <p:tavLst>
                                        <p:tav tm="0">
                                          <p:val>
                                            <p:strVal val="#ppt_x"/>
                                          </p:val>
                                        </p:tav>
                                        <p:tav tm="100000">
                                          <p:val>
                                            <p:strVal val="#ppt_x"/>
                                          </p:val>
                                        </p:tav>
                                      </p:tavLst>
                                    </p:anim>
                                    <p:anim calcmode="lin" valueType="num">
                                      <p:cBhvr>
                                        <p:cTn id="9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9" presetClass="entr" presetSubtype="0" fill="hold" nodeType="clickEffect">
                                  <p:stCondLst>
                                    <p:cond delay="0"/>
                                  </p:stCondLst>
                                  <p:childTnLst>
                                    <p:set>
                                      <p:cBhvr>
                                        <p:cTn id="96" dur="1" fill="hold">
                                          <p:stCondLst>
                                            <p:cond delay="0"/>
                                          </p:stCondLst>
                                        </p:cTn>
                                        <p:tgtEl>
                                          <p:spTgt spid="5"/>
                                        </p:tgtEl>
                                        <p:attrNameLst>
                                          <p:attrName>style.visibility</p:attrName>
                                        </p:attrNameLst>
                                      </p:cBhvr>
                                      <p:to>
                                        <p:strVal val="visible"/>
                                      </p:to>
                                    </p:set>
                                    <p:anim calcmode="lin" valueType="num">
                                      <p:cBhvr>
                                        <p:cTn id="97" dur="1000" fill="hold"/>
                                        <p:tgtEl>
                                          <p:spTgt spid="5"/>
                                        </p:tgtEl>
                                        <p:attrNameLst>
                                          <p:attrName>ppt_x</p:attrName>
                                        </p:attrNameLst>
                                      </p:cBhvr>
                                      <p:tavLst>
                                        <p:tav tm="0">
                                          <p:val>
                                            <p:strVal val="#ppt_x-.2"/>
                                          </p:val>
                                        </p:tav>
                                        <p:tav tm="100000">
                                          <p:val>
                                            <p:strVal val="#ppt_x"/>
                                          </p:val>
                                        </p:tav>
                                      </p:tavLst>
                                    </p:anim>
                                    <p:anim calcmode="lin" valueType="num">
                                      <p:cBhvr>
                                        <p:cTn id="98"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99" dur="1000"/>
                                        <p:tgtEl>
                                          <p:spTgt spid="5"/>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8" presetClass="emph" presetSubtype="0" fill="hold" nodeType="clickEffect">
                                  <p:stCondLst>
                                    <p:cond delay="0"/>
                                  </p:stCondLst>
                                  <p:childTnLst>
                                    <p:animRot by="21600000">
                                      <p:cBhvr>
                                        <p:cTn id="103" dur="2000" fill="hold"/>
                                        <p:tgtEl>
                                          <p:spTgt spid="5"/>
                                        </p:tgtEl>
                                        <p:attrNameLst>
                                          <p:attrName>r</p:attrName>
                                        </p:attrNameLst>
                                      </p:cBhvr>
                                    </p:animRo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8" presetClass="exit" presetSubtype="16" fill="hold" nodeType="clickEffect">
                                  <p:stCondLst>
                                    <p:cond delay="0"/>
                                  </p:stCondLst>
                                  <p:childTnLst>
                                    <p:animEffect transition="out" filter="diamond(in)">
                                      <p:cBhvr>
                                        <p:cTn id="107" dur="2000"/>
                                        <p:tgtEl>
                                          <p:spTgt spid="5"/>
                                        </p:tgtEl>
                                      </p:cBhvr>
                                    </p:animEffect>
                                    <p:set>
                                      <p:cBhvr>
                                        <p:cTn id="108" dur="1" fill="hold">
                                          <p:stCondLst>
                                            <p:cond delay="1999"/>
                                          </p:stCondLst>
                                        </p:cTn>
                                        <p:tgtEl>
                                          <p:spTgt spid="5"/>
                                        </p:tgtEl>
                                        <p:attrNameLst>
                                          <p:attrName>style.visibility</p:attrName>
                                        </p:attrNameLst>
                                      </p:cBhvr>
                                      <p:to>
                                        <p:strVal val="hidden"/>
                                      </p:to>
                                    </p:se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42" presetClass="entr" presetSubtype="0" fill="hold" nodeType="clickEffect">
                                  <p:stCondLst>
                                    <p:cond delay="0"/>
                                  </p:stCondLst>
                                  <p:childTnLst>
                                    <p:set>
                                      <p:cBhvr>
                                        <p:cTn id="112" dur="1" fill="hold">
                                          <p:stCondLst>
                                            <p:cond delay="0"/>
                                          </p:stCondLst>
                                        </p:cTn>
                                        <p:tgtEl>
                                          <p:spTgt spid="168099"/>
                                        </p:tgtEl>
                                        <p:attrNameLst>
                                          <p:attrName>style.visibility</p:attrName>
                                        </p:attrNameLst>
                                      </p:cBhvr>
                                      <p:to>
                                        <p:strVal val="visible"/>
                                      </p:to>
                                    </p:set>
                                    <p:animEffect transition="in" filter="fade">
                                      <p:cBhvr>
                                        <p:cTn id="113" dur="1000"/>
                                        <p:tgtEl>
                                          <p:spTgt spid="168099"/>
                                        </p:tgtEl>
                                      </p:cBhvr>
                                    </p:animEffect>
                                    <p:anim calcmode="lin" valueType="num">
                                      <p:cBhvr>
                                        <p:cTn id="114" dur="1000" fill="hold"/>
                                        <p:tgtEl>
                                          <p:spTgt spid="168099"/>
                                        </p:tgtEl>
                                        <p:attrNameLst>
                                          <p:attrName>ppt_x</p:attrName>
                                        </p:attrNameLst>
                                      </p:cBhvr>
                                      <p:tavLst>
                                        <p:tav tm="0">
                                          <p:val>
                                            <p:strVal val="#ppt_x"/>
                                          </p:val>
                                        </p:tav>
                                        <p:tav tm="100000">
                                          <p:val>
                                            <p:strVal val="#ppt_x"/>
                                          </p:val>
                                        </p:tav>
                                      </p:tavLst>
                                    </p:anim>
                                    <p:anim calcmode="lin" valueType="num">
                                      <p:cBhvr>
                                        <p:cTn id="115" dur="1000" fill="hold"/>
                                        <p:tgtEl>
                                          <p:spTgt spid="168099"/>
                                        </p:tgtEl>
                                        <p:attrNameLst>
                                          <p:attrName>ppt_y</p:attrName>
                                        </p:attrNameLst>
                                      </p:cBhvr>
                                      <p:tavLst>
                                        <p:tav tm="0">
                                          <p:val>
                                            <p:strVal val="#ppt_y+.1"/>
                                          </p:val>
                                        </p:tav>
                                        <p:tav tm="100000">
                                          <p:val>
                                            <p:strVal val="#ppt_y"/>
                                          </p:val>
                                        </p:tav>
                                      </p:tavLst>
                                    </p:anim>
                                  </p:childTnLst>
                                </p:cTn>
                              </p:par>
                              <p:par>
                                <p:cTn id="116" presetID="42" presetClass="entr" presetSubtype="0" fill="hold" nodeType="withEffect">
                                  <p:stCondLst>
                                    <p:cond delay="0"/>
                                  </p:stCondLst>
                                  <p:childTnLst>
                                    <p:set>
                                      <p:cBhvr>
                                        <p:cTn id="117" dur="1" fill="hold">
                                          <p:stCondLst>
                                            <p:cond delay="0"/>
                                          </p:stCondLst>
                                        </p:cTn>
                                        <p:tgtEl>
                                          <p:spTgt spid="168120"/>
                                        </p:tgtEl>
                                        <p:attrNameLst>
                                          <p:attrName>style.visibility</p:attrName>
                                        </p:attrNameLst>
                                      </p:cBhvr>
                                      <p:to>
                                        <p:strVal val="visible"/>
                                      </p:to>
                                    </p:set>
                                    <p:animEffect transition="in" filter="fade">
                                      <p:cBhvr>
                                        <p:cTn id="118" dur="1000"/>
                                        <p:tgtEl>
                                          <p:spTgt spid="168120"/>
                                        </p:tgtEl>
                                      </p:cBhvr>
                                    </p:animEffect>
                                    <p:anim calcmode="lin" valueType="num">
                                      <p:cBhvr>
                                        <p:cTn id="119" dur="1000" fill="hold"/>
                                        <p:tgtEl>
                                          <p:spTgt spid="168120"/>
                                        </p:tgtEl>
                                        <p:attrNameLst>
                                          <p:attrName>ppt_x</p:attrName>
                                        </p:attrNameLst>
                                      </p:cBhvr>
                                      <p:tavLst>
                                        <p:tav tm="0">
                                          <p:val>
                                            <p:strVal val="#ppt_x"/>
                                          </p:val>
                                        </p:tav>
                                        <p:tav tm="100000">
                                          <p:val>
                                            <p:strVal val="#ppt_x"/>
                                          </p:val>
                                        </p:tav>
                                      </p:tavLst>
                                    </p:anim>
                                    <p:anim calcmode="lin" valueType="num">
                                      <p:cBhvr>
                                        <p:cTn id="120" dur="1000" fill="hold"/>
                                        <p:tgtEl>
                                          <p:spTgt spid="1681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47" grpId="0" animBg="1"/>
      <p:bldP spid="167976" grpId="0"/>
      <p:bldP spid="168025" grpId="0"/>
      <p:bldP spid="168032" grpId="0"/>
      <p:bldP spid="16812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1">
            <a:extLst>
              <a:ext uri="{FF2B5EF4-FFF2-40B4-BE49-F238E27FC236}">
                <a16:creationId xmlns:a16="http://schemas.microsoft.com/office/drawing/2014/main" id="{115747E8-A39F-4DD5-BDB4-A0E2FF49F06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CBA9090F-A781-48D0-8FF3-9F1ED82C8720}" type="slidenum">
              <a:rPr kumimoji="0" lang="en-US" altLang="zh-CN" sz="1800">
                <a:solidFill>
                  <a:srgbClr val="009900"/>
                </a:solidFill>
              </a:rPr>
              <a:pPr eaLnBrk="1" hangingPunct="1"/>
              <a:t>44</a:t>
            </a:fld>
            <a:endParaRPr kumimoji="0" lang="en-US" altLang="zh-CN" sz="1800">
              <a:solidFill>
                <a:srgbClr val="009900"/>
              </a:solidFill>
            </a:endParaRPr>
          </a:p>
        </p:txBody>
      </p:sp>
      <p:sp>
        <p:nvSpPr>
          <p:cNvPr id="47107" name="Rectangle 214">
            <a:extLst>
              <a:ext uri="{FF2B5EF4-FFF2-40B4-BE49-F238E27FC236}">
                <a16:creationId xmlns:a16="http://schemas.microsoft.com/office/drawing/2014/main" id="{C1528621-B058-4D1C-85B2-46461564299F}"/>
              </a:ext>
            </a:extLst>
          </p:cNvPr>
          <p:cNvSpPr>
            <a:spLocks noChangeArrowheads="1"/>
          </p:cNvSpPr>
          <p:nvPr/>
        </p:nvSpPr>
        <p:spPr bwMode="auto">
          <a:xfrm>
            <a:off x="684213" y="4144963"/>
            <a:ext cx="8012112" cy="1804987"/>
          </a:xfrm>
          <a:prstGeom prst="rect">
            <a:avLst/>
          </a:prstGeom>
          <a:solidFill>
            <a:schemeClr val="accent1">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47108" name="Text Box 4">
            <a:extLst>
              <a:ext uri="{FF2B5EF4-FFF2-40B4-BE49-F238E27FC236}">
                <a16:creationId xmlns:a16="http://schemas.microsoft.com/office/drawing/2014/main" id="{A6746C8F-62E6-4A2D-8639-8ABFDAAF1601}"/>
              </a:ext>
            </a:extLst>
          </p:cNvPr>
          <p:cNvSpPr txBox="1">
            <a:spLocks noChangeArrowheads="1"/>
          </p:cNvSpPr>
          <p:nvPr/>
        </p:nvSpPr>
        <p:spPr bwMode="auto">
          <a:xfrm>
            <a:off x="762000" y="739775"/>
            <a:ext cx="5033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b="1">
                <a:solidFill>
                  <a:srgbClr val="CC0099"/>
                </a:solidFill>
                <a:latin typeface="Times New Roman" panose="02020603050405020304" pitchFamily="18" charset="0"/>
                <a:ea typeface="黑体" panose="02010609060101010101" pitchFamily="49" charset="-122"/>
              </a:rPr>
              <a:t>8.9.2</a:t>
            </a:r>
            <a:r>
              <a:rPr lang="en-US" altLang="en-US" b="1">
                <a:solidFill>
                  <a:srgbClr val="CC0099"/>
                </a:solidFill>
                <a:latin typeface="Times New Roman" panose="02020603050405020304" pitchFamily="18" charset="0"/>
                <a:ea typeface="黑体" panose="02010609060101010101" pitchFamily="49" charset="-122"/>
              </a:rPr>
              <a:t> </a:t>
            </a:r>
            <a:r>
              <a:rPr lang="en-US" altLang="zh-CN" b="1">
                <a:solidFill>
                  <a:srgbClr val="CC0099"/>
                </a:solidFill>
                <a:latin typeface="Times New Roman" panose="02020603050405020304" pitchFamily="18" charset="0"/>
                <a:ea typeface="黑体" panose="02010609060101010101" pitchFamily="49" charset="-122"/>
              </a:rPr>
              <a:t>  </a:t>
            </a:r>
            <a:r>
              <a:rPr lang="zh-CN" altLang="en-US" b="1">
                <a:solidFill>
                  <a:srgbClr val="CC0099"/>
                </a:solidFill>
                <a:latin typeface="Times New Roman" panose="02020603050405020304" pitchFamily="18" charset="0"/>
                <a:ea typeface="黑体" panose="02010609060101010101" pitchFamily="49" charset="-122"/>
              </a:rPr>
              <a:t>用数组名间访多维数组的元素 </a:t>
            </a:r>
          </a:p>
        </p:txBody>
      </p:sp>
      <p:grpSp>
        <p:nvGrpSpPr>
          <p:cNvPr id="47109" name="Group 8">
            <a:extLst>
              <a:ext uri="{FF2B5EF4-FFF2-40B4-BE49-F238E27FC236}">
                <a16:creationId xmlns:a16="http://schemas.microsoft.com/office/drawing/2014/main" id="{EE4161F1-55D6-4AAA-992A-B32DB951505C}"/>
              </a:ext>
            </a:extLst>
          </p:cNvPr>
          <p:cNvGrpSpPr>
            <a:grpSpLocks/>
          </p:cNvGrpSpPr>
          <p:nvPr/>
        </p:nvGrpSpPr>
        <p:grpSpPr bwMode="auto">
          <a:xfrm>
            <a:off x="665163" y="1196975"/>
            <a:ext cx="7958137" cy="2768600"/>
            <a:chOff x="340" y="754"/>
            <a:chExt cx="5013" cy="1744"/>
          </a:xfrm>
        </p:grpSpPr>
        <p:sp>
          <p:nvSpPr>
            <p:cNvPr id="47157" name="Rectangle 7">
              <a:extLst>
                <a:ext uri="{FF2B5EF4-FFF2-40B4-BE49-F238E27FC236}">
                  <a16:creationId xmlns:a16="http://schemas.microsoft.com/office/drawing/2014/main" id="{4490E02B-A084-4DFE-AB29-26F8BEA47523}"/>
                </a:ext>
              </a:extLst>
            </p:cNvPr>
            <p:cNvSpPr>
              <a:spLocks noChangeArrowheads="1"/>
            </p:cNvSpPr>
            <p:nvPr/>
          </p:nvSpPr>
          <p:spPr bwMode="auto">
            <a:xfrm>
              <a:off x="1481" y="1077"/>
              <a:ext cx="2767" cy="227"/>
            </a:xfrm>
            <a:prstGeom prst="rect">
              <a:avLst/>
            </a:prstGeom>
            <a:solidFill>
              <a:schemeClr val="accent1">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73061" name="Rectangle 5">
              <a:extLst>
                <a:ext uri="{FF2B5EF4-FFF2-40B4-BE49-F238E27FC236}">
                  <a16:creationId xmlns:a16="http://schemas.microsoft.com/office/drawing/2014/main" id="{7B084B42-3171-46C7-B65B-A9F270E194B7}"/>
                </a:ext>
              </a:extLst>
            </p:cNvPr>
            <p:cNvSpPr>
              <a:spLocks noChangeArrowheads="1"/>
            </p:cNvSpPr>
            <p:nvPr/>
          </p:nvSpPr>
          <p:spPr bwMode="auto">
            <a:xfrm>
              <a:off x="340" y="754"/>
              <a:ext cx="5013" cy="1744"/>
            </a:xfrm>
            <a:prstGeom prst="rect">
              <a:avLst/>
            </a:prstGeom>
            <a:noFill/>
            <a:ln w="9525">
              <a:noFill/>
              <a:miter lim="800000"/>
              <a:headEnd/>
              <a:tailEnd/>
            </a:ln>
            <a:effectLst/>
          </p:spPr>
          <p:txBody>
            <a:bodyPr anchor="ctr">
              <a:spAutoFit/>
            </a:bodyPr>
            <a:lstStyle/>
            <a:p>
              <a:pPr>
                <a:lnSpc>
                  <a:spcPct val="120000"/>
                </a:lnSpc>
                <a:defRPr/>
              </a:pPr>
              <a:r>
                <a:rPr lang="en-US" altLang="zh-CN" sz="2000" b="1">
                  <a:effectLst>
                    <a:outerShdw blurRad="38100" dist="38100" dir="2700000" algn="tl">
                      <a:srgbClr val="C0C0C0"/>
                    </a:outerShdw>
                  </a:effectLst>
                  <a:latin typeface="宋体" pitchFamily="2" charset="-122"/>
                </a:rPr>
                <a:t>    </a:t>
              </a:r>
              <a:r>
                <a:rPr lang="zh-CN" altLang="en-US" sz="2000" b="1">
                  <a:effectLst>
                    <a:outerShdw blurRad="38100" dist="38100" dir="2700000" algn="tl">
                      <a:srgbClr val="C0C0C0"/>
                    </a:outerShdw>
                  </a:effectLst>
                  <a:latin typeface="宋体" pitchFamily="2" charset="-122"/>
                </a:rPr>
                <a:t>一</a:t>
              </a:r>
              <a:r>
                <a:rPr lang="zh-CN" altLang="en-US" sz="2000" b="1">
                  <a:effectLst>
                    <a:outerShdw blurRad="38100" dist="38100" dir="2700000" algn="tl">
                      <a:srgbClr val="C0C0C0"/>
                    </a:outerShdw>
                  </a:effectLst>
                </a:rPr>
                <a:t>个</a:t>
              </a:r>
              <a:r>
                <a:rPr lang="en-US" altLang="zh-CN" sz="2000" b="1">
                  <a:effectLst>
                    <a:outerShdw blurRad="38100" dist="38100" dir="2700000" algn="tl">
                      <a:srgbClr val="C0C0C0"/>
                    </a:outerShdw>
                  </a:effectLst>
                </a:rPr>
                <a:t>n</a:t>
              </a:r>
              <a:r>
                <a:rPr lang="zh-CN" altLang="en-US" sz="2000" b="1">
                  <a:effectLst>
                    <a:outerShdw blurRad="38100" dist="38100" dir="2700000" algn="tl">
                      <a:srgbClr val="C0C0C0"/>
                    </a:outerShdw>
                  </a:effectLst>
                </a:rPr>
                <a:t>维数组是其数组元素为</a:t>
              </a:r>
              <a:r>
                <a:rPr lang="en-US" altLang="zh-CN" sz="2000" b="1">
                  <a:effectLst>
                    <a:outerShdw blurRad="38100" dist="38100" dir="2700000" algn="tl">
                      <a:srgbClr val="C0C0C0"/>
                    </a:outerShdw>
                  </a:effectLst>
                </a:rPr>
                <a:t>n-1</a:t>
              </a:r>
              <a:r>
                <a:rPr lang="zh-CN" altLang="en-US" sz="2000" b="1">
                  <a:effectLst>
                    <a:outerShdw blurRad="38100" dist="38100" dir="2700000" algn="tl">
                      <a:srgbClr val="C0C0C0"/>
                    </a:outerShdw>
                  </a:effectLst>
                </a:rPr>
                <a:t>维数组的一维数组。</a:t>
              </a:r>
            </a:p>
            <a:p>
              <a:pPr algn="ctr">
                <a:lnSpc>
                  <a:spcPct val="120000"/>
                </a:lnSpc>
                <a:spcBef>
                  <a:spcPct val="20000"/>
                </a:spcBef>
                <a:spcAft>
                  <a:spcPct val="20000"/>
                </a:spcAft>
                <a:defRPr/>
              </a:pPr>
              <a:r>
                <a:rPr lang="en-US" altLang="zh-CN" sz="2000" b="1">
                  <a:solidFill>
                    <a:srgbClr val="FF00FF"/>
                  </a:solidFill>
                  <a:effectLst>
                    <a:outerShdw blurRad="38100" dist="38100" dir="2700000" algn="tl">
                      <a:srgbClr val="C0C0C0"/>
                    </a:outerShdw>
                  </a:effectLst>
                </a:rPr>
                <a:t>int </a:t>
              </a:r>
              <a:r>
                <a:rPr lang="en-US" altLang="zh-CN" sz="2000" b="1">
                  <a:solidFill>
                    <a:schemeClr val="tx2"/>
                  </a:solidFill>
                  <a:effectLst>
                    <a:outerShdw blurRad="38100" dist="38100" dir="2700000" algn="tl">
                      <a:srgbClr val="C0C0C0"/>
                    </a:outerShdw>
                  </a:effectLst>
                </a:rPr>
                <a:t>A</a:t>
              </a:r>
              <a:r>
                <a:rPr lang="en-US" altLang="zh-CN" sz="2000" b="1">
                  <a:solidFill>
                    <a:srgbClr val="FF00FF"/>
                  </a:solidFill>
                  <a:effectLst>
                    <a:outerShdw blurRad="38100" dist="38100" dir="2700000" algn="tl">
                      <a:srgbClr val="C0C0C0"/>
                    </a:outerShdw>
                  </a:effectLst>
                </a:rPr>
                <a:t>[M</a:t>
              </a:r>
              <a:r>
                <a:rPr lang="en-US" altLang="zh-CN" sz="2000" b="1" baseline="-25000">
                  <a:solidFill>
                    <a:srgbClr val="FF00FF"/>
                  </a:solidFill>
                  <a:effectLst>
                    <a:outerShdw blurRad="38100" dist="38100" dir="2700000" algn="tl">
                      <a:srgbClr val="C0C0C0"/>
                    </a:outerShdw>
                  </a:effectLst>
                </a:rPr>
                <a:t>1</a:t>
              </a:r>
              <a:r>
                <a:rPr lang="en-US" altLang="zh-CN" sz="2000" b="1">
                  <a:solidFill>
                    <a:srgbClr val="FF00FF"/>
                  </a:solidFill>
                  <a:effectLst>
                    <a:outerShdw blurRad="38100" dist="38100" dir="2700000" algn="tl">
                      <a:srgbClr val="C0C0C0"/>
                    </a:outerShdw>
                  </a:effectLst>
                </a:rPr>
                <a:t>][M</a:t>
              </a:r>
              <a:r>
                <a:rPr lang="en-US" altLang="zh-CN" sz="2000" b="1" baseline="-25000">
                  <a:solidFill>
                    <a:srgbClr val="FF00FF"/>
                  </a:solidFill>
                  <a:effectLst>
                    <a:outerShdw blurRad="38100" dist="38100" dir="2700000" algn="tl">
                      <a:srgbClr val="C0C0C0"/>
                    </a:outerShdw>
                  </a:effectLst>
                </a:rPr>
                <a:t>2</a:t>
              </a:r>
              <a:r>
                <a:rPr lang="en-US" altLang="zh-CN" sz="2000" b="1">
                  <a:solidFill>
                    <a:srgbClr val="FF00FF"/>
                  </a:solidFill>
                  <a:effectLst>
                    <a:outerShdw blurRad="38100" dist="38100" dir="2700000" algn="tl">
                      <a:srgbClr val="C0C0C0"/>
                    </a:outerShdw>
                  </a:effectLst>
                </a:rPr>
                <a:t>][M</a:t>
              </a:r>
              <a:r>
                <a:rPr lang="en-US" altLang="zh-CN" sz="2000" b="1" baseline="-25000">
                  <a:solidFill>
                    <a:srgbClr val="FF00FF"/>
                  </a:solidFill>
                  <a:effectLst>
                    <a:outerShdw blurRad="38100" dist="38100" dir="2700000" algn="tl">
                      <a:srgbClr val="C0C0C0"/>
                    </a:outerShdw>
                  </a:effectLst>
                </a:rPr>
                <a:t>3</a:t>
              </a:r>
              <a:r>
                <a:rPr lang="en-US" altLang="zh-CN" sz="2000" b="1">
                  <a:solidFill>
                    <a:srgbClr val="FF00FF"/>
                  </a:solidFill>
                  <a:effectLst>
                    <a:outerShdw blurRad="38100" dist="38100" dir="2700000" algn="tl">
                      <a:srgbClr val="C0C0C0"/>
                    </a:outerShdw>
                  </a:effectLst>
                </a:rPr>
                <a:t>]</a:t>
              </a:r>
              <a:r>
                <a:rPr lang="en-US" altLang="zh-CN" sz="2000" b="1">
                  <a:solidFill>
                    <a:srgbClr val="FF00FF"/>
                  </a:solidFill>
                  <a:effectLst>
                    <a:outerShdw blurRad="38100" dist="38100" dir="2700000" algn="tl">
                      <a:srgbClr val="C0C0C0"/>
                    </a:outerShdw>
                  </a:effectLst>
                  <a:latin typeface="Times New Roman"/>
                </a:rPr>
                <a:t>…</a:t>
              </a:r>
              <a:r>
                <a:rPr lang="en-US" altLang="zh-CN" sz="2000" b="1">
                  <a:solidFill>
                    <a:srgbClr val="FF00FF"/>
                  </a:solidFill>
                  <a:effectLst>
                    <a:outerShdw blurRad="38100" dist="38100" dir="2700000" algn="tl">
                      <a:srgbClr val="C0C0C0"/>
                    </a:outerShdw>
                  </a:effectLst>
                </a:rPr>
                <a:t>[M</a:t>
              </a:r>
              <a:r>
                <a:rPr lang="en-US" altLang="zh-CN" sz="2000" b="1" baseline="-25000">
                  <a:solidFill>
                    <a:srgbClr val="FF00FF"/>
                  </a:solidFill>
                  <a:effectLst>
                    <a:outerShdw blurRad="38100" dist="38100" dir="2700000" algn="tl">
                      <a:srgbClr val="C0C0C0"/>
                    </a:outerShdw>
                  </a:effectLst>
                </a:rPr>
                <a:t>n</a:t>
              </a:r>
              <a:r>
                <a:rPr lang="en-US" altLang="zh-CN" sz="2000" b="1">
                  <a:solidFill>
                    <a:srgbClr val="FF00FF"/>
                  </a:solidFill>
                  <a:effectLst>
                    <a:outerShdw blurRad="38100" dist="38100" dir="2700000" algn="tl">
                      <a:srgbClr val="C0C0C0"/>
                    </a:outerShdw>
                  </a:effectLst>
                </a:rPr>
                <a:t>]</a:t>
              </a:r>
              <a:r>
                <a:rPr lang="zh-CN" altLang="en-US" sz="2000" b="1">
                  <a:solidFill>
                    <a:srgbClr val="FF00FF"/>
                  </a:solidFill>
                  <a:effectLst>
                    <a:outerShdw blurRad="38100" dist="38100" dir="2700000" algn="tl">
                      <a:srgbClr val="C0C0C0"/>
                    </a:outerShdw>
                  </a:effectLst>
                </a:rPr>
                <a:t>；</a:t>
              </a:r>
            </a:p>
            <a:p>
              <a:pPr>
                <a:lnSpc>
                  <a:spcPct val="120000"/>
                </a:lnSpc>
                <a:defRPr/>
              </a:pPr>
              <a:r>
                <a:rPr lang="zh-CN" altLang="en-US" sz="2000" b="1">
                  <a:effectLst>
                    <a:outerShdw blurRad="38100" dist="38100" dir="2700000" algn="tl">
                      <a:srgbClr val="C0C0C0"/>
                    </a:outerShdw>
                  </a:effectLst>
                </a:rPr>
                <a:t>       数组</a:t>
              </a:r>
              <a:r>
                <a:rPr lang="en-US" altLang="zh-CN" sz="2000" b="1">
                  <a:solidFill>
                    <a:schemeClr val="tx2"/>
                  </a:solidFill>
                  <a:effectLst>
                    <a:outerShdw blurRad="38100" dist="38100" dir="2700000" algn="tl">
                      <a:srgbClr val="C0C0C0"/>
                    </a:outerShdw>
                  </a:effectLst>
                </a:rPr>
                <a:t>A</a:t>
              </a:r>
              <a:r>
                <a:rPr lang="zh-CN" altLang="en-US" sz="2000" b="1">
                  <a:effectLst>
                    <a:outerShdw blurRad="38100" dist="38100" dir="2700000" algn="tl">
                      <a:srgbClr val="C0C0C0"/>
                    </a:outerShdw>
                  </a:effectLst>
                </a:rPr>
                <a:t>是类型为</a:t>
              </a:r>
              <a:r>
                <a:rPr lang="en-US" altLang="zh-CN" sz="1600" b="1">
                  <a:solidFill>
                    <a:srgbClr val="FF00FF"/>
                  </a:solidFill>
                  <a:effectLst>
                    <a:outerShdw blurRad="38100" dist="38100" dir="2700000" algn="tl">
                      <a:srgbClr val="C0C0C0"/>
                    </a:outerShdw>
                  </a:effectLst>
                </a:rPr>
                <a:t>[M</a:t>
              </a:r>
              <a:r>
                <a:rPr lang="en-US" altLang="zh-CN" sz="1600" b="1" baseline="-25000">
                  <a:solidFill>
                    <a:srgbClr val="FF00FF"/>
                  </a:solidFill>
                  <a:effectLst>
                    <a:outerShdw blurRad="38100" dist="38100" dir="2700000" algn="tl">
                      <a:srgbClr val="C0C0C0"/>
                    </a:outerShdw>
                  </a:effectLst>
                </a:rPr>
                <a:t>1</a:t>
              </a:r>
              <a:r>
                <a:rPr lang="en-US" altLang="zh-CN" sz="1600" b="1">
                  <a:solidFill>
                    <a:srgbClr val="FF00FF"/>
                  </a:solidFill>
                  <a:effectLst>
                    <a:outerShdw blurRad="38100" dist="38100" dir="2700000" algn="tl">
                      <a:srgbClr val="C0C0C0"/>
                    </a:outerShdw>
                  </a:effectLst>
                </a:rPr>
                <a:t>]</a:t>
              </a:r>
              <a:r>
                <a:rPr lang="zh-CN" altLang="en-US" sz="2000" b="1">
                  <a:effectLst>
                    <a:outerShdw blurRad="38100" dist="38100" dir="2700000" algn="tl">
                      <a:srgbClr val="C0C0C0"/>
                    </a:outerShdw>
                  </a:effectLst>
                </a:rPr>
                <a:t>一维数组，其元素是类型为</a:t>
              </a:r>
              <a:r>
                <a:rPr lang="en-US" altLang="zh-CN" sz="1600" b="1">
                  <a:solidFill>
                    <a:srgbClr val="FF00FF"/>
                  </a:solidFill>
                  <a:effectLst>
                    <a:outerShdw blurRad="38100" dist="38100" dir="2700000" algn="tl">
                      <a:srgbClr val="C0C0C0"/>
                    </a:outerShdw>
                  </a:effectLst>
                </a:rPr>
                <a:t>int[M</a:t>
              </a:r>
              <a:r>
                <a:rPr lang="en-US" altLang="zh-CN" sz="1600" b="1" baseline="-25000">
                  <a:solidFill>
                    <a:srgbClr val="FF00FF"/>
                  </a:solidFill>
                  <a:effectLst>
                    <a:outerShdw blurRad="38100" dist="38100" dir="2700000" algn="tl">
                      <a:srgbClr val="C0C0C0"/>
                    </a:outerShdw>
                  </a:effectLst>
                </a:rPr>
                <a:t>2</a:t>
              </a:r>
              <a:r>
                <a:rPr lang="en-US" altLang="zh-CN" sz="1600" b="1">
                  <a:solidFill>
                    <a:srgbClr val="FF00FF"/>
                  </a:solidFill>
                  <a:effectLst>
                    <a:outerShdw blurRad="38100" dist="38100" dir="2700000" algn="tl">
                      <a:srgbClr val="C0C0C0"/>
                    </a:outerShdw>
                  </a:effectLst>
                </a:rPr>
                <a:t>][M</a:t>
              </a:r>
              <a:r>
                <a:rPr lang="en-US" altLang="zh-CN" sz="1600" b="1" baseline="-25000">
                  <a:solidFill>
                    <a:srgbClr val="FF00FF"/>
                  </a:solidFill>
                  <a:effectLst>
                    <a:outerShdw blurRad="38100" dist="38100" dir="2700000" algn="tl">
                      <a:srgbClr val="C0C0C0"/>
                    </a:outerShdw>
                  </a:effectLst>
                </a:rPr>
                <a:t>3</a:t>
              </a:r>
              <a:r>
                <a:rPr lang="en-US" altLang="zh-CN" sz="1600" b="1">
                  <a:solidFill>
                    <a:srgbClr val="FF00FF"/>
                  </a:solidFill>
                  <a:effectLst>
                    <a:outerShdw blurRad="38100" dist="38100" dir="2700000" algn="tl">
                      <a:srgbClr val="C0C0C0"/>
                    </a:outerShdw>
                  </a:effectLst>
                </a:rPr>
                <a:t>]</a:t>
              </a:r>
              <a:r>
                <a:rPr lang="en-US" altLang="en-US" sz="1600" b="1">
                  <a:solidFill>
                    <a:srgbClr val="FF00FF"/>
                  </a:solidFill>
                  <a:effectLst>
                    <a:outerShdw blurRad="38100" dist="38100" dir="2700000" algn="tl">
                      <a:srgbClr val="C0C0C0"/>
                    </a:outerShdw>
                  </a:effectLst>
                  <a:latin typeface="Times New Roman"/>
                </a:rPr>
                <a:t>…</a:t>
              </a:r>
              <a:r>
                <a:rPr lang="en-US" altLang="zh-CN" sz="1600" b="1">
                  <a:solidFill>
                    <a:srgbClr val="FF00FF"/>
                  </a:solidFill>
                  <a:effectLst>
                    <a:outerShdw blurRad="38100" dist="38100" dir="2700000" algn="tl">
                      <a:srgbClr val="C0C0C0"/>
                    </a:outerShdw>
                  </a:effectLst>
                </a:rPr>
                <a:t>[M</a:t>
              </a:r>
              <a:r>
                <a:rPr lang="en-US" altLang="zh-CN" sz="1600" b="1" baseline="-25000">
                  <a:solidFill>
                    <a:srgbClr val="FF00FF"/>
                  </a:solidFill>
                  <a:effectLst>
                    <a:outerShdw blurRad="38100" dist="38100" dir="2700000" algn="tl">
                      <a:srgbClr val="C0C0C0"/>
                    </a:outerShdw>
                  </a:effectLst>
                </a:rPr>
                <a:t>n</a:t>
              </a:r>
              <a:r>
                <a:rPr lang="en-US" altLang="zh-CN" sz="1600" b="1">
                  <a:solidFill>
                    <a:srgbClr val="FF00FF"/>
                  </a:solidFill>
                  <a:effectLst>
                    <a:outerShdw blurRad="38100" dist="38100" dir="2700000" algn="tl">
                      <a:srgbClr val="C0C0C0"/>
                    </a:outerShdw>
                  </a:effectLst>
                </a:rPr>
                <a:t>]</a:t>
              </a:r>
              <a:r>
                <a:rPr lang="zh-CN" altLang="en-US" sz="2000" b="1">
                  <a:effectLst>
                    <a:outerShdw blurRad="38100" dist="38100" dir="2700000" algn="tl">
                      <a:srgbClr val="C0C0C0"/>
                    </a:outerShdw>
                  </a:effectLst>
                </a:rPr>
                <a:t>的</a:t>
              </a:r>
              <a:r>
                <a:rPr lang="en-US" altLang="zh-CN" sz="2000" b="1">
                  <a:effectLst>
                    <a:outerShdw blurRad="38100" dist="38100" dir="2700000" algn="tl">
                      <a:srgbClr val="C0C0C0"/>
                    </a:outerShdw>
                  </a:effectLst>
                </a:rPr>
                <a:t>n-1</a:t>
              </a:r>
              <a:r>
                <a:rPr lang="zh-CN" altLang="en-US" sz="2000" b="1">
                  <a:effectLst>
                    <a:outerShdw blurRad="38100" dist="38100" dir="2700000" algn="tl">
                      <a:srgbClr val="C0C0C0"/>
                    </a:outerShdw>
                  </a:effectLst>
                </a:rPr>
                <a:t>维数组。</a:t>
              </a:r>
            </a:p>
            <a:p>
              <a:pPr>
                <a:lnSpc>
                  <a:spcPct val="120000"/>
                </a:lnSpc>
                <a:defRPr/>
              </a:pPr>
              <a:r>
                <a:rPr lang="zh-CN" altLang="en-US" sz="2000" b="1">
                  <a:effectLst>
                    <a:outerShdw blurRad="38100" dist="38100" dir="2700000" algn="tl">
                      <a:srgbClr val="C0C0C0"/>
                    </a:outerShdw>
                  </a:effectLst>
                </a:rPr>
                <a:t>       </a:t>
              </a:r>
              <a:r>
                <a:rPr lang="en-US" altLang="zh-CN" sz="2000" b="1">
                  <a:solidFill>
                    <a:schemeClr val="tx2"/>
                  </a:solidFill>
                  <a:effectLst>
                    <a:outerShdw blurRad="38100" dist="38100" dir="2700000" algn="tl">
                      <a:srgbClr val="C0C0C0"/>
                    </a:outerShdw>
                  </a:effectLst>
                </a:rPr>
                <a:t>A</a:t>
              </a:r>
              <a:r>
                <a:rPr lang="zh-CN" altLang="en-US" sz="2000" b="1">
                  <a:effectLst>
                    <a:outerShdw blurRad="38100" dist="38100" dir="2700000" algn="tl">
                      <a:srgbClr val="C0C0C0"/>
                    </a:outerShdw>
                  </a:effectLst>
                </a:rPr>
                <a:t>是一个指向其数组元素 </a:t>
              </a:r>
              <a:r>
                <a:rPr lang="en-US" altLang="zh-CN" sz="2000" b="1">
                  <a:effectLst>
                    <a:outerShdw blurRad="38100" dist="38100" dir="2700000" algn="tl">
                      <a:srgbClr val="C0C0C0"/>
                    </a:outerShdw>
                  </a:effectLst>
                  <a:latin typeface="宋体"/>
                </a:rPr>
                <a:t>——</a:t>
              </a:r>
              <a:r>
                <a:rPr lang="en-US" altLang="zh-CN" sz="2000" b="1">
                  <a:effectLst>
                    <a:outerShdw blurRad="38100" dist="38100" dir="2700000" algn="tl">
                      <a:srgbClr val="C0C0C0"/>
                    </a:outerShdw>
                  </a:effectLst>
                </a:rPr>
                <a:t> n-1</a:t>
              </a:r>
              <a:r>
                <a:rPr lang="zh-CN" altLang="en-US" sz="2000" b="1">
                  <a:effectLst>
                    <a:outerShdw blurRad="38100" dist="38100" dir="2700000" algn="tl">
                      <a:srgbClr val="C0C0C0"/>
                    </a:outerShdw>
                  </a:effectLst>
                </a:rPr>
                <a:t>维整型数组之常量指针，其值为</a:t>
              </a:r>
              <a:r>
                <a:rPr lang="en-US" altLang="zh-CN" sz="2000" b="1">
                  <a:effectLst>
                    <a:outerShdw blurRad="38100" dist="38100" dir="2700000" algn="tl">
                      <a:srgbClr val="C0C0C0"/>
                    </a:outerShdw>
                  </a:effectLst>
                </a:rPr>
                <a:t>n</a:t>
              </a:r>
              <a:r>
                <a:rPr lang="zh-CN" altLang="en-US" sz="2000" b="1">
                  <a:effectLst>
                    <a:outerShdw blurRad="38100" dist="38100" dir="2700000" algn="tl">
                      <a:srgbClr val="C0C0C0"/>
                    </a:outerShdw>
                  </a:effectLst>
                </a:rPr>
                <a:t>维数组之首地址。</a:t>
              </a:r>
            </a:p>
            <a:p>
              <a:pPr>
                <a:lnSpc>
                  <a:spcPct val="120000"/>
                </a:lnSpc>
                <a:defRPr/>
              </a:pPr>
              <a:r>
                <a:rPr lang="zh-CN" altLang="en-US" sz="2000" b="1">
                  <a:effectLst>
                    <a:outerShdw blurRad="38100" dist="38100" dir="2700000" algn="tl">
                      <a:srgbClr val="C0C0C0"/>
                    </a:outerShdw>
                  </a:effectLst>
                </a:rPr>
                <a:t>       </a:t>
              </a:r>
              <a:r>
                <a:rPr lang="zh-CN" altLang="en-US" sz="2000" b="1">
                  <a:solidFill>
                    <a:schemeClr val="tx2"/>
                  </a:solidFill>
                  <a:effectLst>
                    <a:outerShdw blurRad="38100" dist="38100" dir="2700000" algn="tl">
                      <a:srgbClr val="C0C0C0"/>
                    </a:outerShdw>
                  </a:effectLst>
                </a:rPr>
                <a:t>*</a:t>
              </a:r>
              <a:r>
                <a:rPr lang="en-US" altLang="zh-CN" sz="2000" b="1">
                  <a:solidFill>
                    <a:schemeClr val="tx2"/>
                  </a:solidFill>
                  <a:effectLst>
                    <a:outerShdw blurRad="38100" dist="38100" dir="2700000" algn="tl">
                      <a:srgbClr val="C0C0C0"/>
                    </a:outerShdw>
                  </a:effectLst>
                </a:rPr>
                <a:t>A</a:t>
              </a:r>
              <a:r>
                <a:rPr lang="zh-CN" altLang="en-US" sz="2000" b="1">
                  <a:effectLst>
                    <a:outerShdw blurRad="38100" dist="38100" dir="2700000" algn="tl">
                      <a:srgbClr val="C0C0C0"/>
                    </a:outerShdw>
                  </a:effectLst>
                </a:rPr>
                <a:t>是</a:t>
              </a:r>
              <a:r>
                <a:rPr lang="en-US" altLang="zh-CN" sz="2000" b="1">
                  <a:solidFill>
                    <a:schemeClr val="tx2"/>
                  </a:solidFill>
                  <a:effectLst>
                    <a:outerShdw blurRad="38100" dist="38100" dir="2700000" algn="tl">
                      <a:srgbClr val="C0C0C0"/>
                    </a:outerShdw>
                  </a:effectLst>
                </a:rPr>
                <a:t>A</a:t>
              </a:r>
              <a:r>
                <a:rPr lang="zh-CN" altLang="en-US" sz="2000" b="1">
                  <a:effectLst>
                    <a:outerShdw blurRad="38100" dist="38100" dir="2700000" algn="tl">
                      <a:srgbClr val="C0C0C0"/>
                    </a:outerShdw>
                  </a:effectLst>
                </a:rPr>
                <a:t>所指向</a:t>
              </a:r>
              <a:r>
                <a:rPr lang="en-US" altLang="zh-CN" sz="2000" b="1">
                  <a:effectLst>
                    <a:outerShdw blurRad="38100" dist="38100" dir="2700000" algn="tl">
                      <a:srgbClr val="C0C0C0"/>
                    </a:outerShdw>
                  </a:effectLst>
                </a:rPr>
                <a:t>n-1</a:t>
              </a:r>
              <a:r>
                <a:rPr lang="zh-CN" altLang="en-US" sz="2000" b="1">
                  <a:effectLst>
                    <a:outerShdw blurRad="38100" dist="38100" dir="2700000" algn="tl">
                      <a:srgbClr val="C0C0C0"/>
                    </a:outerShdw>
                  </a:effectLst>
                </a:rPr>
                <a:t>维整型数组。</a:t>
              </a:r>
            </a:p>
          </p:txBody>
        </p:sp>
      </p:grpSp>
      <p:sp>
        <p:nvSpPr>
          <p:cNvPr id="173065" name="Rectangle 9">
            <a:extLst>
              <a:ext uri="{FF2B5EF4-FFF2-40B4-BE49-F238E27FC236}">
                <a16:creationId xmlns:a16="http://schemas.microsoft.com/office/drawing/2014/main" id="{12AB13FC-F954-41B3-9D34-81F7F9B5E1EC}"/>
              </a:ext>
            </a:extLst>
          </p:cNvPr>
          <p:cNvSpPr>
            <a:spLocks noChangeArrowheads="1"/>
          </p:cNvSpPr>
          <p:nvPr/>
        </p:nvSpPr>
        <p:spPr bwMode="auto">
          <a:xfrm>
            <a:off x="684213" y="4178300"/>
            <a:ext cx="7958137" cy="396875"/>
          </a:xfrm>
          <a:prstGeom prst="rect">
            <a:avLst/>
          </a:prstGeom>
          <a:solidFill>
            <a:schemeClr val="bg1">
              <a:alpha val="10001"/>
            </a:schemeClr>
          </a:solidFill>
          <a:ln w="9525">
            <a:noFill/>
            <a:miter lim="800000"/>
            <a:headEnd/>
            <a:tailEnd/>
          </a:ln>
          <a:effectLst/>
        </p:spPr>
        <p:txBody>
          <a:bodyPr anchor="ctr">
            <a:spAutoFit/>
          </a:bodyPr>
          <a:lstStyle/>
          <a:p>
            <a:pPr algn="ctr">
              <a:defRPr/>
            </a:pPr>
            <a:r>
              <a:rPr lang="en-US" altLang="zh-CN" sz="2000" b="1"/>
              <a:t> </a:t>
            </a:r>
            <a:r>
              <a:rPr lang="en-US" altLang="zh-CN" sz="2000" b="1">
                <a:solidFill>
                  <a:srgbClr val="FF00FF"/>
                </a:solidFill>
                <a:effectLst>
                  <a:outerShdw blurRad="38100" dist="38100" dir="2700000" algn="tl">
                    <a:srgbClr val="C0C0C0"/>
                  </a:outerShdw>
                </a:effectLst>
              </a:rPr>
              <a:t>int</a:t>
            </a:r>
            <a:r>
              <a:rPr lang="en-US" altLang="zh-CN" sz="2000" b="1">
                <a:solidFill>
                  <a:srgbClr val="969696"/>
                </a:solidFill>
              </a:rPr>
              <a:t> </a:t>
            </a:r>
            <a:r>
              <a:rPr lang="en-US" altLang="zh-CN" sz="2000" b="1">
                <a:solidFill>
                  <a:schemeClr val="tx2"/>
                </a:solidFill>
                <a:effectLst>
                  <a:outerShdw blurRad="38100" dist="38100" dir="2700000" algn="tl">
                    <a:srgbClr val="C0C0C0"/>
                  </a:outerShdw>
                </a:effectLst>
              </a:rPr>
              <a:t>a</a:t>
            </a:r>
            <a:r>
              <a:rPr lang="en-US" altLang="zh-CN" sz="2000" b="1">
                <a:solidFill>
                  <a:srgbClr val="006600"/>
                </a:solidFill>
                <a:effectLst>
                  <a:outerShdw blurRad="38100" dist="38100" dir="2700000" algn="tl">
                    <a:srgbClr val="C0C0C0"/>
                  </a:outerShdw>
                </a:effectLst>
              </a:rPr>
              <a:t>[3]</a:t>
            </a:r>
            <a:r>
              <a:rPr lang="en-US" altLang="zh-CN" sz="2000" b="1">
                <a:solidFill>
                  <a:srgbClr val="FF00FF"/>
                </a:solidFill>
                <a:effectLst>
                  <a:outerShdw blurRad="38100" dist="38100" dir="2700000" algn="tl">
                    <a:srgbClr val="C0C0C0"/>
                  </a:outerShdw>
                </a:effectLst>
              </a:rPr>
              <a:t>[2];</a:t>
            </a:r>
            <a:endParaRPr lang="en-US" altLang="zh-CN" sz="2000" b="1" baseline="-25000">
              <a:solidFill>
                <a:srgbClr val="FF00FF"/>
              </a:solidFill>
              <a:effectLst>
                <a:outerShdw blurRad="38100" dist="38100" dir="2700000" algn="tl">
                  <a:srgbClr val="C0C0C0"/>
                </a:outerShdw>
              </a:effectLst>
            </a:endParaRPr>
          </a:p>
        </p:txBody>
      </p:sp>
      <p:graphicFrame>
        <p:nvGraphicFramePr>
          <p:cNvPr id="173203" name="Group 147">
            <a:extLst>
              <a:ext uri="{FF2B5EF4-FFF2-40B4-BE49-F238E27FC236}">
                <a16:creationId xmlns:a16="http://schemas.microsoft.com/office/drawing/2014/main" id="{071F1432-81E9-4257-8409-2AC159E6573B}"/>
              </a:ext>
            </a:extLst>
          </p:cNvPr>
          <p:cNvGraphicFramePr>
            <a:graphicFrameLocks noGrp="1"/>
          </p:cNvGraphicFramePr>
          <p:nvPr/>
        </p:nvGraphicFramePr>
        <p:xfrm>
          <a:off x="971550" y="5091113"/>
          <a:ext cx="7651750" cy="365125"/>
        </p:xfrm>
        <a:graphic>
          <a:graphicData uri="http://schemas.openxmlformats.org/drawingml/2006/table">
            <a:tbl>
              <a:tblPr/>
              <a:tblGrid>
                <a:gridCol w="1276350">
                  <a:extLst>
                    <a:ext uri="{9D8B030D-6E8A-4147-A177-3AD203B41FA5}">
                      <a16:colId xmlns:a16="http://schemas.microsoft.com/office/drawing/2014/main" val="20000"/>
                    </a:ext>
                  </a:extLst>
                </a:gridCol>
                <a:gridCol w="1273175">
                  <a:extLst>
                    <a:ext uri="{9D8B030D-6E8A-4147-A177-3AD203B41FA5}">
                      <a16:colId xmlns:a16="http://schemas.microsoft.com/office/drawing/2014/main" val="20001"/>
                    </a:ext>
                  </a:extLst>
                </a:gridCol>
                <a:gridCol w="1276350">
                  <a:extLst>
                    <a:ext uri="{9D8B030D-6E8A-4147-A177-3AD203B41FA5}">
                      <a16:colId xmlns:a16="http://schemas.microsoft.com/office/drawing/2014/main" val="20002"/>
                    </a:ext>
                  </a:extLst>
                </a:gridCol>
                <a:gridCol w="1276350">
                  <a:extLst>
                    <a:ext uri="{9D8B030D-6E8A-4147-A177-3AD203B41FA5}">
                      <a16:colId xmlns:a16="http://schemas.microsoft.com/office/drawing/2014/main" val="20003"/>
                    </a:ext>
                  </a:extLst>
                </a:gridCol>
                <a:gridCol w="1273175">
                  <a:extLst>
                    <a:ext uri="{9D8B030D-6E8A-4147-A177-3AD203B41FA5}">
                      <a16:colId xmlns:a16="http://schemas.microsoft.com/office/drawing/2014/main" val="20004"/>
                    </a:ext>
                  </a:extLst>
                </a:gridCol>
                <a:gridCol w="1276350">
                  <a:extLst>
                    <a:ext uri="{9D8B030D-6E8A-4147-A177-3AD203B41FA5}">
                      <a16:colId xmlns:a16="http://schemas.microsoft.com/office/drawing/2014/main" val="20005"/>
                    </a:ext>
                  </a:extLst>
                </a:gridCol>
              </a:tblGrid>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int</a:t>
                      </a:r>
                    </a:p>
                  </a:txBody>
                  <a:tcPr marT="45641" marB="4564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int</a:t>
                      </a:r>
                    </a:p>
                  </a:txBody>
                  <a:tcPr marT="45641" marB="4564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int</a:t>
                      </a:r>
                    </a:p>
                  </a:txBody>
                  <a:tcPr marT="45641" marB="4564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int</a:t>
                      </a:r>
                    </a:p>
                  </a:txBody>
                  <a:tcPr marT="45641" marB="4564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int</a:t>
                      </a:r>
                    </a:p>
                  </a:txBody>
                  <a:tcPr marT="45641" marB="4564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int</a:t>
                      </a:r>
                    </a:p>
                  </a:txBody>
                  <a:tcPr marT="45641" marB="4564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73234" name="Group 178">
            <a:extLst>
              <a:ext uri="{FF2B5EF4-FFF2-40B4-BE49-F238E27FC236}">
                <a16:creationId xmlns:a16="http://schemas.microsoft.com/office/drawing/2014/main" id="{D5B52F38-08A6-4010-94D3-34FBE21134C8}"/>
              </a:ext>
            </a:extLst>
          </p:cNvPr>
          <p:cNvGraphicFramePr>
            <a:graphicFrameLocks noGrp="1"/>
          </p:cNvGraphicFramePr>
          <p:nvPr/>
        </p:nvGraphicFramePr>
        <p:xfrm>
          <a:off x="971550" y="4610100"/>
          <a:ext cx="7651750" cy="365125"/>
        </p:xfrm>
        <a:graphic>
          <a:graphicData uri="http://schemas.openxmlformats.org/drawingml/2006/table">
            <a:tbl>
              <a:tblPr/>
              <a:tblGrid>
                <a:gridCol w="1276350">
                  <a:extLst>
                    <a:ext uri="{9D8B030D-6E8A-4147-A177-3AD203B41FA5}">
                      <a16:colId xmlns:a16="http://schemas.microsoft.com/office/drawing/2014/main" val="20000"/>
                    </a:ext>
                  </a:extLst>
                </a:gridCol>
                <a:gridCol w="1273175">
                  <a:extLst>
                    <a:ext uri="{9D8B030D-6E8A-4147-A177-3AD203B41FA5}">
                      <a16:colId xmlns:a16="http://schemas.microsoft.com/office/drawing/2014/main" val="20001"/>
                    </a:ext>
                  </a:extLst>
                </a:gridCol>
                <a:gridCol w="1276350">
                  <a:extLst>
                    <a:ext uri="{9D8B030D-6E8A-4147-A177-3AD203B41FA5}">
                      <a16:colId xmlns:a16="http://schemas.microsoft.com/office/drawing/2014/main" val="20002"/>
                    </a:ext>
                  </a:extLst>
                </a:gridCol>
                <a:gridCol w="1276350">
                  <a:extLst>
                    <a:ext uri="{9D8B030D-6E8A-4147-A177-3AD203B41FA5}">
                      <a16:colId xmlns:a16="http://schemas.microsoft.com/office/drawing/2014/main" val="20003"/>
                    </a:ext>
                  </a:extLst>
                </a:gridCol>
                <a:gridCol w="1273175">
                  <a:extLst>
                    <a:ext uri="{9D8B030D-6E8A-4147-A177-3AD203B41FA5}">
                      <a16:colId xmlns:a16="http://schemas.microsoft.com/office/drawing/2014/main" val="20004"/>
                    </a:ext>
                  </a:extLst>
                </a:gridCol>
                <a:gridCol w="1276350">
                  <a:extLst>
                    <a:ext uri="{9D8B030D-6E8A-4147-A177-3AD203B41FA5}">
                      <a16:colId xmlns:a16="http://schemas.microsoft.com/office/drawing/2014/main" val="20005"/>
                    </a:ext>
                  </a:extLst>
                </a:gridCol>
              </a:tblGrid>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a</a:t>
                      </a:r>
                      <a:r>
                        <a:rPr kumimoji="1" lang="en-US" altLang="zh-CN" sz="1800" b="1" i="0" u="none" strike="noStrike" cap="none" normalizeH="0" baseline="0">
                          <a:ln>
                            <a:noFill/>
                          </a:ln>
                          <a:solidFill>
                            <a:srgbClr val="006600"/>
                          </a:solidFill>
                          <a:effectLst>
                            <a:outerShdw blurRad="38100" dist="38100" dir="2700000" algn="tl">
                              <a:srgbClr val="C0C0C0"/>
                            </a:outerShdw>
                          </a:effectLst>
                          <a:latin typeface="Tahoma" pitchFamily="34" charset="0"/>
                          <a:ea typeface="宋体" pitchFamily="2" charset="-122"/>
                        </a:rPr>
                        <a:t>[0]</a:t>
                      </a: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[0]</a:t>
                      </a:r>
                    </a:p>
                  </a:txBody>
                  <a:tcPr marT="45641" marB="45641"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a</a:t>
                      </a:r>
                      <a:r>
                        <a:rPr kumimoji="1" lang="en-US" altLang="zh-CN" sz="1800" b="1" i="0" u="none" strike="noStrike" cap="none" normalizeH="0" baseline="0">
                          <a:ln>
                            <a:noFill/>
                          </a:ln>
                          <a:solidFill>
                            <a:srgbClr val="006600"/>
                          </a:solidFill>
                          <a:effectLst>
                            <a:outerShdw blurRad="38100" dist="38100" dir="2700000" algn="tl">
                              <a:srgbClr val="C0C0C0"/>
                            </a:outerShdw>
                          </a:effectLst>
                          <a:latin typeface="Tahoma" pitchFamily="34" charset="0"/>
                          <a:ea typeface="宋体" pitchFamily="2" charset="-122"/>
                        </a:rPr>
                        <a:t>[0]</a:t>
                      </a: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[1]</a:t>
                      </a:r>
                    </a:p>
                  </a:txBody>
                  <a:tcPr marT="45641" marB="4564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a</a:t>
                      </a:r>
                      <a:r>
                        <a:rPr kumimoji="1" lang="en-US" altLang="zh-CN" sz="1800" b="1" i="0" u="none" strike="noStrike" cap="none" normalizeH="0" baseline="0">
                          <a:ln>
                            <a:noFill/>
                          </a:ln>
                          <a:solidFill>
                            <a:srgbClr val="006600"/>
                          </a:solidFill>
                          <a:effectLst>
                            <a:outerShdw blurRad="38100" dist="38100" dir="2700000" algn="tl">
                              <a:srgbClr val="C0C0C0"/>
                            </a:outerShdw>
                          </a:effectLst>
                          <a:latin typeface="Tahoma" pitchFamily="34" charset="0"/>
                          <a:ea typeface="宋体" pitchFamily="2" charset="-122"/>
                        </a:rPr>
                        <a:t>[1]</a:t>
                      </a: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[0]</a:t>
                      </a:r>
                    </a:p>
                  </a:txBody>
                  <a:tcPr marT="45641" marB="4564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a</a:t>
                      </a:r>
                      <a:r>
                        <a:rPr kumimoji="1" lang="en-US" altLang="zh-CN" sz="1800" b="1" i="0" u="none" strike="noStrike" cap="none" normalizeH="0" baseline="0">
                          <a:ln>
                            <a:noFill/>
                          </a:ln>
                          <a:solidFill>
                            <a:srgbClr val="006600"/>
                          </a:solidFill>
                          <a:effectLst>
                            <a:outerShdw blurRad="38100" dist="38100" dir="2700000" algn="tl">
                              <a:srgbClr val="C0C0C0"/>
                            </a:outerShdw>
                          </a:effectLst>
                          <a:latin typeface="Tahoma" pitchFamily="34" charset="0"/>
                          <a:ea typeface="宋体" pitchFamily="2" charset="-122"/>
                        </a:rPr>
                        <a:t>[1]</a:t>
                      </a: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[1]</a:t>
                      </a:r>
                    </a:p>
                  </a:txBody>
                  <a:tcPr marT="45641" marB="4564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a</a:t>
                      </a:r>
                      <a:r>
                        <a:rPr kumimoji="1" lang="en-US" altLang="zh-CN" sz="1800" b="1" i="0" u="none" strike="noStrike" cap="none" normalizeH="0" baseline="0">
                          <a:ln>
                            <a:noFill/>
                          </a:ln>
                          <a:solidFill>
                            <a:srgbClr val="006600"/>
                          </a:solidFill>
                          <a:effectLst>
                            <a:outerShdw blurRad="38100" dist="38100" dir="2700000" algn="tl">
                              <a:srgbClr val="C0C0C0"/>
                            </a:outerShdw>
                          </a:effectLst>
                          <a:latin typeface="Tahoma" pitchFamily="34" charset="0"/>
                          <a:ea typeface="宋体" pitchFamily="2" charset="-122"/>
                        </a:rPr>
                        <a:t>[2]</a:t>
                      </a: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[0]</a:t>
                      </a:r>
                    </a:p>
                  </a:txBody>
                  <a:tcPr marT="45641" marB="4564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a</a:t>
                      </a:r>
                      <a:r>
                        <a:rPr kumimoji="1" lang="en-US" altLang="zh-CN" sz="1800" b="1" i="0" u="none" strike="noStrike" cap="none" normalizeH="0" baseline="0">
                          <a:ln>
                            <a:noFill/>
                          </a:ln>
                          <a:solidFill>
                            <a:srgbClr val="006600"/>
                          </a:solidFill>
                          <a:effectLst>
                            <a:outerShdw blurRad="38100" dist="38100" dir="2700000" algn="tl">
                              <a:srgbClr val="C0C0C0"/>
                            </a:outerShdw>
                          </a:effectLst>
                          <a:latin typeface="Tahoma" pitchFamily="34" charset="0"/>
                          <a:ea typeface="宋体" pitchFamily="2" charset="-122"/>
                        </a:rPr>
                        <a:t>[2]</a:t>
                      </a: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[1]</a:t>
                      </a:r>
                    </a:p>
                  </a:txBody>
                  <a:tcPr marT="45641" marB="45641"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73096" name="Text Box 40">
            <a:extLst>
              <a:ext uri="{FF2B5EF4-FFF2-40B4-BE49-F238E27FC236}">
                <a16:creationId xmlns:a16="http://schemas.microsoft.com/office/drawing/2014/main" id="{24B54E0F-A2C7-48BB-AABD-994F24D641C9}"/>
              </a:ext>
            </a:extLst>
          </p:cNvPr>
          <p:cNvSpPr txBox="1">
            <a:spLocks noChangeArrowheads="1"/>
          </p:cNvSpPr>
          <p:nvPr/>
        </p:nvSpPr>
        <p:spPr bwMode="auto">
          <a:xfrm>
            <a:off x="668338" y="4956175"/>
            <a:ext cx="284162" cy="396875"/>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2000" b="1">
                <a:solidFill>
                  <a:schemeClr val="tx2"/>
                </a:solidFill>
                <a:effectLst>
                  <a:outerShdw blurRad="38100" dist="38100" dir="2700000" algn="tl">
                    <a:srgbClr val="C0C0C0"/>
                  </a:outerShdw>
                </a:effectLst>
              </a:rPr>
              <a:t>a</a:t>
            </a:r>
          </a:p>
        </p:txBody>
      </p:sp>
      <p:grpSp>
        <p:nvGrpSpPr>
          <p:cNvPr id="3" name="Group 186">
            <a:extLst>
              <a:ext uri="{FF2B5EF4-FFF2-40B4-BE49-F238E27FC236}">
                <a16:creationId xmlns:a16="http://schemas.microsoft.com/office/drawing/2014/main" id="{4FCC5BA8-F9E3-4372-A194-B6508B332063}"/>
              </a:ext>
            </a:extLst>
          </p:cNvPr>
          <p:cNvGrpSpPr>
            <a:grpSpLocks/>
          </p:cNvGrpSpPr>
          <p:nvPr/>
        </p:nvGrpSpPr>
        <p:grpSpPr bwMode="auto">
          <a:xfrm>
            <a:off x="981075" y="4932363"/>
            <a:ext cx="7627938" cy="173037"/>
            <a:chOff x="618" y="3043"/>
            <a:chExt cx="4805" cy="109"/>
          </a:xfrm>
        </p:grpSpPr>
        <p:sp>
          <p:nvSpPr>
            <p:cNvPr id="47151" name="AutoShape 179">
              <a:extLst>
                <a:ext uri="{FF2B5EF4-FFF2-40B4-BE49-F238E27FC236}">
                  <a16:creationId xmlns:a16="http://schemas.microsoft.com/office/drawing/2014/main" id="{2732E2A3-87C6-4550-9A5B-044FC1CC8FE1}"/>
                </a:ext>
              </a:extLst>
            </p:cNvPr>
            <p:cNvSpPr>
              <a:spLocks/>
            </p:cNvSpPr>
            <p:nvPr/>
          </p:nvSpPr>
          <p:spPr bwMode="auto">
            <a:xfrm rot="5400000">
              <a:off x="965" y="2696"/>
              <a:ext cx="91" cy="786"/>
            </a:xfrm>
            <a:prstGeom prst="leftBrace">
              <a:avLst>
                <a:gd name="adj1" fmla="val 71978"/>
                <a:gd name="adj2" fmla="val 50000"/>
              </a:avLst>
            </a:prstGeom>
            <a:noFill/>
            <a:ln w="25400">
              <a:solidFill>
                <a:srgbClr val="0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47152" name="AutoShape 180">
              <a:extLst>
                <a:ext uri="{FF2B5EF4-FFF2-40B4-BE49-F238E27FC236}">
                  <a16:creationId xmlns:a16="http://schemas.microsoft.com/office/drawing/2014/main" id="{C6C586AE-66B5-4E84-BDCB-FA5701F4EE2C}"/>
                </a:ext>
              </a:extLst>
            </p:cNvPr>
            <p:cNvSpPr>
              <a:spLocks/>
            </p:cNvSpPr>
            <p:nvPr/>
          </p:nvSpPr>
          <p:spPr bwMode="auto">
            <a:xfrm rot="5400000">
              <a:off x="1776" y="2708"/>
              <a:ext cx="91" cy="786"/>
            </a:xfrm>
            <a:prstGeom prst="leftBrace">
              <a:avLst>
                <a:gd name="adj1" fmla="val 71978"/>
                <a:gd name="adj2" fmla="val 50000"/>
              </a:avLst>
            </a:prstGeom>
            <a:noFill/>
            <a:ln w="25400">
              <a:solidFill>
                <a:srgbClr val="0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47153" name="AutoShape 181">
              <a:extLst>
                <a:ext uri="{FF2B5EF4-FFF2-40B4-BE49-F238E27FC236}">
                  <a16:creationId xmlns:a16="http://schemas.microsoft.com/office/drawing/2014/main" id="{341F1985-C751-4B0B-84F4-E7BDC3097E24}"/>
                </a:ext>
              </a:extLst>
            </p:cNvPr>
            <p:cNvSpPr>
              <a:spLocks/>
            </p:cNvSpPr>
            <p:nvPr/>
          </p:nvSpPr>
          <p:spPr bwMode="auto">
            <a:xfrm rot="5400000">
              <a:off x="2577" y="2714"/>
              <a:ext cx="91" cy="786"/>
            </a:xfrm>
            <a:prstGeom prst="leftBrace">
              <a:avLst>
                <a:gd name="adj1" fmla="val 71978"/>
                <a:gd name="adj2" fmla="val 50000"/>
              </a:avLst>
            </a:prstGeom>
            <a:noFill/>
            <a:ln w="25400">
              <a:solidFill>
                <a:srgbClr val="0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47154" name="AutoShape 182">
              <a:extLst>
                <a:ext uri="{FF2B5EF4-FFF2-40B4-BE49-F238E27FC236}">
                  <a16:creationId xmlns:a16="http://schemas.microsoft.com/office/drawing/2014/main" id="{27B780AC-C86B-41AE-9A17-16CC088FE5E1}"/>
                </a:ext>
              </a:extLst>
            </p:cNvPr>
            <p:cNvSpPr>
              <a:spLocks/>
            </p:cNvSpPr>
            <p:nvPr/>
          </p:nvSpPr>
          <p:spPr bwMode="auto">
            <a:xfrm rot="5400000">
              <a:off x="3378" y="2708"/>
              <a:ext cx="91" cy="786"/>
            </a:xfrm>
            <a:prstGeom prst="leftBrace">
              <a:avLst>
                <a:gd name="adj1" fmla="val 71978"/>
                <a:gd name="adj2" fmla="val 50000"/>
              </a:avLst>
            </a:prstGeom>
            <a:noFill/>
            <a:ln w="25400">
              <a:solidFill>
                <a:srgbClr val="0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47155" name="AutoShape 183">
              <a:extLst>
                <a:ext uri="{FF2B5EF4-FFF2-40B4-BE49-F238E27FC236}">
                  <a16:creationId xmlns:a16="http://schemas.microsoft.com/office/drawing/2014/main" id="{453E0F81-CC99-49A3-BEA9-E8776B596903}"/>
                </a:ext>
              </a:extLst>
            </p:cNvPr>
            <p:cNvSpPr>
              <a:spLocks/>
            </p:cNvSpPr>
            <p:nvPr/>
          </p:nvSpPr>
          <p:spPr bwMode="auto">
            <a:xfrm rot="5400000">
              <a:off x="4180" y="2702"/>
              <a:ext cx="91" cy="786"/>
            </a:xfrm>
            <a:prstGeom prst="leftBrace">
              <a:avLst>
                <a:gd name="adj1" fmla="val 71978"/>
                <a:gd name="adj2" fmla="val 50000"/>
              </a:avLst>
            </a:prstGeom>
            <a:noFill/>
            <a:ln w="25400">
              <a:solidFill>
                <a:srgbClr val="0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47156" name="AutoShape 184">
              <a:extLst>
                <a:ext uri="{FF2B5EF4-FFF2-40B4-BE49-F238E27FC236}">
                  <a16:creationId xmlns:a16="http://schemas.microsoft.com/office/drawing/2014/main" id="{C152D5E2-B826-4F5F-B29E-CC598628942E}"/>
                </a:ext>
              </a:extLst>
            </p:cNvPr>
            <p:cNvSpPr>
              <a:spLocks/>
            </p:cNvSpPr>
            <p:nvPr/>
          </p:nvSpPr>
          <p:spPr bwMode="auto">
            <a:xfrm rot="5400000">
              <a:off x="4984" y="2702"/>
              <a:ext cx="91" cy="786"/>
            </a:xfrm>
            <a:prstGeom prst="leftBrace">
              <a:avLst>
                <a:gd name="adj1" fmla="val 71978"/>
                <a:gd name="adj2" fmla="val 50000"/>
              </a:avLst>
            </a:prstGeom>
            <a:noFill/>
            <a:ln w="25400">
              <a:solidFill>
                <a:srgbClr val="0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sp>
        <p:nvSpPr>
          <p:cNvPr id="173241" name="AutoShape 185">
            <a:extLst>
              <a:ext uri="{FF2B5EF4-FFF2-40B4-BE49-F238E27FC236}">
                <a16:creationId xmlns:a16="http://schemas.microsoft.com/office/drawing/2014/main" id="{22B82208-B202-415B-A50B-8003CDAB331F}"/>
              </a:ext>
            </a:extLst>
          </p:cNvPr>
          <p:cNvSpPr>
            <a:spLocks/>
          </p:cNvSpPr>
          <p:nvPr/>
        </p:nvSpPr>
        <p:spPr bwMode="auto">
          <a:xfrm rot="5400000" flipH="1" flipV="1">
            <a:off x="2158206" y="4264820"/>
            <a:ext cx="142875" cy="2544762"/>
          </a:xfrm>
          <a:prstGeom prst="leftBrace">
            <a:avLst>
              <a:gd name="adj1" fmla="val 148426"/>
              <a:gd name="adj2" fmla="val 50000"/>
            </a:avLst>
          </a:prstGeom>
          <a:noFill/>
          <a:ln w="25400">
            <a:solidFill>
              <a:srgbClr val="0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73243" name="AutoShape 187">
            <a:extLst>
              <a:ext uri="{FF2B5EF4-FFF2-40B4-BE49-F238E27FC236}">
                <a16:creationId xmlns:a16="http://schemas.microsoft.com/office/drawing/2014/main" id="{5ED4A695-A6CA-4FC6-AA0E-74B4A00259D6}"/>
              </a:ext>
            </a:extLst>
          </p:cNvPr>
          <p:cNvSpPr>
            <a:spLocks/>
          </p:cNvSpPr>
          <p:nvPr/>
        </p:nvSpPr>
        <p:spPr bwMode="auto">
          <a:xfrm rot="5400000" flipH="1" flipV="1">
            <a:off x="4731544" y="4274344"/>
            <a:ext cx="142875" cy="2544763"/>
          </a:xfrm>
          <a:prstGeom prst="leftBrace">
            <a:avLst>
              <a:gd name="adj1" fmla="val 148426"/>
              <a:gd name="adj2" fmla="val 50000"/>
            </a:avLst>
          </a:prstGeom>
          <a:noFill/>
          <a:ln w="25400">
            <a:solidFill>
              <a:srgbClr val="0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73244" name="AutoShape 188">
            <a:extLst>
              <a:ext uri="{FF2B5EF4-FFF2-40B4-BE49-F238E27FC236}">
                <a16:creationId xmlns:a16="http://schemas.microsoft.com/office/drawing/2014/main" id="{6C40A25C-943A-4E22-8E25-FBB978C4ADA1}"/>
              </a:ext>
            </a:extLst>
          </p:cNvPr>
          <p:cNvSpPr>
            <a:spLocks/>
          </p:cNvSpPr>
          <p:nvPr/>
        </p:nvSpPr>
        <p:spPr bwMode="auto">
          <a:xfrm rot="5400000" flipH="1" flipV="1">
            <a:off x="7284244" y="4274344"/>
            <a:ext cx="142875" cy="2544763"/>
          </a:xfrm>
          <a:prstGeom prst="leftBrace">
            <a:avLst>
              <a:gd name="adj1" fmla="val 148426"/>
              <a:gd name="adj2" fmla="val 50000"/>
            </a:avLst>
          </a:prstGeom>
          <a:noFill/>
          <a:ln w="25400">
            <a:solidFill>
              <a:srgbClr val="0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aphicFrame>
        <p:nvGraphicFramePr>
          <p:cNvPr id="173269" name="Group 213">
            <a:extLst>
              <a:ext uri="{FF2B5EF4-FFF2-40B4-BE49-F238E27FC236}">
                <a16:creationId xmlns:a16="http://schemas.microsoft.com/office/drawing/2014/main" id="{47C3E8EF-CFE0-44B3-8EBB-D88DF6632170}"/>
              </a:ext>
            </a:extLst>
          </p:cNvPr>
          <p:cNvGraphicFramePr>
            <a:graphicFrameLocks noGrp="1"/>
          </p:cNvGraphicFramePr>
          <p:nvPr/>
        </p:nvGraphicFramePr>
        <p:xfrm>
          <a:off x="942975" y="5546725"/>
          <a:ext cx="7662863" cy="365125"/>
        </p:xfrm>
        <a:graphic>
          <a:graphicData uri="http://schemas.openxmlformats.org/drawingml/2006/table">
            <a:tbl>
              <a:tblPr/>
              <a:tblGrid>
                <a:gridCol w="2555875">
                  <a:extLst>
                    <a:ext uri="{9D8B030D-6E8A-4147-A177-3AD203B41FA5}">
                      <a16:colId xmlns:a16="http://schemas.microsoft.com/office/drawing/2014/main" val="20000"/>
                    </a:ext>
                  </a:extLst>
                </a:gridCol>
                <a:gridCol w="2551113">
                  <a:extLst>
                    <a:ext uri="{9D8B030D-6E8A-4147-A177-3AD203B41FA5}">
                      <a16:colId xmlns:a16="http://schemas.microsoft.com/office/drawing/2014/main" val="20001"/>
                    </a:ext>
                  </a:extLst>
                </a:gridCol>
                <a:gridCol w="2555875">
                  <a:extLst>
                    <a:ext uri="{9D8B030D-6E8A-4147-A177-3AD203B41FA5}">
                      <a16:colId xmlns:a16="http://schemas.microsoft.com/office/drawing/2014/main" val="20002"/>
                    </a:ext>
                  </a:extLst>
                </a:gridCol>
              </a:tblGrid>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a</a:t>
                      </a:r>
                      <a:r>
                        <a:rPr kumimoji="1" lang="en-US" altLang="zh-CN" sz="1800" b="1" i="0" u="none" strike="noStrike" cap="none" normalizeH="0" baseline="0">
                          <a:ln>
                            <a:noFill/>
                          </a:ln>
                          <a:solidFill>
                            <a:srgbClr val="006600"/>
                          </a:solidFill>
                          <a:effectLst>
                            <a:outerShdw blurRad="38100" dist="38100" dir="2700000" algn="tl">
                              <a:srgbClr val="C0C0C0"/>
                            </a:outerShdw>
                          </a:effectLst>
                          <a:latin typeface="Tahoma" pitchFamily="34" charset="0"/>
                          <a:ea typeface="宋体" pitchFamily="2" charset="-122"/>
                        </a:rPr>
                        <a:t>[0]</a:t>
                      </a:r>
                      <a:endPar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endParaRPr>
                    </a:p>
                  </a:txBody>
                  <a:tcPr marT="45641" marB="45641"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a</a:t>
                      </a:r>
                      <a:r>
                        <a:rPr kumimoji="1" lang="en-US" altLang="zh-CN" sz="1800" b="1" i="0" u="none" strike="noStrike" cap="none" normalizeH="0" baseline="0">
                          <a:ln>
                            <a:noFill/>
                          </a:ln>
                          <a:solidFill>
                            <a:srgbClr val="006600"/>
                          </a:solidFill>
                          <a:effectLst>
                            <a:outerShdw blurRad="38100" dist="38100" dir="2700000" algn="tl">
                              <a:srgbClr val="C0C0C0"/>
                            </a:outerShdw>
                          </a:effectLst>
                          <a:latin typeface="Tahoma" pitchFamily="34" charset="0"/>
                          <a:ea typeface="宋体" pitchFamily="2" charset="-122"/>
                        </a:rPr>
                        <a:t>[1]</a:t>
                      </a:r>
                      <a:endPar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endParaRPr>
                    </a:p>
                  </a:txBody>
                  <a:tcPr marT="45641" marB="4564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a</a:t>
                      </a:r>
                      <a:r>
                        <a:rPr kumimoji="1" lang="en-US" altLang="zh-CN" sz="1800" b="1" i="0" u="none" strike="noStrike" cap="none" normalizeH="0" baseline="0">
                          <a:ln>
                            <a:noFill/>
                          </a:ln>
                          <a:solidFill>
                            <a:srgbClr val="006600"/>
                          </a:solidFill>
                          <a:effectLst>
                            <a:outerShdw blurRad="38100" dist="38100" dir="2700000" algn="tl">
                              <a:srgbClr val="C0C0C0"/>
                            </a:outerShdw>
                          </a:effectLst>
                          <a:latin typeface="Tahoma" pitchFamily="34" charset="0"/>
                          <a:ea typeface="宋体" pitchFamily="2" charset="-122"/>
                        </a:rPr>
                        <a:t>[2]</a:t>
                      </a:r>
                      <a:endPar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endParaRPr>
                    </a:p>
                  </a:txBody>
                  <a:tcPr marT="45641" marB="45641"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73272" name="AutoShape 216">
            <a:extLst>
              <a:ext uri="{FF2B5EF4-FFF2-40B4-BE49-F238E27FC236}">
                <a16:creationId xmlns:a16="http://schemas.microsoft.com/office/drawing/2014/main" id="{BFB5006E-36E6-443C-AA5E-AED7E0D58B9B}"/>
              </a:ext>
            </a:extLst>
          </p:cNvPr>
          <p:cNvSpPr>
            <a:spLocks noChangeArrowheads="1"/>
          </p:cNvSpPr>
          <p:nvPr/>
        </p:nvSpPr>
        <p:spPr bwMode="auto">
          <a:xfrm>
            <a:off x="684213" y="4076700"/>
            <a:ext cx="1584325" cy="431800"/>
          </a:xfrm>
          <a:prstGeom prst="wedgeRoundRectCallout">
            <a:avLst>
              <a:gd name="adj1" fmla="val -37176"/>
              <a:gd name="adj2" fmla="val 182722"/>
              <a:gd name="adj3" fmla="val 16667"/>
            </a:avLst>
          </a:prstGeom>
          <a:solidFill>
            <a:schemeClr val="bg1">
              <a:alpha val="30000"/>
            </a:schemeClr>
          </a:solidFill>
          <a:ln w="12700">
            <a:solidFill>
              <a:srgbClr val="008080"/>
            </a:solidFill>
            <a:miter lim="800000"/>
            <a:headEnd/>
            <a:tailEnd/>
          </a:ln>
          <a:effectLst/>
        </p:spPr>
        <p:txBody>
          <a:bodyPr/>
          <a:lstStyle/>
          <a:p>
            <a:pPr algn="ctr">
              <a:defRPr/>
            </a:pPr>
            <a:r>
              <a:rPr lang="en-US" altLang="zh-CN" sz="1800" b="1">
                <a:solidFill>
                  <a:srgbClr val="FF00FF"/>
                </a:solidFill>
                <a:effectLst>
                  <a:outerShdw blurRad="38100" dist="38100" dir="2700000" algn="tl">
                    <a:srgbClr val="C0C0C0"/>
                  </a:outerShdw>
                </a:effectLst>
              </a:rPr>
              <a:t>int(*)[2]</a:t>
            </a:r>
          </a:p>
        </p:txBody>
      </p:sp>
      <p:sp>
        <p:nvSpPr>
          <p:cNvPr id="173273" name="AutoShape 217">
            <a:extLst>
              <a:ext uri="{FF2B5EF4-FFF2-40B4-BE49-F238E27FC236}">
                <a16:creationId xmlns:a16="http://schemas.microsoft.com/office/drawing/2014/main" id="{50D5EB0C-F3F5-49E6-AF3B-F1FB925C63E8}"/>
              </a:ext>
            </a:extLst>
          </p:cNvPr>
          <p:cNvSpPr>
            <a:spLocks noChangeArrowheads="1"/>
          </p:cNvSpPr>
          <p:nvPr/>
        </p:nvSpPr>
        <p:spPr bwMode="auto">
          <a:xfrm>
            <a:off x="5435600" y="5805488"/>
            <a:ext cx="1584325" cy="431800"/>
          </a:xfrm>
          <a:prstGeom prst="wedgeRoundRectCallout">
            <a:avLst>
              <a:gd name="adj1" fmla="val -75051"/>
              <a:gd name="adj2" fmla="val -64338"/>
              <a:gd name="adj3" fmla="val 16667"/>
            </a:avLst>
          </a:prstGeom>
          <a:solidFill>
            <a:schemeClr val="bg1">
              <a:alpha val="30000"/>
            </a:schemeClr>
          </a:solidFill>
          <a:ln w="12700">
            <a:solidFill>
              <a:srgbClr val="008080"/>
            </a:solidFill>
            <a:miter lim="800000"/>
            <a:headEnd/>
            <a:tailEnd/>
          </a:ln>
          <a:effectLst/>
        </p:spPr>
        <p:txBody>
          <a:bodyPr/>
          <a:lstStyle/>
          <a:p>
            <a:pPr algn="ctr">
              <a:defRPr/>
            </a:pPr>
            <a:r>
              <a:rPr lang="en-US" altLang="zh-CN" sz="1800" b="1">
                <a:solidFill>
                  <a:srgbClr val="FF00FF"/>
                </a:solidFill>
                <a:effectLst>
                  <a:outerShdw blurRad="38100" dist="38100" dir="2700000" algn="tl">
                    <a:srgbClr val="C0C0C0"/>
                  </a:outerShdw>
                </a:effectLst>
              </a:rPr>
              <a:t>int *</a:t>
            </a:r>
          </a:p>
        </p:txBody>
      </p:sp>
      <p:sp>
        <p:nvSpPr>
          <p:cNvPr id="173275" name="Arc 219">
            <a:extLst>
              <a:ext uri="{FF2B5EF4-FFF2-40B4-BE49-F238E27FC236}">
                <a16:creationId xmlns:a16="http://schemas.microsoft.com/office/drawing/2014/main" id="{B31331D2-53C2-47C8-B447-F20342F8D730}"/>
              </a:ext>
            </a:extLst>
          </p:cNvPr>
          <p:cNvSpPr>
            <a:spLocks/>
          </p:cNvSpPr>
          <p:nvPr/>
        </p:nvSpPr>
        <p:spPr bwMode="auto">
          <a:xfrm flipH="1" flipV="1">
            <a:off x="501650" y="4629150"/>
            <a:ext cx="514350" cy="577850"/>
          </a:xfrm>
          <a:custGeom>
            <a:avLst/>
            <a:gdLst>
              <a:gd name="T0" fmla="*/ 2147483647 w 43200"/>
              <a:gd name="T1" fmla="*/ 0 h 43200"/>
              <a:gd name="T2" fmla="*/ 2147483647 w 43200"/>
              <a:gd name="T3" fmla="*/ 2147483647 h 43200"/>
              <a:gd name="T4" fmla="*/ 2147483647 w 43200"/>
              <a:gd name="T5" fmla="*/ 2147483647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9073"/>
                  <a:pt x="443" y="16566"/>
                  <a:pt x="1309" y="14192"/>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9073"/>
                  <a:pt x="443" y="16566"/>
                  <a:pt x="1309" y="14192"/>
                </a:cubicBezTo>
                <a:lnTo>
                  <a:pt x="21600" y="21600"/>
                </a:lnTo>
                <a:close/>
              </a:path>
            </a:pathLst>
          </a:custGeom>
          <a:noFill/>
          <a:ln w="19050">
            <a:solidFill>
              <a:srgbClr val="993300"/>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4" name="Group 223">
            <a:extLst>
              <a:ext uri="{FF2B5EF4-FFF2-40B4-BE49-F238E27FC236}">
                <a16:creationId xmlns:a16="http://schemas.microsoft.com/office/drawing/2014/main" id="{DF277DDB-D965-4B02-A219-9F2F73FCD197}"/>
              </a:ext>
            </a:extLst>
          </p:cNvPr>
          <p:cNvGrpSpPr>
            <a:grpSpLocks/>
          </p:cNvGrpSpPr>
          <p:nvPr/>
        </p:nvGrpSpPr>
        <p:grpSpPr bwMode="auto">
          <a:xfrm>
            <a:off x="1000125" y="5486400"/>
            <a:ext cx="6007100" cy="258763"/>
            <a:chOff x="630" y="3456"/>
            <a:chExt cx="3784" cy="163"/>
          </a:xfrm>
        </p:grpSpPr>
        <p:sp>
          <p:nvSpPr>
            <p:cNvPr id="47148" name="Line 220">
              <a:extLst>
                <a:ext uri="{FF2B5EF4-FFF2-40B4-BE49-F238E27FC236}">
                  <a16:creationId xmlns:a16="http://schemas.microsoft.com/office/drawing/2014/main" id="{3E6B2850-4E1F-4F5D-98C9-7883F97634AE}"/>
                </a:ext>
              </a:extLst>
            </p:cNvPr>
            <p:cNvSpPr>
              <a:spLocks noChangeShapeType="1"/>
            </p:cNvSpPr>
            <p:nvPr/>
          </p:nvSpPr>
          <p:spPr bwMode="auto">
            <a:xfrm flipH="1" flipV="1">
              <a:off x="630" y="3456"/>
              <a:ext cx="572" cy="156"/>
            </a:xfrm>
            <a:prstGeom prst="line">
              <a:avLst/>
            </a:prstGeom>
            <a:noFill/>
            <a:ln w="19050">
              <a:solidFill>
                <a:srgbClr val="9933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7149" name="Line 221">
              <a:extLst>
                <a:ext uri="{FF2B5EF4-FFF2-40B4-BE49-F238E27FC236}">
                  <a16:creationId xmlns:a16="http://schemas.microsoft.com/office/drawing/2014/main" id="{6E1BB1A0-BAA6-40CD-97AD-4F091BB2FE4C}"/>
                </a:ext>
              </a:extLst>
            </p:cNvPr>
            <p:cNvSpPr>
              <a:spLocks noChangeShapeType="1"/>
            </p:cNvSpPr>
            <p:nvPr/>
          </p:nvSpPr>
          <p:spPr bwMode="auto">
            <a:xfrm flipH="1" flipV="1">
              <a:off x="2245" y="3463"/>
              <a:ext cx="572" cy="156"/>
            </a:xfrm>
            <a:prstGeom prst="line">
              <a:avLst/>
            </a:prstGeom>
            <a:noFill/>
            <a:ln w="19050">
              <a:solidFill>
                <a:srgbClr val="9933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7150" name="Line 222">
              <a:extLst>
                <a:ext uri="{FF2B5EF4-FFF2-40B4-BE49-F238E27FC236}">
                  <a16:creationId xmlns:a16="http://schemas.microsoft.com/office/drawing/2014/main" id="{30938956-D342-489B-9E5A-A4564E884623}"/>
                </a:ext>
              </a:extLst>
            </p:cNvPr>
            <p:cNvSpPr>
              <a:spLocks noChangeShapeType="1"/>
            </p:cNvSpPr>
            <p:nvPr/>
          </p:nvSpPr>
          <p:spPr bwMode="auto">
            <a:xfrm flipH="1" flipV="1">
              <a:off x="3842" y="3463"/>
              <a:ext cx="572" cy="156"/>
            </a:xfrm>
            <a:prstGeom prst="line">
              <a:avLst/>
            </a:prstGeom>
            <a:noFill/>
            <a:ln w="19050">
              <a:solidFill>
                <a:srgbClr val="9933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173280" name="AutoShape 224">
            <a:extLst>
              <a:ext uri="{FF2B5EF4-FFF2-40B4-BE49-F238E27FC236}">
                <a16:creationId xmlns:a16="http://schemas.microsoft.com/office/drawing/2014/main" id="{50ECEBC0-FE08-4ECB-807A-CDBDA5C691E1}"/>
              </a:ext>
            </a:extLst>
          </p:cNvPr>
          <p:cNvSpPr>
            <a:spLocks noChangeArrowheads="1"/>
          </p:cNvSpPr>
          <p:nvPr/>
        </p:nvSpPr>
        <p:spPr bwMode="auto">
          <a:xfrm>
            <a:off x="6372225" y="3933825"/>
            <a:ext cx="1584325" cy="431800"/>
          </a:xfrm>
          <a:prstGeom prst="wedgeRoundRectCallout">
            <a:avLst>
              <a:gd name="adj1" fmla="val -103306"/>
              <a:gd name="adj2" fmla="val 125366"/>
              <a:gd name="adj3" fmla="val 16667"/>
            </a:avLst>
          </a:prstGeom>
          <a:solidFill>
            <a:schemeClr val="bg1">
              <a:alpha val="30000"/>
            </a:schemeClr>
          </a:solidFill>
          <a:ln w="12700">
            <a:solidFill>
              <a:srgbClr val="008080"/>
            </a:solidFill>
            <a:miter lim="800000"/>
            <a:headEnd/>
            <a:tailEnd/>
          </a:ln>
          <a:effectLst/>
        </p:spPr>
        <p:txBody>
          <a:bodyPr/>
          <a:lstStyle/>
          <a:p>
            <a:pPr algn="ctr">
              <a:defRPr/>
            </a:pPr>
            <a:r>
              <a:rPr lang="en-US" altLang="zh-CN" sz="1800" b="1">
                <a:solidFill>
                  <a:srgbClr val="FF00FF"/>
                </a:solidFill>
                <a:effectLst>
                  <a:outerShdw blurRad="38100" dist="38100" dir="2700000" algn="tl">
                    <a:srgbClr val="C0C0C0"/>
                  </a:outerShdw>
                </a:effectLst>
              </a:rPr>
              <a:t>int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73065"/>
                                        </p:tgtEl>
                                        <p:attrNameLst>
                                          <p:attrName>style.visibility</p:attrName>
                                        </p:attrNameLst>
                                      </p:cBhvr>
                                      <p:to>
                                        <p:strVal val="visible"/>
                                      </p:to>
                                    </p:set>
                                    <p:anim calcmode="lin" valueType="num">
                                      <p:cBhvr>
                                        <p:cTn id="7" dur="1000" fill="hold"/>
                                        <p:tgtEl>
                                          <p:spTgt spid="173065"/>
                                        </p:tgtEl>
                                        <p:attrNameLst>
                                          <p:attrName>ppt_x</p:attrName>
                                        </p:attrNameLst>
                                      </p:cBhvr>
                                      <p:tavLst>
                                        <p:tav tm="0">
                                          <p:val>
                                            <p:strVal val="#ppt_x-.2"/>
                                          </p:val>
                                        </p:tav>
                                        <p:tav tm="100000">
                                          <p:val>
                                            <p:strVal val="#ppt_x"/>
                                          </p:val>
                                        </p:tav>
                                      </p:tavLst>
                                    </p:anim>
                                    <p:anim calcmode="lin" valueType="num">
                                      <p:cBhvr>
                                        <p:cTn id="8" dur="1000" fill="hold"/>
                                        <p:tgtEl>
                                          <p:spTgt spid="17306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73065"/>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7" presetClass="entr" presetSubtype="0" fill="hold" nodeType="clickEffect">
                                  <p:stCondLst>
                                    <p:cond delay="0"/>
                                  </p:stCondLst>
                                  <p:childTnLst>
                                    <p:set>
                                      <p:cBhvr>
                                        <p:cTn id="13" dur="1" fill="hold">
                                          <p:stCondLst>
                                            <p:cond delay="0"/>
                                          </p:stCondLst>
                                        </p:cTn>
                                        <p:tgtEl>
                                          <p:spTgt spid="173203"/>
                                        </p:tgtEl>
                                        <p:attrNameLst>
                                          <p:attrName>style.visibility</p:attrName>
                                        </p:attrNameLst>
                                      </p:cBhvr>
                                      <p:to>
                                        <p:strVal val="visible"/>
                                      </p:to>
                                    </p:set>
                                    <p:animEffect transition="in" filter="fade">
                                      <p:cBhvr>
                                        <p:cTn id="14" dur="1000"/>
                                        <p:tgtEl>
                                          <p:spTgt spid="173203"/>
                                        </p:tgtEl>
                                      </p:cBhvr>
                                    </p:animEffect>
                                    <p:anim calcmode="lin" valueType="num">
                                      <p:cBhvr>
                                        <p:cTn id="15" dur="1000" fill="hold"/>
                                        <p:tgtEl>
                                          <p:spTgt spid="173203"/>
                                        </p:tgtEl>
                                        <p:attrNameLst>
                                          <p:attrName>ppt_x</p:attrName>
                                        </p:attrNameLst>
                                      </p:cBhvr>
                                      <p:tavLst>
                                        <p:tav tm="0">
                                          <p:val>
                                            <p:strVal val="#ppt_x"/>
                                          </p:val>
                                        </p:tav>
                                        <p:tav tm="100000">
                                          <p:val>
                                            <p:strVal val="#ppt_x"/>
                                          </p:val>
                                        </p:tav>
                                      </p:tavLst>
                                    </p:anim>
                                    <p:anim calcmode="lin" valueType="num">
                                      <p:cBhvr>
                                        <p:cTn id="16" dur="1000" fill="hold"/>
                                        <p:tgtEl>
                                          <p:spTgt spid="173203"/>
                                        </p:tgtEl>
                                        <p:attrNameLst>
                                          <p:attrName>ppt_y</p:attrName>
                                        </p:attrNameLst>
                                      </p:cBhvr>
                                      <p:tavLst>
                                        <p:tav tm="0">
                                          <p:val>
                                            <p:strVal val="#ppt_y-.1"/>
                                          </p:val>
                                        </p:tav>
                                        <p:tav tm="100000">
                                          <p:val>
                                            <p:strVal val="#ppt_y"/>
                                          </p:val>
                                        </p:tav>
                                      </p:tavLst>
                                    </p:anim>
                                  </p:childTnLst>
                                </p:cTn>
                              </p:par>
                              <p:par>
                                <p:cTn id="17" presetID="47" presetClass="entr" presetSubtype="0" fill="hold" nodeType="withEffect">
                                  <p:stCondLst>
                                    <p:cond delay="0"/>
                                  </p:stCondLst>
                                  <p:childTnLst>
                                    <p:set>
                                      <p:cBhvr>
                                        <p:cTn id="18" dur="1" fill="hold">
                                          <p:stCondLst>
                                            <p:cond delay="0"/>
                                          </p:stCondLst>
                                        </p:cTn>
                                        <p:tgtEl>
                                          <p:spTgt spid="173234"/>
                                        </p:tgtEl>
                                        <p:attrNameLst>
                                          <p:attrName>style.visibility</p:attrName>
                                        </p:attrNameLst>
                                      </p:cBhvr>
                                      <p:to>
                                        <p:strVal val="visible"/>
                                      </p:to>
                                    </p:set>
                                    <p:animEffect transition="in" filter="fade">
                                      <p:cBhvr>
                                        <p:cTn id="19" dur="1000"/>
                                        <p:tgtEl>
                                          <p:spTgt spid="173234"/>
                                        </p:tgtEl>
                                      </p:cBhvr>
                                    </p:animEffect>
                                    <p:anim calcmode="lin" valueType="num">
                                      <p:cBhvr>
                                        <p:cTn id="20" dur="1000" fill="hold"/>
                                        <p:tgtEl>
                                          <p:spTgt spid="173234"/>
                                        </p:tgtEl>
                                        <p:attrNameLst>
                                          <p:attrName>ppt_x</p:attrName>
                                        </p:attrNameLst>
                                      </p:cBhvr>
                                      <p:tavLst>
                                        <p:tav tm="0">
                                          <p:val>
                                            <p:strVal val="#ppt_x"/>
                                          </p:val>
                                        </p:tav>
                                        <p:tav tm="100000">
                                          <p:val>
                                            <p:strVal val="#ppt_x"/>
                                          </p:val>
                                        </p:tav>
                                      </p:tavLst>
                                    </p:anim>
                                    <p:anim calcmode="lin" valueType="num">
                                      <p:cBhvr>
                                        <p:cTn id="21" dur="1000" fill="hold"/>
                                        <p:tgtEl>
                                          <p:spTgt spid="173234"/>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0"/>
                                  </p:stCondLst>
                                  <p:childTnLst>
                                    <p:set>
                                      <p:cBhvr>
                                        <p:cTn id="23" dur="1" fill="hold">
                                          <p:stCondLst>
                                            <p:cond delay="0"/>
                                          </p:stCondLst>
                                        </p:cTn>
                                        <p:tgtEl>
                                          <p:spTgt spid="173096"/>
                                        </p:tgtEl>
                                        <p:attrNameLst>
                                          <p:attrName>style.visibility</p:attrName>
                                        </p:attrNameLst>
                                      </p:cBhvr>
                                      <p:to>
                                        <p:strVal val="visible"/>
                                      </p:to>
                                    </p:set>
                                    <p:animEffect transition="in" filter="fade">
                                      <p:cBhvr>
                                        <p:cTn id="24" dur="1000"/>
                                        <p:tgtEl>
                                          <p:spTgt spid="173096"/>
                                        </p:tgtEl>
                                      </p:cBhvr>
                                    </p:animEffect>
                                    <p:anim calcmode="lin" valueType="num">
                                      <p:cBhvr>
                                        <p:cTn id="25" dur="1000" fill="hold"/>
                                        <p:tgtEl>
                                          <p:spTgt spid="173096"/>
                                        </p:tgtEl>
                                        <p:attrNameLst>
                                          <p:attrName>ppt_x</p:attrName>
                                        </p:attrNameLst>
                                      </p:cBhvr>
                                      <p:tavLst>
                                        <p:tav tm="0">
                                          <p:val>
                                            <p:strVal val="#ppt_x"/>
                                          </p:val>
                                        </p:tav>
                                        <p:tav tm="100000">
                                          <p:val>
                                            <p:strVal val="#ppt_x"/>
                                          </p:val>
                                        </p:tav>
                                      </p:tavLst>
                                    </p:anim>
                                    <p:anim calcmode="lin" valueType="num">
                                      <p:cBhvr>
                                        <p:cTn id="26" dur="1000" fill="hold"/>
                                        <p:tgtEl>
                                          <p:spTgt spid="173096"/>
                                        </p:tgtEl>
                                        <p:attrNameLst>
                                          <p:attrName>ppt_y</p:attrName>
                                        </p:attrNameLst>
                                      </p:cBhvr>
                                      <p:tavLst>
                                        <p:tav tm="0">
                                          <p:val>
                                            <p:strVal val="#ppt_y-.1"/>
                                          </p:val>
                                        </p:tav>
                                        <p:tav tm="100000">
                                          <p:val>
                                            <p:strVal val="#ppt_y"/>
                                          </p:val>
                                        </p:tav>
                                      </p:tavLst>
                                    </p:anim>
                                  </p:childTnLst>
                                </p:cTn>
                              </p:par>
                              <p:par>
                                <p:cTn id="27" presetID="47" presetClass="entr" presetSubtype="0" fill="hold" nodeType="with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1000"/>
                                        <p:tgtEl>
                                          <p:spTgt spid="3"/>
                                        </p:tgtEl>
                                      </p:cBhvr>
                                    </p:animEffect>
                                    <p:anim calcmode="lin" valueType="num">
                                      <p:cBhvr>
                                        <p:cTn id="30" dur="1000" fill="hold"/>
                                        <p:tgtEl>
                                          <p:spTgt spid="3"/>
                                        </p:tgtEl>
                                        <p:attrNameLst>
                                          <p:attrName>ppt_x</p:attrName>
                                        </p:attrNameLst>
                                      </p:cBhvr>
                                      <p:tavLst>
                                        <p:tav tm="0">
                                          <p:val>
                                            <p:strVal val="#ppt_x"/>
                                          </p:val>
                                        </p:tav>
                                        <p:tav tm="100000">
                                          <p:val>
                                            <p:strVal val="#ppt_x"/>
                                          </p:val>
                                        </p:tav>
                                      </p:tavLst>
                                    </p:anim>
                                    <p:anim calcmode="lin" valueType="num">
                                      <p:cBhvr>
                                        <p:cTn id="31" dur="1000" fill="hold"/>
                                        <p:tgtEl>
                                          <p:spTgt spid="3"/>
                                        </p:tgtEl>
                                        <p:attrNameLst>
                                          <p:attrName>ppt_y</p:attrName>
                                        </p:attrNameLst>
                                      </p:cBhvr>
                                      <p:tavLst>
                                        <p:tav tm="0">
                                          <p:val>
                                            <p:strVal val="#ppt_y-.1"/>
                                          </p:val>
                                        </p:tav>
                                        <p:tav tm="100000">
                                          <p:val>
                                            <p:strVal val="#ppt_y"/>
                                          </p:val>
                                        </p:tav>
                                      </p:tavLst>
                                    </p:anim>
                                  </p:childTnLst>
                                </p:cTn>
                              </p:par>
                              <p:par>
                                <p:cTn id="32" presetID="47" presetClass="entr" presetSubtype="0" fill="hold" grpId="0" nodeType="withEffect">
                                  <p:stCondLst>
                                    <p:cond delay="0"/>
                                  </p:stCondLst>
                                  <p:childTnLst>
                                    <p:set>
                                      <p:cBhvr>
                                        <p:cTn id="33" dur="1" fill="hold">
                                          <p:stCondLst>
                                            <p:cond delay="0"/>
                                          </p:stCondLst>
                                        </p:cTn>
                                        <p:tgtEl>
                                          <p:spTgt spid="173241"/>
                                        </p:tgtEl>
                                        <p:attrNameLst>
                                          <p:attrName>style.visibility</p:attrName>
                                        </p:attrNameLst>
                                      </p:cBhvr>
                                      <p:to>
                                        <p:strVal val="visible"/>
                                      </p:to>
                                    </p:set>
                                    <p:animEffect transition="in" filter="fade">
                                      <p:cBhvr>
                                        <p:cTn id="34" dur="1000"/>
                                        <p:tgtEl>
                                          <p:spTgt spid="173241"/>
                                        </p:tgtEl>
                                      </p:cBhvr>
                                    </p:animEffect>
                                    <p:anim calcmode="lin" valueType="num">
                                      <p:cBhvr>
                                        <p:cTn id="35" dur="1000" fill="hold"/>
                                        <p:tgtEl>
                                          <p:spTgt spid="173241"/>
                                        </p:tgtEl>
                                        <p:attrNameLst>
                                          <p:attrName>ppt_x</p:attrName>
                                        </p:attrNameLst>
                                      </p:cBhvr>
                                      <p:tavLst>
                                        <p:tav tm="0">
                                          <p:val>
                                            <p:strVal val="#ppt_x"/>
                                          </p:val>
                                        </p:tav>
                                        <p:tav tm="100000">
                                          <p:val>
                                            <p:strVal val="#ppt_x"/>
                                          </p:val>
                                        </p:tav>
                                      </p:tavLst>
                                    </p:anim>
                                    <p:anim calcmode="lin" valueType="num">
                                      <p:cBhvr>
                                        <p:cTn id="36" dur="1000" fill="hold"/>
                                        <p:tgtEl>
                                          <p:spTgt spid="173241"/>
                                        </p:tgtEl>
                                        <p:attrNameLst>
                                          <p:attrName>ppt_y</p:attrName>
                                        </p:attrNameLst>
                                      </p:cBhvr>
                                      <p:tavLst>
                                        <p:tav tm="0">
                                          <p:val>
                                            <p:strVal val="#ppt_y-.1"/>
                                          </p:val>
                                        </p:tav>
                                        <p:tav tm="100000">
                                          <p:val>
                                            <p:strVal val="#ppt_y"/>
                                          </p:val>
                                        </p:tav>
                                      </p:tavLst>
                                    </p:anim>
                                  </p:childTnLst>
                                </p:cTn>
                              </p:par>
                              <p:par>
                                <p:cTn id="37" presetID="47" presetClass="entr" presetSubtype="0" fill="hold" grpId="0" nodeType="withEffect">
                                  <p:stCondLst>
                                    <p:cond delay="0"/>
                                  </p:stCondLst>
                                  <p:childTnLst>
                                    <p:set>
                                      <p:cBhvr>
                                        <p:cTn id="38" dur="1" fill="hold">
                                          <p:stCondLst>
                                            <p:cond delay="0"/>
                                          </p:stCondLst>
                                        </p:cTn>
                                        <p:tgtEl>
                                          <p:spTgt spid="173243"/>
                                        </p:tgtEl>
                                        <p:attrNameLst>
                                          <p:attrName>style.visibility</p:attrName>
                                        </p:attrNameLst>
                                      </p:cBhvr>
                                      <p:to>
                                        <p:strVal val="visible"/>
                                      </p:to>
                                    </p:set>
                                    <p:animEffect transition="in" filter="fade">
                                      <p:cBhvr>
                                        <p:cTn id="39" dur="1000"/>
                                        <p:tgtEl>
                                          <p:spTgt spid="173243"/>
                                        </p:tgtEl>
                                      </p:cBhvr>
                                    </p:animEffect>
                                    <p:anim calcmode="lin" valueType="num">
                                      <p:cBhvr>
                                        <p:cTn id="40" dur="1000" fill="hold"/>
                                        <p:tgtEl>
                                          <p:spTgt spid="173243"/>
                                        </p:tgtEl>
                                        <p:attrNameLst>
                                          <p:attrName>ppt_x</p:attrName>
                                        </p:attrNameLst>
                                      </p:cBhvr>
                                      <p:tavLst>
                                        <p:tav tm="0">
                                          <p:val>
                                            <p:strVal val="#ppt_x"/>
                                          </p:val>
                                        </p:tav>
                                        <p:tav tm="100000">
                                          <p:val>
                                            <p:strVal val="#ppt_x"/>
                                          </p:val>
                                        </p:tav>
                                      </p:tavLst>
                                    </p:anim>
                                    <p:anim calcmode="lin" valueType="num">
                                      <p:cBhvr>
                                        <p:cTn id="41" dur="1000" fill="hold"/>
                                        <p:tgtEl>
                                          <p:spTgt spid="173243"/>
                                        </p:tgtEl>
                                        <p:attrNameLst>
                                          <p:attrName>ppt_y</p:attrName>
                                        </p:attrNameLst>
                                      </p:cBhvr>
                                      <p:tavLst>
                                        <p:tav tm="0">
                                          <p:val>
                                            <p:strVal val="#ppt_y-.1"/>
                                          </p:val>
                                        </p:tav>
                                        <p:tav tm="100000">
                                          <p:val>
                                            <p:strVal val="#ppt_y"/>
                                          </p:val>
                                        </p:tav>
                                      </p:tavLst>
                                    </p:anim>
                                  </p:childTnLst>
                                </p:cTn>
                              </p:par>
                              <p:par>
                                <p:cTn id="42" presetID="47" presetClass="entr" presetSubtype="0" fill="hold" grpId="0" nodeType="withEffect">
                                  <p:stCondLst>
                                    <p:cond delay="0"/>
                                  </p:stCondLst>
                                  <p:childTnLst>
                                    <p:set>
                                      <p:cBhvr>
                                        <p:cTn id="43" dur="1" fill="hold">
                                          <p:stCondLst>
                                            <p:cond delay="0"/>
                                          </p:stCondLst>
                                        </p:cTn>
                                        <p:tgtEl>
                                          <p:spTgt spid="173244"/>
                                        </p:tgtEl>
                                        <p:attrNameLst>
                                          <p:attrName>style.visibility</p:attrName>
                                        </p:attrNameLst>
                                      </p:cBhvr>
                                      <p:to>
                                        <p:strVal val="visible"/>
                                      </p:to>
                                    </p:set>
                                    <p:animEffect transition="in" filter="fade">
                                      <p:cBhvr>
                                        <p:cTn id="44" dur="1000"/>
                                        <p:tgtEl>
                                          <p:spTgt spid="173244"/>
                                        </p:tgtEl>
                                      </p:cBhvr>
                                    </p:animEffect>
                                    <p:anim calcmode="lin" valueType="num">
                                      <p:cBhvr>
                                        <p:cTn id="45" dur="1000" fill="hold"/>
                                        <p:tgtEl>
                                          <p:spTgt spid="173244"/>
                                        </p:tgtEl>
                                        <p:attrNameLst>
                                          <p:attrName>ppt_x</p:attrName>
                                        </p:attrNameLst>
                                      </p:cBhvr>
                                      <p:tavLst>
                                        <p:tav tm="0">
                                          <p:val>
                                            <p:strVal val="#ppt_x"/>
                                          </p:val>
                                        </p:tav>
                                        <p:tav tm="100000">
                                          <p:val>
                                            <p:strVal val="#ppt_x"/>
                                          </p:val>
                                        </p:tav>
                                      </p:tavLst>
                                    </p:anim>
                                    <p:anim calcmode="lin" valueType="num">
                                      <p:cBhvr>
                                        <p:cTn id="46" dur="1000" fill="hold"/>
                                        <p:tgtEl>
                                          <p:spTgt spid="173244"/>
                                        </p:tgtEl>
                                        <p:attrNameLst>
                                          <p:attrName>ppt_y</p:attrName>
                                        </p:attrNameLst>
                                      </p:cBhvr>
                                      <p:tavLst>
                                        <p:tav tm="0">
                                          <p:val>
                                            <p:strVal val="#ppt_y-.1"/>
                                          </p:val>
                                        </p:tav>
                                        <p:tav tm="100000">
                                          <p:val>
                                            <p:strVal val="#ppt_y"/>
                                          </p:val>
                                        </p:tav>
                                      </p:tavLst>
                                    </p:anim>
                                  </p:childTnLst>
                                </p:cTn>
                              </p:par>
                              <p:par>
                                <p:cTn id="47" presetID="47" presetClass="entr" presetSubtype="0" fill="hold" nodeType="withEffect">
                                  <p:stCondLst>
                                    <p:cond delay="0"/>
                                  </p:stCondLst>
                                  <p:childTnLst>
                                    <p:set>
                                      <p:cBhvr>
                                        <p:cTn id="48" dur="1" fill="hold">
                                          <p:stCondLst>
                                            <p:cond delay="0"/>
                                          </p:stCondLst>
                                        </p:cTn>
                                        <p:tgtEl>
                                          <p:spTgt spid="173269"/>
                                        </p:tgtEl>
                                        <p:attrNameLst>
                                          <p:attrName>style.visibility</p:attrName>
                                        </p:attrNameLst>
                                      </p:cBhvr>
                                      <p:to>
                                        <p:strVal val="visible"/>
                                      </p:to>
                                    </p:set>
                                    <p:animEffect transition="in" filter="fade">
                                      <p:cBhvr>
                                        <p:cTn id="49" dur="1000"/>
                                        <p:tgtEl>
                                          <p:spTgt spid="173269"/>
                                        </p:tgtEl>
                                      </p:cBhvr>
                                    </p:animEffect>
                                    <p:anim calcmode="lin" valueType="num">
                                      <p:cBhvr>
                                        <p:cTn id="50" dur="1000" fill="hold"/>
                                        <p:tgtEl>
                                          <p:spTgt spid="173269"/>
                                        </p:tgtEl>
                                        <p:attrNameLst>
                                          <p:attrName>ppt_x</p:attrName>
                                        </p:attrNameLst>
                                      </p:cBhvr>
                                      <p:tavLst>
                                        <p:tav tm="0">
                                          <p:val>
                                            <p:strVal val="#ppt_x"/>
                                          </p:val>
                                        </p:tav>
                                        <p:tav tm="100000">
                                          <p:val>
                                            <p:strVal val="#ppt_x"/>
                                          </p:val>
                                        </p:tav>
                                      </p:tavLst>
                                    </p:anim>
                                    <p:anim calcmode="lin" valueType="num">
                                      <p:cBhvr>
                                        <p:cTn id="51" dur="1000" fill="hold"/>
                                        <p:tgtEl>
                                          <p:spTgt spid="173269"/>
                                        </p:tgtEl>
                                        <p:attrNameLst>
                                          <p:attrName>ppt_y</p:attrName>
                                        </p:attrNameLst>
                                      </p:cBhvr>
                                      <p:tavLst>
                                        <p:tav tm="0">
                                          <p:val>
                                            <p:strVal val="#ppt_y-.1"/>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9" presetClass="entr" presetSubtype="0" fill="hold" nodeType="clickEffect">
                                  <p:stCondLst>
                                    <p:cond delay="0"/>
                                  </p:stCondLst>
                                  <p:childTnLst>
                                    <p:set>
                                      <p:cBhvr>
                                        <p:cTn id="55" dur="1" fill="hold">
                                          <p:stCondLst>
                                            <p:cond delay="0"/>
                                          </p:stCondLst>
                                        </p:cTn>
                                        <p:tgtEl>
                                          <p:spTgt spid="173275"/>
                                        </p:tgtEl>
                                        <p:attrNameLst>
                                          <p:attrName>style.visibility</p:attrName>
                                        </p:attrNameLst>
                                      </p:cBhvr>
                                      <p:to>
                                        <p:strVal val="visible"/>
                                      </p:to>
                                    </p:set>
                                    <p:anim calcmode="lin" valueType="num">
                                      <p:cBhvr>
                                        <p:cTn id="56" dur="1000" fill="hold"/>
                                        <p:tgtEl>
                                          <p:spTgt spid="173275"/>
                                        </p:tgtEl>
                                        <p:attrNameLst>
                                          <p:attrName>ppt_x</p:attrName>
                                        </p:attrNameLst>
                                      </p:cBhvr>
                                      <p:tavLst>
                                        <p:tav tm="0">
                                          <p:val>
                                            <p:strVal val="#ppt_x-.2"/>
                                          </p:val>
                                        </p:tav>
                                        <p:tav tm="100000">
                                          <p:val>
                                            <p:strVal val="#ppt_x"/>
                                          </p:val>
                                        </p:tav>
                                      </p:tavLst>
                                    </p:anim>
                                    <p:anim calcmode="lin" valueType="num">
                                      <p:cBhvr>
                                        <p:cTn id="57" dur="1000" fill="hold"/>
                                        <p:tgtEl>
                                          <p:spTgt spid="173275"/>
                                        </p:tgtEl>
                                        <p:attrNameLst>
                                          <p:attrName>ppt_y</p:attrName>
                                        </p:attrNameLst>
                                      </p:cBhvr>
                                      <p:tavLst>
                                        <p:tav tm="0">
                                          <p:val>
                                            <p:strVal val="#ppt_y"/>
                                          </p:val>
                                        </p:tav>
                                        <p:tav tm="100000">
                                          <p:val>
                                            <p:strVal val="#ppt_y"/>
                                          </p:val>
                                        </p:tav>
                                      </p:tavLst>
                                    </p:anim>
                                    <p:animEffect transition="in" filter="wipe(right)" prLst="gradientSize: 0.1">
                                      <p:cBhvr>
                                        <p:cTn id="58" dur="1000"/>
                                        <p:tgtEl>
                                          <p:spTgt spid="173275"/>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47" presetClass="entr" presetSubtype="0" fill="hold" grpId="0" nodeType="clickEffect">
                                  <p:stCondLst>
                                    <p:cond delay="0"/>
                                  </p:stCondLst>
                                  <p:childTnLst>
                                    <p:set>
                                      <p:cBhvr>
                                        <p:cTn id="62" dur="1" fill="hold">
                                          <p:stCondLst>
                                            <p:cond delay="0"/>
                                          </p:stCondLst>
                                        </p:cTn>
                                        <p:tgtEl>
                                          <p:spTgt spid="173272"/>
                                        </p:tgtEl>
                                        <p:attrNameLst>
                                          <p:attrName>style.visibility</p:attrName>
                                        </p:attrNameLst>
                                      </p:cBhvr>
                                      <p:to>
                                        <p:strVal val="visible"/>
                                      </p:to>
                                    </p:set>
                                    <p:animEffect transition="in" filter="fade">
                                      <p:cBhvr>
                                        <p:cTn id="63" dur="1000"/>
                                        <p:tgtEl>
                                          <p:spTgt spid="173272"/>
                                        </p:tgtEl>
                                      </p:cBhvr>
                                    </p:animEffect>
                                    <p:anim calcmode="lin" valueType="num">
                                      <p:cBhvr>
                                        <p:cTn id="64" dur="1000" fill="hold"/>
                                        <p:tgtEl>
                                          <p:spTgt spid="173272"/>
                                        </p:tgtEl>
                                        <p:attrNameLst>
                                          <p:attrName>ppt_x</p:attrName>
                                        </p:attrNameLst>
                                      </p:cBhvr>
                                      <p:tavLst>
                                        <p:tav tm="0">
                                          <p:val>
                                            <p:strVal val="#ppt_x"/>
                                          </p:val>
                                        </p:tav>
                                        <p:tav tm="100000">
                                          <p:val>
                                            <p:strVal val="#ppt_x"/>
                                          </p:val>
                                        </p:tav>
                                      </p:tavLst>
                                    </p:anim>
                                    <p:anim calcmode="lin" valueType="num">
                                      <p:cBhvr>
                                        <p:cTn id="65" dur="1000" fill="hold"/>
                                        <p:tgtEl>
                                          <p:spTgt spid="173272"/>
                                        </p:tgtEl>
                                        <p:attrNameLst>
                                          <p:attrName>ppt_y</p:attrName>
                                        </p:attrNameLst>
                                      </p:cBhvr>
                                      <p:tavLst>
                                        <p:tav tm="0">
                                          <p:val>
                                            <p:strVal val="#ppt_y-.1"/>
                                          </p:val>
                                        </p:tav>
                                        <p:tav tm="100000">
                                          <p:val>
                                            <p:strVal val="#ppt_y"/>
                                          </p:val>
                                        </p:tav>
                                      </p:tavLst>
                                    </p:anim>
                                  </p:childTnLst>
                                </p:cTn>
                              </p:par>
                            </p:childTnLst>
                          </p:cTn>
                        </p:par>
                      </p:childTnLst>
                    </p:cTn>
                  </p:par>
                  <p:par>
                    <p:cTn id="66" fill="hold" nodeType="clickPar">
                      <p:stCondLst>
                        <p:cond delay="indefinite"/>
                      </p:stCondLst>
                      <p:childTnLst>
                        <p:par>
                          <p:cTn id="67" fill="hold" nodeType="withGroup">
                            <p:stCondLst>
                              <p:cond delay="0"/>
                            </p:stCondLst>
                            <p:childTnLst>
                              <p:par>
                                <p:cTn id="68" presetID="42" presetClass="entr" presetSubtype="0" fill="hold" nodeType="clickEffect">
                                  <p:stCondLst>
                                    <p:cond delay="0"/>
                                  </p:stCondLst>
                                  <p:childTnLst>
                                    <p:set>
                                      <p:cBhvr>
                                        <p:cTn id="69" dur="1" fill="hold">
                                          <p:stCondLst>
                                            <p:cond delay="0"/>
                                          </p:stCondLst>
                                        </p:cTn>
                                        <p:tgtEl>
                                          <p:spTgt spid="4"/>
                                        </p:tgtEl>
                                        <p:attrNameLst>
                                          <p:attrName>style.visibility</p:attrName>
                                        </p:attrNameLst>
                                      </p:cBhvr>
                                      <p:to>
                                        <p:strVal val="visible"/>
                                      </p:to>
                                    </p:set>
                                    <p:animEffect transition="in" filter="fade">
                                      <p:cBhvr>
                                        <p:cTn id="70" dur="1000"/>
                                        <p:tgtEl>
                                          <p:spTgt spid="4"/>
                                        </p:tgtEl>
                                      </p:cBhvr>
                                    </p:animEffect>
                                    <p:anim calcmode="lin" valueType="num">
                                      <p:cBhvr>
                                        <p:cTn id="71" dur="1000" fill="hold"/>
                                        <p:tgtEl>
                                          <p:spTgt spid="4"/>
                                        </p:tgtEl>
                                        <p:attrNameLst>
                                          <p:attrName>ppt_x</p:attrName>
                                        </p:attrNameLst>
                                      </p:cBhvr>
                                      <p:tavLst>
                                        <p:tav tm="0">
                                          <p:val>
                                            <p:strVal val="#ppt_x"/>
                                          </p:val>
                                        </p:tav>
                                        <p:tav tm="100000">
                                          <p:val>
                                            <p:strVal val="#ppt_x"/>
                                          </p:val>
                                        </p:tav>
                                      </p:tavLst>
                                    </p:anim>
                                    <p:anim calcmode="lin" valueType="num">
                                      <p:cBhvr>
                                        <p:cTn id="7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47" presetClass="entr" presetSubtype="0" fill="hold" grpId="0" nodeType="clickEffect">
                                  <p:stCondLst>
                                    <p:cond delay="0"/>
                                  </p:stCondLst>
                                  <p:childTnLst>
                                    <p:set>
                                      <p:cBhvr>
                                        <p:cTn id="76" dur="1" fill="hold">
                                          <p:stCondLst>
                                            <p:cond delay="0"/>
                                          </p:stCondLst>
                                        </p:cTn>
                                        <p:tgtEl>
                                          <p:spTgt spid="173273"/>
                                        </p:tgtEl>
                                        <p:attrNameLst>
                                          <p:attrName>style.visibility</p:attrName>
                                        </p:attrNameLst>
                                      </p:cBhvr>
                                      <p:to>
                                        <p:strVal val="visible"/>
                                      </p:to>
                                    </p:set>
                                    <p:animEffect transition="in" filter="fade">
                                      <p:cBhvr>
                                        <p:cTn id="77" dur="1000"/>
                                        <p:tgtEl>
                                          <p:spTgt spid="173273"/>
                                        </p:tgtEl>
                                      </p:cBhvr>
                                    </p:animEffect>
                                    <p:anim calcmode="lin" valueType="num">
                                      <p:cBhvr>
                                        <p:cTn id="78" dur="1000" fill="hold"/>
                                        <p:tgtEl>
                                          <p:spTgt spid="173273"/>
                                        </p:tgtEl>
                                        <p:attrNameLst>
                                          <p:attrName>ppt_x</p:attrName>
                                        </p:attrNameLst>
                                      </p:cBhvr>
                                      <p:tavLst>
                                        <p:tav tm="0">
                                          <p:val>
                                            <p:strVal val="#ppt_x"/>
                                          </p:val>
                                        </p:tav>
                                        <p:tav tm="100000">
                                          <p:val>
                                            <p:strVal val="#ppt_x"/>
                                          </p:val>
                                        </p:tav>
                                      </p:tavLst>
                                    </p:anim>
                                    <p:anim calcmode="lin" valueType="num">
                                      <p:cBhvr>
                                        <p:cTn id="79" dur="1000" fill="hold"/>
                                        <p:tgtEl>
                                          <p:spTgt spid="173273"/>
                                        </p:tgtEl>
                                        <p:attrNameLst>
                                          <p:attrName>ppt_y</p:attrName>
                                        </p:attrNameLst>
                                      </p:cBhvr>
                                      <p:tavLst>
                                        <p:tav tm="0">
                                          <p:val>
                                            <p:strVal val="#ppt_y-.1"/>
                                          </p:val>
                                        </p:tav>
                                        <p:tav tm="100000">
                                          <p:val>
                                            <p:strVal val="#ppt_y"/>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47" presetClass="entr" presetSubtype="0" fill="hold" grpId="0" nodeType="clickEffect">
                                  <p:stCondLst>
                                    <p:cond delay="0"/>
                                  </p:stCondLst>
                                  <p:childTnLst>
                                    <p:set>
                                      <p:cBhvr>
                                        <p:cTn id="83" dur="1" fill="hold">
                                          <p:stCondLst>
                                            <p:cond delay="0"/>
                                          </p:stCondLst>
                                        </p:cTn>
                                        <p:tgtEl>
                                          <p:spTgt spid="173280"/>
                                        </p:tgtEl>
                                        <p:attrNameLst>
                                          <p:attrName>style.visibility</p:attrName>
                                        </p:attrNameLst>
                                      </p:cBhvr>
                                      <p:to>
                                        <p:strVal val="visible"/>
                                      </p:to>
                                    </p:set>
                                    <p:animEffect transition="in" filter="fade">
                                      <p:cBhvr>
                                        <p:cTn id="84" dur="1000"/>
                                        <p:tgtEl>
                                          <p:spTgt spid="173280"/>
                                        </p:tgtEl>
                                      </p:cBhvr>
                                    </p:animEffect>
                                    <p:anim calcmode="lin" valueType="num">
                                      <p:cBhvr>
                                        <p:cTn id="85" dur="1000" fill="hold"/>
                                        <p:tgtEl>
                                          <p:spTgt spid="173280"/>
                                        </p:tgtEl>
                                        <p:attrNameLst>
                                          <p:attrName>ppt_x</p:attrName>
                                        </p:attrNameLst>
                                      </p:cBhvr>
                                      <p:tavLst>
                                        <p:tav tm="0">
                                          <p:val>
                                            <p:strVal val="#ppt_x"/>
                                          </p:val>
                                        </p:tav>
                                        <p:tav tm="100000">
                                          <p:val>
                                            <p:strVal val="#ppt_x"/>
                                          </p:val>
                                        </p:tav>
                                      </p:tavLst>
                                    </p:anim>
                                    <p:anim calcmode="lin" valueType="num">
                                      <p:cBhvr>
                                        <p:cTn id="86" dur="1000" fill="hold"/>
                                        <p:tgtEl>
                                          <p:spTgt spid="17328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65" grpId="0" animBg="1"/>
      <p:bldP spid="173096" grpId="0"/>
      <p:bldP spid="173241" grpId="0" animBg="1"/>
      <p:bldP spid="173243" grpId="0" animBg="1"/>
      <p:bldP spid="173244" grpId="0" animBg="1"/>
      <p:bldP spid="173272" grpId="0" animBg="1"/>
      <p:bldP spid="173273" grpId="0" animBg="1"/>
      <p:bldP spid="17328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1">
            <a:extLst>
              <a:ext uri="{FF2B5EF4-FFF2-40B4-BE49-F238E27FC236}">
                <a16:creationId xmlns:a16="http://schemas.microsoft.com/office/drawing/2014/main" id="{01496B55-3AA8-43AD-BBE5-90908A963CB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C941C046-0A70-4183-B6F1-9C30542EA6F3}" type="slidenum">
              <a:rPr kumimoji="0" lang="en-US" altLang="zh-CN" sz="1800">
                <a:solidFill>
                  <a:srgbClr val="009900"/>
                </a:solidFill>
              </a:rPr>
              <a:pPr eaLnBrk="1" hangingPunct="1"/>
              <a:t>45</a:t>
            </a:fld>
            <a:endParaRPr kumimoji="0" lang="en-US" altLang="zh-CN" sz="1800">
              <a:solidFill>
                <a:srgbClr val="009900"/>
              </a:solidFill>
            </a:endParaRPr>
          </a:p>
        </p:txBody>
      </p:sp>
      <p:grpSp>
        <p:nvGrpSpPr>
          <p:cNvPr id="48131" name="Group 10">
            <a:extLst>
              <a:ext uri="{FF2B5EF4-FFF2-40B4-BE49-F238E27FC236}">
                <a16:creationId xmlns:a16="http://schemas.microsoft.com/office/drawing/2014/main" id="{2305E35D-DE6A-419D-A8DE-3C08C143A946}"/>
              </a:ext>
            </a:extLst>
          </p:cNvPr>
          <p:cNvGrpSpPr>
            <a:grpSpLocks/>
          </p:cNvGrpSpPr>
          <p:nvPr/>
        </p:nvGrpSpPr>
        <p:grpSpPr bwMode="auto">
          <a:xfrm>
            <a:off x="665163" y="698500"/>
            <a:ext cx="7958137" cy="3451225"/>
            <a:chOff x="419" y="440"/>
            <a:chExt cx="5013" cy="2174"/>
          </a:xfrm>
        </p:grpSpPr>
        <p:sp>
          <p:nvSpPr>
            <p:cNvPr id="48167" name="Rectangle 7">
              <a:extLst>
                <a:ext uri="{FF2B5EF4-FFF2-40B4-BE49-F238E27FC236}">
                  <a16:creationId xmlns:a16="http://schemas.microsoft.com/office/drawing/2014/main" id="{70C96405-7B09-4B65-9A7E-EA96D6D03607}"/>
                </a:ext>
              </a:extLst>
            </p:cNvPr>
            <p:cNvSpPr>
              <a:spLocks noChangeArrowheads="1"/>
            </p:cNvSpPr>
            <p:nvPr/>
          </p:nvSpPr>
          <p:spPr bwMode="auto">
            <a:xfrm>
              <a:off x="1292" y="1461"/>
              <a:ext cx="3402" cy="227"/>
            </a:xfrm>
            <a:prstGeom prst="rect">
              <a:avLst/>
            </a:prstGeom>
            <a:solidFill>
              <a:schemeClr val="accent1">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48168" name="Rectangle 8">
              <a:extLst>
                <a:ext uri="{FF2B5EF4-FFF2-40B4-BE49-F238E27FC236}">
                  <a16:creationId xmlns:a16="http://schemas.microsoft.com/office/drawing/2014/main" id="{A81062A9-F950-4BAA-AB43-0DF1DCD8F0B9}"/>
                </a:ext>
              </a:extLst>
            </p:cNvPr>
            <p:cNvSpPr>
              <a:spLocks noChangeArrowheads="1"/>
            </p:cNvSpPr>
            <p:nvPr/>
          </p:nvSpPr>
          <p:spPr bwMode="auto">
            <a:xfrm>
              <a:off x="1292" y="1921"/>
              <a:ext cx="3402" cy="227"/>
            </a:xfrm>
            <a:prstGeom prst="rect">
              <a:avLst/>
            </a:prstGeom>
            <a:solidFill>
              <a:schemeClr val="accent1">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48169" name="Rectangle 9">
              <a:extLst>
                <a:ext uri="{FF2B5EF4-FFF2-40B4-BE49-F238E27FC236}">
                  <a16:creationId xmlns:a16="http://schemas.microsoft.com/office/drawing/2014/main" id="{0FBD963C-E208-4BEC-836B-3A6E9E31A04B}"/>
                </a:ext>
              </a:extLst>
            </p:cNvPr>
            <p:cNvSpPr>
              <a:spLocks noChangeArrowheads="1"/>
            </p:cNvSpPr>
            <p:nvPr/>
          </p:nvSpPr>
          <p:spPr bwMode="auto">
            <a:xfrm>
              <a:off x="1292" y="2381"/>
              <a:ext cx="3402" cy="227"/>
            </a:xfrm>
            <a:prstGeom prst="rect">
              <a:avLst/>
            </a:prstGeom>
            <a:solidFill>
              <a:schemeClr val="accent1">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75110" name="Rectangle 6">
              <a:extLst>
                <a:ext uri="{FF2B5EF4-FFF2-40B4-BE49-F238E27FC236}">
                  <a16:creationId xmlns:a16="http://schemas.microsoft.com/office/drawing/2014/main" id="{7BB5C75B-2BF2-4585-9D5B-A9DB4935C4B0}"/>
                </a:ext>
              </a:extLst>
            </p:cNvPr>
            <p:cNvSpPr>
              <a:spLocks noChangeArrowheads="1"/>
            </p:cNvSpPr>
            <p:nvPr/>
          </p:nvSpPr>
          <p:spPr bwMode="auto">
            <a:xfrm>
              <a:off x="419" y="440"/>
              <a:ext cx="5013" cy="2174"/>
            </a:xfrm>
            <a:prstGeom prst="rect">
              <a:avLst/>
            </a:prstGeom>
            <a:noFill/>
            <a:ln w="9525">
              <a:noFill/>
              <a:miter lim="800000"/>
              <a:headEnd/>
              <a:tailEnd/>
            </a:ln>
            <a:effectLst/>
          </p:spPr>
          <p:txBody>
            <a:bodyPr anchor="ctr">
              <a:spAutoFit/>
            </a:bodyPr>
            <a:lstStyle/>
            <a:p>
              <a:pPr>
                <a:lnSpc>
                  <a:spcPct val="120000"/>
                </a:lnSpc>
                <a:defRPr/>
              </a:pPr>
              <a:r>
                <a:rPr lang="en-US" altLang="zh-CN" sz="2000" b="1">
                  <a:effectLst>
                    <a:outerShdw blurRad="38100" dist="38100" dir="2700000" algn="tl">
                      <a:srgbClr val="C0C0C0"/>
                    </a:outerShdw>
                  </a:effectLst>
                </a:rPr>
                <a:t>       </a:t>
              </a:r>
              <a:r>
                <a:rPr lang="zh-CN" altLang="en-US" sz="2000" b="1">
                  <a:effectLst>
                    <a:outerShdw blurRad="38100" dist="38100" dir="2700000" algn="tl">
                      <a:srgbClr val="C0C0C0"/>
                    </a:outerShdw>
                  </a:effectLst>
                </a:rPr>
                <a:t>假设</a:t>
              </a:r>
              <a:r>
                <a:rPr lang="en-US" altLang="zh-CN" sz="2000" b="1">
                  <a:effectLst>
                    <a:outerShdw blurRad="38100" dist="38100" dir="2700000" algn="tl">
                      <a:srgbClr val="C0C0C0"/>
                    </a:outerShdw>
                  </a:effectLst>
                </a:rPr>
                <a:t>i,j,k,</a:t>
              </a:r>
              <a:r>
                <a:rPr lang="en-US" altLang="zh-CN" sz="2000" b="1">
                  <a:effectLst>
                    <a:outerShdw blurRad="38100" dist="38100" dir="2700000" algn="tl">
                      <a:srgbClr val="C0C0C0"/>
                    </a:outerShdw>
                  </a:effectLst>
                  <a:latin typeface="Times New Roman"/>
                </a:rPr>
                <a:t>…</a:t>
              </a:r>
              <a:r>
                <a:rPr lang="en-US" altLang="zh-CN" sz="2000" b="1">
                  <a:effectLst>
                    <a:outerShdw blurRad="38100" dist="38100" dir="2700000" algn="tl">
                      <a:srgbClr val="C0C0C0"/>
                    </a:outerShdw>
                  </a:effectLst>
                </a:rPr>
                <a:t>,m,n</a:t>
              </a:r>
              <a:r>
                <a:rPr lang="zh-CN" altLang="en-US" sz="2000" b="1">
                  <a:effectLst>
                    <a:outerShdw blurRad="38100" dist="38100" dir="2700000" algn="tl">
                      <a:srgbClr val="C0C0C0"/>
                    </a:outerShdw>
                  </a:effectLst>
                </a:rPr>
                <a:t>皆未使数组下标越界，用数组名，数组名和下标操作符等非左值常量指针表示多维数组的元素形式是：</a:t>
              </a:r>
            </a:p>
            <a:p>
              <a:pPr>
                <a:lnSpc>
                  <a:spcPct val="120000"/>
                </a:lnSpc>
                <a:defRPr/>
              </a:pPr>
              <a:r>
                <a:rPr lang="zh-CN" altLang="en-US" b="1">
                  <a:effectLst>
                    <a:outerShdw blurRad="38100" dist="38100" dir="2700000" algn="tl">
                      <a:srgbClr val="C0C0C0"/>
                    </a:outerShdw>
                  </a:effectLst>
                </a:rPr>
                <a:t>      </a:t>
              </a:r>
              <a:r>
                <a:rPr lang="zh-CN" altLang="en-US" sz="2000" b="1">
                  <a:effectLst>
                    <a:outerShdw blurRad="38100" dist="38100" dir="2700000" algn="tl">
                      <a:srgbClr val="C0C0C0"/>
                    </a:outerShdw>
                  </a:effectLst>
                </a:rPr>
                <a:t>⑴对于二维整型数组</a:t>
              </a:r>
              <a:r>
                <a:rPr lang="en-US" altLang="zh-CN" sz="2000" b="1">
                  <a:effectLst>
                    <a:outerShdw blurRad="38100" dist="38100" dir="2700000" algn="tl">
                      <a:srgbClr val="C0C0C0"/>
                    </a:outerShdw>
                  </a:effectLst>
                </a:rPr>
                <a:t>u</a:t>
              </a:r>
              <a:r>
                <a:rPr lang="zh-CN" altLang="en-US" sz="2000" b="1">
                  <a:effectLst>
                    <a:outerShdw blurRad="38100" dist="38100" dir="2700000" algn="tl">
                      <a:srgbClr val="C0C0C0"/>
                    </a:outerShdw>
                  </a:effectLst>
                </a:rPr>
                <a:t>，其</a:t>
              </a:r>
              <a:r>
                <a:rPr lang="en-US" altLang="zh-CN" sz="2000" b="1">
                  <a:effectLst>
                    <a:outerShdw blurRad="38100" dist="38100" dir="2700000" algn="tl">
                      <a:srgbClr val="C0C0C0"/>
                    </a:outerShdw>
                  </a:effectLst>
                </a:rPr>
                <a:t>u[i][j]</a:t>
              </a:r>
              <a:r>
                <a:rPr lang="zh-CN" altLang="en-US" sz="2000" b="1">
                  <a:effectLst>
                    <a:outerShdw blurRad="38100" dist="38100" dir="2700000" algn="tl">
                      <a:srgbClr val="C0C0C0"/>
                    </a:outerShdw>
                  </a:effectLst>
                </a:rPr>
                <a:t>元的地址用指向数组元素的指针表示为：</a:t>
              </a:r>
            </a:p>
            <a:p>
              <a:pPr algn="ctr">
                <a:lnSpc>
                  <a:spcPct val="120000"/>
                </a:lnSpc>
                <a:defRPr/>
              </a:pPr>
              <a:r>
                <a:rPr lang="en-US" altLang="zh-CN" sz="2000" b="1">
                  <a:solidFill>
                    <a:srgbClr val="FF00FF"/>
                  </a:solidFill>
                  <a:effectLst>
                    <a:outerShdw blurRad="38100" dist="38100" dir="2700000" algn="tl">
                      <a:srgbClr val="C0C0C0"/>
                    </a:outerShdw>
                  </a:effectLst>
                </a:rPr>
                <a:t>u[i]+j</a:t>
              </a:r>
            </a:p>
            <a:p>
              <a:pPr>
                <a:lnSpc>
                  <a:spcPct val="120000"/>
                </a:lnSpc>
                <a:defRPr/>
              </a:pPr>
              <a:r>
                <a:rPr lang="en-US" altLang="zh-CN" sz="2000" b="1">
                  <a:effectLst>
                    <a:outerShdw blurRad="38100" dist="38100" dir="2700000" algn="tl">
                      <a:srgbClr val="C0C0C0"/>
                    </a:outerShdw>
                  </a:effectLst>
                </a:rPr>
                <a:t>       </a:t>
              </a:r>
              <a:r>
                <a:rPr lang="zh-CN" altLang="en-US" sz="2000" b="1">
                  <a:effectLst>
                    <a:outerShdw blurRad="38100" dist="38100" dir="2700000" algn="tl">
                      <a:srgbClr val="C0C0C0"/>
                    </a:outerShdw>
                  </a:effectLst>
                </a:rPr>
                <a:t>用指向一维数组（下一级数组）的指针表示则为：</a:t>
              </a:r>
            </a:p>
            <a:p>
              <a:pPr algn="ctr">
                <a:lnSpc>
                  <a:spcPct val="120000"/>
                </a:lnSpc>
                <a:defRPr/>
              </a:pPr>
              <a:r>
                <a:rPr lang="zh-CN" altLang="en-US" sz="2000" b="1">
                  <a:solidFill>
                    <a:srgbClr val="FF00FF"/>
                  </a:solidFill>
                  <a:effectLst>
                    <a:outerShdw blurRad="38100" dist="38100" dir="2700000" algn="tl">
                      <a:srgbClr val="C0C0C0"/>
                    </a:outerShdw>
                  </a:effectLst>
                </a:rPr>
                <a:t>*</a:t>
              </a:r>
              <a:r>
                <a:rPr lang="en-US" altLang="zh-CN" sz="2000" b="1">
                  <a:solidFill>
                    <a:srgbClr val="FF00FF"/>
                  </a:solidFill>
                  <a:effectLst>
                    <a:outerShdw blurRad="38100" dist="38100" dir="2700000" algn="tl">
                      <a:srgbClr val="C0C0C0"/>
                    </a:outerShdw>
                  </a:effectLst>
                </a:rPr>
                <a:t>(u+i)+j</a:t>
              </a:r>
            </a:p>
            <a:p>
              <a:pPr>
                <a:lnSpc>
                  <a:spcPct val="120000"/>
                </a:lnSpc>
                <a:defRPr/>
              </a:pPr>
              <a:r>
                <a:rPr lang="en-US" altLang="zh-CN" sz="2000" b="1">
                  <a:effectLst>
                    <a:outerShdw blurRad="38100" dist="38100" dir="2700000" algn="tl">
                      <a:srgbClr val="C0C0C0"/>
                    </a:outerShdw>
                  </a:effectLst>
                </a:rPr>
                <a:t>       </a:t>
              </a:r>
              <a:r>
                <a:rPr lang="zh-CN" altLang="en-US" sz="2000" b="1">
                  <a:effectLst>
                    <a:outerShdw blurRad="38100" dist="38100" dir="2700000" algn="tl">
                      <a:srgbClr val="C0C0C0"/>
                    </a:outerShdw>
                  </a:effectLst>
                </a:rPr>
                <a:t>用间访形式访问其</a:t>
              </a:r>
              <a:r>
                <a:rPr lang="en-US" altLang="zh-CN" sz="2000" b="1">
                  <a:effectLst>
                    <a:outerShdw blurRad="38100" dist="38100" dir="2700000" algn="tl">
                      <a:srgbClr val="C0C0C0"/>
                    </a:outerShdw>
                  </a:effectLst>
                </a:rPr>
                <a:t>u[i][j]</a:t>
              </a:r>
              <a:r>
                <a:rPr lang="zh-CN" altLang="en-US" sz="2000" b="1">
                  <a:effectLst>
                    <a:outerShdw blurRad="38100" dist="38100" dir="2700000" algn="tl">
                      <a:srgbClr val="C0C0C0"/>
                    </a:outerShdw>
                  </a:effectLst>
                </a:rPr>
                <a:t>元可以表示为：</a:t>
              </a:r>
            </a:p>
            <a:p>
              <a:pPr algn="ctr">
                <a:lnSpc>
                  <a:spcPct val="120000"/>
                </a:lnSpc>
                <a:defRPr/>
              </a:pPr>
              <a:r>
                <a:rPr lang="zh-CN" altLang="en-US" sz="2000" b="1">
                  <a:solidFill>
                    <a:srgbClr val="FF00FF"/>
                  </a:solidFill>
                  <a:effectLst>
                    <a:outerShdw blurRad="38100" dist="38100" dir="2700000" algn="tl">
                      <a:srgbClr val="C0C0C0"/>
                    </a:outerShdw>
                  </a:effectLst>
                </a:rPr>
                <a:t>*</a:t>
              </a:r>
              <a:r>
                <a:rPr lang="en-US" altLang="zh-CN" sz="2000" b="1">
                  <a:solidFill>
                    <a:srgbClr val="FF00FF"/>
                  </a:solidFill>
                  <a:effectLst>
                    <a:outerShdw blurRad="38100" dist="38100" dir="2700000" algn="tl">
                      <a:srgbClr val="C0C0C0"/>
                    </a:outerShdw>
                  </a:effectLst>
                </a:rPr>
                <a:t>(u[i]+j)  </a:t>
              </a:r>
              <a:r>
                <a:rPr lang="zh-CN" altLang="en-US" sz="2000" b="1">
                  <a:effectLst>
                    <a:outerShdw blurRad="38100" dist="38100" dir="2700000" algn="tl">
                      <a:srgbClr val="C0C0C0"/>
                    </a:outerShdw>
                  </a:effectLst>
                </a:rPr>
                <a:t>和</a:t>
              </a:r>
              <a:r>
                <a:rPr lang="zh-CN" altLang="en-US" sz="2000" b="1">
                  <a:solidFill>
                    <a:srgbClr val="FF00FF"/>
                  </a:solidFill>
                  <a:effectLst>
                    <a:outerShdw blurRad="38100" dist="38100" dir="2700000" algn="tl">
                      <a:srgbClr val="C0C0C0"/>
                    </a:outerShdw>
                  </a:effectLst>
                </a:rPr>
                <a:t>  *</a:t>
              </a:r>
              <a:r>
                <a:rPr lang="en-US" altLang="zh-CN" sz="2000" b="1">
                  <a:solidFill>
                    <a:srgbClr val="FF00FF"/>
                  </a:solidFill>
                  <a:effectLst>
                    <a:outerShdw blurRad="38100" dist="38100" dir="2700000" algn="tl">
                      <a:srgbClr val="C0C0C0"/>
                    </a:outerShdw>
                  </a:effectLst>
                </a:rPr>
                <a:t>(*(u+i)+j)</a:t>
              </a:r>
              <a:endParaRPr lang="en-US" altLang="zh-CN" sz="2000" b="1">
                <a:effectLst>
                  <a:outerShdw blurRad="38100" dist="38100" dir="2700000" algn="tl">
                    <a:srgbClr val="C0C0C0"/>
                  </a:outerShdw>
                </a:effectLst>
              </a:endParaRPr>
            </a:p>
          </p:txBody>
        </p:sp>
      </p:grpSp>
      <p:sp>
        <p:nvSpPr>
          <p:cNvPr id="175116" name="Rectangle 12">
            <a:extLst>
              <a:ext uri="{FF2B5EF4-FFF2-40B4-BE49-F238E27FC236}">
                <a16:creationId xmlns:a16="http://schemas.microsoft.com/office/drawing/2014/main" id="{86396025-28DE-4F13-8E87-0ED911DD4369}"/>
              </a:ext>
            </a:extLst>
          </p:cNvPr>
          <p:cNvSpPr>
            <a:spLocks noChangeArrowheads="1"/>
          </p:cNvSpPr>
          <p:nvPr/>
        </p:nvSpPr>
        <p:spPr bwMode="auto">
          <a:xfrm>
            <a:off x="684213" y="4321175"/>
            <a:ext cx="7958137" cy="396875"/>
          </a:xfrm>
          <a:prstGeom prst="rect">
            <a:avLst/>
          </a:prstGeom>
          <a:solidFill>
            <a:schemeClr val="bg1">
              <a:alpha val="10001"/>
            </a:schemeClr>
          </a:solidFill>
          <a:ln w="9525">
            <a:noFill/>
            <a:miter lim="800000"/>
            <a:headEnd/>
            <a:tailEnd/>
          </a:ln>
          <a:effectLst/>
        </p:spPr>
        <p:txBody>
          <a:bodyPr anchor="ctr">
            <a:spAutoFit/>
          </a:bodyPr>
          <a:lstStyle/>
          <a:p>
            <a:pPr algn="ctr">
              <a:defRPr/>
            </a:pPr>
            <a:r>
              <a:rPr lang="en-US" altLang="zh-CN" sz="2000" b="1"/>
              <a:t> </a:t>
            </a:r>
            <a:r>
              <a:rPr lang="en-US" altLang="zh-CN" sz="2000" b="1">
                <a:solidFill>
                  <a:srgbClr val="FF00FF"/>
                </a:solidFill>
                <a:effectLst>
                  <a:outerShdw blurRad="38100" dist="38100" dir="2700000" algn="tl">
                    <a:srgbClr val="C0C0C0"/>
                  </a:outerShdw>
                </a:effectLst>
              </a:rPr>
              <a:t>int</a:t>
            </a:r>
            <a:r>
              <a:rPr lang="en-US" altLang="zh-CN" sz="2000" b="1">
                <a:solidFill>
                  <a:srgbClr val="969696"/>
                </a:solidFill>
              </a:rPr>
              <a:t> </a:t>
            </a:r>
            <a:r>
              <a:rPr lang="en-US" altLang="zh-CN" sz="2000" b="1">
                <a:solidFill>
                  <a:schemeClr val="tx2"/>
                </a:solidFill>
                <a:effectLst>
                  <a:outerShdw blurRad="38100" dist="38100" dir="2700000" algn="tl">
                    <a:srgbClr val="C0C0C0"/>
                  </a:outerShdw>
                </a:effectLst>
              </a:rPr>
              <a:t>a</a:t>
            </a:r>
            <a:r>
              <a:rPr lang="en-US" altLang="zh-CN" sz="2000" b="1">
                <a:solidFill>
                  <a:srgbClr val="006600"/>
                </a:solidFill>
                <a:effectLst>
                  <a:outerShdw blurRad="38100" dist="38100" dir="2700000" algn="tl">
                    <a:srgbClr val="C0C0C0"/>
                  </a:outerShdw>
                </a:effectLst>
              </a:rPr>
              <a:t>[3]</a:t>
            </a:r>
            <a:r>
              <a:rPr lang="en-US" altLang="zh-CN" sz="2000" b="1">
                <a:solidFill>
                  <a:srgbClr val="FF00FF"/>
                </a:solidFill>
                <a:effectLst>
                  <a:outerShdw blurRad="38100" dist="38100" dir="2700000" algn="tl">
                    <a:srgbClr val="C0C0C0"/>
                  </a:outerShdw>
                </a:effectLst>
              </a:rPr>
              <a:t>[2];</a:t>
            </a:r>
            <a:endParaRPr lang="en-US" altLang="zh-CN" sz="2000" b="1" baseline="-25000">
              <a:solidFill>
                <a:srgbClr val="FF00FF"/>
              </a:solidFill>
              <a:effectLst>
                <a:outerShdw blurRad="38100" dist="38100" dir="2700000" algn="tl">
                  <a:srgbClr val="C0C0C0"/>
                </a:outerShdw>
              </a:effectLst>
            </a:endParaRPr>
          </a:p>
        </p:txBody>
      </p:sp>
      <p:graphicFrame>
        <p:nvGraphicFramePr>
          <p:cNvPr id="175117" name="Group 13">
            <a:extLst>
              <a:ext uri="{FF2B5EF4-FFF2-40B4-BE49-F238E27FC236}">
                <a16:creationId xmlns:a16="http://schemas.microsoft.com/office/drawing/2014/main" id="{3F0E0921-0356-4116-899E-C6F8B900EB48}"/>
              </a:ext>
            </a:extLst>
          </p:cNvPr>
          <p:cNvGraphicFramePr>
            <a:graphicFrameLocks noGrp="1"/>
          </p:cNvGraphicFramePr>
          <p:nvPr/>
        </p:nvGraphicFramePr>
        <p:xfrm>
          <a:off x="971550" y="4764088"/>
          <a:ext cx="7651750" cy="365125"/>
        </p:xfrm>
        <a:graphic>
          <a:graphicData uri="http://schemas.openxmlformats.org/drawingml/2006/table">
            <a:tbl>
              <a:tblPr/>
              <a:tblGrid>
                <a:gridCol w="1276350">
                  <a:extLst>
                    <a:ext uri="{9D8B030D-6E8A-4147-A177-3AD203B41FA5}">
                      <a16:colId xmlns:a16="http://schemas.microsoft.com/office/drawing/2014/main" val="20000"/>
                    </a:ext>
                  </a:extLst>
                </a:gridCol>
                <a:gridCol w="1273175">
                  <a:extLst>
                    <a:ext uri="{9D8B030D-6E8A-4147-A177-3AD203B41FA5}">
                      <a16:colId xmlns:a16="http://schemas.microsoft.com/office/drawing/2014/main" val="20001"/>
                    </a:ext>
                  </a:extLst>
                </a:gridCol>
                <a:gridCol w="1276350">
                  <a:extLst>
                    <a:ext uri="{9D8B030D-6E8A-4147-A177-3AD203B41FA5}">
                      <a16:colId xmlns:a16="http://schemas.microsoft.com/office/drawing/2014/main" val="20002"/>
                    </a:ext>
                  </a:extLst>
                </a:gridCol>
                <a:gridCol w="1276350">
                  <a:extLst>
                    <a:ext uri="{9D8B030D-6E8A-4147-A177-3AD203B41FA5}">
                      <a16:colId xmlns:a16="http://schemas.microsoft.com/office/drawing/2014/main" val="20003"/>
                    </a:ext>
                  </a:extLst>
                </a:gridCol>
                <a:gridCol w="1273175">
                  <a:extLst>
                    <a:ext uri="{9D8B030D-6E8A-4147-A177-3AD203B41FA5}">
                      <a16:colId xmlns:a16="http://schemas.microsoft.com/office/drawing/2014/main" val="20004"/>
                    </a:ext>
                  </a:extLst>
                </a:gridCol>
                <a:gridCol w="1276350">
                  <a:extLst>
                    <a:ext uri="{9D8B030D-6E8A-4147-A177-3AD203B41FA5}">
                      <a16:colId xmlns:a16="http://schemas.microsoft.com/office/drawing/2014/main" val="20005"/>
                    </a:ext>
                  </a:extLst>
                </a:gridCol>
              </a:tblGrid>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int</a:t>
                      </a:r>
                    </a:p>
                  </a:txBody>
                  <a:tcPr marT="45641" marB="4564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int</a:t>
                      </a:r>
                    </a:p>
                  </a:txBody>
                  <a:tcPr marT="45641" marB="4564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int</a:t>
                      </a:r>
                    </a:p>
                  </a:txBody>
                  <a:tcPr marT="45641" marB="4564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int</a:t>
                      </a:r>
                    </a:p>
                  </a:txBody>
                  <a:tcPr marT="45641" marB="4564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int</a:t>
                      </a:r>
                    </a:p>
                  </a:txBody>
                  <a:tcPr marT="45641" marB="4564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int</a:t>
                      </a:r>
                    </a:p>
                  </a:txBody>
                  <a:tcPr marT="45641" marB="4564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75185" name="Group 81">
            <a:extLst>
              <a:ext uri="{FF2B5EF4-FFF2-40B4-BE49-F238E27FC236}">
                <a16:creationId xmlns:a16="http://schemas.microsoft.com/office/drawing/2014/main" id="{8E581458-489B-4E95-9854-B205737AD696}"/>
              </a:ext>
            </a:extLst>
          </p:cNvPr>
          <p:cNvGraphicFramePr>
            <a:graphicFrameLocks noGrp="1"/>
          </p:cNvGraphicFramePr>
          <p:nvPr/>
        </p:nvGraphicFramePr>
        <p:xfrm>
          <a:off x="971550" y="5070475"/>
          <a:ext cx="7651750" cy="365125"/>
        </p:xfrm>
        <a:graphic>
          <a:graphicData uri="http://schemas.openxmlformats.org/drawingml/2006/table">
            <a:tbl>
              <a:tblPr/>
              <a:tblGrid>
                <a:gridCol w="1276350">
                  <a:extLst>
                    <a:ext uri="{9D8B030D-6E8A-4147-A177-3AD203B41FA5}">
                      <a16:colId xmlns:a16="http://schemas.microsoft.com/office/drawing/2014/main" val="20000"/>
                    </a:ext>
                  </a:extLst>
                </a:gridCol>
                <a:gridCol w="1273175">
                  <a:extLst>
                    <a:ext uri="{9D8B030D-6E8A-4147-A177-3AD203B41FA5}">
                      <a16:colId xmlns:a16="http://schemas.microsoft.com/office/drawing/2014/main" val="20001"/>
                    </a:ext>
                  </a:extLst>
                </a:gridCol>
                <a:gridCol w="1276350">
                  <a:extLst>
                    <a:ext uri="{9D8B030D-6E8A-4147-A177-3AD203B41FA5}">
                      <a16:colId xmlns:a16="http://schemas.microsoft.com/office/drawing/2014/main" val="20002"/>
                    </a:ext>
                  </a:extLst>
                </a:gridCol>
                <a:gridCol w="1276350">
                  <a:extLst>
                    <a:ext uri="{9D8B030D-6E8A-4147-A177-3AD203B41FA5}">
                      <a16:colId xmlns:a16="http://schemas.microsoft.com/office/drawing/2014/main" val="20003"/>
                    </a:ext>
                  </a:extLst>
                </a:gridCol>
                <a:gridCol w="1273175">
                  <a:extLst>
                    <a:ext uri="{9D8B030D-6E8A-4147-A177-3AD203B41FA5}">
                      <a16:colId xmlns:a16="http://schemas.microsoft.com/office/drawing/2014/main" val="20004"/>
                    </a:ext>
                  </a:extLst>
                </a:gridCol>
                <a:gridCol w="1276350">
                  <a:extLst>
                    <a:ext uri="{9D8B030D-6E8A-4147-A177-3AD203B41FA5}">
                      <a16:colId xmlns:a16="http://schemas.microsoft.com/office/drawing/2014/main" val="20005"/>
                    </a:ext>
                  </a:extLst>
                </a:gridCol>
              </a:tblGrid>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a</a:t>
                      </a:r>
                      <a:r>
                        <a:rPr kumimoji="1" lang="en-US" altLang="zh-CN" sz="1800" b="1" i="0" u="none" strike="noStrike" cap="none" normalizeH="0" baseline="0">
                          <a:ln>
                            <a:noFill/>
                          </a:ln>
                          <a:solidFill>
                            <a:srgbClr val="006600"/>
                          </a:solidFill>
                          <a:effectLst>
                            <a:outerShdw blurRad="38100" dist="38100" dir="2700000" algn="tl">
                              <a:srgbClr val="C0C0C0"/>
                            </a:outerShdw>
                          </a:effectLst>
                          <a:latin typeface="Tahoma" pitchFamily="34" charset="0"/>
                          <a:ea typeface="宋体" pitchFamily="2" charset="-122"/>
                        </a:rPr>
                        <a:t>[0]</a:t>
                      </a: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[0]</a:t>
                      </a:r>
                    </a:p>
                  </a:txBody>
                  <a:tcPr marT="45641" marB="45641"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a</a:t>
                      </a:r>
                      <a:r>
                        <a:rPr kumimoji="1" lang="en-US" altLang="zh-CN" sz="1800" b="1" i="0" u="none" strike="noStrike" cap="none" normalizeH="0" baseline="0">
                          <a:ln>
                            <a:noFill/>
                          </a:ln>
                          <a:solidFill>
                            <a:srgbClr val="006600"/>
                          </a:solidFill>
                          <a:effectLst>
                            <a:outerShdw blurRad="38100" dist="38100" dir="2700000" algn="tl">
                              <a:srgbClr val="C0C0C0"/>
                            </a:outerShdw>
                          </a:effectLst>
                          <a:latin typeface="Tahoma" pitchFamily="34" charset="0"/>
                          <a:ea typeface="宋体" pitchFamily="2" charset="-122"/>
                        </a:rPr>
                        <a:t>[0]</a:t>
                      </a: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[1]</a:t>
                      </a:r>
                    </a:p>
                  </a:txBody>
                  <a:tcPr marT="45641" marB="4564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a</a:t>
                      </a:r>
                      <a:r>
                        <a:rPr kumimoji="1" lang="en-US" altLang="zh-CN" sz="1800" b="1" i="0" u="none" strike="noStrike" cap="none" normalizeH="0" baseline="0">
                          <a:ln>
                            <a:noFill/>
                          </a:ln>
                          <a:solidFill>
                            <a:srgbClr val="006600"/>
                          </a:solidFill>
                          <a:effectLst>
                            <a:outerShdw blurRad="38100" dist="38100" dir="2700000" algn="tl">
                              <a:srgbClr val="C0C0C0"/>
                            </a:outerShdw>
                          </a:effectLst>
                          <a:latin typeface="Tahoma" pitchFamily="34" charset="0"/>
                          <a:ea typeface="宋体" pitchFamily="2" charset="-122"/>
                        </a:rPr>
                        <a:t>[1]</a:t>
                      </a: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[0]</a:t>
                      </a:r>
                    </a:p>
                  </a:txBody>
                  <a:tcPr marT="45641" marB="4564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a</a:t>
                      </a:r>
                      <a:r>
                        <a:rPr kumimoji="1" lang="en-US" altLang="zh-CN" sz="1800" b="1" i="0" u="none" strike="noStrike" cap="none" normalizeH="0" baseline="0">
                          <a:ln>
                            <a:noFill/>
                          </a:ln>
                          <a:solidFill>
                            <a:srgbClr val="006600"/>
                          </a:solidFill>
                          <a:effectLst>
                            <a:outerShdw blurRad="38100" dist="38100" dir="2700000" algn="tl">
                              <a:srgbClr val="C0C0C0"/>
                            </a:outerShdw>
                          </a:effectLst>
                          <a:latin typeface="Tahoma" pitchFamily="34" charset="0"/>
                          <a:ea typeface="宋体" pitchFamily="2" charset="-122"/>
                        </a:rPr>
                        <a:t>[1]</a:t>
                      </a: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[1]</a:t>
                      </a:r>
                    </a:p>
                  </a:txBody>
                  <a:tcPr marT="45641" marB="4564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a</a:t>
                      </a:r>
                      <a:r>
                        <a:rPr kumimoji="1" lang="en-US" altLang="zh-CN" sz="1800" b="1" i="0" u="none" strike="noStrike" cap="none" normalizeH="0" baseline="0">
                          <a:ln>
                            <a:noFill/>
                          </a:ln>
                          <a:solidFill>
                            <a:srgbClr val="006600"/>
                          </a:solidFill>
                          <a:effectLst>
                            <a:outerShdw blurRad="38100" dist="38100" dir="2700000" algn="tl">
                              <a:srgbClr val="C0C0C0"/>
                            </a:outerShdw>
                          </a:effectLst>
                          <a:latin typeface="Tahoma" pitchFamily="34" charset="0"/>
                          <a:ea typeface="宋体" pitchFamily="2" charset="-122"/>
                        </a:rPr>
                        <a:t>[2]</a:t>
                      </a: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[0]</a:t>
                      </a:r>
                    </a:p>
                  </a:txBody>
                  <a:tcPr marT="45641" marB="4564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2"/>
                          </a:solidFill>
                          <a:effectLst>
                            <a:outerShdw blurRad="38100" dist="38100" dir="2700000" algn="tl">
                              <a:srgbClr val="C0C0C0"/>
                            </a:outerShdw>
                          </a:effectLst>
                          <a:latin typeface="Tahoma" pitchFamily="34" charset="0"/>
                          <a:ea typeface="宋体" pitchFamily="2" charset="-122"/>
                        </a:rPr>
                        <a:t>a</a:t>
                      </a:r>
                      <a:r>
                        <a:rPr kumimoji="1" lang="en-US" altLang="zh-CN" sz="1800" b="1" i="0" u="none" strike="noStrike" cap="none" normalizeH="0" baseline="0">
                          <a:ln>
                            <a:noFill/>
                          </a:ln>
                          <a:solidFill>
                            <a:srgbClr val="006600"/>
                          </a:solidFill>
                          <a:effectLst>
                            <a:outerShdw blurRad="38100" dist="38100" dir="2700000" algn="tl">
                              <a:srgbClr val="C0C0C0"/>
                            </a:outerShdw>
                          </a:effectLst>
                          <a:latin typeface="Tahoma" pitchFamily="34" charset="0"/>
                          <a:ea typeface="宋体" pitchFamily="2" charset="-122"/>
                        </a:rPr>
                        <a:t>[2]</a:t>
                      </a: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[1]</a:t>
                      </a:r>
                    </a:p>
                  </a:txBody>
                  <a:tcPr marT="45641" marB="45641"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75154" name="Text Box 50">
            <a:extLst>
              <a:ext uri="{FF2B5EF4-FFF2-40B4-BE49-F238E27FC236}">
                <a16:creationId xmlns:a16="http://schemas.microsoft.com/office/drawing/2014/main" id="{1B041A53-13AC-437B-AD91-AA6777FC3A51}"/>
              </a:ext>
            </a:extLst>
          </p:cNvPr>
          <p:cNvSpPr txBox="1">
            <a:spLocks noChangeArrowheads="1"/>
          </p:cNvSpPr>
          <p:nvPr/>
        </p:nvSpPr>
        <p:spPr bwMode="auto">
          <a:xfrm>
            <a:off x="668338" y="4724400"/>
            <a:ext cx="284162" cy="396875"/>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2000" b="1">
                <a:solidFill>
                  <a:schemeClr val="tx2"/>
                </a:solidFill>
                <a:effectLst>
                  <a:outerShdw blurRad="38100" dist="38100" dir="2700000" algn="tl">
                    <a:srgbClr val="C0C0C0"/>
                  </a:outerShdw>
                </a:effectLst>
              </a:rPr>
              <a:t>a</a:t>
            </a:r>
          </a:p>
        </p:txBody>
      </p:sp>
      <p:grpSp>
        <p:nvGrpSpPr>
          <p:cNvPr id="3" name="Group 88">
            <a:extLst>
              <a:ext uri="{FF2B5EF4-FFF2-40B4-BE49-F238E27FC236}">
                <a16:creationId xmlns:a16="http://schemas.microsoft.com/office/drawing/2014/main" id="{1313E470-DC49-44B8-841A-8F9F140FA24A}"/>
              </a:ext>
            </a:extLst>
          </p:cNvPr>
          <p:cNvGrpSpPr>
            <a:grpSpLocks/>
          </p:cNvGrpSpPr>
          <p:nvPr/>
        </p:nvGrpSpPr>
        <p:grpSpPr bwMode="auto">
          <a:xfrm>
            <a:off x="2484438" y="5157788"/>
            <a:ext cx="4883150" cy="935037"/>
            <a:chOff x="1567" y="3249"/>
            <a:chExt cx="3076" cy="589"/>
          </a:xfrm>
        </p:grpSpPr>
        <p:sp>
          <p:nvSpPr>
            <p:cNvPr id="175186" name="Text Box 82">
              <a:extLst>
                <a:ext uri="{FF2B5EF4-FFF2-40B4-BE49-F238E27FC236}">
                  <a16:creationId xmlns:a16="http://schemas.microsoft.com/office/drawing/2014/main" id="{FF88046A-3111-46EA-B1A2-D94F75845D74}"/>
                </a:ext>
              </a:extLst>
            </p:cNvPr>
            <p:cNvSpPr txBox="1">
              <a:spLocks noChangeArrowheads="1"/>
            </p:cNvSpPr>
            <p:nvPr/>
          </p:nvSpPr>
          <p:spPr bwMode="auto">
            <a:xfrm>
              <a:off x="1567" y="3588"/>
              <a:ext cx="725" cy="250"/>
            </a:xfrm>
            <a:prstGeom prst="rect">
              <a:avLst/>
            </a:prstGeom>
            <a:noFill/>
            <a:ln w="9525">
              <a:noFill/>
              <a:miter lim="800000"/>
              <a:headEnd/>
              <a:tailEnd/>
            </a:ln>
            <a:effectLst/>
          </p:spPr>
          <p:txBody>
            <a:bodyPr>
              <a:spAutoFit/>
            </a:bodyPr>
            <a:lstStyle/>
            <a:p>
              <a:pPr algn="ctr">
                <a:spcBef>
                  <a:spcPct val="50000"/>
                </a:spcBef>
                <a:defRPr/>
              </a:pPr>
              <a:r>
                <a:rPr lang="en-US" altLang="zh-CN" sz="2000" b="1">
                  <a:solidFill>
                    <a:srgbClr val="A50021"/>
                  </a:solidFill>
                  <a:effectLst>
                    <a:outerShdw blurRad="38100" dist="38100" dir="2700000" algn="tl">
                      <a:srgbClr val="C0C0C0"/>
                    </a:outerShdw>
                  </a:effectLst>
                </a:rPr>
                <a:t>a[2]+1</a:t>
              </a:r>
            </a:p>
          </p:txBody>
        </p:sp>
        <p:sp>
          <p:nvSpPr>
            <p:cNvPr id="175187" name="Text Box 83">
              <a:extLst>
                <a:ext uri="{FF2B5EF4-FFF2-40B4-BE49-F238E27FC236}">
                  <a16:creationId xmlns:a16="http://schemas.microsoft.com/office/drawing/2014/main" id="{F43AA2CB-17B8-4571-ABDA-0B315F5DFFFE}"/>
                </a:ext>
              </a:extLst>
            </p:cNvPr>
            <p:cNvSpPr txBox="1">
              <a:spLocks noChangeArrowheads="1"/>
            </p:cNvSpPr>
            <p:nvPr/>
          </p:nvSpPr>
          <p:spPr bwMode="auto">
            <a:xfrm>
              <a:off x="2251" y="3588"/>
              <a:ext cx="953" cy="250"/>
            </a:xfrm>
            <a:prstGeom prst="rect">
              <a:avLst/>
            </a:prstGeom>
            <a:noFill/>
            <a:ln w="9525">
              <a:noFill/>
              <a:miter lim="800000"/>
              <a:headEnd/>
              <a:tailEnd/>
            </a:ln>
            <a:effectLst/>
          </p:spPr>
          <p:txBody>
            <a:bodyPr>
              <a:spAutoFit/>
            </a:bodyPr>
            <a:lstStyle/>
            <a:p>
              <a:pPr algn="ctr">
                <a:spcBef>
                  <a:spcPct val="50000"/>
                </a:spcBef>
                <a:defRPr/>
              </a:pPr>
              <a:r>
                <a:rPr lang="en-US" altLang="zh-CN" sz="2000" b="1">
                  <a:solidFill>
                    <a:srgbClr val="A50021"/>
                  </a:solidFill>
                  <a:effectLst>
                    <a:outerShdw blurRad="38100" dist="38100" dir="2700000" algn="tl">
                      <a:srgbClr val="C0C0C0"/>
                    </a:outerShdw>
                  </a:effectLst>
                </a:rPr>
                <a:t>*(a+2)+1</a:t>
              </a:r>
            </a:p>
          </p:txBody>
        </p:sp>
        <p:sp>
          <p:nvSpPr>
            <p:cNvPr id="48165" name="Line 86">
              <a:extLst>
                <a:ext uri="{FF2B5EF4-FFF2-40B4-BE49-F238E27FC236}">
                  <a16:creationId xmlns:a16="http://schemas.microsoft.com/office/drawing/2014/main" id="{FE8D283B-9BF1-48F6-A7E3-CE959E2E0571}"/>
                </a:ext>
              </a:extLst>
            </p:cNvPr>
            <p:cNvSpPr>
              <a:spLocks noChangeShapeType="1"/>
            </p:cNvSpPr>
            <p:nvPr/>
          </p:nvSpPr>
          <p:spPr bwMode="auto">
            <a:xfrm flipV="1">
              <a:off x="1973" y="3249"/>
              <a:ext cx="2670" cy="393"/>
            </a:xfrm>
            <a:prstGeom prst="line">
              <a:avLst/>
            </a:prstGeom>
            <a:noFill/>
            <a:ln w="28575">
              <a:solidFill>
                <a:srgbClr val="9933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8166" name="Line 87">
              <a:extLst>
                <a:ext uri="{FF2B5EF4-FFF2-40B4-BE49-F238E27FC236}">
                  <a16:creationId xmlns:a16="http://schemas.microsoft.com/office/drawing/2014/main" id="{6EF6C33B-26B7-4AB9-BD6C-EFA098004D63}"/>
                </a:ext>
              </a:extLst>
            </p:cNvPr>
            <p:cNvSpPr>
              <a:spLocks noChangeShapeType="1"/>
            </p:cNvSpPr>
            <p:nvPr/>
          </p:nvSpPr>
          <p:spPr bwMode="auto">
            <a:xfrm flipV="1">
              <a:off x="2880" y="3249"/>
              <a:ext cx="1757" cy="378"/>
            </a:xfrm>
            <a:prstGeom prst="line">
              <a:avLst/>
            </a:prstGeom>
            <a:noFill/>
            <a:ln w="28575">
              <a:solidFill>
                <a:srgbClr val="9933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4" name="Group 94">
            <a:extLst>
              <a:ext uri="{FF2B5EF4-FFF2-40B4-BE49-F238E27FC236}">
                <a16:creationId xmlns:a16="http://schemas.microsoft.com/office/drawing/2014/main" id="{C2103940-BDF4-4BB5-A34F-97D929468D19}"/>
              </a:ext>
            </a:extLst>
          </p:cNvPr>
          <p:cNvGrpSpPr>
            <a:grpSpLocks/>
          </p:cNvGrpSpPr>
          <p:nvPr/>
        </p:nvGrpSpPr>
        <p:grpSpPr bwMode="auto">
          <a:xfrm>
            <a:off x="5148263" y="5383213"/>
            <a:ext cx="3455987" cy="690562"/>
            <a:chOff x="3243" y="3391"/>
            <a:chExt cx="2177" cy="435"/>
          </a:xfrm>
        </p:grpSpPr>
        <p:sp>
          <p:nvSpPr>
            <p:cNvPr id="175188" name="Text Box 84">
              <a:extLst>
                <a:ext uri="{FF2B5EF4-FFF2-40B4-BE49-F238E27FC236}">
                  <a16:creationId xmlns:a16="http://schemas.microsoft.com/office/drawing/2014/main" id="{399C350C-4B19-44AC-B590-D33D0EEA931F}"/>
                </a:ext>
              </a:extLst>
            </p:cNvPr>
            <p:cNvSpPr txBox="1">
              <a:spLocks noChangeArrowheads="1"/>
            </p:cNvSpPr>
            <p:nvPr/>
          </p:nvSpPr>
          <p:spPr bwMode="auto">
            <a:xfrm>
              <a:off x="3243" y="3566"/>
              <a:ext cx="910" cy="250"/>
            </a:xfrm>
            <a:prstGeom prst="rect">
              <a:avLst/>
            </a:prstGeom>
            <a:noFill/>
            <a:ln w="9525">
              <a:noFill/>
              <a:miter lim="800000"/>
              <a:headEnd/>
              <a:tailEnd/>
            </a:ln>
            <a:effectLst/>
          </p:spPr>
          <p:txBody>
            <a:bodyPr>
              <a:spAutoFit/>
            </a:bodyPr>
            <a:lstStyle/>
            <a:p>
              <a:pPr algn="ctr">
                <a:spcBef>
                  <a:spcPct val="50000"/>
                </a:spcBef>
                <a:defRPr/>
              </a:pPr>
              <a:r>
                <a:rPr lang="en-US" altLang="zh-CN" sz="2000" b="1">
                  <a:solidFill>
                    <a:schemeClr val="tx2"/>
                  </a:solidFill>
                  <a:effectLst>
                    <a:outerShdw blurRad="38100" dist="38100" dir="2700000" algn="tl">
                      <a:srgbClr val="C0C0C0"/>
                    </a:outerShdw>
                  </a:effectLst>
                </a:rPr>
                <a:t>*(</a:t>
              </a:r>
              <a:r>
                <a:rPr lang="en-US" altLang="zh-CN" sz="2000" b="1">
                  <a:solidFill>
                    <a:srgbClr val="A50021"/>
                  </a:solidFill>
                  <a:effectLst>
                    <a:outerShdw blurRad="38100" dist="38100" dir="2700000" algn="tl">
                      <a:srgbClr val="C0C0C0"/>
                    </a:outerShdw>
                  </a:effectLst>
                </a:rPr>
                <a:t>a[2]+1</a:t>
              </a:r>
              <a:r>
                <a:rPr lang="en-US" altLang="zh-CN" sz="2000" b="1">
                  <a:solidFill>
                    <a:schemeClr val="tx2"/>
                  </a:solidFill>
                  <a:effectLst>
                    <a:outerShdw blurRad="38100" dist="38100" dir="2700000" algn="tl">
                      <a:srgbClr val="C0C0C0"/>
                    </a:outerShdw>
                  </a:effectLst>
                </a:rPr>
                <a:t>)</a:t>
              </a:r>
            </a:p>
          </p:txBody>
        </p:sp>
        <p:sp>
          <p:nvSpPr>
            <p:cNvPr id="175189" name="Text Box 85">
              <a:extLst>
                <a:ext uri="{FF2B5EF4-FFF2-40B4-BE49-F238E27FC236}">
                  <a16:creationId xmlns:a16="http://schemas.microsoft.com/office/drawing/2014/main" id="{BE44FCE9-7B4D-4C10-BACF-9AAA3295C9A0}"/>
                </a:ext>
              </a:extLst>
            </p:cNvPr>
            <p:cNvSpPr txBox="1">
              <a:spLocks noChangeArrowheads="1"/>
            </p:cNvSpPr>
            <p:nvPr/>
          </p:nvSpPr>
          <p:spPr bwMode="auto">
            <a:xfrm>
              <a:off x="4175" y="3576"/>
              <a:ext cx="1245" cy="250"/>
            </a:xfrm>
            <a:prstGeom prst="rect">
              <a:avLst/>
            </a:prstGeom>
            <a:noFill/>
            <a:ln w="9525">
              <a:noFill/>
              <a:miter lim="800000"/>
              <a:headEnd/>
              <a:tailEnd/>
            </a:ln>
            <a:effectLst/>
          </p:spPr>
          <p:txBody>
            <a:bodyPr>
              <a:spAutoFit/>
            </a:bodyPr>
            <a:lstStyle/>
            <a:p>
              <a:pPr algn="ctr">
                <a:spcBef>
                  <a:spcPct val="50000"/>
                </a:spcBef>
                <a:defRPr/>
              </a:pPr>
              <a:r>
                <a:rPr lang="en-US" altLang="zh-CN" sz="2000" b="1">
                  <a:solidFill>
                    <a:schemeClr val="tx2"/>
                  </a:solidFill>
                  <a:effectLst>
                    <a:outerShdw blurRad="38100" dist="38100" dir="2700000" algn="tl">
                      <a:srgbClr val="C0C0C0"/>
                    </a:outerShdw>
                  </a:effectLst>
                </a:rPr>
                <a:t>*(</a:t>
              </a:r>
              <a:r>
                <a:rPr lang="en-US" altLang="zh-CN" sz="2000" b="1">
                  <a:solidFill>
                    <a:srgbClr val="A50021"/>
                  </a:solidFill>
                  <a:effectLst>
                    <a:outerShdw blurRad="38100" dist="38100" dir="2700000" algn="tl">
                      <a:srgbClr val="C0C0C0"/>
                    </a:outerShdw>
                  </a:effectLst>
                </a:rPr>
                <a:t>*(a+2)+1</a:t>
              </a:r>
              <a:r>
                <a:rPr lang="en-US" altLang="zh-CN" sz="2000" b="1">
                  <a:solidFill>
                    <a:schemeClr val="tx2"/>
                  </a:solidFill>
                  <a:effectLst>
                    <a:outerShdw blurRad="38100" dist="38100" dir="2700000" algn="tl">
                      <a:srgbClr val="C0C0C0"/>
                    </a:outerShdw>
                  </a:effectLst>
                </a:rPr>
                <a:t>)</a:t>
              </a:r>
            </a:p>
          </p:txBody>
        </p:sp>
        <p:sp>
          <p:nvSpPr>
            <p:cNvPr id="48161" name="Freeform 92">
              <a:extLst>
                <a:ext uri="{FF2B5EF4-FFF2-40B4-BE49-F238E27FC236}">
                  <a16:creationId xmlns:a16="http://schemas.microsoft.com/office/drawing/2014/main" id="{507A9F20-D5FE-4E8C-AF1D-EBC3198B42E7}"/>
                </a:ext>
              </a:extLst>
            </p:cNvPr>
            <p:cNvSpPr>
              <a:spLocks/>
            </p:cNvSpPr>
            <p:nvPr/>
          </p:nvSpPr>
          <p:spPr bwMode="auto">
            <a:xfrm>
              <a:off x="3742" y="3424"/>
              <a:ext cx="1043" cy="206"/>
            </a:xfrm>
            <a:custGeom>
              <a:avLst/>
              <a:gdLst>
                <a:gd name="T0" fmla="*/ 2 w 1254"/>
                <a:gd name="T1" fmla="*/ 3145 h 182"/>
                <a:gd name="T2" fmla="*/ 2 w 1254"/>
                <a:gd name="T3" fmla="*/ 788 h 182"/>
                <a:gd name="T4" fmla="*/ 15 w 1254"/>
                <a:gd name="T5" fmla="*/ 1565 h 182"/>
                <a:gd name="T6" fmla="*/ 18 w 1254"/>
                <a:gd name="T7" fmla="*/ 0 h 182"/>
                <a:gd name="T8" fmla="*/ 0 60000 65536"/>
                <a:gd name="T9" fmla="*/ 0 60000 65536"/>
                <a:gd name="T10" fmla="*/ 0 60000 65536"/>
                <a:gd name="T11" fmla="*/ 0 60000 65536"/>
                <a:gd name="T12" fmla="*/ 0 w 1254"/>
                <a:gd name="T13" fmla="*/ 0 h 182"/>
                <a:gd name="T14" fmla="*/ 1254 w 1254"/>
                <a:gd name="T15" fmla="*/ 182 h 182"/>
              </a:gdLst>
              <a:ahLst/>
              <a:cxnLst>
                <a:cxn ang="T8">
                  <a:pos x="T0" y="T1"/>
                </a:cxn>
                <a:cxn ang="T9">
                  <a:pos x="T2" y="T3"/>
                </a:cxn>
                <a:cxn ang="T10">
                  <a:pos x="T4" y="T5"/>
                </a:cxn>
                <a:cxn ang="T11">
                  <a:pos x="T6" y="T7"/>
                </a:cxn>
              </a:cxnLst>
              <a:rect l="T12" t="T13" r="T14" b="T15"/>
              <a:pathLst>
                <a:path w="1254" h="182">
                  <a:moveTo>
                    <a:pt x="75" y="182"/>
                  </a:moveTo>
                  <a:cubicBezTo>
                    <a:pt x="37" y="121"/>
                    <a:pt x="0" y="60"/>
                    <a:pt x="166" y="45"/>
                  </a:cubicBezTo>
                  <a:cubicBezTo>
                    <a:pt x="332" y="30"/>
                    <a:pt x="892" y="98"/>
                    <a:pt x="1073" y="91"/>
                  </a:cubicBezTo>
                  <a:cubicBezTo>
                    <a:pt x="1254" y="84"/>
                    <a:pt x="1254" y="42"/>
                    <a:pt x="1254" y="0"/>
                  </a:cubicBezTo>
                </a:path>
              </a:pathLst>
            </a:custGeom>
            <a:noFill/>
            <a:ln w="28575" cap="flat" cmpd="sng">
              <a:solidFill>
                <a:srgbClr val="008080"/>
              </a:solidFill>
              <a:prstDash val="solid"/>
              <a:miter lim="800000"/>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48162" name="Line 93">
              <a:extLst>
                <a:ext uri="{FF2B5EF4-FFF2-40B4-BE49-F238E27FC236}">
                  <a16:creationId xmlns:a16="http://schemas.microsoft.com/office/drawing/2014/main" id="{C86714EC-6A0B-47CC-8FDA-2FA94F104321}"/>
                </a:ext>
              </a:extLst>
            </p:cNvPr>
            <p:cNvSpPr>
              <a:spLocks noChangeShapeType="1"/>
            </p:cNvSpPr>
            <p:nvPr/>
          </p:nvSpPr>
          <p:spPr bwMode="auto">
            <a:xfrm flipH="1" flipV="1">
              <a:off x="4812" y="3391"/>
              <a:ext cx="91" cy="227"/>
            </a:xfrm>
            <a:prstGeom prst="line">
              <a:avLst/>
            </a:prstGeom>
            <a:noFill/>
            <a:ln w="28575">
              <a:solidFill>
                <a:srgbClr val="008080"/>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75116"/>
                                        </p:tgtEl>
                                        <p:attrNameLst>
                                          <p:attrName>style.visibility</p:attrName>
                                        </p:attrNameLst>
                                      </p:cBhvr>
                                      <p:to>
                                        <p:strVal val="visible"/>
                                      </p:to>
                                    </p:set>
                                    <p:anim calcmode="lin" valueType="num">
                                      <p:cBhvr>
                                        <p:cTn id="7" dur="1000" fill="hold"/>
                                        <p:tgtEl>
                                          <p:spTgt spid="175116"/>
                                        </p:tgtEl>
                                        <p:attrNameLst>
                                          <p:attrName>ppt_x</p:attrName>
                                        </p:attrNameLst>
                                      </p:cBhvr>
                                      <p:tavLst>
                                        <p:tav tm="0">
                                          <p:val>
                                            <p:strVal val="#ppt_x-.2"/>
                                          </p:val>
                                        </p:tav>
                                        <p:tav tm="100000">
                                          <p:val>
                                            <p:strVal val="#ppt_x"/>
                                          </p:val>
                                        </p:tav>
                                      </p:tavLst>
                                    </p:anim>
                                    <p:anim calcmode="lin" valueType="num">
                                      <p:cBhvr>
                                        <p:cTn id="8" dur="1000" fill="hold"/>
                                        <p:tgtEl>
                                          <p:spTgt spid="17511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75116"/>
                                        </p:tgtEl>
                                      </p:cBhvr>
                                    </p:animEffect>
                                  </p:childTnLst>
                                </p:cTn>
                              </p:par>
                              <p:par>
                                <p:cTn id="10" presetID="29" presetClass="entr" presetSubtype="0" fill="hold" nodeType="withEffect">
                                  <p:stCondLst>
                                    <p:cond delay="0"/>
                                  </p:stCondLst>
                                  <p:childTnLst>
                                    <p:set>
                                      <p:cBhvr>
                                        <p:cTn id="11" dur="1" fill="hold">
                                          <p:stCondLst>
                                            <p:cond delay="0"/>
                                          </p:stCondLst>
                                        </p:cTn>
                                        <p:tgtEl>
                                          <p:spTgt spid="175117"/>
                                        </p:tgtEl>
                                        <p:attrNameLst>
                                          <p:attrName>style.visibility</p:attrName>
                                        </p:attrNameLst>
                                      </p:cBhvr>
                                      <p:to>
                                        <p:strVal val="visible"/>
                                      </p:to>
                                    </p:set>
                                    <p:anim calcmode="lin" valueType="num">
                                      <p:cBhvr>
                                        <p:cTn id="12" dur="1000" fill="hold"/>
                                        <p:tgtEl>
                                          <p:spTgt spid="175117"/>
                                        </p:tgtEl>
                                        <p:attrNameLst>
                                          <p:attrName>ppt_x</p:attrName>
                                        </p:attrNameLst>
                                      </p:cBhvr>
                                      <p:tavLst>
                                        <p:tav tm="0">
                                          <p:val>
                                            <p:strVal val="#ppt_x-.2"/>
                                          </p:val>
                                        </p:tav>
                                        <p:tav tm="100000">
                                          <p:val>
                                            <p:strVal val="#ppt_x"/>
                                          </p:val>
                                        </p:tav>
                                      </p:tavLst>
                                    </p:anim>
                                    <p:anim calcmode="lin" valueType="num">
                                      <p:cBhvr>
                                        <p:cTn id="13" dur="1000" fill="hold"/>
                                        <p:tgtEl>
                                          <p:spTgt spid="175117"/>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75117"/>
                                        </p:tgtEl>
                                      </p:cBhvr>
                                    </p:animEffect>
                                  </p:childTnLst>
                                </p:cTn>
                              </p:par>
                              <p:par>
                                <p:cTn id="15" presetID="29" presetClass="entr" presetSubtype="0" fill="hold" nodeType="withEffect">
                                  <p:stCondLst>
                                    <p:cond delay="0"/>
                                  </p:stCondLst>
                                  <p:childTnLst>
                                    <p:set>
                                      <p:cBhvr>
                                        <p:cTn id="16" dur="1" fill="hold">
                                          <p:stCondLst>
                                            <p:cond delay="0"/>
                                          </p:stCondLst>
                                        </p:cTn>
                                        <p:tgtEl>
                                          <p:spTgt spid="175185"/>
                                        </p:tgtEl>
                                        <p:attrNameLst>
                                          <p:attrName>style.visibility</p:attrName>
                                        </p:attrNameLst>
                                      </p:cBhvr>
                                      <p:to>
                                        <p:strVal val="visible"/>
                                      </p:to>
                                    </p:set>
                                    <p:anim calcmode="lin" valueType="num">
                                      <p:cBhvr>
                                        <p:cTn id="17" dur="1000" fill="hold"/>
                                        <p:tgtEl>
                                          <p:spTgt spid="175185"/>
                                        </p:tgtEl>
                                        <p:attrNameLst>
                                          <p:attrName>ppt_x</p:attrName>
                                        </p:attrNameLst>
                                      </p:cBhvr>
                                      <p:tavLst>
                                        <p:tav tm="0">
                                          <p:val>
                                            <p:strVal val="#ppt_x-.2"/>
                                          </p:val>
                                        </p:tav>
                                        <p:tav tm="100000">
                                          <p:val>
                                            <p:strVal val="#ppt_x"/>
                                          </p:val>
                                        </p:tav>
                                      </p:tavLst>
                                    </p:anim>
                                    <p:anim calcmode="lin" valueType="num">
                                      <p:cBhvr>
                                        <p:cTn id="18" dur="1000" fill="hold"/>
                                        <p:tgtEl>
                                          <p:spTgt spid="175185"/>
                                        </p:tgtEl>
                                        <p:attrNameLst>
                                          <p:attrName>ppt_y</p:attrName>
                                        </p:attrNameLst>
                                      </p:cBhvr>
                                      <p:tavLst>
                                        <p:tav tm="0">
                                          <p:val>
                                            <p:strVal val="#ppt_y"/>
                                          </p:val>
                                        </p:tav>
                                        <p:tav tm="100000">
                                          <p:val>
                                            <p:strVal val="#ppt_y"/>
                                          </p:val>
                                        </p:tav>
                                      </p:tavLst>
                                    </p:anim>
                                    <p:animEffect transition="in" filter="wipe(right)" prLst="gradientSize: 0.1">
                                      <p:cBhvr>
                                        <p:cTn id="19" dur="1000"/>
                                        <p:tgtEl>
                                          <p:spTgt spid="175185"/>
                                        </p:tgtEl>
                                      </p:cBhvr>
                                    </p:animEffect>
                                  </p:childTnLst>
                                </p:cTn>
                              </p:par>
                              <p:par>
                                <p:cTn id="20" presetID="29" presetClass="entr" presetSubtype="0" fill="hold" grpId="0" nodeType="withEffect">
                                  <p:stCondLst>
                                    <p:cond delay="0"/>
                                  </p:stCondLst>
                                  <p:childTnLst>
                                    <p:set>
                                      <p:cBhvr>
                                        <p:cTn id="21" dur="1" fill="hold">
                                          <p:stCondLst>
                                            <p:cond delay="0"/>
                                          </p:stCondLst>
                                        </p:cTn>
                                        <p:tgtEl>
                                          <p:spTgt spid="175154"/>
                                        </p:tgtEl>
                                        <p:attrNameLst>
                                          <p:attrName>style.visibility</p:attrName>
                                        </p:attrNameLst>
                                      </p:cBhvr>
                                      <p:to>
                                        <p:strVal val="visible"/>
                                      </p:to>
                                    </p:set>
                                    <p:anim calcmode="lin" valueType="num">
                                      <p:cBhvr>
                                        <p:cTn id="22" dur="1000" fill="hold"/>
                                        <p:tgtEl>
                                          <p:spTgt spid="175154"/>
                                        </p:tgtEl>
                                        <p:attrNameLst>
                                          <p:attrName>ppt_x</p:attrName>
                                        </p:attrNameLst>
                                      </p:cBhvr>
                                      <p:tavLst>
                                        <p:tav tm="0">
                                          <p:val>
                                            <p:strVal val="#ppt_x-.2"/>
                                          </p:val>
                                        </p:tav>
                                        <p:tav tm="100000">
                                          <p:val>
                                            <p:strVal val="#ppt_x"/>
                                          </p:val>
                                        </p:tav>
                                      </p:tavLst>
                                    </p:anim>
                                    <p:anim calcmode="lin" valueType="num">
                                      <p:cBhvr>
                                        <p:cTn id="23" dur="1000" fill="hold"/>
                                        <p:tgtEl>
                                          <p:spTgt spid="175154"/>
                                        </p:tgtEl>
                                        <p:attrNameLst>
                                          <p:attrName>ppt_y</p:attrName>
                                        </p:attrNameLst>
                                      </p:cBhvr>
                                      <p:tavLst>
                                        <p:tav tm="0">
                                          <p:val>
                                            <p:strVal val="#ppt_y"/>
                                          </p:val>
                                        </p:tav>
                                        <p:tav tm="100000">
                                          <p:val>
                                            <p:strVal val="#ppt_y"/>
                                          </p:val>
                                        </p:tav>
                                      </p:tavLst>
                                    </p:anim>
                                    <p:animEffect transition="in" filter="wipe(right)" prLst="gradientSize: 0.1">
                                      <p:cBhvr>
                                        <p:cTn id="24" dur="1000"/>
                                        <p:tgtEl>
                                          <p:spTgt spid="17515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9" presetClass="entr" presetSubtype="0"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p:cTn id="29" dur="1000" fill="hold"/>
                                        <p:tgtEl>
                                          <p:spTgt spid="3"/>
                                        </p:tgtEl>
                                        <p:attrNameLst>
                                          <p:attrName>ppt_x</p:attrName>
                                        </p:attrNameLst>
                                      </p:cBhvr>
                                      <p:tavLst>
                                        <p:tav tm="0">
                                          <p:val>
                                            <p:strVal val="#ppt_x-.2"/>
                                          </p:val>
                                        </p:tav>
                                        <p:tav tm="100000">
                                          <p:val>
                                            <p:strVal val="#ppt_x"/>
                                          </p:val>
                                        </p:tav>
                                      </p:tavLst>
                                    </p:anim>
                                    <p:anim calcmode="lin" valueType="num">
                                      <p:cBhvr>
                                        <p:cTn id="30"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31" dur="1000"/>
                                        <p:tgtEl>
                                          <p:spTgt spid="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2" presetClass="entr" presetSubtype="0"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fade">
                                      <p:cBhvr>
                                        <p:cTn id="36" dur="1000"/>
                                        <p:tgtEl>
                                          <p:spTgt spid="4"/>
                                        </p:tgtEl>
                                      </p:cBhvr>
                                    </p:animEffect>
                                    <p:anim calcmode="lin" valueType="num">
                                      <p:cBhvr>
                                        <p:cTn id="37" dur="1000" fill="hold"/>
                                        <p:tgtEl>
                                          <p:spTgt spid="4"/>
                                        </p:tgtEl>
                                        <p:attrNameLst>
                                          <p:attrName>ppt_x</p:attrName>
                                        </p:attrNameLst>
                                      </p:cBhvr>
                                      <p:tavLst>
                                        <p:tav tm="0">
                                          <p:val>
                                            <p:strVal val="#ppt_x"/>
                                          </p:val>
                                        </p:tav>
                                        <p:tav tm="100000">
                                          <p:val>
                                            <p:strVal val="#ppt_x"/>
                                          </p:val>
                                        </p:tav>
                                      </p:tavLst>
                                    </p:anim>
                                    <p:anim calcmode="lin" valueType="num">
                                      <p:cBhvr>
                                        <p:cTn id="3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16" grpId="0" animBg="1"/>
      <p:bldP spid="17515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1">
            <a:extLst>
              <a:ext uri="{FF2B5EF4-FFF2-40B4-BE49-F238E27FC236}">
                <a16:creationId xmlns:a16="http://schemas.microsoft.com/office/drawing/2014/main" id="{26DCADFE-0F85-48D7-84ED-1E4E7875F7C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8E79D050-48DD-4ED6-8E8A-D3006FB39219}" type="slidenum">
              <a:rPr kumimoji="0" lang="en-US" altLang="zh-CN" sz="1800">
                <a:solidFill>
                  <a:srgbClr val="009900"/>
                </a:solidFill>
              </a:rPr>
              <a:pPr eaLnBrk="1" hangingPunct="1"/>
              <a:t>46</a:t>
            </a:fld>
            <a:endParaRPr kumimoji="0" lang="en-US" altLang="zh-CN" sz="1800">
              <a:solidFill>
                <a:srgbClr val="009900"/>
              </a:solidFill>
            </a:endParaRPr>
          </a:p>
        </p:txBody>
      </p:sp>
      <p:grpSp>
        <p:nvGrpSpPr>
          <p:cNvPr id="49155" name="Group 8">
            <a:extLst>
              <a:ext uri="{FF2B5EF4-FFF2-40B4-BE49-F238E27FC236}">
                <a16:creationId xmlns:a16="http://schemas.microsoft.com/office/drawing/2014/main" id="{7EF786B8-DDB3-4AF8-9C1C-F58C395FE389}"/>
              </a:ext>
            </a:extLst>
          </p:cNvPr>
          <p:cNvGrpSpPr>
            <a:grpSpLocks/>
          </p:cNvGrpSpPr>
          <p:nvPr/>
        </p:nvGrpSpPr>
        <p:grpSpPr bwMode="auto">
          <a:xfrm>
            <a:off x="539750" y="365125"/>
            <a:ext cx="8604250" cy="2062163"/>
            <a:chOff x="261" y="303"/>
            <a:chExt cx="5013" cy="1197"/>
          </a:xfrm>
        </p:grpSpPr>
        <p:sp>
          <p:nvSpPr>
            <p:cNvPr id="49161" name="Rectangle 7">
              <a:extLst>
                <a:ext uri="{FF2B5EF4-FFF2-40B4-BE49-F238E27FC236}">
                  <a16:creationId xmlns:a16="http://schemas.microsoft.com/office/drawing/2014/main" id="{D73C7D3B-E64B-4E61-A0CE-A9E936010A37}"/>
                </a:ext>
              </a:extLst>
            </p:cNvPr>
            <p:cNvSpPr>
              <a:spLocks noChangeArrowheads="1"/>
            </p:cNvSpPr>
            <p:nvPr/>
          </p:nvSpPr>
          <p:spPr bwMode="auto">
            <a:xfrm>
              <a:off x="1481" y="1077"/>
              <a:ext cx="2767" cy="227"/>
            </a:xfrm>
            <a:prstGeom prst="rect">
              <a:avLst/>
            </a:prstGeom>
            <a:solidFill>
              <a:schemeClr val="accent1">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73061" name="Rectangle 5">
              <a:extLst>
                <a:ext uri="{FF2B5EF4-FFF2-40B4-BE49-F238E27FC236}">
                  <a16:creationId xmlns:a16="http://schemas.microsoft.com/office/drawing/2014/main" id="{44F19FEB-340E-4276-BBB6-FFF9FE35F9CA}"/>
                </a:ext>
              </a:extLst>
            </p:cNvPr>
            <p:cNvSpPr>
              <a:spLocks noChangeArrowheads="1"/>
            </p:cNvSpPr>
            <p:nvPr/>
          </p:nvSpPr>
          <p:spPr bwMode="auto">
            <a:xfrm>
              <a:off x="261" y="303"/>
              <a:ext cx="5013" cy="1197"/>
            </a:xfrm>
            <a:prstGeom prst="rect">
              <a:avLst/>
            </a:prstGeom>
            <a:noFill/>
            <a:ln w="9525">
              <a:noFill/>
              <a:miter lim="800000"/>
              <a:headEnd/>
              <a:tailEnd/>
            </a:ln>
            <a:effectLst/>
          </p:spPr>
          <p:txBody>
            <a:bodyPr anchor="ctr">
              <a:spAutoFit/>
            </a:bodyPr>
            <a:lstStyle/>
            <a:p>
              <a:pPr>
                <a:lnSpc>
                  <a:spcPct val="120000"/>
                </a:lnSpc>
                <a:defRPr/>
              </a:pPr>
              <a:r>
                <a:rPr lang="en-US" altLang="zh-CN" sz="2000" b="1" dirty="0">
                  <a:effectLst>
                    <a:outerShdw blurRad="38100" dist="38100" dir="2700000" algn="tl">
                      <a:srgbClr val="C0C0C0"/>
                    </a:outerShdw>
                  </a:effectLst>
                  <a:latin typeface="宋体" pitchFamily="2" charset="-122"/>
                </a:rPr>
                <a:t> (3</a:t>
              </a:r>
              <a:r>
                <a:rPr lang="zh-CN" altLang="en-US" sz="2000" b="1" dirty="0">
                  <a:effectLst>
                    <a:outerShdw blurRad="38100" dist="38100" dir="2700000" algn="tl">
                      <a:srgbClr val="C0C0C0"/>
                    </a:outerShdw>
                  </a:effectLst>
                  <a:latin typeface="宋体" pitchFamily="2" charset="-122"/>
                </a:rPr>
                <a:t>维以上自学部分</a:t>
              </a:r>
              <a:r>
                <a:rPr lang="en-US" altLang="zh-CN" sz="2000" b="1" dirty="0">
                  <a:effectLst>
                    <a:outerShdw blurRad="38100" dist="38100" dir="2700000" algn="tl">
                      <a:srgbClr val="C0C0C0"/>
                    </a:outerShdw>
                  </a:effectLst>
                  <a:latin typeface="宋体" pitchFamily="2" charset="-122"/>
                </a:rPr>
                <a:t>)</a:t>
              </a:r>
            </a:p>
            <a:p>
              <a:pPr>
                <a:lnSpc>
                  <a:spcPct val="120000"/>
                </a:lnSpc>
                <a:defRPr/>
              </a:pPr>
              <a:r>
                <a:rPr lang="en-US" altLang="zh-CN" sz="2000" b="1" dirty="0">
                  <a:effectLst>
                    <a:outerShdw blurRad="38100" dist="38100" dir="2700000" algn="tl">
                      <a:srgbClr val="C0C0C0"/>
                    </a:outerShdw>
                  </a:effectLst>
                  <a:latin typeface="宋体" pitchFamily="2" charset="-122"/>
                </a:rPr>
                <a:t> </a:t>
              </a:r>
              <a:r>
                <a:rPr lang="zh-CN" altLang="en-US" sz="2000" b="1" dirty="0">
                  <a:effectLst>
                    <a:outerShdw blurRad="38100" dist="38100" dir="2700000" algn="tl">
                      <a:srgbClr val="C0C0C0"/>
                    </a:outerShdw>
                  </a:effectLst>
                  <a:latin typeface="宋体" pitchFamily="2" charset="-122"/>
                </a:rPr>
                <a:t>一</a:t>
              </a:r>
              <a:r>
                <a:rPr lang="zh-CN" altLang="en-US" sz="2000" b="1" dirty="0">
                  <a:effectLst>
                    <a:outerShdw blurRad="38100" dist="38100" dir="2700000" algn="tl">
                      <a:srgbClr val="C0C0C0"/>
                    </a:outerShdw>
                  </a:effectLst>
                </a:rPr>
                <a:t>个</a:t>
              </a:r>
              <a:r>
                <a:rPr lang="en-US" altLang="zh-CN" sz="2000" b="1" dirty="0">
                  <a:effectLst>
                    <a:outerShdw blurRad="38100" dist="38100" dir="2700000" algn="tl">
                      <a:srgbClr val="C0C0C0"/>
                    </a:outerShdw>
                  </a:effectLst>
                </a:rPr>
                <a:t>n</a:t>
              </a:r>
              <a:r>
                <a:rPr lang="zh-CN" altLang="en-US" sz="2000" b="1" dirty="0">
                  <a:effectLst>
                    <a:outerShdw blurRad="38100" dist="38100" dir="2700000" algn="tl">
                      <a:srgbClr val="C0C0C0"/>
                    </a:outerShdw>
                  </a:effectLst>
                </a:rPr>
                <a:t>维数组是其数组元素为</a:t>
              </a:r>
              <a:r>
                <a:rPr lang="en-US" altLang="zh-CN" sz="2000" b="1" dirty="0">
                  <a:effectLst>
                    <a:outerShdw blurRad="38100" dist="38100" dir="2700000" algn="tl">
                      <a:srgbClr val="C0C0C0"/>
                    </a:outerShdw>
                  </a:effectLst>
                </a:rPr>
                <a:t>n-1</a:t>
              </a:r>
              <a:r>
                <a:rPr lang="zh-CN" altLang="en-US" sz="2000" b="1" dirty="0">
                  <a:effectLst>
                    <a:outerShdw blurRad="38100" dist="38100" dir="2700000" algn="tl">
                      <a:srgbClr val="C0C0C0"/>
                    </a:outerShdw>
                  </a:effectLst>
                </a:rPr>
                <a:t>维数组的一维数组。</a:t>
              </a:r>
            </a:p>
            <a:p>
              <a:pPr algn="ctr">
                <a:lnSpc>
                  <a:spcPct val="120000"/>
                </a:lnSpc>
                <a:spcBef>
                  <a:spcPct val="20000"/>
                </a:spcBef>
                <a:spcAft>
                  <a:spcPct val="20000"/>
                </a:spcAft>
                <a:defRPr/>
              </a:pPr>
              <a:r>
                <a:rPr lang="en-US" altLang="zh-CN" sz="2000" b="1" dirty="0" err="1">
                  <a:solidFill>
                    <a:srgbClr val="FF00FF"/>
                  </a:solidFill>
                  <a:effectLst>
                    <a:outerShdw blurRad="38100" dist="38100" dir="2700000" algn="tl">
                      <a:srgbClr val="C0C0C0"/>
                    </a:outerShdw>
                  </a:effectLst>
                </a:rPr>
                <a:t>int</a:t>
              </a:r>
              <a:r>
                <a:rPr lang="en-US" altLang="zh-CN" sz="2000" b="1" dirty="0">
                  <a:solidFill>
                    <a:srgbClr val="FF00FF"/>
                  </a:solidFill>
                  <a:effectLst>
                    <a:outerShdw blurRad="38100" dist="38100" dir="2700000" algn="tl">
                      <a:srgbClr val="C0C0C0"/>
                    </a:outerShdw>
                  </a:effectLst>
                </a:rPr>
                <a:t> </a:t>
              </a:r>
              <a:r>
                <a:rPr lang="en-US" altLang="zh-CN" sz="2000" b="1" dirty="0">
                  <a:solidFill>
                    <a:schemeClr val="tx2"/>
                  </a:solidFill>
                  <a:effectLst>
                    <a:outerShdw blurRad="38100" dist="38100" dir="2700000" algn="tl">
                      <a:srgbClr val="C0C0C0"/>
                    </a:outerShdw>
                  </a:effectLst>
                </a:rPr>
                <a:t>A</a:t>
              </a:r>
              <a:r>
                <a:rPr lang="en-US" altLang="zh-CN" sz="2000" b="1" dirty="0">
                  <a:solidFill>
                    <a:srgbClr val="FF00FF"/>
                  </a:solidFill>
                  <a:effectLst>
                    <a:outerShdw blurRad="38100" dist="38100" dir="2700000" algn="tl">
                      <a:srgbClr val="C0C0C0"/>
                    </a:outerShdw>
                  </a:effectLst>
                </a:rPr>
                <a:t>[M</a:t>
              </a:r>
              <a:r>
                <a:rPr lang="en-US" altLang="zh-CN" sz="2000" b="1" baseline="-25000" dirty="0">
                  <a:solidFill>
                    <a:srgbClr val="FF00FF"/>
                  </a:solidFill>
                  <a:effectLst>
                    <a:outerShdw blurRad="38100" dist="38100" dir="2700000" algn="tl">
                      <a:srgbClr val="C0C0C0"/>
                    </a:outerShdw>
                  </a:effectLst>
                </a:rPr>
                <a:t>1</a:t>
              </a:r>
              <a:r>
                <a:rPr lang="en-US" altLang="zh-CN" sz="2000" b="1" dirty="0">
                  <a:solidFill>
                    <a:srgbClr val="FF00FF"/>
                  </a:solidFill>
                  <a:effectLst>
                    <a:outerShdw blurRad="38100" dist="38100" dir="2700000" algn="tl">
                      <a:srgbClr val="C0C0C0"/>
                    </a:outerShdw>
                  </a:effectLst>
                </a:rPr>
                <a:t>][M</a:t>
              </a:r>
              <a:r>
                <a:rPr lang="en-US" altLang="zh-CN" sz="2000" b="1" baseline="-25000" dirty="0">
                  <a:solidFill>
                    <a:srgbClr val="FF00FF"/>
                  </a:solidFill>
                  <a:effectLst>
                    <a:outerShdw blurRad="38100" dist="38100" dir="2700000" algn="tl">
                      <a:srgbClr val="C0C0C0"/>
                    </a:outerShdw>
                  </a:effectLst>
                </a:rPr>
                <a:t>2</a:t>
              </a:r>
              <a:r>
                <a:rPr lang="en-US" altLang="zh-CN" sz="2000" b="1" dirty="0">
                  <a:solidFill>
                    <a:srgbClr val="FF00FF"/>
                  </a:solidFill>
                  <a:effectLst>
                    <a:outerShdw blurRad="38100" dist="38100" dir="2700000" algn="tl">
                      <a:srgbClr val="C0C0C0"/>
                    </a:outerShdw>
                  </a:effectLst>
                </a:rPr>
                <a:t>][M</a:t>
              </a:r>
              <a:r>
                <a:rPr lang="en-US" altLang="zh-CN" sz="2000" b="1" baseline="-25000" dirty="0">
                  <a:solidFill>
                    <a:srgbClr val="FF00FF"/>
                  </a:solidFill>
                  <a:effectLst>
                    <a:outerShdw blurRad="38100" dist="38100" dir="2700000" algn="tl">
                      <a:srgbClr val="C0C0C0"/>
                    </a:outerShdw>
                  </a:effectLst>
                </a:rPr>
                <a:t>3</a:t>
              </a:r>
              <a:r>
                <a:rPr lang="en-US" altLang="zh-CN" sz="2000" b="1" dirty="0">
                  <a:solidFill>
                    <a:srgbClr val="FF00FF"/>
                  </a:solidFill>
                  <a:effectLst>
                    <a:outerShdw blurRad="38100" dist="38100" dir="2700000" algn="tl">
                      <a:srgbClr val="C0C0C0"/>
                    </a:outerShdw>
                  </a:effectLst>
                </a:rPr>
                <a:t>]</a:t>
              </a:r>
              <a:r>
                <a:rPr lang="en-US" altLang="zh-CN" sz="2000" b="1" dirty="0">
                  <a:solidFill>
                    <a:srgbClr val="FF00FF"/>
                  </a:solidFill>
                  <a:effectLst>
                    <a:outerShdw blurRad="38100" dist="38100" dir="2700000" algn="tl">
                      <a:srgbClr val="C0C0C0"/>
                    </a:outerShdw>
                  </a:effectLst>
                  <a:latin typeface="Times New Roman"/>
                </a:rPr>
                <a:t>…</a:t>
              </a:r>
              <a:r>
                <a:rPr lang="en-US" altLang="zh-CN" sz="2000" b="1" dirty="0">
                  <a:solidFill>
                    <a:srgbClr val="FF00FF"/>
                  </a:solidFill>
                  <a:effectLst>
                    <a:outerShdw blurRad="38100" dist="38100" dir="2700000" algn="tl">
                      <a:srgbClr val="C0C0C0"/>
                    </a:outerShdw>
                  </a:effectLst>
                </a:rPr>
                <a:t>[</a:t>
              </a:r>
              <a:r>
                <a:rPr lang="en-US" altLang="zh-CN" sz="2000" b="1" dirty="0" err="1">
                  <a:solidFill>
                    <a:srgbClr val="FF00FF"/>
                  </a:solidFill>
                  <a:effectLst>
                    <a:outerShdw blurRad="38100" dist="38100" dir="2700000" algn="tl">
                      <a:srgbClr val="C0C0C0"/>
                    </a:outerShdw>
                  </a:effectLst>
                </a:rPr>
                <a:t>M</a:t>
              </a:r>
              <a:r>
                <a:rPr lang="en-US" altLang="zh-CN" sz="2000" b="1" baseline="-25000" dirty="0" err="1">
                  <a:solidFill>
                    <a:srgbClr val="FF00FF"/>
                  </a:solidFill>
                  <a:effectLst>
                    <a:outerShdw blurRad="38100" dist="38100" dir="2700000" algn="tl">
                      <a:srgbClr val="C0C0C0"/>
                    </a:outerShdw>
                  </a:effectLst>
                </a:rPr>
                <a:t>n</a:t>
              </a:r>
              <a:r>
                <a:rPr lang="en-US" altLang="zh-CN" sz="2000" b="1" dirty="0">
                  <a:solidFill>
                    <a:srgbClr val="FF00FF"/>
                  </a:solidFill>
                  <a:effectLst>
                    <a:outerShdw blurRad="38100" dist="38100" dir="2700000" algn="tl">
                      <a:srgbClr val="C0C0C0"/>
                    </a:outerShdw>
                  </a:effectLst>
                </a:rPr>
                <a:t>]</a:t>
              </a:r>
              <a:r>
                <a:rPr lang="zh-CN" altLang="en-US" sz="2000" b="1" dirty="0">
                  <a:solidFill>
                    <a:srgbClr val="FF00FF"/>
                  </a:solidFill>
                  <a:effectLst>
                    <a:outerShdw blurRad="38100" dist="38100" dir="2700000" algn="tl">
                      <a:srgbClr val="C0C0C0"/>
                    </a:outerShdw>
                  </a:effectLst>
                </a:rPr>
                <a:t>；</a:t>
              </a:r>
            </a:p>
            <a:p>
              <a:pPr>
                <a:lnSpc>
                  <a:spcPct val="120000"/>
                </a:lnSpc>
                <a:defRPr/>
              </a:pPr>
              <a:r>
                <a:rPr lang="en-US" altLang="zh-CN" sz="2000" b="1" dirty="0">
                  <a:solidFill>
                    <a:schemeClr val="tx2"/>
                  </a:solidFill>
                  <a:effectLst>
                    <a:outerShdw blurRad="38100" dist="38100" dir="2700000" algn="tl">
                      <a:srgbClr val="C0C0C0"/>
                    </a:outerShdw>
                  </a:effectLst>
                </a:rPr>
                <a:t>    A</a:t>
              </a:r>
              <a:r>
                <a:rPr lang="zh-CN" altLang="en-US" sz="2000" b="1" dirty="0">
                  <a:solidFill>
                    <a:schemeClr val="tx2"/>
                  </a:solidFill>
                  <a:effectLst>
                    <a:outerShdw blurRad="38100" dist="38100" dir="2700000" algn="tl">
                      <a:srgbClr val="C0C0C0"/>
                    </a:outerShdw>
                  </a:effectLst>
                </a:rPr>
                <a:t>是一个类型为： </a:t>
              </a:r>
              <a:r>
                <a:rPr lang="en-US" altLang="zh-CN" sz="2000" b="1" dirty="0" err="1">
                  <a:solidFill>
                    <a:srgbClr val="FF00FF"/>
                  </a:solidFill>
                  <a:effectLst>
                    <a:outerShdw blurRad="38100" dist="38100" dir="2700000" algn="tl">
                      <a:srgbClr val="C0C0C0"/>
                    </a:outerShdw>
                  </a:effectLst>
                </a:rPr>
                <a:t>int</a:t>
              </a:r>
              <a:r>
                <a:rPr lang="en-US" altLang="zh-CN" sz="2000" b="1" dirty="0">
                  <a:solidFill>
                    <a:srgbClr val="FF00FF"/>
                  </a:solidFill>
                  <a:effectLst>
                    <a:outerShdw blurRad="38100" dist="38100" dir="2700000" algn="tl">
                      <a:srgbClr val="C0C0C0"/>
                    </a:outerShdw>
                  </a:effectLst>
                </a:rPr>
                <a:t>  </a:t>
              </a:r>
              <a:r>
                <a:rPr lang="zh-CN" altLang="en-US" sz="2000" b="1" dirty="0">
                  <a:solidFill>
                    <a:srgbClr val="FF00FF"/>
                  </a:solidFill>
                  <a:effectLst>
                    <a:outerShdw blurRad="38100" dist="38100" dir="2700000" algn="tl">
                      <a:srgbClr val="C0C0C0"/>
                    </a:outerShdw>
                  </a:effectLst>
                </a:rPr>
                <a:t>（*）</a:t>
              </a:r>
              <a:r>
                <a:rPr lang="en-US" altLang="zh-CN" sz="2000" b="1" dirty="0">
                  <a:solidFill>
                    <a:srgbClr val="FF00FF"/>
                  </a:solidFill>
                  <a:effectLst>
                    <a:outerShdw blurRad="38100" dist="38100" dir="2700000" algn="tl">
                      <a:srgbClr val="C0C0C0"/>
                    </a:outerShdw>
                  </a:effectLst>
                </a:rPr>
                <a:t>[M</a:t>
              </a:r>
              <a:r>
                <a:rPr lang="en-US" altLang="zh-CN" sz="2000" b="1" baseline="-25000" dirty="0">
                  <a:solidFill>
                    <a:srgbClr val="FF00FF"/>
                  </a:solidFill>
                  <a:effectLst>
                    <a:outerShdw blurRad="38100" dist="38100" dir="2700000" algn="tl">
                      <a:srgbClr val="C0C0C0"/>
                    </a:outerShdw>
                  </a:effectLst>
                </a:rPr>
                <a:t>2</a:t>
              </a:r>
              <a:r>
                <a:rPr lang="en-US" altLang="zh-CN" sz="2000" b="1" dirty="0">
                  <a:solidFill>
                    <a:srgbClr val="FF00FF"/>
                  </a:solidFill>
                  <a:effectLst>
                    <a:outerShdw blurRad="38100" dist="38100" dir="2700000" algn="tl">
                      <a:srgbClr val="C0C0C0"/>
                    </a:outerShdw>
                  </a:effectLst>
                </a:rPr>
                <a:t>][M</a:t>
              </a:r>
              <a:r>
                <a:rPr lang="en-US" altLang="zh-CN" sz="2000" b="1" baseline="-25000" dirty="0">
                  <a:solidFill>
                    <a:srgbClr val="FF00FF"/>
                  </a:solidFill>
                  <a:effectLst>
                    <a:outerShdw blurRad="38100" dist="38100" dir="2700000" algn="tl">
                      <a:srgbClr val="C0C0C0"/>
                    </a:outerShdw>
                  </a:effectLst>
                </a:rPr>
                <a:t>3</a:t>
              </a:r>
              <a:r>
                <a:rPr lang="en-US" altLang="zh-CN" sz="2000" b="1" dirty="0">
                  <a:solidFill>
                    <a:srgbClr val="FF00FF"/>
                  </a:solidFill>
                  <a:effectLst>
                    <a:outerShdw blurRad="38100" dist="38100" dir="2700000" algn="tl">
                      <a:srgbClr val="C0C0C0"/>
                    </a:outerShdw>
                  </a:effectLst>
                </a:rPr>
                <a:t>]</a:t>
              </a:r>
              <a:r>
                <a:rPr lang="en-US" altLang="zh-CN" sz="2000" b="1" dirty="0">
                  <a:solidFill>
                    <a:srgbClr val="FF00FF"/>
                  </a:solidFill>
                  <a:effectLst>
                    <a:outerShdw blurRad="38100" dist="38100" dir="2700000" algn="tl">
                      <a:srgbClr val="C0C0C0"/>
                    </a:outerShdw>
                  </a:effectLst>
                  <a:latin typeface="Times New Roman"/>
                </a:rPr>
                <a:t>…</a:t>
              </a:r>
              <a:r>
                <a:rPr lang="en-US" altLang="zh-CN" sz="2000" b="1" dirty="0">
                  <a:solidFill>
                    <a:srgbClr val="FF00FF"/>
                  </a:solidFill>
                  <a:effectLst>
                    <a:outerShdw blurRad="38100" dist="38100" dir="2700000" algn="tl">
                      <a:srgbClr val="C0C0C0"/>
                    </a:outerShdw>
                  </a:effectLst>
                </a:rPr>
                <a:t>[</a:t>
              </a:r>
              <a:r>
                <a:rPr lang="en-US" altLang="zh-CN" sz="2000" b="1" dirty="0" err="1">
                  <a:solidFill>
                    <a:srgbClr val="FF00FF"/>
                  </a:solidFill>
                  <a:effectLst>
                    <a:outerShdw blurRad="38100" dist="38100" dir="2700000" algn="tl">
                      <a:srgbClr val="C0C0C0"/>
                    </a:outerShdw>
                  </a:effectLst>
                </a:rPr>
                <a:t>M</a:t>
              </a:r>
              <a:r>
                <a:rPr lang="en-US" altLang="zh-CN" sz="2000" b="1" baseline="-25000" dirty="0" err="1">
                  <a:solidFill>
                    <a:srgbClr val="FF00FF"/>
                  </a:solidFill>
                  <a:effectLst>
                    <a:outerShdw blurRad="38100" dist="38100" dir="2700000" algn="tl">
                      <a:srgbClr val="C0C0C0"/>
                    </a:outerShdw>
                  </a:effectLst>
                </a:rPr>
                <a:t>n</a:t>
              </a:r>
              <a:r>
                <a:rPr lang="en-US" altLang="zh-CN" sz="2000" b="1" dirty="0">
                  <a:solidFill>
                    <a:srgbClr val="FF00FF"/>
                  </a:solidFill>
                  <a:effectLst>
                    <a:outerShdw blurRad="38100" dist="38100" dir="2700000" algn="tl">
                      <a:srgbClr val="C0C0C0"/>
                    </a:outerShdw>
                  </a:effectLst>
                </a:rPr>
                <a:t>]</a:t>
              </a:r>
              <a:r>
                <a:rPr lang="zh-CN" altLang="en-US" sz="2000" b="1" dirty="0">
                  <a:solidFill>
                    <a:srgbClr val="FF00FF"/>
                  </a:solidFill>
                  <a:effectLst>
                    <a:outerShdw blurRad="38100" dist="38100" dir="2700000" algn="tl">
                      <a:srgbClr val="C0C0C0"/>
                    </a:outerShdw>
                  </a:effectLst>
                </a:rPr>
                <a:t>；</a:t>
              </a:r>
              <a:r>
                <a:rPr lang="zh-CN" altLang="en-US" sz="2000" b="1" dirty="0">
                  <a:effectLst>
                    <a:outerShdw blurRad="38100" dist="38100" dir="2700000" algn="tl">
                      <a:srgbClr val="C0C0C0"/>
                    </a:outerShdw>
                  </a:effectLst>
                </a:rPr>
                <a:t>的数组的指针。</a:t>
              </a:r>
              <a:endParaRPr lang="en-US" altLang="zh-CN" sz="2000" b="1" dirty="0">
                <a:effectLst>
                  <a:outerShdw blurRad="38100" dist="38100" dir="2700000" algn="tl">
                    <a:srgbClr val="C0C0C0"/>
                  </a:outerShdw>
                </a:effectLst>
              </a:endParaRPr>
            </a:p>
            <a:p>
              <a:pPr>
                <a:lnSpc>
                  <a:spcPct val="120000"/>
                </a:lnSpc>
                <a:defRPr/>
              </a:pPr>
              <a:r>
                <a:rPr lang="en-US" altLang="zh-CN" sz="2000" b="1" dirty="0">
                  <a:effectLst>
                    <a:outerShdw blurRad="38100" dist="38100" dir="2700000" algn="tl">
                      <a:srgbClr val="C0C0C0"/>
                    </a:outerShdw>
                  </a:effectLst>
                </a:rPr>
                <a:t>    </a:t>
              </a:r>
              <a:r>
                <a:rPr lang="zh-CN" altLang="en-US" sz="2000" b="1" dirty="0">
                  <a:effectLst>
                    <a:outerShdw blurRad="38100" dist="38100" dir="2700000" algn="tl">
                      <a:srgbClr val="C0C0C0"/>
                    </a:outerShdw>
                  </a:effectLst>
                </a:rPr>
                <a:t>一般情况：一个</a:t>
              </a:r>
              <a:r>
                <a:rPr lang="en-US" altLang="zh-CN" sz="2000" b="1" dirty="0">
                  <a:effectLst>
                    <a:outerShdw blurRad="38100" dist="38100" dir="2700000" algn="tl">
                      <a:srgbClr val="C0C0C0"/>
                    </a:outerShdw>
                  </a:effectLst>
                </a:rPr>
                <a:t>n</a:t>
              </a:r>
              <a:r>
                <a:rPr lang="zh-CN" altLang="en-US" sz="2000" b="1" dirty="0">
                  <a:effectLst>
                    <a:outerShdw blurRad="38100" dist="38100" dir="2700000" algn="tl">
                      <a:srgbClr val="C0C0C0"/>
                    </a:outerShdw>
                  </a:effectLst>
                </a:rPr>
                <a:t>维数组的名字（或别名）是对应</a:t>
              </a:r>
              <a:r>
                <a:rPr lang="en-US" altLang="zh-CN" sz="2000" b="1" dirty="0">
                  <a:effectLst>
                    <a:outerShdw blurRad="38100" dist="38100" dir="2700000" algn="tl">
                      <a:srgbClr val="C0C0C0"/>
                    </a:outerShdw>
                  </a:effectLst>
                </a:rPr>
                <a:t>n-1</a:t>
              </a:r>
              <a:r>
                <a:rPr lang="zh-CN" altLang="en-US" sz="2000" b="1" dirty="0">
                  <a:effectLst>
                    <a:outerShdw blurRad="38100" dist="38100" dir="2700000" algn="tl">
                      <a:srgbClr val="C0C0C0"/>
                    </a:outerShdw>
                  </a:effectLst>
                </a:rPr>
                <a:t>维数组的指针。</a:t>
              </a:r>
              <a:endParaRPr lang="en-US" altLang="zh-CN" sz="2000" b="1" dirty="0">
                <a:effectLst>
                  <a:outerShdw blurRad="38100" dist="38100" dir="2700000" algn="tl">
                    <a:srgbClr val="C0C0C0"/>
                  </a:outerShdw>
                </a:effectLst>
              </a:endParaRPr>
            </a:p>
          </p:txBody>
        </p:sp>
      </p:grpSp>
      <p:grpSp>
        <p:nvGrpSpPr>
          <p:cNvPr id="49156" name="Group 8">
            <a:extLst>
              <a:ext uri="{FF2B5EF4-FFF2-40B4-BE49-F238E27FC236}">
                <a16:creationId xmlns:a16="http://schemas.microsoft.com/office/drawing/2014/main" id="{AD408A88-B82F-44D7-9F79-973F06749B57}"/>
              </a:ext>
            </a:extLst>
          </p:cNvPr>
          <p:cNvGrpSpPr>
            <a:grpSpLocks/>
          </p:cNvGrpSpPr>
          <p:nvPr/>
        </p:nvGrpSpPr>
        <p:grpSpPr bwMode="auto">
          <a:xfrm>
            <a:off x="692150" y="2781300"/>
            <a:ext cx="7958138" cy="1539875"/>
            <a:chOff x="261" y="410"/>
            <a:chExt cx="5013" cy="894"/>
          </a:xfrm>
        </p:grpSpPr>
        <p:sp>
          <p:nvSpPr>
            <p:cNvPr id="49159" name="Rectangle 7">
              <a:extLst>
                <a:ext uri="{FF2B5EF4-FFF2-40B4-BE49-F238E27FC236}">
                  <a16:creationId xmlns:a16="http://schemas.microsoft.com/office/drawing/2014/main" id="{865E2C4A-1B5C-453C-A084-B6BD16AEB0F8}"/>
                </a:ext>
              </a:extLst>
            </p:cNvPr>
            <p:cNvSpPr>
              <a:spLocks noChangeArrowheads="1"/>
            </p:cNvSpPr>
            <p:nvPr/>
          </p:nvSpPr>
          <p:spPr bwMode="auto">
            <a:xfrm>
              <a:off x="1481" y="1077"/>
              <a:ext cx="2767" cy="227"/>
            </a:xfrm>
            <a:prstGeom prst="rect">
              <a:avLst/>
            </a:prstGeom>
            <a:solidFill>
              <a:schemeClr val="accent1">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3" name="Rectangle 5">
              <a:extLst>
                <a:ext uri="{FF2B5EF4-FFF2-40B4-BE49-F238E27FC236}">
                  <a16:creationId xmlns:a16="http://schemas.microsoft.com/office/drawing/2014/main" id="{FC55C975-98ED-4B18-946B-41154292BD47}"/>
                </a:ext>
              </a:extLst>
            </p:cNvPr>
            <p:cNvSpPr>
              <a:spLocks noChangeArrowheads="1"/>
            </p:cNvSpPr>
            <p:nvPr/>
          </p:nvSpPr>
          <p:spPr bwMode="auto">
            <a:xfrm>
              <a:off x="261" y="410"/>
              <a:ext cx="5013" cy="697"/>
            </a:xfrm>
            <a:prstGeom prst="rect">
              <a:avLst/>
            </a:prstGeom>
            <a:noFill/>
            <a:ln w="9525">
              <a:noFill/>
              <a:miter lim="800000"/>
              <a:headEnd/>
              <a:tailEnd/>
            </a:ln>
            <a:effectLst/>
          </p:spPr>
          <p:txBody>
            <a:bodyPr anchor="ctr">
              <a:spAutoFit/>
            </a:bodyPr>
            <a:lstStyle/>
            <a:p>
              <a:pPr>
                <a:lnSpc>
                  <a:spcPct val="120000"/>
                </a:lnSpc>
                <a:defRPr/>
              </a:pPr>
              <a:r>
                <a:rPr lang="en-US" altLang="zh-CN" sz="2000" b="1" dirty="0">
                  <a:effectLst>
                    <a:outerShdw blurRad="38100" dist="38100" dir="2700000" algn="tl">
                      <a:srgbClr val="C0C0C0"/>
                    </a:outerShdw>
                  </a:effectLst>
                  <a:latin typeface="宋体" pitchFamily="2" charset="-122"/>
                </a:rPr>
                <a:t> </a:t>
              </a:r>
              <a:r>
                <a:rPr lang="zh-CN" altLang="en-US" sz="2000" b="1" dirty="0">
                  <a:effectLst>
                    <a:outerShdw blurRad="38100" dist="38100" dir="2700000" algn="tl">
                      <a:srgbClr val="C0C0C0"/>
                    </a:outerShdw>
                  </a:effectLst>
                  <a:latin typeface="宋体" pitchFamily="2" charset="-122"/>
                </a:rPr>
                <a:t>*</a:t>
              </a:r>
              <a:r>
                <a:rPr lang="en-US" altLang="zh-CN" sz="2000" b="1" dirty="0">
                  <a:effectLst>
                    <a:outerShdw blurRad="38100" dist="38100" dir="2700000" algn="tl">
                      <a:srgbClr val="C0C0C0"/>
                    </a:outerShdw>
                  </a:effectLst>
                  <a:latin typeface="宋体" pitchFamily="2" charset="-122"/>
                </a:rPr>
                <a:t>(</a:t>
              </a:r>
              <a:r>
                <a:rPr lang="en-US" altLang="zh-CN" sz="2000" b="1" dirty="0" err="1">
                  <a:effectLst>
                    <a:outerShdw blurRad="38100" dist="38100" dir="2700000" algn="tl">
                      <a:srgbClr val="C0C0C0"/>
                    </a:outerShdw>
                  </a:effectLst>
                  <a:latin typeface="宋体" pitchFamily="2" charset="-122"/>
                </a:rPr>
                <a:t>A+i</a:t>
              </a:r>
              <a:r>
                <a:rPr lang="en-US" altLang="zh-CN" sz="2000" b="1" dirty="0">
                  <a:effectLst>
                    <a:outerShdw blurRad="38100" dist="38100" dir="2700000" algn="tl">
                      <a:srgbClr val="C0C0C0"/>
                    </a:outerShdw>
                  </a:effectLst>
                  <a:latin typeface="宋体" pitchFamily="2" charset="-122"/>
                </a:rPr>
                <a:t>)</a:t>
              </a:r>
              <a:r>
                <a:rPr lang="zh-CN" altLang="en-US" sz="2000" b="1" dirty="0">
                  <a:effectLst>
                    <a:outerShdw blurRad="38100" dist="38100" dir="2700000" algn="tl">
                      <a:srgbClr val="C0C0C0"/>
                    </a:outerShdw>
                  </a:effectLst>
                  <a:latin typeface="宋体" pitchFamily="2" charset="-122"/>
                </a:rPr>
                <a:t>是一个</a:t>
              </a:r>
              <a:r>
                <a:rPr lang="en-US" altLang="zh-CN" sz="2000" b="1" dirty="0">
                  <a:effectLst>
                    <a:outerShdw blurRad="38100" dist="38100" dir="2700000" algn="tl">
                      <a:srgbClr val="C0C0C0"/>
                    </a:outerShdw>
                  </a:effectLst>
                  <a:latin typeface="宋体" pitchFamily="2" charset="-122"/>
                </a:rPr>
                <a:t>n-1</a:t>
              </a:r>
              <a:r>
                <a:rPr lang="zh-CN" altLang="en-US" sz="2000" b="1" dirty="0">
                  <a:effectLst>
                    <a:outerShdw blurRad="38100" dist="38100" dir="2700000" algn="tl">
                      <a:srgbClr val="C0C0C0"/>
                    </a:outerShdw>
                  </a:effectLst>
                  <a:latin typeface="宋体" pitchFamily="2" charset="-122"/>
                </a:rPr>
                <a:t>维数组的别名，为对应</a:t>
              </a:r>
              <a:r>
                <a:rPr lang="en-US" altLang="zh-CN" sz="2000" b="1" dirty="0">
                  <a:effectLst>
                    <a:outerShdw blurRad="38100" dist="38100" dir="2700000" algn="tl">
                      <a:srgbClr val="C0C0C0"/>
                    </a:outerShdw>
                  </a:effectLst>
                  <a:latin typeface="宋体" pitchFamily="2" charset="-122"/>
                </a:rPr>
                <a:t>n-2</a:t>
              </a:r>
              <a:r>
                <a:rPr lang="zh-CN" altLang="en-US" sz="2000" b="1" dirty="0">
                  <a:effectLst>
                    <a:outerShdw blurRad="38100" dist="38100" dir="2700000" algn="tl">
                      <a:srgbClr val="C0C0C0"/>
                    </a:outerShdw>
                  </a:effectLst>
                  <a:latin typeface="宋体" pitchFamily="2" charset="-122"/>
                </a:rPr>
                <a:t>维数组的指针。类型为：</a:t>
              </a:r>
              <a:endParaRPr lang="en-US" altLang="zh-CN" sz="2000" b="1" dirty="0">
                <a:effectLst>
                  <a:outerShdw blurRad="38100" dist="38100" dir="2700000" algn="tl">
                    <a:srgbClr val="C0C0C0"/>
                  </a:outerShdw>
                </a:effectLst>
                <a:latin typeface="宋体" pitchFamily="2" charset="-122"/>
              </a:endParaRPr>
            </a:p>
            <a:p>
              <a:pPr>
                <a:lnSpc>
                  <a:spcPct val="120000"/>
                </a:lnSpc>
                <a:defRPr/>
              </a:pPr>
              <a:r>
                <a:rPr lang="zh-CN" altLang="en-US" sz="2000" b="1" dirty="0">
                  <a:solidFill>
                    <a:schemeClr val="tx2"/>
                  </a:solidFill>
                  <a:effectLst>
                    <a:outerShdw blurRad="38100" dist="38100" dir="2700000" algn="tl">
                      <a:srgbClr val="C0C0C0"/>
                    </a:outerShdw>
                  </a:effectLst>
                </a:rPr>
                <a:t>                 </a:t>
              </a:r>
              <a:r>
                <a:rPr lang="en-US" altLang="zh-CN" sz="2000" b="1" dirty="0" err="1">
                  <a:solidFill>
                    <a:srgbClr val="FF00FF"/>
                  </a:solidFill>
                  <a:effectLst>
                    <a:outerShdw blurRad="38100" dist="38100" dir="2700000" algn="tl">
                      <a:srgbClr val="C0C0C0"/>
                    </a:outerShdw>
                  </a:effectLst>
                </a:rPr>
                <a:t>int</a:t>
              </a:r>
              <a:r>
                <a:rPr lang="en-US" altLang="zh-CN" sz="2000" b="1" dirty="0">
                  <a:solidFill>
                    <a:srgbClr val="FF00FF"/>
                  </a:solidFill>
                  <a:effectLst>
                    <a:outerShdw blurRad="38100" dist="38100" dir="2700000" algn="tl">
                      <a:srgbClr val="C0C0C0"/>
                    </a:outerShdw>
                  </a:effectLst>
                </a:rPr>
                <a:t>  </a:t>
              </a:r>
              <a:r>
                <a:rPr lang="zh-CN" altLang="en-US" sz="2000" b="1" dirty="0">
                  <a:solidFill>
                    <a:srgbClr val="FF00FF"/>
                  </a:solidFill>
                  <a:effectLst>
                    <a:outerShdw blurRad="38100" dist="38100" dir="2700000" algn="tl">
                      <a:srgbClr val="C0C0C0"/>
                    </a:outerShdw>
                  </a:effectLst>
                </a:rPr>
                <a:t>（*）</a:t>
              </a:r>
              <a:r>
                <a:rPr lang="en-US" altLang="zh-CN" sz="2000" b="1" dirty="0">
                  <a:solidFill>
                    <a:srgbClr val="FF00FF"/>
                  </a:solidFill>
                  <a:effectLst>
                    <a:outerShdw blurRad="38100" dist="38100" dir="2700000" algn="tl">
                      <a:srgbClr val="C0C0C0"/>
                    </a:outerShdw>
                  </a:effectLst>
                </a:rPr>
                <a:t> [M</a:t>
              </a:r>
              <a:r>
                <a:rPr lang="en-US" altLang="zh-CN" sz="2000" b="1" baseline="-25000" dirty="0">
                  <a:solidFill>
                    <a:srgbClr val="FF00FF"/>
                  </a:solidFill>
                  <a:effectLst>
                    <a:outerShdw blurRad="38100" dist="38100" dir="2700000" algn="tl">
                      <a:srgbClr val="C0C0C0"/>
                    </a:outerShdw>
                  </a:effectLst>
                </a:rPr>
                <a:t>3</a:t>
              </a:r>
              <a:r>
                <a:rPr lang="en-US" altLang="zh-CN" sz="2000" b="1" dirty="0">
                  <a:solidFill>
                    <a:srgbClr val="FF00FF"/>
                  </a:solidFill>
                  <a:effectLst>
                    <a:outerShdw blurRad="38100" dist="38100" dir="2700000" algn="tl">
                      <a:srgbClr val="C0C0C0"/>
                    </a:outerShdw>
                  </a:effectLst>
                </a:rPr>
                <a:t>]</a:t>
              </a:r>
              <a:r>
                <a:rPr lang="en-US" altLang="zh-CN" sz="2000" b="1" dirty="0">
                  <a:solidFill>
                    <a:srgbClr val="FF00FF"/>
                  </a:solidFill>
                  <a:effectLst>
                    <a:outerShdw blurRad="38100" dist="38100" dir="2700000" algn="tl">
                      <a:srgbClr val="C0C0C0"/>
                    </a:outerShdw>
                  </a:effectLst>
                  <a:latin typeface="Times New Roman"/>
                </a:rPr>
                <a:t>…</a:t>
              </a:r>
              <a:r>
                <a:rPr lang="en-US" altLang="zh-CN" sz="2000" b="1" dirty="0">
                  <a:solidFill>
                    <a:srgbClr val="FF00FF"/>
                  </a:solidFill>
                  <a:effectLst>
                    <a:outerShdw blurRad="38100" dist="38100" dir="2700000" algn="tl">
                      <a:srgbClr val="C0C0C0"/>
                    </a:outerShdw>
                  </a:effectLst>
                </a:rPr>
                <a:t>[</a:t>
              </a:r>
              <a:r>
                <a:rPr lang="en-US" altLang="zh-CN" sz="2000" b="1" dirty="0" err="1">
                  <a:solidFill>
                    <a:srgbClr val="FF00FF"/>
                  </a:solidFill>
                  <a:effectLst>
                    <a:outerShdw blurRad="38100" dist="38100" dir="2700000" algn="tl">
                      <a:srgbClr val="C0C0C0"/>
                    </a:outerShdw>
                  </a:effectLst>
                </a:rPr>
                <a:t>M</a:t>
              </a:r>
              <a:r>
                <a:rPr lang="en-US" altLang="zh-CN" sz="2000" b="1" baseline="-25000" dirty="0" err="1">
                  <a:solidFill>
                    <a:srgbClr val="FF00FF"/>
                  </a:solidFill>
                  <a:effectLst>
                    <a:outerShdw blurRad="38100" dist="38100" dir="2700000" algn="tl">
                      <a:srgbClr val="C0C0C0"/>
                    </a:outerShdw>
                  </a:effectLst>
                </a:rPr>
                <a:t>n</a:t>
              </a:r>
              <a:r>
                <a:rPr lang="en-US" altLang="zh-CN" sz="2000" b="1" dirty="0">
                  <a:solidFill>
                    <a:srgbClr val="FF00FF"/>
                  </a:solidFill>
                  <a:effectLst>
                    <a:outerShdw blurRad="38100" dist="38100" dir="2700000" algn="tl">
                      <a:srgbClr val="C0C0C0"/>
                    </a:outerShdw>
                  </a:effectLst>
                </a:rPr>
                <a:t>]</a:t>
              </a:r>
              <a:r>
                <a:rPr lang="zh-CN" altLang="en-US" sz="2000" b="1" dirty="0">
                  <a:solidFill>
                    <a:srgbClr val="FF00FF"/>
                  </a:solidFill>
                  <a:effectLst>
                    <a:outerShdw blurRad="38100" dist="38100" dir="2700000" algn="tl">
                      <a:srgbClr val="C0C0C0"/>
                    </a:outerShdw>
                  </a:effectLst>
                </a:rPr>
                <a:t>；</a:t>
              </a:r>
              <a:endParaRPr lang="en-US" altLang="zh-CN" sz="2000" b="1" dirty="0">
                <a:solidFill>
                  <a:srgbClr val="FF00FF"/>
                </a:solidFill>
                <a:effectLst>
                  <a:outerShdw blurRad="38100" dist="38100" dir="2700000" algn="tl">
                    <a:srgbClr val="C0C0C0"/>
                  </a:outerShdw>
                </a:effectLst>
              </a:endParaRPr>
            </a:p>
            <a:p>
              <a:pPr>
                <a:lnSpc>
                  <a:spcPct val="120000"/>
                </a:lnSpc>
                <a:defRPr/>
              </a:pPr>
              <a:r>
                <a:rPr lang="zh-CN" altLang="en-US" sz="2000" b="1" dirty="0">
                  <a:effectLst>
                    <a:outerShdw blurRad="38100" dist="38100" dir="2700000" algn="tl">
                      <a:srgbClr val="C0C0C0"/>
                    </a:outerShdw>
                  </a:effectLst>
                  <a:latin typeface="宋体" pitchFamily="2" charset="-122"/>
                </a:rPr>
                <a:t>  等价形式为</a:t>
              </a:r>
              <a:r>
                <a:rPr lang="en-US" altLang="zh-CN" sz="2000" b="1" dirty="0">
                  <a:effectLst>
                    <a:outerShdw blurRad="38100" dist="38100" dir="2700000" algn="tl">
                      <a:srgbClr val="C0C0C0"/>
                    </a:outerShdw>
                  </a:effectLst>
                  <a:latin typeface="宋体" pitchFamily="2" charset="-122"/>
                </a:rPr>
                <a:t>A[</a:t>
              </a:r>
              <a:r>
                <a:rPr lang="en-US" altLang="zh-CN" sz="2000" b="1" dirty="0" err="1">
                  <a:effectLst>
                    <a:outerShdw blurRad="38100" dist="38100" dir="2700000" algn="tl">
                      <a:srgbClr val="C0C0C0"/>
                    </a:outerShdw>
                  </a:effectLst>
                  <a:latin typeface="宋体" pitchFamily="2" charset="-122"/>
                </a:rPr>
                <a:t>i</a:t>
              </a:r>
              <a:r>
                <a:rPr lang="en-US" altLang="zh-CN" sz="2000" b="1" dirty="0">
                  <a:effectLst>
                    <a:outerShdw blurRad="38100" dist="38100" dir="2700000" algn="tl">
                      <a:srgbClr val="C0C0C0"/>
                    </a:outerShdw>
                  </a:effectLst>
                  <a:latin typeface="宋体" pitchFamily="2" charset="-122"/>
                </a:rPr>
                <a:t>]</a:t>
              </a:r>
              <a:endParaRPr lang="en-US" altLang="zh-CN" sz="2000" b="1" dirty="0">
                <a:effectLst>
                  <a:outerShdw blurRad="38100" dist="38100" dir="2700000" algn="tl">
                    <a:srgbClr val="C0C0C0"/>
                  </a:outerShdw>
                </a:effectLst>
              </a:endParaRPr>
            </a:p>
          </p:txBody>
        </p:sp>
      </p:grpSp>
      <p:sp>
        <p:nvSpPr>
          <p:cNvPr id="34" name="Rectangle 5">
            <a:extLst>
              <a:ext uri="{FF2B5EF4-FFF2-40B4-BE49-F238E27FC236}">
                <a16:creationId xmlns:a16="http://schemas.microsoft.com/office/drawing/2014/main" id="{E0C0864E-9FF8-4F17-9D1B-EB4DA5F03509}"/>
              </a:ext>
            </a:extLst>
          </p:cNvPr>
          <p:cNvSpPr>
            <a:spLocks noChangeArrowheads="1"/>
          </p:cNvSpPr>
          <p:nvPr/>
        </p:nvSpPr>
        <p:spPr bwMode="auto">
          <a:xfrm>
            <a:off x="844550" y="3946525"/>
            <a:ext cx="7958138" cy="1570038"/>
          </a:xfrm>
          <a:prstGeom prst="rect">
            <a:avLst/>
          </a:prstGeom>
          <a:noFill/>
          <a:ln w="9525">
            <a:noFill/>
            <a:miter lim="800000"/>
            <a:headEnd/>
            <a:tailEnd/>
          </a:ln>
          <a:effectLst/>
        </p:spPr>
        <p:txBody>
          <a:bodyPr anchor="ctr">
            <a:spAutoFit/>
          </a:bodyPr>
          <a:lstStyle/>
          <a:p>
            <a:pPr>
              <a:lnSpc>
                <a:spcPct val="120000"/>
              </a:lnSpc>
              <a:defRPr/>
            </a:pPr>
            <a:r>
              <a:rPr lang="en-US" altLang="zh-CN" sz="2000" b="1" dirty="0">
                <a:effectLst>
                  <a:outerShdw blurRad="38100" dist="38100" dir="2700000" algn="tl">
                    <a:srgbClr val="C0C0C0"/>
                  </a:outerShdw>
                </a:effectLst>
                <a:latin typeface="宋体" pitchFamily="2" charset="-122"/>
              </a:rPr>
              <a:t> </a:t>
            </a:r>
            <a:r>
              <a:rPr lang="zh-CN" altLang="en-US" sz="2000" b="1" dirty="0">
                <a:effectLst>
                  <a:outerShdw blurRad="38100" dist="38100" dir="2700000" algn="tl">
                    <a:srgbClr val="C0C0C0"/>
                  </a:outerShdw>
                </a:effectLst>
                <a:latin typeface="宋体" pitchFamily="2" charset="-122"/>
              </a:rPr>
              <a:t>*</a:t>
            </a:r>
            <a:r>
              <a:rPr lang="en-US" altLang="zh-CN" sz="2000" b="1" dirty="0">
                <a:effectLst>
                  <a:outerShdw blurRad="38100" dist="38100" dir="2700000" algn="tl">
                    <a:srgbClr val="C0C0C0"/>
                  </a:outerShdw>
                </a:effectLst>
                <a:latin typeface="宋体" pitchFamily="2" charset="-122"/>
              </a:rPr>
              <a:t>(</a:t>
            </a:r>
            <a:r>
              <a:rPr lang="zh-CN" altLang="en-US" sz="2000" b="1" dirty="0">
                <a:effectLst>
                  <a:outerShdw blurRad="38100" dist="38100" dir="2700000" algn="tl">
                    <a:srgbClr val="C0C0C0"/>
                  </a:outerShdw>
                </a:effectLst>
                <a:latin typeface="宋体" pitchFamily="2" charset="-122"/>
              </a:rPr>
              <a:t>*</a:t>
            </a:r>
            <a:r>
              <a:rPr lang="en-US" altLang="zh-CN" sz="2000" b="1" dirty="0">
                <a:effectLst>
                  <a:outerShdw blurRad="38100" dist="38100" dir="2700000" algn="tl">
                    <a:srgbClr val="C0C0C0"/>
                  </a:outerShdw>
                </a:effectLst>
                <a:latin typeface="宋体" pitchFamily="2" charset="-122"/>
              </a:rPr>
              <a:t>(</a:t>
            </a:r>
            <a:r>
              <a:rPr lang="en-US" altLang="zh-CN" sz="2000" b="1" dirty="0" err="1">
                <a:effectLst>
                  <a:outerShdw blurRad="38100" dist="38100" dir="2700000" algn="tl">
                    <a:srgbClr val="C0C0C0"/>
                  </a:outerShdw>
                </a:effectLst>
                <a:latin typeface="宋体" pitchFamily="2" charset="-122"/>
              </a:rPr>
              <a:t>A+i</a:t>
            </a:r>
            <a:r>
              <a:rPr lang="en-US" altLang="zh-CN" sz="2000" b="1" dirty="0">
                <a:effectLst>
                  <a:outerShdw blurRad="38100" dist="38100" dir="2700000" algn="tl">
                    <a:srgbClr val="C0C0C0"/>
                  </a:outerShdw>
                </a:effectLst>
                <a:latin typeface="宋体" pitchFamily="2" charset="-122"/>
              </a:rPr>
              <a:t>)+j)</a:t>
            </a:r>
            <a:r>
              <a:rPr lang="zh-CN" altLang="en-US" sz="2000" b="1" dirty="0">
                <a:effectLst>
                  <a:outerShdw blurRad="38100" dist="38100" dir="2700000" algn="tl">
                    <a:srgbClr val="C0C0C0"/>
                  </a:outerShdw>
                </a:effectLst>
                <a:latin typeface="宋体" pitchFamily="2" charset="-122"/>
              </a:rPr>
              <a:t>是一个</a:t>
            </a:r>
            <a:r>
              <a:rPr lang="en-US" altLang="zh-CN" sz="2000" b="1" dirty="0">
                <a:effectLst>
                  <a:outerShdw blurRad="38100" dist="38100" dir="2700000" algn="tl">
                    <a:srgbClr val="C0C0C0"/>
                  </a:outerShdw>
                </a:effectLst>
                <a:latin typeface="宋体" pitchFamily="2" charset="-122"/>
              </a:rPr>
              <a:t>n-2</a:t>
            </a:r>
            <a:r>
              <a:rPr lang="zh-CN" altLang="en-US" sz="2000" b="1" dirty="0">
                <a:effectLst>
                  <a:outerShdw blurRad="38100" dist="38100" dir="2700000" algn="tl">
                    <a:srgbClr val="C0C0C0"/>
                  </a:outerShdw>
                </a:effectLst>
                <a:latin typeface="宋体" pitchFamily="2" charset="-122"/>
              </a:rPr>
              <a:t>维数组的别名，为对应</a:t>
            </a:r>
            <a:r>
              <a:rPr lang="en-US" altLang="zh-CN" sz="2000" b="1" dirty="0">
                <a:effectLst>
                  <a:outerShdw blurRad="38100" dist="38100" dir="2700000" algn="tl">
                    <a:srgbClr val="C0C0C0"/>
                  </a:outerShdw>
                </a:effectLst>
                <a:latin typeface="宋体" pitchFamily="2" charset="-122"/>
              </a:rPr>
              <a:t>n-3</a:t>
            </a:r>
            <a:r>
              <a:rPr lang="zh-CN" altLang="en-US" sz="2000" b="1" dirty="0">
                <a:effectLst>
                  <a:outerShdw blurRad="38100" dist="38100" dir="2700000" algn="tl">
                    <a:srgbClr val="C0C0C0"/>
                  </a:outerShdw>
                </a:effectLst>
                <a:latin typeface="宋体" pitchFamily="2" charset="-122"/>
              </a:rPr>
              <a:t>维数组的指针。类型为：</a:t>
            </a:r>
            <a:endParaRPr lang="en-US" altLang="zh-CN" sz="2000" b="1" dirty="0">
              <a:effectLst>
                <a:outerShdw blurRad="38100" dist="38100" dir="2700000" algn="tl">
                  <a:srgbClr val="C0C0C0"/>
                </a:outerShdw>
              </a:effectLst>
              <a:latin typeface="宋体" pitchFamily="2" charset="-122"/>
            </a:endParaRPr>
          </a:p>
          <a:p>
            <a:pPr>
              <a:lnSpc>
                <a:spcPct val="120000"/>
              </a:lnSpc>
              <a:defRPr/>
            </a:pPr>
            <a:r>
              <a:rPr lang="zh-CN" altLang="en-US" sz="2000" b="1" dirty="0">
                <a:solidFill>
                  <a:schemeClr val="tx2"/>
                </a:solidFill>
                <a:effectLst>
                  <a:outerShdw blurRad="38100" dist="38100" dir="2700000" algn="tl">
                    <a:srgbClr val="C0C0C0"/>
                  </a:outerShdw>
                </a:effectLst>
              </a:rPr>
              <a:t>                 </a:t>
            </a:r>
            <a:r>
              <a:rPr lang="en-US" altLang="zh-CN" sz="2000" b="1" dirty="0" err="1">
                <a:solidFill>
                  <a:srgbClr val="FF00FF"/>
                </a:solidFill>
                <a:effectLst>
                  <a:outerShdw blurRad="38100" dist="38100" dir="2700000" algn="tl">
                    <a:srgbClr val="C0C0C0"/>
                  </a:outerShdw>
                </a:effectLst>
              </a:rPr>
              <a:t>int</a:t>
            </a:r>
            <a:r>
              <a:rPr lang="en-US" altLang="zh-CN" sz="2000" b="1" dirty="0">
                <a:solidFill>
                  <a:srgbClr val="FF00FF"/>
                </a:solidFill>
                <a:effectLst>
                  <a:outerShdw blurRad="38100" dist="38100" dir="2700000" algn="tl">
                    <a:srgbClr val="C0C0C0"/>
                  </a:outerShdw>
                </a:effectLst>
              </a:rPr>
              <a:t>  </a:t>
            </a:r>
            <a:r>
              <a:rPr lang="zh-CN" altLang="en-US" sz="2000" b="1" dirty="0">
                <a:solidFill>
                  <a:srgbClr val="FF00FF"/>
                </a:solidFill>
                <a:effectLst>
                  <a:outerShdw blurRad="38100" dist="38100" dir="2700000" algn="tl">
                    <a:srgbClr val="C0C0C0"/>
                  </a:outerShdw>
                </a:effectLst>
              </a:rPr>
              <a:t>（*）</a:t>
            </a:r>
            <a:r>
              <a:rPr lang="en-US" altLang="zh-CN" sz="2000" b="1" dirty="0">
                <a:solidFill>
                  <a:srgbClr val="FF00FF"/>
                </a:solidFill>
                <a:effectLst>
                  <a:outerShdw blurRad="38100" dist="38100" dir="2700000" algn="tl">
                    <a:srgbClr val="C0C0C0"/>
                  </a:outerShdw>
                </a:effectLst>
              </a:rPr>
              <a:t> [M</a:t>
            </a:r>
            <a:r>
              <a:rPr lang="en-US" altLang="zh-CN" sz="2000" b="1" baseline="-25000" dirty="0">
                <a:solidFill>
                  <a:srgbClr val="FF00FF"/>
                </a:solidFill>
                <a:effectLst>
                  <a:outerShdw blurRad="38100" dist="38100" dir="2700000" algn="tl">
                    <a:srgbClr val="C0C0C0"/>
                  </a:outerShdw>
                </a:effectLst>
              </a:rPr>
              <a:t>4</a:t>
            </a:r>
            <a:r>
              <a:rPr lang="en-US" altLang="zh-CN" sz="2000" b="1" dirty="0">
                <a:solidFill>
                  <a:srgbClr val="FF00FF"/>
                </a:solidFill>
                <a:effectLst>
                  <a:outerShdw blurRad="38100" dist="38100" dir="2700000" algn="tl">
                    <a:srgbClr val="C0C0C0"/>
                  </a:outerShdw>
                </a:effectLst>
              </a:rPr>
              <a:t>]</a:t>
            </a:r>
            <a:r>
              <a:rPr lang="en-US" altLang="zh-CN" sz="2000" b="1" dirty="0">
                <a:solidFill>
                  <a:srgbClr val="FF00FF"/>
                </a:solidFill>
                <a:effectLst>
                  <a:outerShdw blurRad="38100" dist="38100" dir="2700000" algn="tl">
                    <a:srgbClr val="C0C0C0"/>
                  </a:outerShdw>
                </a:effectLst>
                <a:latin typeface="Times New Roman"/>
              </a:rPr>
              <a:t>…</a:t>
            </a:r>
            <a:r>
              <a:rPr lang="en-US" altLang="zh-CN" sz="2000" b="1" dirty="0">
                <a:solidFill>
                  <a:srgbClr val="FF00FF"/>
                </a:solidFill>
                <a:effectLst>
                  <a:outerShdw blurRad="38100" dist="38100" dir="2700000" algn="tl">
                    <a:srgbClr val="C0C0C0"/>
                  </a:outerShdw>
                </a:effectLst>
              </a:rPr>
              <a:t>[</a:t>
            </a:r>
            <a:r>
              <a:rPr lang="en-US" altLang="zh-CN" sz="2000" b="1" dirty="0" err="1">
                <a:solidFill>
                  <a:srgbClr val="FF00FF"/>
                </a:solidFill>
                <a:effectLst>
                  <a:outerShdw blurRad="38100" dist="38100" dir="2700000" algn="tl">
                    <a:srgbClr val="C0C0C0"/>
                  </a:outerShdw>
                </a:effectLst>
              </a:rPr>
              <a:t>M</a:t>
            </a:r>
            <a:r>
              <a:rPr lang="en-US" altLang="zh-CN" sz="2000" b="1" baseline="-25000" dirty="0" err="1">
                <a:solidFill>
                  <a:srgbClr val="FF00FF"/>
                </a:solidFill>
                <a:effectLst>
                  <a:outerShdw blurRad="38100" dist="38100" dir="2700000" algn="tl">
                    <a:srgbClr val="C0C0C0"/>
                  </a:outerShdw>
                </a:effectLst>
              </a:rPr>
              <a:t>n</a:t>
            </a:r>
            <a:r>
              <a:rPr lang="en-US" altLang="zh-CN" sz="2000" b="1" dirty="0">
                <a:solidFill>
                  <a:srgbClr val="FF00FF"/>
                </a:solidFill>
                <a:effectLst>
                  <a:outerShdw blurRad="38100" dist="38100" dir="2700000" algn="tl">
                    <a:srgbClr val="C0C0C0"/>
                  </a:outerShdw>
                </a:effectLst>
              </a:rPr>
              <a:t>]</a:t>
            </a:r>
            <a:r>
              <a:rPr lang="zh-CN" altLang="en-US" sz="2000" b="1" dirty="0">
                <a:solidFill>
                  <a:srgbClr val="FF00FF"/>
                </a:solidFill>
                <a:effectLst>
                  <a:outerShdw blurRad="38100" dist="38100" dir="2700000" algn="tl">
                    <a:srgbClr val="C0C0C0"/>
                  </a:outerShdw>
                </a:effectLst>
              </a:rPr>
              <a:t>；</a:t>
            </a:r>
            <a:endParaRPr lang="en-US" altLang="zh-CN" sz="2000" b="1" dirty="0">
              <a:solidFill>
                <a:srgbClr val="FF00FF"/>
              </a:solidFill>
              <a:effectLst>
                <a:outerShdw blurRad="38100" dist="38100" dir="2700000" algn="tl">
                  <a:srgbClr val="C0C0C0"/>
                </a:outerShdw>
              </a:effectLst>
            </a:endParaRPr>
          </a:p>
          <a:p>
            <a:pPr>
              <a:lnSpc>
                <a:spcPct val="120000"/>
              </a:lnSpc>
              <a:defRPr/>
            </a:pPr>
            <a:r>
              <a:rPr lang="zh-CN" altLang="en-US" sz="2000" b="1" dirty="0">
                <a:effectLst>
                  <a:outerShdw blurRad="38100" dist="38100" dir="2700000" algn="tl">
                    <a:srgbClr val="C0C0C0"/>
                  </a:outerShdw>
                </a:effectLst>
                <a:latin typeface="宋体" pitchFamily="2" charset="-122"/>
              </a:rPr>
              <a:t>  等价形式为</a:t>
            </a:r>
            <a:r>
              <a:rPr lang="en-US" altLang="zh-CN" sz="2000" b="1" dirty="0">
                <a:effectLst>
                  <a:outerShdw blurRad="38100" dist="38100" dir="2700000" algn="tl">
                    <a:srgbClr val="C0C0C0"/>
                  </a:outerShdw>
                </a:effectLst>
                <a:latin typeface="宋体" pitchFamily="2" charset="-122"/>
              </a:rPr>
              <a:t>A[</a:t>
            </a:r>
            <a:r>
              <a:rPr lang="en-US" altLang="zh-CN" sz="2000" b="1" dirty="0" err="1">
                <a:effectLst>
                  <a:outerShdw blurRad="38100" dist="38100" dir="2700000" algn="tl">
                    <a:srgbClr val="C0C0C0"/>
                  </a:outerShdw>
                </a:effectLst>
                <a:latin typeface="宋体" pitchFamily="2" charset="-122"/>
              </a:rPr>
              <a:t>i</a:t>
            </a:r>
            <a:r>
              <a:rPr lang="en-US" altLang="zh-CN" sz="2000" b="1" dirty="0">
                <a:effectLst>
                  <a:outerShdw blurRad="38100" dist="38100" dir="2700000" algn="tl">
                    <a:srgbClr val="C0C0C0"/>
                  </a:outerShdw>
                </a:effectLst>
                <a:latin typeface="宋体" pitchFamily="2" charset="-122"/>
              </a:rPr>
              <a:t>][j]</a:t>
            </a:r>
            <a:endParaRPr lang="en-US" altLang="zh-CN" sz="2000" b="1" dirty="0">
              <a:effectLst>
                <a:outerShdw blurRad="38100" dist="38100" dir="2700000" algn="tl">
                  <a:srgbClr val="C0C0C0"/>
                </a:outerShdw>
              </a:effectLst>
            </a:endParaRPr>
          </a:p>
        </p:txBody>
      </p:sp>
      <p:sp>
        <p:nvSpPr>
          <p:cNvPr id="35" name="Rectangle 5">
            <a:extLst>
              <a:ext uri="{FF2B5EF4-FFF2-40B4-BE49-F238E27FC236}">
                <a16:creationId xmlns:a16="http://schemas.microsoft.com/office/drawing/2014/main" id="{20B0E5EA-8E20-46DF-AD39-A8EA6329E5A6}"/>
              </a:ext>
            </a:extLst>
          </p:cNvPr>
          <p:cNvSpPr>
            <a:spLocks noChangeArrowheads="1"/>
          </p:cNvSpPr>
          <p:nvPr/>
        </p:nvSpPr>
        <p:spPr bwMode="auto">
          <a:xfrm>
            <a:off x="1798638" y="5670550"/>
            <a:ext cx="7958137" cy="422275"/>
          </a:xfrm>
          <a:prstGeom prst="rect">
            <a:avLst/>
          </a:prstGeom>
          <a:noFill/>
          <a:ln w="9525">
            <a:noFill/>
            <a:miter lim="800000"/>
            <a:headEnd/>
            <a:tailEnd/>
          </a:ln>
          <a:effectLst/>
        </p:spPr>
        <p:txBody>
          <a:bodyPr anchor="ctr">
            <a:spAutoFit/>
          </a:bodyPr>
          <a:lstStyle/>
          <a:p>
            <a:pPr>
              <a:lnSpc>
                <a:spcPct val="120000"/>
              </a:lnSpc>
              <a:defRPr/>
            </a:pPr>
            <a:r>
              <a:rPr lang="zh-CN" altLang="en-US" sz="2000" b="1" dirty="0">
                <a:effectLst>
                  <a:outerShdw blurRad="38100" dist="38100" dir="2700000" algn="tl">
                    <a:srgbClr val="C0C0C0"/>
                  </a:outerShdw>
                </a:effectLst>
              </a:rPr>
              <a:t>可以理解</a:t>
            </a:r>
            <a:r>
              <a:rPr lang="en-US" altLang="zh-CN" sz="2000" b="1" dirty="0">
                <a:effectLst>
                  <a:outerShdw blurRad="38100" dist="38100" dir="2700000" algn="tl">
                    <a:srgbClr val="C0C0C0"/>
                  </a:outerShdw>
                </a:effectLst>
              </a:rPr>
              <a:t>0</a:t>
            </a:r>
            <a:r>
              <a:rPr lang="zh-CN" altLang="en-US" sz="2000" b="1" dirty="0">
                <a:effectLst>
                  <a:outerShdw blurRad="38100" dist="38100" dir="2700000" algn="tl">
                    <a:srgbClr val="C0C0C0"/>
                  </a:outerShdw>
                </a:effectLst>
              </a:rPr>
              <a:t>位数组的指针就是对应数据类型的指针（如  </a:t>
            </a:r>
            <a:r>
              <a:rPr lang="en-US" altLang="zh-CN" sz="2000" b="1" dirty="0" err="1">
                <a:effectLst>
                  <a:outerShdw blurRad="38100" dist="38100" dir="2700000" algn="tl">
                    <a:srgbClr val="C0C0C0"/>
                  </a:outerShdw>
                </a:effectLst>
              </a:rPr>
              <a:t>int</a:t>
            </a:r>
            <a:r>
              <a:rPr lang="en-US" altLang="zh-CN" sz="2000" b="1" dirty="0">
                <a:effectLst>
                  <a:outerShdw blurRad="38100" dist="38100" dir="2700000" algn="tl">
                    <a:srgbClr val="C0C0C0"/>
                  </a:outerShdw>
                </a:effectLst>
              </a:rPr>
              <a:t> </a:t>
            </a:r>
            <a:r>
              <a:rPr lang="zh-CN" altLang="en-US" sz="2000" b="1" dirty="0">
                <a:effectLst>
                  <a:outerShdw blurRad="38100" dist="38100" dir="2700000" algn="tl">
                    <a:srgbClr val="C0C0C0"/>
                  </a:outerShdw>
                </a:effectLst>
              </a:rPr>
              <a:t>*）</a:t>
            </a:r>
            <a:endParaRPr lang="en-US" altLang="zh-CN" sz="2000" b="1" dirty="0">
              <a:effectLst>
                <a:outerShdw blurRad="38100" dist="38100" dir="2700000" algn="tl">
                  <a:srgbClr val="C0C0C0"/>
                </a:outerShdw>
              </a:effectLst>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1">
            <a:extLst>
              <a:ext uri="{FF2B5EF4-FFF2-40B4-BE49-F238E27FC236}">
                <a16:creationId xmlns:a16="http://schemas.microsoft.com/office/drawing/2014/main" id="{808017B0-3DFB-45A6-86E6-B22EA03B5D7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CA782BA4-78D7-43AE-AC4E-A99902A89744}" type="slidenum">
              <a:rPr kumimoji="0" lang="en-US" altLang="zh-CN" sz="1800">
                <a:solidFill>
                  <a:srgbClr val="009900"/>
                </a:solidFill>
              </a:rPr>
              <a:pPr eaLnBrk="1" hangingPunct="1"/>
              <a:t>47</a:t>
            </a:fld>
            <a:endParaRPr kumimoji="0" lang="en-US" altLang="zh-CN" sz="1800">
              <a:solidFill>
                <a:srgbClr val="009900"/>
              </a:solidFill>
            </a:endParaRPr>
          </a:p>
        </p:txBody>
      </p:sp>
      <p:grpSp>
        <p:nvGrpSpPr>
          <p:cNvPr id="50179" name="Group 11">
            <a:extLst>
              <a:ext uri="{FF2B5EF4-FFF2-40B4-BE49-F238E27FC236}">
                <a16:creationId xmlns:a16="http://schemas.microsoft.com/office/drawing/2014/main" id="{2661A0E1-1208-4825-8766-2FC9688FCCB5}"/>
              </a:ext>
            </a:extLst>
          </p:cNvPr>
          <p:cNvGrpSpPr>
            <a:grpSpLocks/>
          </p:cNvGrpSpPr>
          <p:nvPr/>
        </p:nvGrpSpPr>
        <p:grpSpPr bwMode="auto">
          <a:xfrm>
            <a:off x="665163" y="692150"/>
            <a:ext cx="7958137" cy="4686300"/>
            <a:chOff x="385" y="572"/>
            <a:chExt cx="5013" cy="2952"/>
          </a:xfrm>
        </p:grpSpPr>
        <p:sp>
          <p:nvSpPr>
            <p:cNvPr id="50180" name="Rectangle 5">
              <a:extLst>
                <a:ext uri="{FF2B5EF4-FFF2-40B4-BE49-F238E27FC236}">
                  <a16:creationId xmlns:a16="http://schemas.microsoft.com/office/drawing/2014/main" id="{2F8F1ACD-9C4E-45AA-8CEA-B35508F19480}"/>
                </a:ext>
              </a:extLst>
            </p:cNvPr>
            <p:cNvSpPr>
              <a:spLocks noChangeArrowheads="1"/>
            </p:cNvSpPr>
            <p:nvPr/>
          </p:nvSpPr>
          <p:spPr bwMode="auto">
            <a:xfrm>
              <a:off x="1014" y="3252"/>
              <a:ext cx="3946" cy="272"/>
            </a:xfrm>
            <a:prstGeom prst="rect">
              <a:avLst/>
            </a:prstGeom>
            <a:solidFill>
              <a:schemeClr val="accent1">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0181" name="Rectangle 6">
              <a:extLst>
                <a:ext uri="{FF2B5EF4-FFF2-40B4-BE49-F238E27FC236}">
                  <a16:creationId xmlns:a16="http://schemas.microsoft.com/office/drawing/2014/main" id="{0B9ABE1C-25E2-44E0-AB0A-E317AB299D27}"/>
                </a:ext>
              </a:extLst>
            </p:cNvPr>
            <p:cNvSpPr>
              <a:spLocks noChangeArrowheads="1"/>
            </p:cNvSpPr>
            <p:nvPr/>
          </p:nvSpPr>
          <p:spPr bwMode="auto">
            <a:xfrm>
              <a:off x="998" y="2725"/>
              <a:ext cx="3946" cy="272"/>
            </a:xfrm>
            <a:prstGeom prst="rect">
              <a:avLst/>
            </a:prstGeom>
            <a:solidFill>
              <a:schemeClr val="accent1">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0182" name="Rectangle 7">
              <a:extLst>
                <a:ext uri="{FF2B5EF4-FFF2-40B4-BE49-F238E27FC236}">
                  <a16:creationId xmlns:a16="http://schemas.microsoft.com/office/drawing/2014/main" id="{99D2A381-FE7A-474C-BDCE-07D6B52F7E2B}"/>
                </a:ext>
              </a:extLst>
            </p:cNvPr>
            <p:cNvSpPr>
              <a:spLocks noChangeArrowheads="1"/>
            </p:cNvSpPr>
            <p:nvPr/>
          </p:nvSpPr>
          <p:spPr bwMode="auto">
            <a:xfrm>
              <a:off x="990" y="2197"/>
              <a:ext cx="3946" cy="272"/>
            </a:xfrm>
            <a:prstGeom prst="rect">
              <a:avLst/>
            </a:prstGeom>
            <a:solidFill>
              <a:schemeClr val="accent1">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0183" name="Rectangle 8">
              <a:extLst>
                <a:ext uri="{FF2B5EF4-FFF2-40B4-BE49-F238E27FC236}">
                  <a16:creationId xmlns:a16="http://schemas.microsoft.com/office/drawing/2014/main" id="{23BD8822-A624-42F1-8C8E-4E268E4D71AF}"/>
                </a:ext>
              </a:extLst>
            </p:cNvPr>
            <p:cNvSpPr>
              <a:spLocks noChangeArrowheads="1"/>
            </p:cNvSpPr>
            <p:nvPr/>
          </p:nvSpPr>
          <p:spPr bwMode="auto">
            <a:xfrm>
              <a:off x="998" y="1655"/>
              <a:ext cx="3946" cy="272"/>
            </a:xfrm>
            <a:prstGeom prst="rect">
              <a:avLst/>
            </a:prstGeom>
            <a:solidFill>
              <a:schemeClr val="accent1">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76132" name="Rectangle 4">
              <a:extLst>
                <a:ext uri="{FF2B5EF4-FFF2-40B4-BE49-F238E27FC236}">
                  <a16:creationId xmlns:a16="http://schemas.microsoft.com/office/drawing/2014/main" id="{85F2C4F3-BE54-4C6F-AAA4-CDAEA121536F}"/>
                </a:ext>
              </a:extLst>
            </p:cNvPr>
            <p:cNvSpPr>
              <a:spLocks noChangeArrowheads="1"/>
            </p:cNvSpPr>
            <p:nvPr/>
          </p:nvSpPr>
          <p:spPr bwMode="auto">
            <a:xfrm>
              <a:off x="385" y="572"/>
              <a:ext cx="5013" cy="2931"/>
            </a:xfrm>
            <a:prstGeom prst="rect">
              <a:avLst/>
            </a:prstGeom>
            <a:noFill/>
            <a:ln w="9525">
              <a:noFill/>
              <a:miter lim="800000"/>
              <a:headEnd/>
              <a:tailEnd/>
            </a:ln>
            <a:effectLst/>
          </p:spPr>
          <p:txBody>
            <a:bodyPr anchor="ctr">
              <a:spAutoFit/>
            </a:bodyPr>
            <a:lstStyle/>
            <a:p>
              <a:pPr>
                <a:lnSpc>
                  <a:spcPct val="110000"/>
                </a:lnSpc>
                <a:spcBef>
                  <a:spcPct val="20000"/>
                </a:spcBef>
                <a:spcAft>
                  <a:spcPct val="20000"/>
                </a:spcAft>
                <a:defRPr/>
              </a:pPr>
              <a:r>
                <a:rPr lang="en-US" altLang="zh-CN" sz="2000" b="1">
                  <a:effectLst>
                    <a:outerShdw blurRad="38100" dist="38100" dir="2700000" algn="tl">
                      <a:srgbClr val="C0C0C0"/>
                    </a:outerShdw>
                  </a:effectLst>
                </a:rPr>
                <a:t>       </a:t>
              </a:r>
              <a:r>
                <a:rPr lang="zh-CN" altLang="en-US" sz="2000" b="1">
                  <a:effectLst>
                    <a:outerShdw blurRad="38100" dist="38100" dir="2700000" algn="tl">
                      <a:srgbClr val="C0C0C0"/>
                    </a:outerShdw>
                  </a:effectLst>
                </a:rPr>
                <a:t>假设</a:t>
              </a:r>
              <a:r>
                <a:rPr lang="en-US" altLang="zh-CN" sz="2000" b="1">
                  <a:effectLst>
                    <a:outerShdw blurRad="38100" dist="38100" dir="2700000" algn="tl">
                      <a:srgbClr val="C0C0C0"/>
                    </a:outerShdw>
                  </a:effectLst>
                </a:rPr>
                <a:t>i,j,k,</a:t>
              </a:r>
              <a:r>
                <a:rPr lang="en-US" altLang="zh-CN" sz="2000" b="1">
                  <a:effectLst>
                    <a:outerShdw blurRad="38100" dist="38100" dir="2700000" algn="tl">
                      <a:srgbClr val="C0C0C0"/>
                    </a:outerShdw>
                  </a:effectLst>
                  <a:latin typeface="Times New Roman"/>
                </a:rPr>
                <a:t>…</a:t>
              </a:r>
              <a:r>
                <a:rPr lang="en-US" altLang="zh-CN" sz="2000" b="1">
                  <a:effectLst>
                    <a:outerShdw blurRad="38100" dist="38100" dir="2700000" algn="tl">
                      <a:srgbClr val="C0C0C0"/>
                    </a:outerShdw>
                  </a:effectLst>
                </a:rPr>
                <a:t>,m,n</a:t>
              </a:r>
              <a:r>
                <a:rPr lang="zh-CN" altLang="en-US" sz="2000" b="1">
                  <a:effectLst>
                    <a:outerShdw blurRad="38100" dist="38100" dir="2700000" algn="tl">
                      <a:srgbClr val="C0C0C0"/>
                    </a:outerShdw>
                  </a:effectLst>
                </a:rPr>
                <a:t>皆未使数组下标越界，用数组名，数组名和下标操作符等非左值常量指针表示多维数组的元素形式是：</a:t>
              </a:r>
            </a:p>
            <a:p>
              <a:pPr>
                <a:lnSpc>
                  <a:spcPct val="120000"/>
                </a:lnSpc>
                <a:spcBef>
                  <a:spcPct val="40000"/>
                </a:spcBef>
                <a:defRPr/>
              </a:pPr>
              <a:r>
                <a:rPr lang="zh-CN" altLang="en-US" sz="2000" b="1">
                  <a:effectLst>
                    <a:outerShdw blurRad="38100" dist="38100" dir="2700000" algn="tl">
                      <a:srgbClr val="C0C0C0"/>
                    </a:outerShdw>
                  </a:effectLst>
                </a:rPr>
                <a:t>       ⑵对于三维整型数组</a:t>
              </a:r>
              <a:r>
                <a:rPr lang="en-US" altLang="zh-CN" sz="2000" b="1">
                  <a:effectLst>
                    <a:outerShdw blurRad="38100" dist="38100" dir="2700000" algn="tl">
                      <a:srgbClr val="C0C0C0"/>
                    </a:outerShdw>
                  </a:effectLst>
                </a:rPr>
                <a:t>v</a:t>
              </a:r>
              <a:r>
                <a:rPr lang="zh-CN" altLang="en-US" sz="2000" b="1">
                  <a:effectLst>
                    <a:outerShdw blurRad="38100" dist="38100" dir="2700000" algn="tl">
                      <a:srgbClr val="C0C0C0"/>
                    </a:outerShdw>
                  </a:effectLst>
                </a:rPr>
                <a:t>，其</a:t>
              </a:r>
              <a:r>
                <a:rPr lang="en-US" altLang="zh-CN" sz="2000" b="1">
                  <a:effectLst>
                    <a:outerShdw blurRad="38100" dist="38100" dir="2700000" algn="tl">
                      <a:srgbClr val="C0C0C0"/>
                    </a:outerShdw>
                  </a:effectLst>
                </a:rPr>
                <a:t>v[i][j][k]</a:t>
              </a:r>
              <a:r>
                <a:rPr lang="zh-CN" altLang="en-US" sz="2000" b="1">
                  <a:effectLst>
                    <a:outerShdw blurRad="38100" dist="38100" dir="2700000" algn="tl">
                      <a:srgbClr val="C0C0C0"/>
                    </a:outerShdw>
                  </a:effectLst>
                </a:rPr>
                <a:t>元的地址用指向数组元素的指针</a:t>
              </a:r>
              <a:r>
                <a:rPr lang="en-US" altLang="zh-CN" sz="2000" b="1">
                  <a:effectLst>
                    <a:outerShdw blurRad="38100" dist="38100" dir="2700000" algn="tl">
                      <a:srgbClr val="C0C0C0"/>
                    </a:outerShdw>
                  </a:effectLst>
                </a:rPr>
                <a:t>v[i][j]</a:t>
              </a:r>
              <a:r>
                <a:rPr lang="zh-CN" altLang="en-US" sz="2000" b="1">
                  <a:effectLst>
                    <a:outerShdw blurRad="38100" dist="38100" dir="2700000" algn="tl">
                      <a:srgbClr val="C0C0C0"/>
                    </a:outerShdw>
                  </a:effectLst>
                </a:rPr>
                <a:t>表示为：</a:t>
              </a:r>
            </a:p>
            <a:p>
              <a:pPr algn="ctr">
                <a:lnSpc>
                  <a:spcPct val="120000"/>
                </a:lnSpc>
                <a:spcBef>
                  <a:spcPct val="20000"/>
                </a:spcBef>
                <a:spcAft>
                  <a:spcPct val="20000"/>
                </a:spcAft>
                <a:defRPr/>
              </a:pPr>
              <a:r>
                <a:rPr lang="en-US" altLang="zh-CN" sz="2000" b="1">
                  <a:solidFill>
                    <a:srgbClr val="FF00FF"/>
                  </a:solidFill>
                  <a:effectLst>
                    <a:outerShdw blurRad="38100" dist="38100" dir="2700000" algn="tl">
                      <a:srgbClr val="C0C0C0"/>
                    </a:outerShdw>
                  </a:effectLst>
                </a:rPr>
                <a:t>v[i][j]+k</a:t>
              </a:r>
            </a:p>
            <a:p>
              <a:pPr>
                <a:lnSpc>
                  <a:spcPct val="120000"/>
                </a:lnSpc>
                <a:defRPr/>
              </a:pPr>
              <a:r>
                <a:rPr lang="en-US" altLang="zh-CN" sz="2000" b="1">
                  <a:effectLst>
                    <a:outerShdw blurRad="38100" dist="38100" dir="2700000" algn="tl">
                      <a:srgbClr val="C0C0C0"/>
                    </a:outerShdw>
                  </a:effectLst>
                </a:rPr>
                <a:t>       </a:t>
              </a:r>
              <a:r>
                <a:rPr lang="zh-CN" altLang="en-US" sz="2000" b="1">
                  <a:effectLst>
                    <a:outerShdw blurRad="38100" dist="38100" dir="2700000" algn="tl">
                      <a:srgbClr val="C0C0C0"/>
                    </a:outerShdw>
                  </a:effectLst>
                </a:rPr>
                <a:t>用指向一维数组的指针</a:t>
              </a:r>
              <a:r>
                <a:rPr lang="en-US" altLang="zh-CN" sz="2000" b="1">
                  <a:effectLst>
                    <a:outerShdw blurRad="38100" dist="38100" dir="2700000" algn="tl">
                      <a:srgbClr val="C0C0C0"/>
                    </a:outerShdw>
                  </a:effectLst>
                </a:rPr>
                <a:t>v[i]</a:t>
              </a:r>
              <a:r>
                <a:rPr lang="zh-CN" altLang="en-US" sz="2000" b="1">
                  <a:effectLst>
                    <a:outerShdw blurRad="38100" dist="38100" dir="2700000" algn="tl">
                      <a:srgbClr val="C0C0C0"/>
                    </a:outerShdw>
                  </a:effectLst>
                </a:rPr>
                <a:t>表示为：</a:t>
              </a:r>
            </a:p>
            <a:p>
              <a:pPr algn="ctr">
                <a:lnSpc>
                  <a:spcPct val="120000"/>
                </a:lnSpc>
                <a:spcBef>
                  <a:spcPct val="20000"/>
                </a:spcBef>
                <a:spcAft>
                  <a:spcPct val="20000"/>
                </a:spcAft>
                <a:defRPr/>
              </a:pPr>
              <a:r>
                <a:rPr lang="zh-CN" altLang="en-US" sz="2000" b="1">
                  <a:solidFill>
                    <a:srgbClr val="FF00FF"/>
                  </a:solidFill>
                  <a:effectLst>
                    <a:outerShdw blurRad="38100" dist="38100" dir="2700000" algn="tl">
                      <a:srgbClr val="C0C0C0"/>
                    </a:outerShdw>
                  </a:effectLst>
                </a:rPr>
                <a:t>*</a:t>
              </a:r>
              <a:r>
                <a:rPr lang="en-US" altLang="zh-CN" sz="2000" b="1">
                  <a:solidFill>
                    <a:srgbClr val="FF00FF"/>
                  </a:solidFill>
                  <a:effectLst>
                    <a:outerShdw blurRad="38100" dist="38100" dir="2700000" algn="tl">
                      <a:srgbClr val="C0C0C0"/>
                    </a:outerShdw>
                  </a:effectLst>
                </a:rPr>
                <a:t>(v[i]+j)+k</a:t>
              </a:r>
            </a:p>
            <a:p>
              <a:pPr>
                <a:lnSpc>
                  <a:spcPct val="120000"/>
                </a:lnSpc>
                <a:defRPr/>
              </a:pPr>
              <a:r>
                <a:rPr lang="en-US" altLang="zh-CN" sz="2000" b="1">
                  <a:effectLst>
                    <a:outerShdw blurRad="38100" dist="38100" dir="2700000" algn="tl">
                      <a:srgbClr val="C0C0C0"/>
                    </a:outerShdw>
                  </a:effectLst>
                </a:rPr>
                <a:t>       </a:t>
              </a:r>
              <a:r>
                <a:rPr lang="zh-CN" altLang="en-US" sz="2000" b="1">
                  <a:effectLst>
                    <a:outerShdw blurRad="38100" dist="38100" dir="2700000" algn="tl">
                      <a:srgbClr val="C0C0C0"/>
                    </a:outerShdw>
                  </a:effectLst>
                </a:rPr>
                <a:t>用指向二维数组（下一级数组）的指针</a:t>
              </a:r>
              <a:r>
                <a:rPr lang="en-US" altLang="zh-CN" sz="2000" b="1">
                  <a:effectLst>
                    <a:outerShdw blurRad="38100" dist="38100" dir="2700000" algn="tl">
                      <a:srgbClr val="C0C0C0"/>
                    </a:outerShdw>
                  </a:effectLst>
                </a:rPr>
                <a:t>v</a:t>
              </a:r>
              <a:r>
                <a:rPr lang="zh-CN" altLang="en-US" sz="2000" b="1">
                  <a:effectLst>
                    <a:outerShdw blurRad="38100" dist="38100" dir="2700000" algn="tl">
                      <a:srgbClr val="C0C0C0"/>
                    </a:outerShdw>
                  </a:effectLst>
                </a:rPr>
                <a:t>表示为：</a:t>
              </a:r>
            </a:p>
            <a:p>
              <a:pPr algn="ctr">
                <a:lnSpc>
                  <a:spcPct val="120000"/>
                </a:lnSpc>
                <a:spcBef>
                  <a:spcPct val="20000"/>
                </a:spcBef>
                <a:spcAft>
                  <a:spcPct val="20000"/>
                </a:spcAft>
                <a:defRPr/>
              </a:pPr>
              <a:r>
                <a:rPr lang="zh-CN" altLang="en-US" sz="2000" b="1">
                  <a:solidFill>
                    <a:srgbClr val="FF00FF"/>
                  </a:solidFill>
                  <a:effectLst>
                    <a:outerShdw blurRad="38100" dist="38100" dir="2700000" algn="tl">
                      <a:srgbClr val="C0C0C0"/>
                    </a:outerShdw>
                  </a:effectLst>
                </a:rPr>
                <a:t>*</a:t>
              </a:r>
              <a:r>
                <a:rPr lang="en-US" altLang="zh-CN" sz="2000" b="1">
                  <a:solidFill>
                    <a:srgbClr val="FF00FF"/>
                  </a:solidFill>
                  <a:effectLst>
                    <a:outerShdw blurRad="38100" dist="38100" dir="2700000" algn="tl">
                      <a:srgbClr val="C0C0C0"/>
                    </a:outerShdw>
                  </a:effectLst>
                </a:rPr>
                <a:t>(*(v+i)+j)+k</a:t>
              </a:r>
            </a:p>
            <a:p>
              <a:pPr>
                <a:lnSpc>
                  <a:spcPct val="120000"/>
                </a:lnSpc>
                <a:defRPr/>
              </a:pPr>
              <a:r>
                <a:rPr lang="en-US" altLang="zh-CN" sz="2000" b="1">
                  <a:effectLst>
                    <a:outerShdw blurRad="38100" dist="38100" dir="2700000" algn="tl">
                      <a:srgbClr val="C0C0C0"/>
                    </a:outerShdw>
                  </a:effectLst>
                </a:rPr>
                <a:t>       </a:t>
              </a:r>
              <a:r>
                <a:rPr lang="zh-CN" altLang="en-US" sz="2000" b="1">
                  <a:effectLst>
                    <a:outerShdw blurRad="38100" dist="38100" dir="2700000" algn="tl">
                      <a:srgbClr val="C0C0C0"/>
                    </a:outerShdw>
                  </a:effectLst>
                </a:rPr>
                <a:t>用间访形式访问其</a:t>
              </a:r>
              <a:r>
                <a:rPr lang="en-US" altLang="zh-CN" sz="2000" b="1">
                  <a:effectLst>
                    <a:outerShdw blurRad="38100" dist="38100" dir="2700000" algn="tl">
                      <a:srgbClr val="C0C0C0"/>
                    </a:outerShdw>
                  </a:effectLst>
                </a:rPr>
                <a:t>v[i][j][k]</a:t>
              </a:r>
              <a:r>
                <a:rPr lang="zh-CN" altLang="en-US" sz="2000" b="1">
                  <a:effectLst>
                    <a:outerShdw blurRad="38100" dist="38100" dir="2700000" algn="tl">
                      <a:srgbClr val="C0C0C0"/>
                    </a:outerShdw>
                  </a:effectLst>
                </a:rPr>
                <a:t>元可以表示为：</a:t>
              </a:r>
            </a:p>
            <a:p>
              <a:pPr algn="ctr">
                <a:lnSpc>
                  <a:spcPct val="120000"/>
                </a:lnSpc>
                <a:spcBef>
                  <a:spcPct val="20000"/>
                </a:spcBef>
                <a:spcAft>
                  <a:spcPct val="20000"/>
                </a:spcAft>
                <a:defRPr/>
              </a:pPr>
              <a:r>
                <a:rPr lang="zh-CN" altLang="en-US" sz="2000" b="1">
                  <a:solidFill>
                    <a:srgbClr val="FF00FF"/>
                  </a:solidFill>
                  <a:effectLst>
                    <a:outerShdw blurRad="38100" dist="38100" dir="2700000" algn="tl">
                      <a:srgbClr val="C0C0C0"/>
                    </a:outerShdw>
                  </a:effectLst>
                </a:rPr>
                <a:t>  *</a:t>
              </a:r>
              <a:r>
                <a:rPr lang="en-US" altLang="zh-CN" sz="2000" b="1">
                  <a:solidFill>
                    <a:srgbClr val="FF00FF"/>
                  </a:solidFill>
                  <a:effectLst>
                    <a:outerShdw blurRad="38100" dist="38100" dir="2700000" algn="tl">
                      <a:srgbClr val="C0C0C0"/>
                    </a:outerShdw>
                  </a:effectLst>
                </a:rPr>
                <a:t>(v[i][j]+k), *(*(v[i]+j)+k), *(*(*(v+i)+j)+k)</a:t>
              </a:r>
              <a:endParaRPr lang="en-US" altLang="zh-CN" sz="2000" b="1">
                <a:effectLst>
                  <a:outerShdw blurRad="38100" dist="38100" dir="2700000" algn="tl">
                    <a:srgbClr val="C0C0C0"/>
                  </a:outerShdw>
                </a:effectLst>
              </a:endParaRPr>
            </a:p>
          </p:txBody>
        </p:sp>
      </p:gr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1">
            <a:extLst>
              <a:ext uri="{FF2B5EF4-FFF2-40B4-BE49-F238E27FC236}">
                <a16:creationId xmlns:a16="http://schemas.microsoft.com/office/drawing/2014/main" id="{79111E9B-FC09-45CD-9CDA-CB3D52400F5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B641804A-3BE3-4584-81F2-045C2371CA51}" type="slidenum">
              <a:rPr kumimoji="0" lang="en-US" altLang="zh-CN" sz="1800">
                <a:solidFill>
                  <a:srgbClr val="009900"/>
                </a:solidFill>
              </a:rPr>
              <a:pPr eaLnBrk="1" hangingPunct="1"/>
              <a:t>48</a:t>
            </a:fld>
            <a:endParaRPr kumimoji="0" lang="en-US" altLang="zh-CN" sz="1800">
              <a:solidFill>
                <a:srgbClr val="009900"/>
              </a:solidFill>
            </a:endParaRPr>
          </a:p>
        </p:txBody>
      </p:sp>
      <p:sp>
        <p:nvSpPr>
          <p:cNvPr id="177156" name="Rectangle 4">
            <a:extLst>
              <a:ext uri="{FF2B5EF4-FFF2-40B4-BE49-F238E27FC236}">
                <a16:creationId xmlns:a16="http://schemas.microsoft.com/office/drawing/2014/main" id="{E94891F9-2B76-4DFB-8A63-9BA44C310F26}"/>
              </a:ext>
            </a:extLst>
          </p:cNvPr>
          <p:cNvSpPr>
            <a:spLocks noChangeArrowheads="1"/>
          </p:cNvSpPr>
          <p:nvPr/>
        </p:nvSpPr>
        <p:spPr bwMode="auto">
          <a:xfrm>
            <a:off x="684213" y="728663"/>
            <a:ext cx="7958137" cy="396875"/>
          </a:xfrm>
          <a:prstGeom prst="rect">
            <a:avLst/>
          </a:prstGeom>
          <a:noFill/>
          <a:ln w="9525">
            <a:noFill/>
            <a:miter lim="800000"/>
            <a:headEnd/>
            <a:tailEnd/>
          </a:ln>
          <a:effectLst/>
        </p:spPr>
        <p:txBody>
          <a:bodyPr anchor="ctr">
            <a:spAutoFit/>
          </a:bodyPr>
          <a:lstStyle/>
          <a:p>
            <a:pPr>
              <a:defRPr/>
            </a:pPr>
            <a:r>
              <a:rPr lang="en-US" altLang="zh-CN" sz="2000" b="1" dirty="0"/>
              <a:t>       </a:t>
            </a:r>
            <a:r>
              <a:rPr lang="zh-CN" altLang="en-US" sz="2000" b="1" dirty="0"/>
              <a:t>例</a:t>
            </a:r>
            <a:r>
              <a:rPr lang="en-US" altLang="zh-CN" sz="2000" b="1" dirty="0"/>
              <a:t>11.2  </a:t>
            </a:r>
            <a:r>
              <a:rPr lang="zh-CN" altLang="en-US" sz="2000" b="1" dirty="0">
                <a:effectLst>
                  <a:outerShdw blurRad="38100" dist="38100" dir="2700000" algn="tl">
                    <a:srgbClr val="C0C0C0"/>
                  </a:outerShdw>
                </a:effectLst>
              </a:rPr>
              <a:t>用数组名常量指针实现二维数组元素的输入和输出。</a:t>
            </a:r>
          </a:p>
        </p:txBody>
      </p:sp>
      <p:sp>
        <p:nvSpPr>
          <p:cNvPr id="177157" name="Rectangle 5">
            <a:extLst>
              <a:ext uri="{FF2B5EF4-FFF2-40B4-BE49-F238E27FC236}">
                <a16:creationId xmlns:a16="http://schemas.microsoft.com/office/drawing/2014/main" id="{5CDC98D2-5146-4449-B990-E46E5980C124}"/>
              </a:ext>
            </a:extLst>
          </p:cNvPr>
          <p:cNvSpPr>
            <a:spLocks noChangeArrowheads="1"/>
          </p:cNvSpPr>
          <p:nvPr/>
        </p:nvSpPr>
        <p:spPr bwMode="auto">
          <a:xfrm>
            <a:off x="1931988" y="1206500"/>
            <a:ext cx="5745162" cy="4981575"/>
          </a:xfrm>
          <a:prstGeom prst="rect">
            <a:avLst/>
          </a:prstGeom>
          <a:solidFill>
            <a:schemeClr val="bg1">
              <a:alpha val="80000"/>
            </a:schemeClr>
          </a:solidFill>
          <a:ln w="9525" cap="rnd">
            <a:solidFill>
              <a:srgbClr val="969696"/>
            </a:solidFill>
            <a:prstDash val="sysDot"/>
            <a:miter lim="800000"/>
            <a:headEnd/>
            <a:tailEnd/>
          </a:ln>
          <a:effectLst/>
        </p:spPr>
        <p:txBody>
          <a:bodyPr wrap="none" anchor="ctr">
            <a:spAutoFit/>
          </a:bodyPr>
          <a:lstStyle/>
          <a:p>
            <a:pPr>
              <a:defRPr/>
            </a:pPr>
            <a:r>
              <a:rPr lang="en-US" altLang="zh-CN" sz="1800"/>
              <a:t>#include "stdio.h"</a:t>
            </a:r>
          </a:p>
          <a:p>
            <a:pPr>
              <a:defRPr/>
            </a:pPr>
            <a:r>
              <a:rPr lang="en-US" altLang="zh-CN" sz="1800"/>
              <a:t>#define N 2</a:t>
            </a:r>
          </a:p>
          <a:p>
            <a:pPr>
              <a:defRPr/>
            </a:pPr>
            <a:r>
              <a:rPr lang="en-US" altLang="zh-CN" sz="1800"/>
              <a:t>#define M 3</a:t>
            </a:r>
          </a:p>
          <a:p>
            <a:pPr>
              <a:defRPr/>
            </a:pPr>
            <a:r>
              <a:rPr lang="en-US" altLang="zh-CN" sz="1800"/>
              <a:t>    void main(void){</a:t>
            </a:r>
          </a:p>
          <a:p>
            <a:pPr>
              <a:defRPr/>
            </a:pPr>
            <a:r>
              <a:rPr lang="en-US" altLang="zh-CN" sz="1800"/>
              <a:t>  </a:t>
            </a:r>
            <a:r>
              <a:rPr lang="en-US" altLang="zh-CN" sz="1800" b="1">
                <a:solidFill>
                  <a:srgbClr val="FF00FF"/>
                </a:solidFill>
                <a:effectLst>
                  <a:outerShdw blurRad="38100" dist="38100" dir="2700000" algn="tl">
                    <a:srgbClr val="C0C0C0"/>
                  </a:outerShdw>
                </a:effectLst>
              </a:rPr>
              <a:t>  int  u[N][M];</a:t>
            </a:r>
          </a:p>
          <a:p>
            <a:pPr>
              <a:defRPr/>
            </a:pPr>
            <a:r>
              <a:rPr lang="en-US" altLang="zh-CN" sz="1800"/>
              <a:t>    int j;</a:t>
            </a:r>
          </a:p>
          <a:p>
            <a:pPr>
              <a:defRPr/>
            </a:pPr>
            <a:r>
              <a:rPr lang="en-US" altLang="zh-CN" sz="2000">
                <a:solidFill>
                  <a:schemeClr val="tx2"/>
                </a:solidFill>
              </a:rPr>
              <a:t>    </a:t>
            </a:r>
            <a:r>
              <a:rPr lang="en-US" altLang="zh-CN" sz="1800">
                <a:solidFill>
                  <a:schemeClr val="tx2"/>
                </a:solidFill>
              </a:rPr>
              <a:t>/* </a:t>
            </a:r>
            <a:r>
              <a:rPr lang="zh-CN" altLang="en-US" sz="1800">
                <a:solidFill>
                  <a:schemeClr val="tx2"/>
                </a:solidFill>
              </a:rPr>
              <a:t>用指向数组元素的指针完成第</a:t>
            </a:r>
            <a:r>
              <a:rPr lang="en-US" altLang="zh-CN" sz="1800">
                <a:solidFill>
                  <a:schemeClr val="tx2"/>
                </a:solidFill>
              </a:rPr>
              <a:t>0</a:t>
            </a:r>
            <a:r>
              <a:rPr lang="zh-CN" altLang="en-US" sz="1800">
                <a:solidFill>
                  <a:schemeClr val="tx2"/>
                </a:solidFill>
              </a:rPr>
              <a:t>行元素的输入 *</a:t>
            </a:r>
            <a:r>
              <a:rPr lang="en-US" altLang="zh-CN" sz="1800">
                <a:solidFill>
                  <a:schemeClr val="tx2"/>
                </a:solidFill>
              </a:rPr>
              <a:t>/</a:t>
            </a:r>
          </a:p>
          <a:p>
            <a:pPr>
              <a:defRPr/>
            </a:pPr>
            <a:r>
              <a:rPr lang="en-US" altLang="zh-CN" sz="1800"/>
              <a:t>    for(j=0;j&lt;M;j++) scanf("%d",</a:t>
            </a:r>
            <a:r>
              <a:rPr lang="en-US" altLang="zh-CN" sz="1800" b="1">
                <a:solidFill>
                  <a:srgbClr val="FF00FF"/>
                </a:solidFill>
                <a:effectLst>
                  <a:outerShdw blurRad="38100" dist="38100" dir="2700000" algn="tl">
                    <a:srgbClr val="C0C0C0"/>
                  </a:outerShdw>
                </a:effectLst>
              </a:rPr>
              <a:t>u[0]+j</a:t>
            </a:r>
            <a:r>
              <a:rPr lang="en-US" altLang="zh-CN" sz="1800"/>
              <a:t>);</a:t>
            </a:r>
          </a:p>
          <a:p>
            <a:pPr>
              <a:defRPr/>
            </a:pPr>
            <a:r>
              <a:rPr lang="en-US" altLang="zh-CN" sz="1800">
                <a:solidFill>
                  <a:schemeClr val="tx2"/>
                </a:solidFill>
              </a:rPr>
              <a:t>    /* </a:t>
            </a:r>
            <a:r>
              <a:rPr lang="zh-CN" altLang="en-US" sz="1800">
                <a:solidFill>
                  <a:schemeClr val="tx2"/>
                </a:solidFill>
              </a:rPr>
              <a:t>用指向下一级数组的指针完成第</a:t>
            </a:r>
            <a:r>
              <a:rPr lang="en-US" altLang="zh-CN" sz="1800">
                <a:solidFill>
                  <a:schemeClr val="tx2"/>
                </a:solidFill>
              </a:rPr>
              <a:t>1</a:t>
            </a:r>
            <a:r>
              <a:rPr lang="zh-CN" altLang="en-US" sz="1800">
                <a:solidFill>
                  <a:schemeClr val="tx2"/>
                </a:solidFill>
              </a:rPr>
              <a:t>行元素的输入 *</a:t>
            </a:r>
            <a:r>
              <a:rPr lang="en-US" altLang="zh-CN" sz="1800">
                <a:solidFill>
                  <a:schemeClr val="tx2"/>
                </a:solidFill>
              </a:rPr>
              <a:t>/</a:t>
            </a:r>
          </a:p>
          <a:p>
            <a:pPr>
              <a:defRPr/>
            </a:pPr>
            <a:r>
              <a:rPr lang="en-US" altLang="zh-CN" sz="1800"/>
              <a:t>    for(j=0;j&lt;M;j++) scanf("%d",</a:t>
            </a:r>
            <a:r>
              <a:rPr lang="en-US" altLang="zh-CN" sz="1800" b="1">
                <a:solidFill>
                  <a:srgbClr val="FF00FF"/>
                </a:solidFill>
                <a:effectLst>
                  <a:outerShdw blurRad="38100" dist="38100" dir="2700000" algn="tl">
                    <a:srgbClr val="C0C0C0"/>
                  </a:outerShdw>
                </a:effectLst>
              </a:rPr>
              <a:t>*(u+1)+j</a:t>
            </a:r>
            <a:r>
              <a:rPr lang="en-US" altLang="zh-CN" sz="1800"/>
              <a:t>);</a:t>
            </a:r>
          </a:p>
          <a:p>
            <a:pPr>
              <a:defRPr/>
            </a:pPr>
            <a:r>
              <a:rPr lang="en-US" altLang="zh-CN"/>
              <a:t>   </a:t>
            </a:r>
            <a:r>
              <a:rPr lang="en-US" altLang="zh-CN" sz="1800">
                <a:solidFill>
                  <a:schemeClr val="tx2"/>
                </a:solidFill>
              </a:rPr>
              <a:t>/* </a:t>
            </a:r>
            <a:r>
              <a:rPr lang="zh-CN" altLang="en-US" sz="1800">
                <a:solidFill>
                  <a:schemeClr val="tx2"/>
                </a:solidFill>
              </a:rPr>
              <a:t>用指向下一级数组的指针完成第</a:t>
            </a:r>
            <a:r>
              <a:rPr lang="en-US" altLang="zh-CN" sz="1800">
                <a:solidFill>
                  <a:schemeClr val="tx2"/>
                </a:solidFill>
              </a:rPr>
              <a:t>0</a:t>
            </a:r>
            <a:r>
              <a:rPr lang="zh-CN" altLang="en-US" sz="1800">
                <a:solidFill>
                  <a:schemeClr val="tx2"/>
                </a:solidFill>
              </a:rPr>
              <a:t>行元素的输出 *</a:t>
            </a:r>
            <a:r>
              <a:rPr lang="en-US" altLang="zh-CN" sz="1800">
                <a:solidFill>
                  <a:schemeClr val="tx2"/>
                </a:solidFill>
              </a:rPr>
              <a:t>/</a:t>
            </a:r>
          </a:p>
          <a:p>
            <a:pPr>
              <a:defRPr/>
            </a:pPr>
            <a:r>
              <a:rPr lang="en-US" altLang="zh-CN" sz="1800"/>
              <a:t>    for(j=0;j&lt;M;j++) printf("%6d",</a:t>
            </a:r>
            <a:r>
              <a:rPr lang="en-US" altLang="zh-CN" sz="1800" b="1">
                <a:solidFill>
                  <a:srgbClr val="FF00FF"/>
                </a:solidFill>
                <a:effectLst>
                  <a:outerShdw blurRad="38100" dist="38100" dir="2700000" algn="tl">
                    <a:srgbClr val="C0C0C0"/>
                  </a:outerShdw>
                </a:effectLst>
              </a:rPr>
              <a:t>*(*(u+0)+j)</a:t>
            </a:r>
            <a:r>
              <a:rPr lang="en-US" altLang="zh-CN" sz="1800"/>
              <a:t>);</a:t>
            </a:r>
          </a:p>
          <a:p>
            <a:pPr>
              <a:defRPr/>
            </a:pPr>
            <a:r>
              <a:rPr lang="en-US" altLang="zh-CN" sz="1800"/>
              <a:t>    printf("\n");</a:t>
            </a:r>
          </a:p>
          <a:p>
            <a:pPr>
              <a:defRPr/>
            </a:pPr>
            <a:r>
              <a:rPr lang="en-US" altLang="zh-CN"/>
              <a:t>   </a:t>
            </a:r>
            <a:r>
              <a:rPr lang="en-US" altLang="zh-CN" sz="1800">
                <a:solidFill>
                  <a:schemeClr val="tx2"/>
                </a:solidFill>
              </a:rPr>
              <a:t>/* </a:t>
            </a:r>
            <a:r>
              <a:rPr lang="zh-CN" altLang="en-US" sz="1800">
                <a:solidFill>
                  <a:schemeClr val="tx2"/>
                </a:solidFill>
              </a:rPr>
              <a:t>用指向数组元素的指针完成第</a:t>
            </a:r>
            <a:r>
              <a:rPr lang="en-US" altLang="zh-CN" sz="1800">
                <a:solidFill>
                  <a:schemeClr val="tx2"/>
                </a:solidFill>
              </a:rPr>
              <a:t>1</a:t>
            </a:r>
            <a:r>
              <a:rPr lang="zh-CN" altLang="en-US" sz="1800">
                <a:solidFill>
                  <a:schemeClr val="tx2"/>
                </a:solidFill>
              </a:rPr>
              <a:t>行元素的输出 *</a:t>
            </a:r>
            <a:r>
              <a:rPr lang="en-US" altLang="zh-CN" sz="1800">
                <a:solidFill>
                  <a:schemeClr val="tx2"/>
                </a:solidFill>
              </a:rPr>
              <a:t>/</a:t>
            </a:r>
          </a:p>
          <a:p>
            <a:pPr>
              <a:defRPr/>
            </a:pPr>
            <a:r>
              <a:rPr lang="en-US" altLang="zh-CN" sz="1800"/>
              <a:t>    for(j=0;j&lt;M;j++) </a:t>
            </a:r>
            <a:r>
              <a:rPr lang="pt-BR" altLang="zh-CN" sz="1800"/>
              <a:t>printf("%6d",</a:t>
            </a:r>
            <a:r>
              <a:rPr lang="pt-BR" altLang="zh-CN" sz="1800" b="1">
                <a:solidFill>
                  <a:srgbClr val="FF00FF"/>
                </a:solidFill>
                <a:effectLst>
                  <a:outerShdw blurRad="38100" dist="38100" dir="2700000" algn="tl">
                    <a:srgbClr val="C0C0C0"/>
                  </a:outerShdw>
                </a:effectLst>
              </a:rPr>
              <a:t>*(u[1]+j)</a:t>
            </a:r>
            <a:r>
              <a:rPr lang="pt-BR" altLang="zh-CN" sz="1800"/>
              <a:t>); </a:t>
            </a:r>
          </a:p>
          <a:p>
            <a:pPr>
              <a:defRPr/>
            </a:pPr>
            <a:r>
              <a:rPr lang="pt-BR" altLang="zh-CN" sz="1800"/>
              <a:t>    printf("\n");</a:t>
            </a:r>
          </a:p>
          <a:p>
            <a:pPr>
              <a:defRPr/>
            </a:pPr>
            <a:r>
              <a:rPr lang="en-US" altLang="zh-CN" sz="1800"/>
              <a:t>}</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1">
            <a:extLst>
              <a:ext uri="{FF2B5EF4-FFF2-40B4-BE49-F238E27FC236}">
                <a16:creationId xmlns:a16="http://schemas.microsoft.com/office/drawing/2014/main" id="{BE97E88B-E526-4444-BE9A-ADF4E4A8137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490EB050-DFE2-4B53-9DA7-CC9F2BDA069F}" type="slidenum">
              <a:rPr kumimoji="0" lang="en-US" altLang="zh-CN" sz="1800">
                <a:solidFill>
                  <a:srgbClr val="009900"/>
                </a:solidFill>
              </a:rPr>
              <a:pPr eaLnBrk="1" hangingPunct="1"/>
              <a:t>49</a:t>
            </a:fld>
            <a:endParaRPr kumimoji="0" lang="en-US" altLang="zh-CN" sz="1800">
              <a:solidFill>
                <a:srgbClr val="009900"/>
              </a:solidFill>
            </a:endParaRPr>
          </a:p>
        </p:txBody>
      </p:sp>
      <p:sp>
        <p:nvSpPr>
          <p:cNvPr id="52227" name="Text Box 4">
            <a:extLst>
              <a:ext uri="{FF2B5EF4-FFF2-40B4-BE49-F238E27FC236}">
                <a16:creationId xmlns:a16="http://schemas.microsoft.com/office/drawing/2014/main" id="{5AA961D2-37F8-4D34-BE12-BB2E79CCD6F7}"/>
              </a:ext>
            </a:extLst>
          </p:cNvPr>
          <p:cNvSpPr txBox="1">
            <a:spLocks noChangeArrowheads="1"/>
          </p:cNvSpPr>
          <p:nvPr/>
        </p:nvSpPr>
        <p:spPr bwMode="auto">
          <a:xfrm>
            <a:off x="762000" y="739775"/>
            <a:ext cx="5033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b="1">
                <a:solidFill>
                  <a:srgbClr val="CC0099"/>
                </a:solidFill>
                <a:latin typeface="Times New Roman" panose="02020603050405020304" pitchFamily="18" charset="0"/>
                <a:ea typeface="黑体" panose="02010609060101010101" pitchFamily="49" charset="-122"/>
              </a:rPr>
              <a:t>8.9.4</a:t>
            </a:r>
            <a:r>
              <a:rPr lang="en-US" altLang="en-US" b="1">
                <a:solidFill>
                  <a:srgbClr val="CC0099"/>
                </a:solidFill>
                <a:latin typeface="Times New Roman" panose="02020603050405020304" pitchFamily="18" charset="0"/>
                <a:ea typeface="黑体" panose="02010609060101010101" pitchFamily="49" charset="-122"/>
              </a:rPr>
              <a:t> </a:t>
            </a:r>
            <a:r>
              <a:rPr lang="en-US" altLang="zh-CN" b="1">
                <a:solidFill>
                  <a:srgbClr val="CC0099"/>
                </a:solidFill>
                <a:latin typeface="Times New Roman" panose="02020603050405020304" pitchFamily="18" charset="0"/>
                <a:ea typeface="黑体" panose="02010609060101010101" pitchFamily="49" charset="-122"/>
              </a:rPr>
              <a:t>  </a:t>
            </a:r>
            <a:r>
              <a:rPr lang="zh-CN" altLang="en-US" b="1">
                <a:solidFill>
                  <a:srgbClr val="CC0099"/>
                </a:solidFill>
                <a:latin typeface="Times New Roman" panose="02020603050405020304" pitchFamily="18" charset="0"/>
                <a:ea typeface="黑体" panose="02010609060101010101" pitchFamily="49" charset="-122"/>
              </a:rPr>
              <a:t>多维数组参数的指针表示 </a:t>
            </a:r>
          </a:p>
        </p:txBody>
      </p:sp>
      <p:sp>
        <p:nvSpPr>
          <p:cNvPr id="178181" name="Text Box 5">
            <a:extLst>
              <a:ext uri="{FF2B5EF4-FFF2-40B4-BE49-F238E27FC236}">
                <a16:creationId xmlns:a16="http://schemas.microsoft.com/office/drawing/2014/main" id="{36715C4C-C3FB-46ED-B8D8-7EF6E49C83CF}"/>
              </a:ext>
            </a:extLst>
          </p:cNvPr>
          <p:cNvSpPr txBox="1">
            <a:spLocks noChangeArrowheads="1"/>
          </p:cNvSpPr>
          <p:nvPr/>
        </p:nvSpPr>
        <p:spPr bwMode="auto">
          <a:xfrm>
            <a:off x="827088" y="1235075"/>
            <a:ext cx="5329237" cy="396875"/>
          </a:xfrm>
          <a:prstGeom prst="rect">
            <a:avLst/>
          </a:prstGeom>
          <a:noFill/>
          <a:ln w="9525">
            <a:noFill/>
            <a:miter lim="800000"/>
            <a:headEnd/>
            <a:tailEnd/>
          </a:ln>
          <a:effectLst/>
        </p:spPr>
        <p:txBody>
          <a:bodyPr>
            <a:spAutoFit/>
          </a:bodyPr>
          <a:lstStyle/>
          <a:p>
            <a:pPr>
              <a:spcBef>
                <a:spcPct val="50000"/>
              </a:spcBef>
              <a:defRPr/>
            </a:pPr>
            <a:r>
              <a:rPr lang="en-US" altLang="zh-CN" sz="2000" b="1">
                <a:solidFill>
                  <a:schemeClr val="tx2"/>
                </a:solidFill>
                <a:effectLst>
                  <a:outerShdw blurRad="38100" dist="38100" dir="2700000" algn="tl">
                    <a:srgbClr val="C0C0C0"/>
                  </a:outerShdw>
                </a:effectLst>
              </a:rPr>
              <a:t>1.  </a:t>
            </a:r>
            <a:r>
              <a:rPr lang="zh-CN" altLang="en-US" sz="2000" b="1">
                <a:solidFill>
                  <a:schemeClr val="tx2"/>
                </a:solidFill>
                <a:effectLst>
                  <a:outerShdw blurRad="38100" dist="38100" dir="2700000" algn="tl">
                    <a:srgbClr val="C0C0C0"/>
                  </a:outerShdw>
                </a:effectLst>
              </a:rPr>
              <a:t>形参为指向数组元素的指针 </a:t>
            </a:r>
          </a:p>
        </p:txBody>
      </p:sp>
      <p:sp>
        <p:nvSpPr>
          <p:cNvPr id="178182" name="Rectangle 6">
            <a:extLst>
              <a:ext uri="{FF2B5EF4-FFF2-40B4-BE49-F238E27FC236}">
                <a16:creationId xmlns:a16="http://schemas.microsoft.com/office/drawing/2014/main" id="{9276F737-F697-4049-81E3-4059723DE843}"/>
              </a:ext>
            </a:extLst>
          </p:cNvPr>
          <p:cNvSpPr>
            <a:spLocks noChangeArrowheads="1"/>
          </p:cNvSpPr>
          <p:nvPr/>
        </p:nvSpPr>
        <p:spPr bwMode="auto">
          <a:xfrm>
            <a:off x="790575" y="1670050"/>
            <a:ext cx="7958138" cy="822325"/>
          </a:xfrm>
          <a:prstGeom prst="rect">
            <a:avLst/>
          </a:prstGeom>
          <a:noFill/>
          <a:ln w="9525">
            <a:noFill/>
            <a:miter lim="800000"/>
            <a:headEnd/>
            <a:tailEnd/>
          </a:ln>
          <a:effectLst/>
        </p:spPr>
        <p:txBody>
          <a:bodyPr anchor="ctr">
            <a:spAutoFit/>
          </a:bodyPr>
          <a:lstStyle/>
          <a:p>
            <a:pPr>
              <a:lnSpc>
                <a:spcPct val="120000"/>
              </a:lnSpc>
              <a:defRPr/>
            </a:pPr>
            <a:r>
              <a:rPr lang="en-US" altLang="zh-CN" sz="2000" b="1">
                <a:effectLst>
                  <a:outerShdw blurRad="38100" dist="38100" dir="2700000" algn="tl">
                    <a:srgbClr val="C0C0C0"/>
                  </a:outerShdw>
                </a:effectLst>
                <a:latin typeface="宋体" pitchFamily="2" charset="-122"/>
              </a:rPr>
              <a:t>    </a:t>
            </a:r>
            <a:r>
              <a:rPr lang="zh-CN" altLang="en-US" sz="2000" b="1">
                <a:effectLst>
                  <a:outerShdw blurRad="38100" dist="38100" dir="2700000" algn="tl">
                    <a:srgbClr val="C0C0C0"/>
                  </a:outerShdw>
                </a:effectLst>
              </a:rPr>
              <a:t>形参说明为指向数组元素的指针时，实参应为数组元素的地址，或为指向数组元素的指针变量。</a:t>
            </a:r>
            <a:endParaRPr lang="zh-CN" altLang="en-US" sz="2000"/>
          </a:p>
        </p:txBody>
      </p:sp>
      <p:sp>
        <p:nvSpPr>
          <p:cNvPr id="178183" name="Rectangle 7">
            <a:extLst>
              <a:ext uri="{FF2B5EF4-FFF2-40B4-BE49-F238E27FC236}">
                <a16:creationId xmlns:a16="http://schemas.microsoft.com/office/drawing/2014/main" id="{F22C0637-7482-4E8F-A849-599898F479E3}"/>
              </a:ext>
            </a:extLst>
          </p:cNvPr>
          <p:cNvSpPr>
            <a:spLocks noChangeArrowheads="1"/>
          </p:cNvSpPr>
          <p:nvPr/>
        </p:nvSpPr>
        <p:spPr bwMode="auto">
          <a:xfrm>
            <a:off x="1476375" y="2636838"/>
            <a:ext cx="6721475" cy="3073400"/>
          </a:xfrm>
          <a:prstGeom prst="rect">
            <a:avLst/>
          </a:prstGeom>
          <a:solidFill>
            <a:schemeClr val="bg1">
              <a:alpha val="80000"/>
            </a:schemeClr>
          </a:solidFill>
          <a:ln w="9525" cap="rnd">
            <a:solidFill>
              <a:srgbClr val="C0C0C0"/>
            </a:solidFill>
            <a:prstDash val="sysDot"/>
            <a:miter lim="800000"/>
            <a:headEnd/>
            <a:tailEnd/>
          </a:ln>
          <a:effectLst/>
        </p:spPr>
        <p:txBody>
          <a:bodyPr wrap="none" anchor="ctr">
            <a:spAutoFit/>
          </a:bodyPr>
          <a:lstStyle/>
          <a:p>
            <a:pPr>
              <a:lnSpc>
                <a:spcPct val="120000"/>
              </a:lnSpc>
              <a:defRPr/>
            </a:pPr>
            <a:r>
              <a:rPr lang="en-US" altLang="zh-CN" sz="1800"/>
              <a:t>void fun(</a:t>
            </a:r>
            <a:r>
              <a:rPr lang="en-US" altLang="zh-CN" sz="1800" b="1">
                <a:solidFill>
                  <a:srgbClr val="FF00FF"/>
                </a:solidFill>
                <a:effectLst>
                  <a:outerShdw blurRad="38100" dist="38100" dir="2700000" algn="tl">
                    <a:srgbClr val="C0C0C0"/>
                  </a:outerShdw>
                </a:effectLst>
              </a:rPr>
              <a:t>int *p</a:t>
            </a:r>
            <a:r>
              <a:rPr lang="en-US" altLang="zh-CN" sz="1800"/>
              <a:t>,int n); </a:t>
            </a:r>
            <a:r>
              <a:rPr lang="en-US" altLang="zh-CN" sz="1800">
                <a:solidFill>
                  <a:schemeClr val="tx2"/>
                </a:solidFill>
              </a:rPr>
              <a:t>/* </a:t>
            </a:r>
            <a:r>
              <a:rPr lang="zh-CN" altLang="en-US" sz="1800">
                <a:solidFill>
                  <a:schemeClr val="tx2"/>
                </a:solidFill>
              </a:rPr>
              <a:t>形参说明为指向数组元素的指针 *</a:t>
            </a:r>
            <a:r>
              <a:rPr lang="en-US" altLang="zh-CN" sz="1800">
                <a:solidFill>
                  <a:schemeClr val="tx2"/>
                </a:solidFill>
              </a:rPr>
              <a:t>/</a:t>
            </a:r>
          </a:p>
          <a:p>
            <a:pPr>
              <a:lnSpc>
                <a:spcPct val="120000"/>
              </a:lnSpc>
              <a:defRPr/>
            </a:pPr>
            <a:r>
              <a:rPr lang="en-US" altLang="zh-CN" sz="1800"/>
              <a:t>void main(void){</a:t>
            </a:r>
          </a:p>
          <a:p>
            <a:pPr>
              <a:lnSpc>
                <a:spcPct val="120000"/>
              </a:lnSpc>
              <a:defRPr/>
            </a:pPr>
            <a:r>
              <a:rPr lang="en-US" altLang="zh-CN" sz="1800"/>
              <a:t>   int u[2][3],v[2][3][4];</a:t>
            </a:r>
          </a:p>
          <a:p>
            <a:pPr>
              <a:lnSpc>
                <a:spcPct val="120000"/>
              </a:lnSpc>
              <a:defRPr/>
            </a:pPr>
            <a:r>
              <a:rPr lang="en-US" altLang="zh-CN" sz="1800"/>
              <a:t>	</a:t>
            </a:r>
            <a:r>
              <a:rPr lang="en-US" altLang="zh-CN" sz="1800">
                <a:latin typeface="Times New Roman"/>
              </a:rPr>
              <a:t>…</a:t>
            </a:r>
            <a:endParaRPr lang="en-US" altLang="zh-CN" sz="1800"/>
          </a:p>
          <a:p>
            <a:pPr>
              <a:lnSpc>
                <a:spcPct val="120000"/>
              </a:lnSpc>
              <a:defRPr/>
            </a:pPr>
            <a:r>
              <a:rPr lang="en-US" altLang="zh-CN" sz="1800"/>
              <a:t>   fun(</a:t>
            </a:r>
            <a:r>
              <a:rPr lang="en-US" altLang="zh-CN" sz="1800" b="1">
                <a:solidFill>
                  <a:srgbClr val="FF00FF"/>
                </a:solidFill>
              </a:rPr>
              <a:t>u[0]</a:t>
            </a:r>
            <a:r>
              <a:rPr lang="en-US" altLang="zh-CN" sz="1800"/>
              <a:t>,2*3); </a:t>
            </a:r>
            <a:r>
              <a:rPr lang="en-US" altLang="zh-CN" sz="1800">
                <a:solidFill>
                  <a:schemeClr val="tx2"/>
                </a:solidFill>
              </a:rPr>
              <a:t>/* </a:t>
            </a:r>
            <a:r>
              <a:rPr lang="zh-CN" altLang="en-US" sz="1800">
                <a:solidFill>
                  <a:schemeClr val="tx2"/>
                </a:solidFill>
              </a:rPr>
              <a:t>实参</a:t>
            </a:r>
            <a:r>
              <a:rPr lang="en-US" altLang="zh-CN" sz="1800">
                <a:solidFill>
                  <a:schemeClr val="tx2"/>
                </a:solidFill>
              </a:rPr>
              <a:t>u[0]</a:t>
            </a:r>
            <a:r>
              <a:rPr lang="zh-CN" altLang="en-US" sz="1800">
                <a:solidFill>
                  <a:schemeClr val="tx2"/>
                </a:solidFill>
              </a:rPr>
              <a:t>是元素</a:t>
            </a:r>
            <a:r>
              <a:rPr lang="en-US" altLang="zh-CN" sz="1800">
                <a:solidFill>
                  <a:schemeClr val="tx2"/>
                </a:solidFill>
              </a:rPr>
              <a:t>u[0][0]</a:t>
            </a:r>
            <a:r>
              <a:rPr lang="zh-CN" altLang="en-US" sz="1800">
                <a:solidFill>
                  <a:schemeClr val="tx2"/>
                </a:solidFill>
              </a:rPr>
              <a:t>的地址 *</a:t>
            </a:r>
            <a:r>
              <a:rPr lang="en-US" altLang="zh-CN" sz="1800">
                <a:solidFill>
                  <a:schemeClr val="tx2"/>
                </a:solidFill>
              </a:rPr>
              <a:t>/</a:t>
            </a:r>
          </a:p>
          <a:p>
            <a:pPr>
              <a:lnSpc>
                <a:spcPct val="120000"/>
              </a:lnSpc>
              <a:defRPr/>
            </a:pPr>
            <a:r>
              <a:rPr lang="en-US" altLang="zh-CN" sz="1800"/>
              <a:t>	</a:t>
            </a:r>
            <a:r>
              <a:rPr lang="en-US" altLang="zh-CN" sz="1800">
                <a:latin typeface="Times New Roman"/>
              </a:rPr>
              <a:t>…</a:t>
            </a:r>
            <a:endParaRPr lang="en-US" altLang="zh-CN" sz="1800"/>
          </a:p>
          <a:p>
            <a:pPr>
              <a:lnSpc>
                <a:spcPct val="120000"/>
              </a:lnSpc>
              <a:defRPr/>
            </a:pPr>
            <a:r>
              <a:rPr lang="en-US" altLang="zh-CN" sz="1800"/>
              <a:t>   fun(</a:t>
            </a:r>
            <a:r>
              <a:rPr lang="en-US" altLang="zh-CN" sz="1800" b="1">
                <a:solidFill>
                  <a:srgbClr val="FF00FF"/>
                </a:solidFill>
                <a:effectLst>
                  <a:outerShdw blurRad="38100" dist="38100" dir="2700000" algn="tl">
                    <a:srgbClr val="C0C0C0"/>
                  </a:outerShdw>
                </a:effectLst>
              </a:rPr>
              <a:t>v[0][0]</a:t>
            </a:r>
            <a:r>
              <a:rPr lang="en-US" altLang="zh-CN" sz="1800"/>
              <a:t>,2*3*4); </a:t>
            </a:r>
            <a:r>
              <a:rPr lang="en-US" altLang="zh-CN" sz="1800">
                <a:solidFill>
                  <a:schemeClr val="tx2"/>
                </a:solidFill>
              </a:rPr>
              <a:t>/* </a:t>
            </a:r>
            <a:r>
              <a:rPr lang="zh-CN" altLang="en-US" sz="1800">
                <a:solidFill>
                  <a:schemeClr val="tx2"/>
                </a:solidFill>
              </a:rPr>
              <a:t>实参</a:t>
            </a:r>
            <a:r>
              <a:rPr lang="en-US" altLang="zh-CN" sz="1800">
                <a:solidFill>
                  <a:schemeClr val="tx2"/>
                </a:solidFill>
              </a:rPr>
              <a:t>v[0][0]</a:t>
            </a:r>
            <a:r>
              <a:rPr lang="zh-CN" altLang="en-US" sz="1800">
                <a:solidFill>
                  <a:schemeClr val="tx2"/>
                </a:solidFill>
              </a:rPr>
              <a:t>是元素</a:t>
            </a:r>
            <a:r>
              <a:rPr lang="en-US" altLang="zh-CN" sz="1800">
                <a:solidFill>
                  <a:schemeClr val="tx2"/>
                </a:solidFill>
              </a:rPr>
              <a:t>v[0][0][0]</a:t>
            </a:r>
            <a:r>
              <a:rPr lang="zh-CN" altLang="en-US" sz="1800">
                <a:solidFill>
                  <a:schemeClr val="tx2"/>
                </a:solidFill>
              </a:rPr>
              <a:t>的地址 *</a:t>
            </a:r>
            <a:r>
              <a:rPr lang="en-US" altLang="zh-CN" sz="1800">
                <a:solidFill>
                  <a:schemeClr val="tx2"/>
                </a:solidFill>
              </a:rPr>
              <a:t>/</a:t>
            </a:r>
          </a:p>
          <a:p>
            <a:pPr>
              <a:lnSpc>
                <a:spcPct val="120000"/>
              </a:lnSpc>
              <a:defRPr/>
            </a:pPr>
            <a:r>
              <a:rPr lang="en-US" altLang="zh-CN" sz="1800"/>
              <a:t>	</a:t>
            </a:r>
            <a:r>
              <a:rPr lang="en-US" altLang="zh-CN" sz="1800">
                <a:latin typeface="Times New Roman"/>
              </a:rPr>
              <a:t>…</a:t>
            </a:r>
            <a:endParaRPr lang="en-US" altLang="zh-CN" sz="1800"/>
          </a:p>
          <a:p>
            <a:pPr>
              <a:lnSpc>
                <a:spcPct val="120000"/>
              </a:lnSpc>
              <a:defRPr/>
            </a:pPr>
            <a:r>
              <a:rPr lang="en-US" altLang="zh-CN" sz="1800"/>
              <a:t>}</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1">
            <a:extLst>
              <a:ext uri="{FF2B5EF4-FFF2-40B4-BE49-F238E27FC236}">
                <a16:creationId xmlns:a16="http://schemas.microsoft.com/office/drawing/2014/main" id="{35B4ACE1-3577-4C14-8452-A02E843045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2069A6E-01E3-41B4-8F27-AC6CA74A7E2C}" type="slidenum">
              <a:rPr kumimoji="0" lang="en-US" altLang="zh-CN" sz="1800">
                <a:solidFill>
                  <a:srgbClr val="009900"/>
                </a:solidFill>
              </a:rPr>
              <a:pPr eaLnBrk="1" hangingPunct="1"/>
              <a:t>5</a:t>
            </a:fld>
            <a:endParaRPr kumimoji="0" lang="en-US" altLang="zh-CN" sz="1800">
              <a:solidFill>
                <a:srgbClr val="009900"/>
              </a:solidFill>
            </a:endParaRPr>
          </a:p>
        </p:txBody>
      </p:sp>
      <p:sp>
        <p:nvSpPr>
          <p:cNvPr id="7171" name="Rectangle 162">
            <a:extLst>
              <a:ext uri="{FF2B5EF4-FFF2-40B4-BE49-F238E27FC236}">
                <a16:creationId xmlns:a16="http://schemas.microsoft.com/office/drawing/2014/main" id="{D49B3A12-00DA-4F8B-A7B0-B76CC59690B4}"/>
              </a:ext>
            </a:extLst>
          </p:cNvPr>
          <p:cNvSpPr>
            <a:spLocks noChangeArrowheads="1"/>
          </p:cNvSpPr>
          <p:nvPr/>
        </p:nvSpPr>
        <p:spPr bwMode="auto">
          <a:xfrm>
            <a:off x="827088" y="2357438"/>
            <a:ext cx="7777162" cy="322262"/>
          </a:xfrm>
          <a:prstGeom prst="rect">
            <a:avLst/>
          </a:prstGeom>
          <a:solidFill>
            <a:schemeClr val="accent1">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91155" name="Rectangle 19">
            <a:extLst>
              <a:ext uri="{FF2B5EF4-FFF2-40B4-BE49-F238E27FC236}">
                <a16:creationId xmlns:a16="http://schemas.microsoft.com/office/drawing/2014/main" id="{434CE3D8-2CCE-4FD0-A790-10547C48D94C}"/>
              </a:ext>
            </a:extLst>
          </p:cNvPr>
          <p:cNvSpPr>
            <a:spLocks noChangeArrowheads="1"/>
          </p:cNvSpPr>
          <p:nvPr/>
        </p:nvSpPr>
        <p:spPr bwMode="auto">
          <a:xfrm>
            <a:off x="674688" y="1909763"/>
            <a:ext cx="8064500" cy="1517650"/>
          </a:xfrm>
          <a:prstGeom prst="rect">
            <a:avLst/>
          </a:prstGeom>
          <a:noFill/>
          <a:ln w="9525">
            <a:noFill/>
            <a:miter lim="800000"/>
            <a:headEnd/>
            <a:tailEnd/>
          </a:ln>
          <a:effectLst/>
        </p:spPr>
        <p:txBody>
          <a:bodyPr anchor="ctr">
            <a:spAutoFit/>
          </a:bodyPr>
          <a:lstStyle/>
          <a:p>
            <a:pPr>
              <a:lnSpc>
                <a:spcPct val="120000"/>
              </a:lnSpc>
              <a:defRPr/>
            </a:pPr>
            <a:r>
              <a:rPr lang="en-US" altLang="zh-CN" sz="2000" b="1">
                <a:effectLst>
                  <a:outerShdw blurRad="38100" dist="38100" dir="2700000" algn="tl">
                    <a:srgbClr val="C0C0C0"/>
                  </a:outerShdw>
                </a:effectLst>
              </a:rPr>
              <a:t>       </a:t>
            </a:r>
            <a:r>
              <a:rPr lang="zh-CN" altLang="en-US" sz="2000" b="1">
                <a:effectLst>
                  <a:outerShdw blurRad="38100" dist="38100" dir="2700000" algn="tl">
                    <a:srgbClr val="C0C0C0"/>
                  </a:outerShdw>
                </a:effectLst>
              </a:rPr>
              <a:t>在指针变量说明语句的一般形式如下：</a:t>
            </a:r>
          </a:p>
          <a:p>
            <a:pPr algn="ctr">
              <a:lnSpc>
                <a:spcPct val="120000"/>
              </a:lnSpc>
              <a:defRPr/>
            </a:pPr>
            <a:r>
              <a:rPr lang="zh-CN" altLang="en-US" sz="1800" b="1">
                <a:solidFill>
                  <a:srgbClr val="FF00FF"/>
                </a:solidFill>
                <a:effectLst>
                  <a:outerShdw blurRad="38100" dist="38100" dir="2700000" algn="tl">
                    <a:srgbClr val="C0C0C0"/>
                  </a:outerShdw>
                </a:effectLst>
              </a:rPr>
              <a:t>数据类型 * 标识符</a:t>
            </a:r>
            <a:r>
              <a:rPr lang="en-US" altLang="zh-CN" sz="1800" b="1" baseline="-25000">
                <a:solidFill>
                  <a:srgbClr val="FF00FF"/>
                </a:solidFill>
                <a:effectLst>
                  <a:outerShdw blurRad="38100" dist="38100" dir="2700000" algn="tl">
                    <a:srgbClr val="C0C0C0"/>
                  </a:outerShdw>
                </a:effectLst>
              </a:rPr>
              <a:t>1</a:t>
            </a:r>
            <a:r>
              <a:rPr lang="en-US" altLang="zh-CN" sz="1800" b="1">
                <a:solidFill>
                  <a:srgbClr val="FF00FF"/>
                </a:solidFill>
                <a:effectLst>
                  <a:outerShdw blurRad="38100" dist="38100" dir="2700000" algn="tl">
                    <a:srgbClr val="C0C0C0"/>
                  </a:outerShdw>
                </a:effectLst>
              </a:rPr>
              <a:t>[=</a:t>
            </a:r>
            <a:r>
              <a:rPr lang="zh-CN" altLang="en-US" sz="1800" b="1">
                <a:solidFill>
                  <a:srgbClr val="FF00FF"/>
                </a:solidFill>
                <a:effectLst>
                  <a:outerShdw blurRad="38100" dist="38100" dir="2700000" algn="tl">
                    <a:srgbClr val="C0C0C0"/>
                  </a:outerShdw>
                </a:effectLst>
              </a:rPr>
              <a:t>初值</a:t>
            </a:r>
            <a:r>
              <a:rPr lang="en-US" altLang="zh-CN" sz="1800" b="1" baseline="-25000">
                <a:solidFill>
                  <a:srgbClr val="FF00FF"/>
                </a:solidFill>
                <a:effectLst>
                  <a:outerShdw blurRad="38100" dist="38100" dir="2700000" algn="tl">
                    <a:srgbClr val="C0C0C0"/>
                  </a:outerShdw>
                </a:effectLst>
              </a:rPr>
              <a:t>1</a:t>
            </a:r>
            <a:r>
              <a:rPr lang="en-US" altLang="zh-CN" sz="1800" b="1">
                <a:solidFill>
                  <a:srgbClr val="FF00FF"/>
                </a:solidFill>
                <a:effectLst>
                  <a:outerShdw blurRad="38100" dist="38100" dir="2700000" algn="tl">
                    <a:srgbClr val="C0C0C0"/>
                  </a:outerShdw>
                </a:effectLst>
              </a:rPr>
              <a:t>][,* </a:t>
            </a:r>
            <a:r>
              <a:rPr lang="zh-CN" altLang="en-US" sz="1800" b="1">
                <a:solidFill>
                  <a:srgbClr val="FF00FF"/>
                </a:solidFill>
                <a:effectLst>
                  <a:outerShdw blurRad="38100" dist="38100" dir="2700000" algn="tl">
                    <a:srgbClr val="C0C0C0"/>
                  </a:outerShdw>
                </a:effectLst>
              </a:rPr>
              <a:t>标识符</a:t>
            </a:r>
            <a:r>
              <a:rPr lang="en-US" altLang="zh-CN" sz="1800" b="1" baseline="-25000">
                <a:solidFill>
                  <a:srgbClr val="FF00FF"/>
                </a:solidFill>
                <a:effectLst>
                  <a:outerShdw blurRad="38100" dist="38100" dir="2700000" algn="tl">
                    <a:srgbClr val="C0C0C0"/>
                  </a:outerShdw>
                </a:effectLst>
              </a:rPr>
              <a:t>2</a:t>
            </a:r>
            <a:r>
              <a:rPr lang="en-US" altLang="zh-CN" sz="1800" b="1">
                <a:solidFill>
                  <a:srgbClr val="FF00FF"/>
                </a:solidFill>
                <a:effectLst>
                  <a:outerShdw blurRad="38100" dist="38100" dir="2700000" algn="tl">
                    <a:srgbClr val="C0C0C0"/>
                  </a:outerShdw>
                </a:effectLst>
              </a:rPr>
              <a:t>[=</a:t>
            </a:r>
            <a:r>
              <a:rPr lang="zh-CN" altLang="en-US" sz="1800" b="1">
                <a:solidFill>
                  <a:srgbClr val="FF00FF"/>
                </a:solidFill>
                <a:effectLst>
                  <a:outerShdw blurRad="38100" dist="38100" dir="2700000" algn="tl">
                    <a:srgbClr val="C0C0C0"/>
                  </a:outerShdw>
                </a:effectLst>
              </a:rPr>
              <a:t>初值</a:t>
            </a:r>
            <a:r>
              <a:rPr lang="en-US" altLang="zh-CN" sz="1800" b="1" baseline="-25000">
                <a:solidFill>
                  <a:srgbClr val="FF00FF"/>
                </a:solidFill>
                <a:effectLst>
                  <a:outerShdw blurRad="38100" dist="38100" dir="2700000" algn="tl">
                    <a:srgbClr val="C0C0C0"/>
                  </a:outerShdw>
                </a:effectLst>
              </a:rPr>
              <a:t>2</a:t>
            </a:r>
            <a:r>
              <a:rPr lang="en-US" altLang="zh-CN" sz="1800" b="1">
                <a:solidFill>
                  <a:srgbClr val="FF00FF"/>
                </a:solidFill>
                <a:effectLst>
                  <a:outerShdw blurRad="38100" dist="38100" dir="2700000" algn="tl">
                    <a:srgbClr val="C0C0C0"/>
                  </a:outerShdw>
                </a:effectLst>
              </a:rPr>
              <a:t>],</a:t>
            </a:r>
            <a:r>
              <a:rPr lang="en-US" altLang="zh-CN" sz="1800" b="1">
                <a:solidFill>
                  <a:srgbClr val="FF00FF"/>
                </a:solidFill>
                <a:effectLst>
                  <a:outerShdw blurRad="38100" dist="38100" dir="2700000" algn="tl">
                    <a:srgbClr val="C0C0C0"/>
                  </a:outerShdw>
                </a:effectLst>
                <a:latin typeface="Times New Roman"/>
              </a:rPr>
              <a:t>…</a:t>
            </a:r>
            <a:r>
              <a:rPr lang="en-US" altLang="zh-CN" sz="1800" b="1">
                <a:solidFill>
                  <a:srgbClr val="FF00FF"/>
                </a:solidFill>
                <a:effectLst>
                  <a:outerShdw blurRad="38100" dist="38100" dir="2700000" algn="tl">
                    <a:srgbClr val="C0C0C0"/>
                  </a:outerShdw>
                </a:effectLst>
              </a:rPr>
              <a:t>, * </a:t>
            </a:r>
            <a:r>
              <a:rPr lang="zh-CN" altLang="en-US" sz="1800" b="1">
                <a:solidFill>
                  <a:srgbClr val="FF00FF"/>
                </a:solidFill>
                <a:effectLst>
                  <a:outerShdw blurRad="38100" dist="38100" dir="2700000" algn="tl">
                    <a:srgbClr val="C0C0C0"/>
                  </a:outerShdw>
                </a:effectLst>
              </a:rPr>
              <a:t>标识符</a:t>
            </a:r>
            <a:r>
              <a:rPr lang="en-US" altLang="zh-CN" sz="1800" b="1" baseline="-25000">
                <a:solidFill>
                  <a:srgbClr val="FF00FF"/>
                </a:solidFill>
                <a:effectLst>
                  <a:outerShdw blurRad="38100" dist="38100" dir="2700000" algn="tl">
                    <a:srgbClr val="C0C0C0"/>
                  </a:outerShdw>
                </a:effectLst>
              </a:rPr>
              <a:t>n</a:t>
            </a:r>
            <a:r>
              <a:rPr lang="en-US" altLang="zh-CN" sz="1800" b="1">
                <a:solidFill>
                  <a:srgbClr val="FF00FF"/>
                </a:solidFill>
                <a:effectLst>
                  <a:outerShdw blurRad="38100" dist="38100" dir="2700000" algn="tl">
                    <a:srgbClr val="C0C0C0"/>
                  </a:outerShdw>
                </a:effectLst>
              </a:rPr>
              <a:t>[=</a:t>
            </a:r>
            <a:r>
              <a:rPr lang="zh-CN" altLang="en-US" sz="1800" b="1">
                <a:solidFill>
                  <a:srgbClr val="FF00FF"/>
                </a:solidFill>
                <a:effectLst>
                  <a:outerShdw blurRad="38100" dist="38100" dir="2700000" algn="tl">
                    <a:srgbClr val="C0C0C0"/>
                  </a:outerShdw>
                </a:effectLst>
              </a:rPr>
              <a:t>初值</a:t>
            </a:r>
            <a:r>
              <a:rPr lang="en-US" altLang="zh-CN" sz="1800" b="1" baseline="-25000">
                <a:solidFill>
                  <a:srgbClr val="FF00FF"/>
                </a:solidFill>
                <a:effectLst>
                  <a:outerShdw blurRad="38100" dist="38100" dir="2700000" algn="tl">
                    <a:srgbClr val="C0C0C0"/>
                  </a:outerShdw>
                </a:effectLst>
              </a:rPr>
              <a:t>n</a:t>
            </a:r>
            <a:r>
              <a:rPr lang="en-US" altLang="zh-CN" sz="1800" b="1">
                <a:solidFill>
                  <a:srgbClr val="FF00FF"/>
                </a:solidFill>
                <a:effectLst>
                  <a:outerShdw blurRad="38100" dist="38100" dir="2700000" algn="tl">
                    <a:srgbClr val="C0C0C0"/>
                  </a:outerShdw>
                </a:effectLst>
              </a:rPr>
              <a:t>]];</a:t>
            </a:r>
          </a:p>
          <a:p>
            <a:pPr>
              <a:lnSpc>
                <a:spcPct val="120000"/>
              </a:lnSpc>
              <a:defRPr/>
            </a:pPr>
            <a:r>
              <a:rPr lang="zh-CN" altLang="en-US" sz="2000" b="1">
                <a:effectLst>
                  <a:outerShdw blurRad="38100" dist="38100" dir="2700000" algn="tl">
                    <a:srgbClr val="C0C0C0"/>
                  </a:outerShdw>
                </a:effectLst>
              </a:rPr>
              <a:t>其中，</a:t>
            </a:r>
            <a:r>
              <a:rPr lang="zh-CN" altLang="en-US" sz="2000" b="1">
                <a:solidFill>
                  <a:srgbClr val="FF00FF"/>
                </a:solidFill>
                <a:effectLst>
                  <a:outerShdw blurRad="38100" dist="38100" dir="2700000" algn="tl">
                    <a:srgbClr val="C0C0C0"/>
                  </a:outerShdw>
                </a:effectLst>
              </a:rPr>
              <a:t>*</a:t>
            </a:r>
            <a:r>
              <a:rPr lang="zh-CN" altLang="en-US" sz="2000" b="1">
                <a:effectLst>
                  <a:outerShdw blurRad="38100" dist="38100" dir="2700000" algn="tl">
                    <a:srgbClr val="C0C0C0"/>
                  </a:outerShdw>
                </a:effectLst>
              </a:rPr>
              <a:t>为指针类型符；</a:t>
            </a:r>
            <a:r>
              <a:rPr lang="zh-CN" altLang="en-US" sz="2000" b="1">
                <a:solidFill>
                  <a:srgbClr val="FF00FF"/>
                </a:solidFill>
                <a:effectLst>
                  <a:outerShdw blurRad="38100" dist="38100" dir="2700000" algn="tl">
                    <a:srgbClr val="C0C0C0"/>
                  </a:outerShdw>
                </a:effectLst>
              </a:rPr>
              <a:t>数据类型</a:t>
            </a:r>
            <a:r>
              <a:rPr lang="zh-CN" altLang="en-US" sz="2000" b="1">
                <a:effectLst>
                  <a:outerShdw blurRad="38100" dist="38100" dir="2700000" algn="tl">
                    <a:srgbClr val="C0C0C0"/>
                  </a:outerShdw>
                </a:effectLst>
              </a:rPr>
              <a:t>为指针所指存储单元之类型，亦称为</a:t>
            </a:r>
            <a:r>
              <a:rPr lang="zh-CN" altLang="en-US" sz="2000" b="1">
                <a:solidFill>
                  <a:srgbClr val="FF9900"/>
                </a:solidFill>
                <a:effectLst>
                  <a:outerShdw blurRad="38100" dist="38100" dir="2700000" algn="tl">
                    <a:srgbClr val="C0C0C0"/>
                  </a:outerShdw>
                </a:effectLst>
              </a:rPr>
              <a:t>指针类型</a:t>
            </a:r>
            <a:r>
              <a:rPr lang="zh-CN" altLang="en-US" sz="2000" b="1">
                <a:effectLst>
                  <a:outerShdw blurRad="38100" dist="38100" dir="2700000" algn="tl">
                    <a:srgbClr val="C0C0C0"/>
                  </a:outerShdw>
                </a:effectLst>
              </a:rPr>
              <a:t>，</a:t>
            </a:r>
            <a:r>
              <a:rPr lang="zh-CN" altLang="en-US" sz="2000" b="1">
                <a:solidFill>
                  <a:srgbClr val="FF00FF"/>
                </a:solidFill>
                <a:effectLst>
                  <a:outerShdw blurRad="38100" dist="38100" dir="2700000" algn="tl">
                    <a:srgbClr val="C0C0C0"/>
                  </a:outerShdw>
                </a:effectLst>
              </a:rPr>
              <a:t>标识符</a:t>
            </a:r>
            <a:r>
              <a:rPr lang="en-US" altLang="zh-CN" sz="2000" b="1" baseline="-25000">
                <a:solidFill>
                  <a:srgbClr val="FF00FF"/>
                </a:solidFill>
                <a:effectLst>
                  <a:outerShdw blurRad="38100" dist="38100" dir="2700000" algn="tl">
                    <a:srgbClr val="C0C0C0"/>
                  </a:outerShdw>
                </a:effectLst>
              </a:rPr>
              <a:t>i</a:t>
            </a:r>
            <a:r>
              <a:rPr lang="zh-CN" altLang="en-US" sz="2000" b="1">
                <a:effectLst>
                  <a:outerShdw blurRad="38100" dist="38100" dir="2700000" algn="tl">
                    <a:srgbClr val="C0C0C0"/>
                  </a:outerShdw>
                </a:effectLst>
              </a:rPr>
              <a:t>为指针变量名；</a:t>
            </a:r>
            <a:r>
              <a:rPr lang="zh-CN" altLang="en-US" sz="2000" b="1">
                <a:solidFill>
                  <a:srgbClr val="FF00FF"/>
                </a:solidFill>
                <a:effectLst>
                  <a:outerShdw blurRad="38100" dist="38100" dir="2700000" algn="tl">
                    <a:srgbClr val="C0C0C0"/>
                  </a:outerShdw>
                </a:effectLst>
              </a:rPr>
              <a:t>初值</a:t>
            </a:r>
            <a:r>
              <a:rPr lang="en-US" altLang="zh-CN" sz="2000" b="1" baseline="-25000">
                <a:solidFill>
                  <a:srgbClr val="FF00FF"/>
                </a:solidFill>
                <a:effectLst>
                  <a:outerShdw blurRad="38100" dist="38100" dir="2700000" algn="tl">
                    <a:srgbClr val="C0C0C0"/>
                  </a:outerShdw>
                </a:effectLst>
              </a:rPr>
              <a:t>i</a:t>
            </a:r>
            <a:r>
              <a:rPr lang="zh-CN" altLang="en-US" sz="2000" b="1">
                <a:effectLst>
                  <a:outerShdw blurRad="38100" dist="38100" dir="2700000" algn="tl">
                    <a:srgbClr val="C0C0C0"/>
                  </a:outerShdw>
                </a:effectLst>
              </a:rPr>
              <a:t>为指针类型表达式。</a:t>
            </a:r>
          </a:p>
        </p:txBody>
      </p:sp>
      <p:sp>
        <p:nvSpPr>
          <p:cNvPr id="91199" name="Rectangle 63">
            <a:extLst>
              <a:ext uri="{FF2B5EF4-FFF2-40B4-BE49-F238E27FC236}">
                <a16:creationId xmlns:a16="http://schemas.microsoft.com/office/drawing/2014/main" id="{63628D20-D8DB-424B-8091-1D99BABD0AFE}"/>
              </a:ext>
            </a:extLst>
          </p:cNvPr>
          <p:cNvSpPr>
            <a:spLocks noChangeArrowheads="1"/>
          </p:cNvSpPr>
          <p:nvPr/>
        </p:nvSpPr>
        <p:spPr bwMode="auto">
          <a:xfrm>
            <a:off x="1331913" y="3614738"/>
            <a:ext cx="7343775" cy="1582737"/>
          </a:xfrm>
          <a:prstGeom prst="rect">
            <a:avLst/>
          </a:prstGeom>
          <a:solidFill>
            <a:schemeClr val="accent1">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91200" name="Rectangle 64">
            <a:extLst>
              <a:ext uri="{FF2B5EF4-FFF2-40B4-BE49-F238E27FC236}">
                <a16:creationId xmlns:a16="http://schemas.microsoft.com/office/drawing/2014/main" id="{63D60AD2-E044-4F67-B5AC-26B77C1C305A}"/>
              </a:ext>
            </a:extLst>
          </p:cNvPr>
          <p:cNvSpPr>
            <a:spLocks noChangeArrowheads="1"/>
          </p:cNvSpPr>
          <p:nvPr/>
        </p:nvSpPr>
        <p:spPr bwMode="auto">
          <a:xfrm>
            <a:off x="755650" y="3557588"/>
            <a:ext cx="7991475" cy="457200"/>
          </a:xfrm>
          <a:prstGeom prst="rect">
            <a:avLst/>
          </a:prstGeom>
          <a:noFill/>
          <a:ln w="9525">
            <a:noFill/>
            <a:miter lim="800000"/>
            <a:headEnd/>
            <a:tailEnd/>
          </a:ln>
          <a:effectLst/>
        </p:spPr>
        <p:txBody>
          <a:bodyPr anchor="ctr">
            <a:spAutoFit/>
          </a:bodyPr>
          <a:lstStyle/>
          <a:p>
            <a:pPr>
              <a:lnSpc>
                <a:spcPct val="120000"/>
              </a:lnSpc>
              <a:spcBef>
                <a:spcPct val="20000"/>
              </a:spcBef>
              <a:defRPr/>
            </a:pPr>
            <a:r>
              <a:rPr lang="en-US" altLang="zh-CN" sz="2000" b="1" dirty="0">
                <a:solidFill>
                  <a:srgbClr val="FF9900"/>
                </a:solidFill>
                <a:effectLst>
                  <a:outerShdw blurRad="38100" dist="38100" dir="2700000" algn="tl">
                    <a:srgbClr val="C0C0C0"/>
                  </a:outerShdw>
                </a:effectLst>
              </a:rPr>
              <a:t>          </a:t>
            </a:r>
            <a:r>
              <a:rPr lang="en-US" altLang="zh-CN" sz="2000" b="1" dirty="0">
                <a:solidFill>
                  <a:srgbClr val="FF00FF"/>
                </a:solidFill>
                <a:effectLst>
                  <a:outerShdw blurRad="38100" dist="38100" dir="2700000" algn="tl">
                    <a:srgbClr val="C0C0C0"/>
                  </a:outerShdw>
                </a:effectLst>
              </a:rPr>
              <a:t>short  *                  float  *                                 char *</a:t>
            </a:r>
          </a:p>
        </p:txBody>
      </p:sp>
      <p:sp>
        <p:nvSpPr>
          <p:cNvPr id="7175" name="Text Box 4">
            <a:extLst>
              <a:ext uri="{FF2B5EF4-FFF2-40B4-BE49-F238E27FC236}">
                <a16:creationId xmlns:a16="http://schemas.microsoft.com/office/drawing/2014/main" id="{74C737C7-9B9F-4933-A3A8-FEECFB6D562C}"/>
              </a:ext>
            </a:extLst>
          </p:cNvPr>
          <p:cNvSpPr txBox="1">
            <a:spLocks noChangeArrowheads="1"/>
          </p:cNvSpPr>
          <p:nvPr/>
        </p:nvSpPr>
        <p:spPr bwMode="auto">
          <a:xfrm>
            <a:off x="762000" y="692150"/>
            <a:ext cx="5033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b="1">
                <a:solidFill>
                  <a:srgbClr val="CC0099"/>
                </a:solidFill>
                <a:latin typeface="Times New Roman" panose="02020603050405020304" pitchFamily="18" charset="0"/>
                <a:ea typeface="黑体" panose="02010609060101010101" pitchFamily="49" charset="-122"/>
              </a:rPr>
              <a:t>8.1.2</a:t>
            </a:r>
            <a:r>
              <a:rPr lang="en-US" altLang="en-US" b="1">
                <a:solidFill>
                  <a:srgbClr val="CC0099"/>
                </a:solidFill>
                <a:latin typeface="Times New Roman" panose="02020603050405020304" pitchFamily="18" charset="0"/>
                <a:ea typeface="黑体" panose="02010609060101010101" pitchFamily="49" charset="-122"/>
              </a:rPr>
              <a:t> </a:t>
            </a:r>
            <a:r>
              <a:rPr lang="zh-CN" altLang="en-US" b="1">
                <a:solidFill>
                  <a:srgbClr val="CC0099"/>
                </a:solidFill>
                <a:latin typeface="Times New Roman" panose="02020603050405020304" pitchFamily="18" charset="0"/>
                <a:ea typeface="黑体" panose="02010609060101010101" pitchFamily="49" charset="-122"/>
              </a:rPr>
              <a:t>　指针的声明 </a:t>
            </a:r>
          </a:p>
        </p:txBody>
      </p:sp>
      <p:sp>
        <p:nvSpPr>
          <p:cNvPr id="91154" name="Rectangle 18">
            <a:extLst>
              <a:ext uri="{FF2B5EF4-FFF2-40B4-BE49-F238E27FC236}">
                <a16:creationId xmlns:a16="http://schemas.microsoft.com/office/drawing/2014/main" id="{72CF031D-A826-46C0-B3CD-91ECF0C7F28A}"/>
              </a:ext>
            </a:extLst>
          </p:cNvPr>
          <p:cNvSpPr>
            <a:spLocks noChangeArrowheads="1"/>
          </p:cNvSpPr>
          <p:nvPr/>
        </p:nvSpPr>
        <p:spPr bwMode="auto">
          <a:xfrm>
            <a:off x="684213" y="1108075"/>
            <a:ext cx="7958137" cy="822325"/>
          </a:xfrm>
          <a:prstGeom prst="rect">
            <a:avLst/>
          </a:prstGeom>
          <a:noFill/>
          <a:ln w="9525">
            <a:noFill/>
            <a:miter lim="800000"/>
            <a:headEnd/>
            <a:tailEnd/>
          </a:ln>
          <a:effectLst/>
        </p:spPr>
        <p:txBody>
          <a:bodyPr anchor="ctr">
            <a:spAutoFit/>
          </a:bodyPr>
          <a:lstStyle/>
          <a:p>
            <a:pPr>
              <a:lnSpc>
                <a:spcPct val="120000"/>
              </a:lnSpc>
              <a:spcBef>
                <a:spcPct val="20000"/>
              </a:spcBef>
              <a:defRPr/>
            </a:pPr>
            <a:r>
              <a:rPr lang="en-US" altLang="zh-CN" sz="2000" b="1">
                <a:effectLst>
                  <a:outerShdw blurRad="38100" dist="38100" dir="2700000" algn="tl">
                    <a:srgbClr val="C0C0C0"/>
                  </a:outerShdw>
                </a:effectLst>
              </a:rPr>
              <a:t>       C</a:t>
            </a:r>
            <a:r>
              <a:rPr lang="zh-CN" altLang="en-US" sz="2000" b="1">
                <a:effectLst>
                  <a:outerShdw blurRad="38100" dist="38100" dir="2700000" algn="tl">
                    <a:srgbClr val="C0C0C0"/>
                  </a:outerShdw>
                </a:effectLst>
              </a:rPr>
              <a:t>语言提供</a:t>
            </a:r>
            <a:r>
              <a:rPr lang="zh-CN" altLang="en-US" sz="2000" b="1">
                <a:solidFill>
                  <a:schemeClr val="folHlink"/>
                </a:solidFill>
                <a:effectLst>
                  <a:outerShdw blurRad="38100" dist="38100" dir="2700000" algn="tl">
                    <a:srgbClr val="C0C0C0"/>
                  </a:outerShdw>
                </a:effectLst>
              </a:rPr>
              <a:t>指针数据类型</a:t>
            </a:r>
            <a:r>
              <a:rPr lang="zh-CN" altLang="en-US" sz="2000" b="1">
                <a:effectLst>
                  <a:outerShdw blurRad="38100" dist="38100" dir="2700000" algn="tl">
                    <a:srgbClr val="C0C0C0"/>
                  </a:outerShdw>
                </a:effectLst>
              </a:rPr>
              <a:t>，</a:t>
            </a:r>
            <a:r>
              <a:rPr lang="zh-CN" altLang="en-US" sz="2000" b="1">
                <a:solidFill>
                  <a:srgbClr val="FF0000"/>
                </a:solidFill>
                <a:effectLst>
                  <a:outerShdw blurRad="38100" dist="38100" dir="2700000" algn="tl">
                    <a:srgbClr val="C0C0C0"/>
                  </a:outerShdw>
                </a:effectLst>
              </a:rPr>
              <a:t>*</a:t>
            </a:r>
            <a:r>
              <a:rPr lang="zh-CN" altLang="en-US" sz="2000" b="1">
                <a:effectLst>
                  <a:outerShdw blurRad="38100" dist="38100" dir="2700000" algn="tl">
                    <a:srgbClr val="C0C0C0"/>
                  </a:outerShdw>
                </a:effectLst>
              </a:rPr>
              <a:t>为指针类型符，用于声明存储指针的内存单元即</a:t>
            </a:r>
            <a:r>
              <a:rPr lang="zh-CN" altLang="en-US" sz="2000" b="1">
                <a:solidFill>
                  <a:schemeClr val="folHlink"/>
                </a:solidFill>
                <a:effectLst>
                  <a:outerShdw blurRad="38100" dist="38100" dir="2700000" algn="tl">
                    <a:srgbClr val="C0C0C0"/>
                  </a:outerShdw>
                </a:effectLst>
              </a:rPr>
              <a:t>指针变量</a:t>
            </a:r>
            <a:r>
              <a:rPr lang="zh-CN" altLang="en-US" sz="2000" b="1">
                <a:effectLst>
                  <a:outerShdw blurRad="38100" dist="38100" dir="2700000" algn="tl">
                    <a:srgbClr val="C0C0C0"/>
                  </a:outerShdw>
                </a:effectLst>
              </a:rPr>
              <a:t>。</a:t>
            </a:r>
          </a:p>
        </p:txBody>
      </p:sp>
      <p:graphicFrame>
        <p:nvGraphicFramePr>
          <p:cNvPr id="91202" name="Group 66">
            <a:extLst>
              <a:ext uri="{FF2B5EF4-FFF2-40B4-BE49-F238E27FC236}">
                <a16:creationId xmlns:a16="http://schemas.microsoft.com/office/drawing/2014/main" id="{BA470C00-C78B-4E70-94AD-A27F0F2C6055}"/>
              </a:ext>
            </a:extLst>
          </p:cNvPr>
          <p:cNvGraphicFramePr>
            <a:graphicFrameLocks noGrp="1"/>
          </p:cNvGraphicFramePr>
          <p:nvPr/>
        </p:nvGraphicFramePr>
        <p:xfrm>
          <a:off x="1619250" y="4032250"/>
          <a:ext cx="1489075" cy="406400"/>
        </p:xfrm>
        <a:graphic>
          <a:graphicData uri="http://schemas.openxmlformats.org/drawingml/2006/table">
            <a:tbl>
              <a:tblPr/>
              <a:tblGrid>
                <a:gridCol w="744538">
                  <a:extLst>
                    <a:ext uri="{9D8B030D-6E8A-4147-A177-3AD203B41FA5}">
                      <a16:colId xmlns:a16="http://schemas.microsoft.com/office/drawing/2014/main" val="20000"/>
                    </a:ext>
                  </a:extLst>
                </a:gridCol>
                <a:gridCol w="744537">
                  <a:extLst>
                    <a:ext uri="{9D8B030D-6E8A-4147-A177-3AD203B41FA5}">
                      <a16:colId xmlns:a16="http://schemas.microsoft.com/office/drawing/2014/main" val="20001"/>
                    </a:ext>
                  </a:extLst>
                </a:gridCol>
              </a:tblGrid>
              <a:tr h="4064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ysDot"/>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ysDot"/>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91245" name="Group 109">
            <a:extLst>
              <a:ext uri="{FF2B5EF4-FFF2-40B4-BE49-F238E27FC236}">
                <a16:creationId xmlns:a16="http://schemas.microsoft.com/office/drawing/2014/main" id="{E6544CFA-3AB1-433B-AE4E-92974348122F}"/>
              </a:ext>
            </a:extLst>
          </p:cNvPr>
          <p:cNvGraphicFramePr>
            <a:graphicFrameLocks noGrp="1"/>
          </p:cNvGraphicFramePr>
          <p:nvPr/>
        </p:nvGraphicFramePr>
        <p:xfrm>
          <a:off x="3597275" y="4708525"/>
          <a:ext cx="2976563" cy="396875"/>
        </p:xfrm>
        <a:graphic>
          <a:graphicData uri="http://schemas.openxmlformats.org/drawingml/2006/table">
            <a:tbl>
              <a:tblPr/>
              <a:tblGrid>
                <a:gridCol w="744538">
                  <a:extLst>
                    <a:ext uri="{9D8B030D-6E8A-4147-A177-3AD203B41FA5}">
                      <a16:colId xmlns:a16="http://schemas.microsoft.com/office/drawing/2014/main" val="20000"/>
                    </a:ext>
                  </a:extLst>
                </a:gridCol>
                <a:gridCol w="744537">
                  <a:extLst>
                    <a:ext uri="{9D8B030D-6E8A-4147-A177-3AD203B41FA5}">
                      <a16:colId xmlns:a16="http://schemas.microsoft.com/office/drawing/2014/main" val="20001"/>
                    </a:ext>
                  </a:extLst>
                </a:gridCol>
                <a:gridCol w="742950">
                  <a:extLst>
                    <a:ext uri="{9D8B030D-6E8A-4147-A177-3AD203B41FA5}">
                      <a16:colId xmlns:a16="http://schemas.microsoft.com/office/drawing/2014/main" val="20002"/>
                    </a:ext>
                  </a:extLst>
                </a:gridCol>
                <a:gridCol w="744538">
                  <a:extLst>
                    <a:ext uri="{9D8B030D-6E8A-4147-A177-3AD203B41FA5}">
                      <a16:colId xmlns:a16="http://schemas.microsoft.com/office/drawing/2014/main" val="20003"/>
                    </a:ext>
                  </a:extLst>
                </a:gridCol>
              </a:tblGrid>
              <a:tr h="3968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0" i="0" u="none" strike="noStrike" cap="none" normalizeH="0" baseline="0">
                        <a:ln>
                          <a:noFill/>
                        </a:ln>
                        <a:solidFill>
                          <a:schemeClr val="tx1"/>
                        </a:solidFill>
                        <a:effectLst/>
                        <a:latin typeface="Tahoma" pitchFamily="34" charset="0"/>
                        <a:ea typeface="宋体" pitchFamily="2" charset="-122"/>
                      </a:endParaRPr>
                    </a:p>
                  </a:txBody>
                  <a:tcPr marT="45793" marB="45793" horzOverflow="overflow">
                    <a:lnL w="28575" cap="flat" cmpd="sng" algn="ctr">
                      <a:solidFill>
                        <a:srgbClr val="5F5F5F"/>
                      </a:solidFill>
                      <a:prstDash val="sysDot"/>
                      <a:miter lim="800000"/>
                      <a:headEnd type="none" w="med" len="med"/>
                      <a:tailEnd type="none" w="med" len="med"/>
                    </a:lnL>
                    <a:lnR w="12700" cap="flat" cmpd="sng" algn="ctr">
                      <a:solidFill>
                        <a:schemeClr val="tx1"/>
                      </a:solidFill>
                      <a:prstDash val="sysDot"/>
                      <a:miter lim="800000"/>
                      <a:headEnd type="none" w="med" len="med"/>
                      <a:tailEnd type="none" w="med" len="med"/>
                    </a:lnR>
                    <a:lnT w="28575" cap="flat" cmpd="sng" algn="ctr">
                      <a:solidFill>
                        <a:srgbClr val="5F5F5F"/>
                      </a:solidFill>
                      <a:prstDash val="sysDot"/>
                      <a:miter lim="800000"/>
                      <a:headEnd type="none" w="med" len="med"/>
                      <a:tailEnd type="none" w="med" len="med"/>
                    </a:lnT>
                    <a:lnB w="28575" cap="flat" cmpd="sng" algn="ctr">
                      <a:solidFill>
                        <a:srgbClr val="5F5F5F"/>
                      </a:solidFill>
                      <a:prstDash val="sysDot"/>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0" i="0" u="none" strike="noStrike" cap="none" normalizeH="0" baseline="0">
                        <a:ln>
                          <a:noFill/>
                        </a:ln>
                        <a:solidFill>
                          <a:schemeClr val="tx1"/>
                        </a:solidFill>
                        <a:effectLst/>
                        <a:latin typeface="Tahoma" pitchFamily="34" charset="0"/>
                        <a:ea typeface="宋体" pitchFamily="2" charset="-122"/>
                      </a:endParaRPr>
                    </a:p>
                  </a:txBody>
                  <a:tcPr marT="45793" marB="45793" horzOverflow="overflow">
                    <a:lnL w="12700" cap="flat" cmpd="sng" algn="ctr">
                      <a:solidFill>
                        <a:schemeClr val="tx1"/>
                      </a:solidFill>
                      <a:prstDash val="sysDot"/>
                      <a:miter lim="800000"/>
                      <a:headEnd type="none" w="med" len="med"/>
                      <a:tailEnd type="none" w="med" len="med"/>
                    </a:lnL>
                    <a:lnR w="12700" cap="flat" cmpd="sng" algn="ctr">
                      <a:solidFill>
                        <a:schemeClr val="tx1"/>
                      </a:solidFill>
                      <a:prstDash val="sysDot"/>
                      <a:miter lim="800000"/>
                      <a:headEnd type="none" w="med" len="med"/>
                      <a:tailEnd type="none" w="med" len="med"/>
                    </a:lnR>
                    <a:lnT w="28575" cap="flat" cmpd="sng" algn="ctr">
                      <a:solidFill>
                        <a:srgbClr val="5F5F5F"/>
                      </a:solidFill>
                      <a:prstDash val="sysDot"/>
                      <a:miter lim="800000"/>
                      <a:headEnd type="none" w="med" len="med"/>
                      <a:tailEnd type="none" w="med" len="med"/>
                    </a:lnT>
                    <a:lnB w="28575" cap="flat" cmpd="sng" algn="ctr">
                      <a:solidFill>
                        <a:srgbClr val="5F5F5F"/>
                      </a:solidFill>
                      <a:prstDash val="sysDot"/>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0" i="0" u="none" strike="noStrike" cap="none" normalizeH="0" baseline="0">
                        <a:ln>
                          <a:noFill/>
                        </a:ln>
                        <a:solidFill>
                          <a:schemeClr val="tx1"/>
                        </a:solidFill>
                        <a:effectLst/>
                        <a:latin typeface="Tahoma" pitchFamily="34" charset="0"/>
                        <a:ea typeface="宋体" pitchFamily="2" charset="-122"/>
                      </a:endParaRPr>
                    </a:p>
                  </a:txBody>
                  <a:tcPr marT="45793" marB="45793" horzOverflow="overflow">
                    <a:lnL w="12700" cap="flat" cmpd="sng" algn="ctr">
                      <a:solidFill>
                        <a:schemeClr val="tx1"/>
                      </a:solidFill>
                      <a:prstDash val="sysDot"/>
                      <a:miter lim="800000"/>
                      <a:headEnd type="none" w="med" len="med"/>
                      <a:tailEnd type="none" w="med" len="med"/>
                    </a:lnL>
                    <a:lnR w="12700" cap="flat" cmpd="sng" algn="ctr">
                      <a:solidFill>
                        <a:schemeClr val="tx1"/>
                      </a:solidFill>
                      <a:prstDash val="sysDot"/>
                      <a:miter lim="800000"/>
                      <a:headEnd type="none" w="med" len="med"/>
                      <a:tailEnd type="none" w="med" len="med"/>
                    </a:lnR>
                    <a:lnT w="28575" cap="flat" cmpd="sng" algn="ctr">
                      <a:solidFill>
                        <a:srgbClr val="5F5F5F"/>
                      </a:solidFill>
                      <a:prstDash val="sysDot"/>
                      <a:miter lim="800000"/>
                      <a:headEnd type="none" w="med" len="med"/>
                      <a:tailEnd type="none" w="med" len="med"/>
                    </a:lnT>
                    <a:lnB w="28575" cap="flat" cmpd="sng" algn="ctr">
                      <a:solidFill>
                        <a:srgbClr val="5F5F5F"/>
                      </a:solidFill>
                      <a:prstDash val="sysDot"/>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0" i="0" u="none" strike="noStrike" cap="none" normalizeH="0" baseline="0">
                        <a:ln>
                          <a:noFill/>
                        </a:ln>
                        <a:solidFill>
                          <a:schemeClr val="tx1"/>
                        </a:solidFill>
                        <a:effectLst/>
                        <a:latin typeface="Tahoma" pitchFamily="34" charset="0"/>
                        <a:ea typeface="宋体" pitchFamily="2" charset="-122"/>
                      </a:endParaRPr>
                    </a:p>
                  </a:txBody>
                  <a:tcPr marT="45793" marB="45793" horzOverflow="overflow">
                    <a:lnL w="12700" cap="flat" cmpd="sng" algn="ctr">
                      <a:solidFill>
                        <a:schemeClr val="tx1"/>
                      </a:solidFill>
                      <a:prstDash val="sysDot"/>
                      <a:miter lim="800000"/>
                      <a:headEnd type="none" w="med" len="med"/>
                      <a:tailEnd type="none" w="med" len="med"/>
                    </a:lnL>
                    <a:lnR w="28575" cap="flat" cmpd="sng" algn="ctr">
                      <a:solidFill>
                        <a:srgbClr val="5F5F5F"/>
                      </a:solidFill>
                      <a:prstDash val="sysDot"/>
                      <a:miter lim="800000"/>
                      <a:headEnd type="none" w="med" len="med"/>
                      <a:tailEnd type="none" w="med" len="med"/>
                    </a:lnR>
                    <a:lnT w="28575" cap="flat" cmpd="sng" algn="ctr">
                      <a:solidFill>
                        <a:srgbClr val="5F5F5F"/>
                      </a:solidFill>
                      <a:prstDash val="sysDot"/>
                      <a:miter lim="800000"/>
                      <a:headEnd type="none" w="med" len="med"/>
                      <a:tailEnd type="none" w="med" len="med"/>
                    </a:lnT>
                    <a:lnB w="28575" cap="flat" cmpd="sng" algn="ctr">
                      <a:solidFill>
                        <a:srgbClr val="5F5F5F"/>
                      </a:solidFill>
                      <a:prstDash val="sysDot"/>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91247" name="Group 111">
            <a:extLst>
              <a:ext uri="{FF2B5EF4-FFF2-40B4-BE49-F238E27FC236}">
                <a16:creationId xmlns:a16="http://schemas.microsoft.com/office/drawing/2014/main" id="{331E8F4B-C3A4-47EB-944A-49648ADEC75D}"/>
              </a:ext>
            </a:extLst>
          </p:cNvPr>
          <p:cNvGraphicFramePr>
            <a:graphicFrameLocks noGrp="1"/>
          </p:cNvGraphicFramePr>
          <p:nvPr/>
        </p:nvGraphicFramePr>
        <p:xfrm>
          <a:off x="6981825" y="4689475"/>
          <a:ext cx="744538" cy="396875"/>
        </p:xfrm>
        <a:graphic>
          <a:graphicData uri="http://schemas.openxmlformats.org/drawingml/2006/table">
            <a:tbl>
              <a:tblPr/>
              <a:tblGrid>
                <a:gridCol w="744538">
                  <a:extLst>
                    <a:ext uri="{9D8B030D-6E8A-4147-A177-3AD203B41FA5}">
                      <a16:colId xmlns:a16="http://schemas.microsoft.com/office/drawing/2014/main" val="20000"/>
                    </a:ext>
                  </a:extLst>
                </a:gridCol>
              </a:tblGrid>
              <a:tr h="3968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0" i="0" u="none" strike="noStrike" cap="none" normalizeH="0" baseline="0">
                        <a:ln>
                          <a:noFill/>
                        </a:ln>
                        <a:solidFill>
                          <a:schemeClr val="tx1"/>
                        </a:solidFill>
                        <a:effectLst/>
                        <a:latin typeface="Tahoma" pitchFamily="34" charset="0"/>
                        <a:ea typeface="宋体" pitchFamily="2" charset="-122"/>
                      </a:endParaRPr>
                    </a:p>
                  </a:txBody>
                  <a:tcPr marT="45793" marB="45793" horzOverflow="overflow">
                    <a:lnL w="28575" cap="flat" cmpd="sng" algn="ctr">
                      <a:solidFill>
                        <a:srgbClr val="5F5F5F"/>
                      </a:solidFill>
                      <a:prstDash val="sysDot"/>
                      <a:miter lim="800000"/>
                      <a:headEnd type="none" w="med" len="med"/>
                      <a:tailEnd type="none" w="med" len="med"/>
                    </a:lnL>
                    <a:lnR w="28575" cap="flat" cmpd="sng" algn="ctr">
                      <a:solidFill>
                        <a:srgbClr val="5F5F5F"/>
                      </a:solidFill>
                      <a:prstDash val="sysDot"/>
                      <a:miter lim="800000"/>
                      <a:headEnd type="none" w="med" len="med"/>
                      <a:tailEnd type="none" w="med" len="med"/>
                    </a:lnR>
                    <a:lnT w="28575" cap="flat" cmpd="sng" algn="ctr">
                      <a:solidFill>
                        <a:srgbClr val="5F5F5F"/>
                      </a:solidFill>
                      <a:prstDash val="sysDot"/>
                      <a:miter lim="800000"/>
                      <a:headEnd type="none" w="med" len="med"/>
                      <a:tailEnd type="none" w="med" len="med"/>
                    </a:lnT>
                    <a:lnB w="28575" cap="flat" cmpd="sng" algn="ctr">
                      <a:solidFill>
                        <a:srgbClr val="5F5F5F"/>
                      </a:solidFill>
                      <a:prstDash val="sysDot"/>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91223" name="Group 87">
            <a:extLst>
              <a:ext uri="{FF2B5EF4-FFF2-40B4-BE49-F238E27FC236}">
                <a16:creationId xmlns:a16="http://schemas.microsoft.com/office/drawing/2014/main" id="{72EEA3DE-CC80-4DB0-AD52-1CB1060A61EE}"/>
              </a:ext>
            </a:extLst>
          </p:cNvPr>
          <p:cNvGraphicFramePr>
            <a:graphicFrameLocks noGrp="1"/>
          </p:cNvGraphicFramePr>
          <p:nvPr/>
        </p:nvGraphicFramePr>
        <p:xfrm>
          <a:off x="1609725" y="4702175"/>
          <a:ext cx="1489075" cy="396875"/>
        </p:xfrm>
        <a:graphic>
          <a:graphicData uri="http://schemas.openxmlformats.org/drawingml/2006/table">
            <a:tbl>
              <a:tblPr/>
              <a:tblGrid>
                <a:gridCol w="744538">
                  <a:extLst>
                    <a:ext uri="{9D8B030D-6E8A-4147-A177-3AD203B41FA5}">
                      <a16:colId xmlns:a16="http://schemas.microsoft.com/office/drawing/2014/main" val="20000"/>
                    </a:ext>
                  </a:extLst>
                </a:gridCol>
                <a:gridCol w="744537">
                  <a:extLst>
                    <a:ext uri="{9D8B030D-6E8A-4147-A177-3AD203B41FA5}">
                      <a16:colId xmlns:a16="http://schemas.microsoft.com/office/drawing/2014/main" val="20001"/>
                    </a:ext>
                  </a:extLst>
                </a:gridCol>
              </a:tblGrid>
              <a:tr h="3968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0" i="0" u="none" strike="noStrike" cap="none" normalizeH="0" baseline="0">
                        <a:ln>
                          <a:noFill/>
                        </a:ln>
                        <a:solidFill>
                          <a:schemeClr val="tx1"/>
                        </a:solidFill>
                        <a:effectLst/>
                        <a:latin typeface="Tahoma" pitchFamily="34" charset="0"/>
                        <a:ea typeface="宋体" pitchFamily="2" charset="-122"/>
                      </a:endParaRPr>
                    </a:p>
                  </a:txBody>
                  <a:tcPr marT="45793" marB="45793" horzOverflow="overflow">
                    <a:lnL w="28575" cap="flat" cmpd="sng" algn="ctr">
                      <a:solidFill>
                        <a:srgbClr val="5F5F5F"/>
                      </a:solidFill>
                      <a:prstDash val="sysDot"/>
                      <a:miter lim="800000"/>
                      <a:headEnd type="none" w="med" len="med"/>
                      <a:tailEnd type="none" w="med" len="med"/>
                    </a:lnL>
                    <a:lnR w="12700" cap="flat" cmpd="sng" algn="ctr">
                      <a:solidFill>
                        <a:schemeClr val="tx1"/>
                      </a:solidFill>
                      <a:prstDash val="sysDot"/>
                      <a:miter lim="800000"/>
                      <a:headEnd type="none" w="med" len="med"/>
                      <a:tailEnd type="none" w="med" len="med"/>
                    </a:lnR>
                    <a:lnT w="28575" cap="flat" cmpd="sng" algn="ctr">
                      <a:solidFill>
                        <a:srgbClr val="5F5F5F"/>
                      </a:solidFill>
                      <a:prstDash val="sysDot"/>
                      <a:miter lim="800000"/>
                      <a:headEnd type="none" w="med" len="med"/>
                      <a:tailEnd type="none" w="med" len="med"/>
                    </a:lnT>
                    <a:lnB w="28575" cap="flat" cmpd="sng" algn="ctr">
                      <a:solidFill>
                        <a:srgbClr val="5F5F5F"/>
                      </a:solidFill>
                      <a:prstDash val="sysDot"/>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0" i="0" u="none" strike="noStrike" cap="none" normalizeH="0" baseline="0">
                        <a:ln>
                          <a:noFill/>
                        </a:ln>
                        <a:solidFill>
                          <a:schemeClr val="tx1"/>
                        </a:solidFill>
                        <a:effectLst/>
                        <a:latin typeface="Tahoma" pitchFamily="34" charset="0"/>
                        <a:ea typeface="宋体" pitchFamily="2" charset="-122"/>
                      </a:endParaRPr>
                    </a:p>
                  </a:txBody>
                  <a:tcPr marT="45793" marB="45793" horzOverflow="overflow">
                    <a:lnL w="12700" cap="flat" cmpd="sng" algn="ctr">
                      <a:solidFill>
                        <a:schemeClr val="tx1"/>
                      </a:solidFill>
                      <a:prstDash val="sysDot"/>
                      <a:miter lim="800000"/>
                      <a:headEnd type="none" w="med" len="med"/>
                      <a:tailEnd type="none" w="med" len="med"/>
                    </a:lnL>
                    <a:lnR w="28575" cap="flat" cmpd="sng" algn="ctr">
                      <a:solidFill>
                        <a:srgbClr val="5F5F5F"/>
                      </a:solidFill>
                      <a:prstDash val="sysDot"/>
                      <a:miter lim="800000"/>
                      <a:headEnd type="none" w="med" len="med"/>
                      <a:tailEnd type="none" w="med" len="med"/>
                    </a:lnR>
                    <a:lnT w="28575" cap="flat" cmpd="sng" algn="ctr">
                      <a:solidFill>
                        <a:srgbClr val="5F5F5F"/>
                      </a:solidFill>
                      <a:prstDash val="sysDot"/>
                      <a:miter lim="800000"/>
                      <a:headEnd type="none" w="med" len="med"/>
                      <a:tailEnd type="none" w="med" len="med"/>
                    </a:lnT>
                    <a:lnB w="28575" cap="flat" cmpd="sng" algn="ctr">
                      <a:solidFill>
                        <a:srgbClr val="5F5F5F"/>
                      </a:solidFill>
                      <a:prstDash val="sysDot"/>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91219" name="Group 83">
            <a:extLst>
              <a:ext uri="{FF2B5EF4-FFF2-40B4-BE49-F238E27FC236}">
                <a16:creationId xmlns:a16="http://schemas.microsoft.com/office/drawing/2014/main" id="{07BAB012-1903-4645-9CA1-F5FB112D9B95}"/>
              </a:ext>
            </a:extLst>
          </p:cNvPr>
          <p:cNvGraphicFramePr>
            <a:graphicFrameLocks noGrp="1"/>
          </p:cNvGraphicFramePr>
          <p:nvPr/>
        </p:nvGraphicFramePr>
        <p:xfrm>
          <a:off x="3611563" y="4032250"/>
          <a:ext cx="1489075" cy="403225"/>
        </p:xfrm>
        <a:graphic>
          <a:graphicData uri="http://schemas.openxmlformats.org/drawingml/2006/table">
            <a:tbl>
              <a:tblPr/>
              <a:tblGrid>
                <a:gridCol w="744537">
                  <a:extLst>
                    <a:ext uri="{9D8B030D-6E8A-4147-A177-3AD203B41FA5}">
                      <a16:colId xmlns:a16="http://schemas.microsoft.com/office/drawing/2014/main" val="20000"/>
                    </a:ext>
                  </a:extLst>
                </a:gridCol>
                <a:gridCol w="744538">
                  <a:extLst>
                    <a:ext uri="{9D8B030D-6E8A-4147-A177-3AD203B41FA5}">
                      <a16:colId xmlns:a16="http://schemas.microsoft.com/office/drawing/2014/main" val="20001"/>
                    </a:ext>
                  </a:extLst>
                </a:gridCol>
              </a:tblGrid>
              <a:tr h="4032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ysDot"/>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ysDot"/>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91220" name="Group 84">
            <a:extLst>
              <a:ext uri="{FF2B5EF4-FFF2-40B4-BE49-F238E27FC236}">
                <a16:creationId xmlns:a16="http://schemas.microsoft.com/office/drawing/2014/main" id="{6DBBFC68-C6E5-4AFA-960D-F561C96C81CE}"/>
              </a:ext>
            </a:extLst>
          </p:cNvPr>
          <p:cNvGraphicFramePr>
            <a:graphicFrameLocks noGrp="1"/>
          </p:cNvGraphicFramePr>
          <p:nvPr/>
        </p:nvGraphicFramePr>
        <p:xfrm>
          <a:off x="6967538" y="3970338"/>
          <a:ext cx="1489075" cy="411162"/>
        </p:xfrm>
        <a:graphic>
          <a:graphicData uri="http://schemas.openxmlformats.org/drawingml/2006/table">
            <a:tbl>
              <a:tblPr/>
              <a:tblGrid>
                <a:gridCol w="744537">
                  <a:extLst>
                    <a:ext uri="{9D8B030D-6E8A-4147-A177-3AD203B41FA5}">
                      <a16:colId xmlns:a16="http://schemas.microsoft.com/office/drawing/2014/main" val="20000"/>
                    </a:ext>
                  </a:extLst>
                </a:gridCol>
                <a:gridCol w="744538">
                  <a:extLst>
                    <a:ext uri="{9D8B030D-6E8A-4147-A177-3AD203B41FA5}">
                      <a16:colId xmlns:a16="http://schemas.microsoft.com/office/drawing/2014/main" val="20001"/>
                    </a:ext>
                  </a:extLst>
                </a:gridCol>
              </a:tblGrid>
              <a:tr h="41116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ysDot"/>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ysDot"/>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91248" name="Text Box 112">
            <a:extLst>
              <a:ext uri="{FF2B5EF4-FFF2-40B4-BE49-F238E27FC236}">
                <a16:creationId xmlns:a16="http://schemas.microsoft.com/office/drawing/2014/main" id="{8C3D6B98-ED23-4931-93D3-1327821F21C9}"/>
              </a:ext>
            </a:extLst>
          </p:cNvPr>
          <p:cNvSpPr txBox="1">
            <a:spLocks noChangeArrowheads="1"/>
          </p:cNvSpPr>
          <p:nvPr/>
        </p:nvSpPr>
        <p:spPr bwMode="auto">
          <a:xfrm>
            <a:off x="1847850" y="4703763"/>
            <a:ext cx="1008063" cy="396875"/>
          </a:xfrm>
          <a:prstGeom prst="rect">
            <a:avLst/>
          </a:prstGeom>
          <a:noFill/>
          <a:ln w="9525">
            <a:noFill/>
            <a:miter lim="800000"/>
            <a:headEnd/>
            <a:tailEnd/>
          </a:ln>
          <a:effectLst/>
        </p:spPr>
        <p:txBody>
          <a:bodyPr>
            <a:spAutoFit/>
          </a:bodyPr>
          <a:lstStyle/>
          <a:p>
            <a:pPr algn="ctr">
              <a:spcBef>
                <a:spcPct val="50000"/>
              </a:spcBef>
              <a:defRPr/>
            </a:pPr>
            <a:r>
              <a:rPr lang="en-US" altLang="zh-CN" sz="2000" b="1" dirty="0">
                <a:solidFill>
                  <a:srgbClr val="FF00FF"/>
                </a:solidFill>
                <a:effectLst>
                  <a:outerShdw blurRad="38100" dist="38100" dir="2700000" algn="tl">
                    <a:srgbClr val="C0C0C0"/>
                  </a:outerShdw>
                </a:effectLst>
              </a:rPr>
              <a:t>short</a:t>
            </a:r>
          </a:p>
        </p:txBody>
      </p:sp>
      <p:sp>
        <p:nvSpPr>
          <p:cNvPr id="91249" name="Text Box 113">
            <a:extLst>
              <a:ext uri="{FF2B5EF4-FFF2-40B4-BE49-F238E27FC236}">
                <a16:creationId xmlns:a16="http://schemas.microsoft.com/office/drawing/2014/main" id="{7C2CAB0B-2139-47E8-828D-12CD3B9AC0B1}"/>
              </a:ext>
            </a:extLst>
          </p:cNvPr>
          <p:cNvSpPr txBox="1">
            <a:spLocks noChangeArrowheads="1"/>
          </p:cNvSpPr>
          <p:nvPr/>
        </p:nvSpPr>
        <p:spPr bwMode="auto">
          <a:xfrm>
            <a:off x="4572000" y="4713288"/>
            <a:ext cx="1008063" cy="396875"/>
          </a:xfrm>
          <a:prstGeom prst="rect">
            <a:avLst/>
          </a:prstGeom>
          <a:noFill/>
          <a:ln w="9525">
            <a:noFill/>
            <a:miter lim="800000"/>
            <a:headEnd/>
            <a:tailEnd/>
          </a:ln>
          <a:effectLst/>
        </p:spPr>
        <p:txBody>
          <a:bodyPr>
            <a:spAutoFit/>
          </a:bodyPr>
          <a:lstStyle/>
          <a:p>
            <a:pPr algn="ctr">
              <a:spcBef>
                <a:spcPct val="50000"/>
              </a:spcBef>
              <a:defRPr/>
            </a:pPr>
            <a:r>
              <a:rPr lang="en-US" altLang="zh-CN" sz="2000" b="1">
                <a:solidFill>
                  <a:srgbClr val="FF00FF"/>
                </a:solidFill>
                <a:effectLst>
                  <a:outerShdw blurRad="38100" dist="38100" dir="2700000" algn="tl">
                    <a:srgbClr val="C0C0C0"/>
                  </a:outerShdw>
                </a:effectLst>
              </a:rPr>
              <a:t>float</a:t>
            </a:r>
          </a:p>
        </p:txBody>
      </p:sp>
      <p:sp>
        <p:nvSpPr>
          <p:cNvPr id="91250" name="Text Box 114">
            <a:extLst>
              <a:ext uri="{FF2B5EF4-FFF2-40B4-BE49-F238E27FC236}">
                <a16:creationId xmlns:a16="http://schemas.microsoft.com/office/drawing/2014/main" id="{4B29EB36-6B92-401F-8352-A27B80CE2EFE}"/>
              </a:ext>
            </a:extLst>
          </p:cNvPr>
          <p:cNvSpPr txBox="1">
            <a:spLocks noChangeArrowheads="1"/>
          </p:cNvSpPr>
          <p:nvPr/>
        </p:nvSpPr>
        <p:spPr bwMode="auto">
          <a:xfrm>
            <a:off x="6838950" y="4699000"/>
            <a:ext cx="1008063" cy="396875"/>
          </a:xfrm>
          <a:prstGeom prst="rect">
            <a:avLst/>
          </a:prstGeom>
          <a:noFill/>
          <a:ln w="9525">
            <a:noFill/>
            <a:miter lim="800000"/>
            <a:headEnd/>
            <a:tailEnd/>
          </a:ln>
          <a:effectLst/>
        </p:spPr>
        <p:txBody>
          <a:bodyPr>
            <a:spAutoFit/>
          </a:bodyPr>
          <a:lstStyle/>
          <a:p>
            <a:pPr algn="ctr">
              <a:spcBef>
                <a:spcPct val="50000"/>
              </a:spcBef>
              <a:defRPr/>
            </a:pPr>
            <a:r>
              <a:rPr lang="en-US" altLang="zh-CN" sz="2000" b="1">
                <a:solidFill>
                  <a:srgbClr val="FF00FF"/>
                </a:solidFill>
                <a:effectLst>
                  <a:outerShdw blurRad="38100" dist="38100" dir="2700000" algn="tl">
                    <a:srgbClr val="C0C0C0"/>
                  </a:outerShdw>
                </a:effectLst>
              </a:rPr>
              <a:t>char</a:t>
            </a:r>
          </a:p>
        </p:txBody>
      </p:sp>
      <p:sp>
        <p:nvSpPr>
          <p:cNvPr id="91251" name="Line 115">
            <a:extLst>
              <a:ext uri="{FF2B5EF4-FFF2-40B4-BE49-F238E27FC236}">
                <a16:creationId xmlns:a16="http://schemas.microsoft.com/office/drawing/2014/main" id="{F21267C5-0F30-454A-BA9F-0D1215D480CD}"/>
              </a:ext>
            </a:extLst>
          </p:cNvPr>
          <p:cNvSpPr>
            <a:spLocks noChangeShapeType="1"/>
          </p:cNvSpPr>
          <p:nvPr/>
        </p:nvSpPr>
        <p:spPr bwMode="auto">
          <a:xfrm flipH="1">
            <a:off x="1654175" y="4248150"/>
            <a:ext cx="720725" cy="431800"/>
          </a:xfrm>
          <a:prstGeom prst="line">
            <a:avLst/>
          </a:prstGeom>
          <a:noFill/>
          <a:ln w="38100">
            <a:solidFill>
              <a:srgbClr val="008080"/>
            </a:solidFill>
            <a:prstDash val="sysDot"/>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1253" name="Line 117">
            <a:extLst>
              <a:ext uri="{FF2B5EF4-FFF2-40B4-BE49-F238E27FC236}">
                <a16:creationId xmlns:a16="http://schemas.microsoft.com/office/drawing/2014/main" id="{B68D3075-551B-41C5-A650-A8DE1A9523C2}"/>
              </a:ext>
            </a:extLst>
          </p:cNvPr>
          <p:cNvSpPr>
            <a:spLocks noChangeShapeType="1"/>
          </p:cNvSpPr>
          <p:nvPr/>
        </p:nvSpPr>
        <p:spPr bwMode="auto">
          <a:xfrm flipH="1">
            <a:off x="3635375" y="4238625"/>
            <a:ext cx="711200" cy="441325"/>
          </a:xfrm>
          <a:prstGeom prst="line">
            <a:avLst/>
          </a:prstGeom>
          <a:noFill/>
          <a:ln w="38100">
            <a:solidFill>
              <a:srgbClr val="008080"/>
            </a:solidFill>
            <a:prstDash val="sysDot"/>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1254" name="Line 118">
            <a:extLst>
              <a:ext uri="{FF2B5EF4-FFF2-40B4-BE49-F238E27FC236}">
                <a16:creationId xmlns:a16="http://schemas.microsoft.com/office/drawing/2014/main" id="{C92A5802-3C71-4DC2-A9DA-870A6419E93D}"/>
              </a:ext>
            </a:extLst>
          </p:cNvPr>
          <p:cNvSpPr>
            <a:spLocks noChangeShapeType="1"/>
          </p:cNvSpPr>
          <p:nvPr/>
        </p:nvSpPr>
        <p:spPr bwMode="auto">
          <a:xfrm flipH="1">
            <a:off x="7007225" y="4181475"/>
            <a:ext cx="711200" cy="479425"/>
          </a:xfrm>
          <a:prstGeom prst="line">
            <a:avLst/>
          </a:prstGeom>
          <a:noFill/>
          <a:ln w="38100">
            <a:solidFill>
              <a:srgbClr val="008080"/>
            </a:solidFill>
            <a:prstDash val="sysDot"/>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1274" name="Rectangle 138">
            <a:extLst>
              <a:ext uri="{FF2B5EF4-FFF2-40B4-BE49-F238E27FC236}">
                <a16:creationId xmlns:a16="http://schemas.microsoft.com/office/drawing/2014/main" id="{26E8767C-B6BB-4844-AAAC-DDD871005CAF}"/>
              </a:ext>
            </a:extLst>
          </p:cNvPr>
          <p:cNvSpPr>
            <a:spLocks noChangeArrowheads="1"/>
          </p:cNvSpPr>
          <p:nvPr/>
        </p:nvSpPr>
        <p:spPr bwMode="auto">
          <a:xfrm>
            <a:off x="5940425" y="5300663"/>
            <a:ext cx="1177925" cy="400050"/>
          </a:xfrm>
          <a:prstGeom prst="rect">
            <a:avLst/>
          </a:prstGeom>
          <a:noFill/>
          <a:ln w="9525">
            <a:noFill/>
            <a:miter lim="800000"/>
            <a:headEnd/>
            <a:tailEnd/>
          </a:ln>
          <a:effectLst/>
        </p:spPr>
        <p:txBody>
          <a:bodyPr wrap="none">
            <a:spAutoFit/>
          </a:bodyPr>
          <a:lstStyle/>
          <a:p>
            <a:pPr>
              <a:defRPr/>
            </a:pPr>
            <a:r>
              <a:rPr lang="en-US" altLang="zh-CN" sz="2000" b="1" dirty="0">
                <a:solidFill>
                  <a:srgbClr val="FF00FF"/>
                </a:solidFill>
                <a:effectLst>
                  <a:outerShdw blurRad="38100" dist="38100" dir="2700000" algn="tl">
                    <a:srgbClr val="C0C0C0"/>
                  </a:outerShdw>
                </a:effectLst>
              </a:rPr>
              <a:t>short </a:t>
            </a:r>
            <a:r>
              <a:rPr lang="en-US" altLang="zh-CN" sz="2000" b="1" dirty="0">
                <a:effectLst>
                  <a:outerShdw blurRad="38100" dist="38100" dir="2700000" algn="tl">
                    <a:srgbClr val="C0C0C0"/>
                  </a:outerShdw>
                </a:effectLst>
              </a:rPr>
              <a:t>x</a:t>
            </a:r>
            <a:r>
              <a:rPr lang="en-US" altLang="zh-CN" sz="2000" b="1" dirty="0">
                <a:solidFill>
                  <a:srgbClr val="FF00FF"/>
                </a:solidFill>
                <a:effectLst>
                  <a:outerShdw blurRad="38100" dist="38100" dir="2700000" algn="tl">
                    <a:srgbClr val="C0C0C0"/>
                  </a:outerShdw>
                </a:effectLst>
              </a:rPr>
              <a:t>;</a:t>
            </a:r>
          </a:p>
        </p:txBody>
      </p:sp>
      <p:graphicFrame>
        <p:nvGraphicFramePr>
          <p:cNvPr id="91275" name="Group 139">
            <a:extLst>
              <a:ext uri="{FF2B5EF4-FFF2-40B4-BE49-F238E27FC236}">
                <a16:creationId xmlns:a16="http://schemas.microsoft.com/office/drawing/2014/main" id="{6125BF7F-0C15-4F94-BA79-FF12546D6D75}"/>
              </a:ext>
            </a:extLst>
          </p:cNvPr>
          <p:cNvGraphicFramePr>
            <a:graphicFrameLocks noGrp="1"/>
          </p:cNvGraphicFramePr>
          <p:nvPr/>
        </p:nvGraphicFramePr>
        <p:xfrm>
          <a:off x="6035675" y="5697538"/>
          <a:ext cx="1489075" cy="396875"/>
        </p:xfrm>
        <a:graphic>
          <a:graphicData uri="http://schemas.openxmlformats.org/drawingml/2006/table">
            <a:tbl>
              <a:tblPr/>
              <a:tblGrid>
                <a:gridCol w="744538">
                  <a:extLst>
                    <a:ext uri="{9D8B030D-6E8A-4147-A177-3AD203B41FA5}">
                      <a16:colId xmlns:a16="http://schemas.microsoft.com/office/drawing/2014/main" val="20000"/>
                    </a:ext>
                  </a:extLst>
                </a:gridCol>
                <a:gridCol w="744537">
                  <a:extLst>
                    <a:ext uri="{9D8B030D-6E8A-4147-A177-3AD203B41FA5}">
                      <a16:colId xmlns:a16="http://schemas.microsoft.com/office/drawing/2014/main" val="20001"/>
                    </a:ext>
                  </a:extLst>
                </a:gridCol>
              </a:tblGrid>
              <a:tr h="3968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0" i="0" u="none" strike="noStrike" cap="none" normalizeH="0" baseline="0">
                        <a:ln>
                          <a:noFill/>
                        </a:ln>
                        <a:solidFill>
                          <a:schemeClr val="tx1"/>
                        </a:solidFill>
                        <a:effectLst/>
                        <a:latin typeface="Tahoma" pitchFamily="34" charset="0"/>
                        <a:ea typeface="宋体" pitchFamily="2" charset="-122"/>
                      </a:endParaRPr>
                    </a:p>
                  </a:txBody>
                  <a:tcPr marT="45793" marB="4579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ysDot"/>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0" i="0" u="none" strike="noStrike" cap="none" normalizeH="0" baseline="0">
                        <a:ln>
                          <a:noFill/>
                        </a:ln>
                        <a:solidFill>
                          <a:schemeClr val="tx1"/>
                        </a:solidFill>
                        <a:effectLst/>
                        <a:latin typeface="Tahoma" pitchFamily="34" charset="0"/>
                        <a:ea typeface="宋体" pitchFamily="2" charset="-122"/>
                      </a:endParaRPr>
                    </a:p>
                  </a:txBody>
                  <a:tcPr marT="45793" marB="45793" horzOverflow="overflow">
                    <a:lnL w="12700" cap="flat" cmpd="sng" algn="ctr">
                      <a:solidFill>
                        <a:schemeClr val="tx1"/>
                      </a:solidFill>
                      <a:prstDash val="sysDot"/>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91283" name="Text Box 147">
            <a:extLst>
              <a:ext uri="{FF2B5EF4-FFF2-40B4-BE49-F238E27FC236}">
                <a16:creationId xmlns:a16="http://schemas.microsoft.com/office/drawing/2014/main" id="{9939F228-A09E-4154-AB8D-7FE2884C7337}"/>
              </a:ext>
            </a:extLst>
          </p:cNvPr>
          <p:cNvSpPr txBox="1">
            <a:spLocks noChangeArrowheads="1"/>
          </p:cNvSpPr>
          <p:nvPr/>
        </p:nvSpPr>
        <p:spPr bwMode="auto">
          <a:xfrm>
            <a:off x="5665788" y="5481638"/>
            <a:ext cx="360362" cy="396875"/>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2000" b="1">
                <a:effectLst>
                  <a:outerShdw blurRad="38100" dist="38100" dir="2700000" algn="tl">
                    <a:srgbClr val="C0C0C0"/>
                  </a:outerShdw>
                </a:effectLst>
              </a:rPr>
              <a:t>x</a:t>
            </a:r>
          </a:p>
        </p:txBody>
      </p:sp>
      <p:graphicFrame>
        <p:nvGraphicFramePr>
          <p:cNvPr id="91284" name="Group 148">
            <a:extLst>
              <a:ext uri="{FF2B5EF4-FFF2-40B4-BE49-F238E27FC236}">
                <a16:creationId xmlns:a16="http://schemas.microsoft.com/office/drawing/2014/main" id="{F5BD9FD9-AEA5-46A2-832C-1173C1EA9A5C}"/>
              </a:ext>
            </a:extLst>
          </p:cNvPr>
          <p:cNvGraphicFramePr>
            <a:graphicFrameLocks noGrp="1"/>
          </p:cNvGraphicFramePr>
          <p:nvPr/>
        </p:nvGraphicFramePr>
        <p:xfrm>
          <a:off x="3717925" y="5678488"/>
          <a:ext cx="1489075" cy="396875"/>
        </p:xfrm>
        <a:graphic>
          <a:graphicData uri="http://schemas.openxmlformats.org/drawingml/2006/table">
            <a:tbl>
              <a:tblPr/>
              <a:tblGrid>
                <a:gridCol w="744538">
                  <a:extLst>
                    <a:ext uri="{9D8B030D-6E8A-4147-A177-3AD203B41FA5}">
                      <a16:colId xmlns:a16="http://schemas.microsoft.com/office/drawing/2014/main" val="20000"/>
                    </a:ext>
                  </a:extLst>
                </a:gridCol>
                <a:gridCol w="744537">
                  <a:extLst>
                    <a:ext uri="{9D8B030D-6E8A-4147-A177-3AD203B41FA5}">
                      <a16:colId xmlns:a16="http://schemas.microsoft.com/office/drawing/2014/main" val="20001"/>
                    </a:ext>
                  </a:extLst>
                </a:gridCol>
              </a:tblGrid>
              <a:tr h="3968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0" i="0" u="none" strike="noStrike" cap="none" normalizeH="0" baseline="0">
                        <a:ln>
                          <a:noFill/>
                        </a:ln>
                        <a:solidFill>
                          <a:schemeClr val="tx1"/>
                        </a:solidFill>
                        <a:effectLst/>
                        <a:latin typeface="Tahoma" pitchFamily="34" charset="0"/>
                        <a:ea typeface="宋体" pitchFamily="2" charset="-122"/>
                      </a:endParaRPr>
                    </a:p>
                  </a:txBody>
                  <a:tcPr marT="45793" marB="4579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ysDot"/>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0" i="0" u="none" strike="noStrike" cap="none" normalizeH="0" baseline="0">
                        <a:ln>
                          <a:noFill/>
                        </a:ln>
                        <a:solidFill>
                          <a:schemeClr val="tx1"/>
                        </a:solidFill>
                        <a:effectLst/>
                        <a:latin typeface="Tahoma" pitchFamily="34" charset="0"/>
                        <a:ea typeface="宋体" pitchFamily="2" charset="-122"/>
                      </a:endParaRPr>
                    </a:p>
                  </a:txBody>
                  <a:tcPr marT="45793" marB="45793" horzOverflow="overflow">
                    <a:lnL w="12700" cap="flat" cmpd="sng" algn="ctr">
                      <a:solidFill>
                        <a:schemeClr val="tx1"/>
                      </a:solidFill>
                      <a:prstDash val="sysDot"/>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91292" name="Text Box 156">
            <a:extLst>
              <a:ext uri="{FF2B5EF4-FFF2-40B4-BE49-F238E27FC236}">
                <a16:creationId xmlns:a16="http://schemas.microsoft.com/office/drawing/2014/main" id="{4F7C8F71-AFAC-46CC-99A4-92F23D25A422}"/>
              </a:ext>
            </a:extLst>
          </p:cNvPr>
          <p:cNvSpPr txBox="1">
            <a:spLocks noChangeArrowheads="1"/>
          </p:cNvSpPr>
          <p:nvPr/>
        </p:nvSpPr>
        <p:spPr bwMode="auto">
          <a:xfrm>
            <a:off x="3348038" y="5462588"/>
            <a:ext cx="360362" cy="396875"/>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2000" b="1">
                <a:effectLst>
                  <a:outerShdw blurRad="38100" dist="38100" dir="2700000" algn="tl">
                    <a:srgbClr val="C0C0C0"/>
                  </a:outerShdw>
                </a:effectLst>
              </a:rPr>
              <a:t>p</a:t>
            </a:r>
          </a:p>
        </p:txBody>
      </p:sp>
      <p:sp>
        <p:nvSpPr>
          <p:cNvPr id="91293" name="Text Box 157">
            <a:extLst>
              <a:ext uri="{FF2B5EF4-FFF2-40B4-BE49-F238E27FC236}">
                <a16:creationId xmlns:a16="http://schemas.microsoft.com/office/drawing/2014/main" id="{EEA5D8C2-8F65-4D9C-BDCE-20F185A1B47E}"/>
              </a:ext>
            </a:extLst>
          </p:cNvPr>
          <p:cNvSpPr txBox="1">
            <a:spLocks noChangeArrowheads="1"/>
          </p:cNvSpPr>
          <p:nvPr/>
        </p:nvSpPr>
        <p:spPr bwMode="auto">
          <a:xfrm>
            <a:off x="4159250" y="5684838"/>
            <a:ext cx="576263" cy="396875"/>
          </a:xfrm>
          <a:prstGeom prst="rect">
            <a:avLst/>
          </a:prstGeom>
          <a:noFill/>
          <a:ln w="9525">
            <a:noFill/>
            <a:miter lim="800000"/>
            <a:headEnd/>
            <a:tailEnd/>
          </a:ln>
          <a:effectLst/>
        </p:spPr>
        <p:txBody>
          <a:bodyPr>
            <a:spAutoFit/>
          </a:bodyPr>
          <a:lstStyle/>
          <a:p>
            <a:pPr algn="ctr">
              <a:spcBef>
                <a:spcPct val="50000"/>
              </a:spcBef>
              <a:defRPr/>
            </a:pPr>
            <a:r>
              <a:rPr lang="en-US" altLang="zh-CN" sz="2000" b="1">
                <a:solidFill>
                  <a:srgbClr val="FF0000"/>
                </a:solidFill>
                <a:effectLst>
                  <a:outerShdw blurRad="38100" dist="38100" dir="2700000" algn="tl">
                    <a:srgbClr val="C0C0C0"/>
                  </a:outerShdw>
                </a:effectLst>
              </a:rPr>
              <a:t>&amp;</a:t>
            </a:r>
            <a:r>
              <a:rPr lang="en-US" altLang="zh-CN" sz="2000" b="1">
                <a:effectLst>
                  <a:outerShdw blurRad="38100" dist="38100" dir="2700000" algn="tl">
                    <a:srgbClr val="C0C0C0"/>
                  </a:outerShdw>
                </a:effectLst>
              </a:rPr>
              <a:t>x</a:t>
            </a:r>
          </a:p>
        </p:txBody>
      </p:sp>
      <p:grpSp>
        <p:nvGrpSpPr>
          <p:cNvPr id="2" name="Group 158">
            <a:extLst>
              <a:ext uri="{FF2B5EF4-FFF2-40B4-BE49-F238E27FC236}">
                <a16:creationId xmlns:a16="http://schemas.microsoft.com/office/drawing/2014/main" id="{51EB5894-04EC-4193-BEC5-47578EAF715F}"/>
              </a:ext>
            </a:extLst>
          </p:cNvPr>
          <p:cNvGrpSpPr>
            <a:grpSpLocks/>
          </p:cNvGrpSpPr>
          <p:nvPr/>
        </p:nvGrpSpPr>
        <p:grpSpPr bwMode="auto">
          <a:xfrm>
            <a:off x="4284663" y="5722938"/>
            <a:ext cx="1727200" cy="287337"/>
            <a:chOff x="2699" y="3974"/>
            <a:chExt cx="1088" cy="181"/>
          </a:xfrm>
        </p:grpSpPr>
        <p:sp>
          <p:nvSpPr>
            <p:cNvPr id="7259" name="Rectangle 159">
              <a:extLst>
                <a:ext uri="{FF2B5EF4-FFF2-40B4-BE49-F238E27FC236}">
                  <a16:creationId xmlns:a16="http://schemas.microsoft.com/office/drawing/2014/main" id="{C5482232-E11C-4A28-801F-5DE11C711210}"/>
                </a:ext>
              </a:extLst>
            </p:cNvPr>
            <p:cNvSpPr>
              <a:spLocks noChangeArrowheads="1"/>
            </p:cNvSpPr>
            <p:nvPr/>
          </p:nvSpPr>
          <p:spPr bwMode="auto">
            <a:xfrm>
              <a:off x="2699" y="3974"/>
              <a:ext cx="226" cy="181"/>
            </a:xfrm>
            <a:prstGeom prst="rect">
              <a:avLst/>
            </a:prstGeom>
            <a:solidFill>
              <a:schemeClr val="bg1">
                <a:alpha val="8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260" name="Line 160">
              <a:extLst>
                <a:ext uri="{FF2B5EF4-FFF2-40B4-BE49-F238E27FC236}">
                  <a16:creationId xmlns:a16="http://schemas.microsoft.com/office/drawing/2014/main" id="{DD58B020-C8E1-4032-8634-03E4427B141F}"/>
                </a:ext>
              </a:extLst>
            </p:cNvPr>
            <p:cNvSpPr>
              <a:spLocks noChangeShapeType="1"/>
            </p:cNvSpPr>
            <p:nvPr/>
          </p:nvSpPr>
          <p:spPr bwMode="auto">
            <a:xfrm>
              <a:off x="2789" y="4066"/>
              <a:ext cx="998" cy="0"/>
            </a:xfrm>
            <a:prstGeom prst="line">
              <a:avLst/>
            </a:prstGeom>
            <a:noFill/>
            <a:ln w="38100">
              <a:solidFill>
                <a:srgbClr val="FF6600"/>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91297" name="Rectangle 161">
            <a:extLst>
              <a:ext uri="{FF2B5EF4-FFF2-40B4-BE49-F238E27FC236}">
                <a16:creationId xmlns:a16="http://schemas.microsoft.com/office/drawing/2014/main" id="{393A2439-302A-48FD-B1DD-D20A7E8AD103}"/>
              </a:ext>
            </a:extLst>
          </p:cNvPr>
          <p:cNvSpPr>
            <a:spLocks noChangeArrowheads="1"/>
          </p:cNvSpPr>
          <p:nvPr/>
        </p:nvSpPr>
        <p:spPr bwMode="auto">
          <a:xfrm>
            <a:off x="3630613" y="5284788"/>
            <a:ext cx="2216150" cy="400050"/>
          </a:xfrm>
          <a:prstGeom prst="rect">
            <a:avLst/>
          </a:prstGeom>
          <a:noFill/>
          <a:ln w="9525">
            <a:noFill/>
            <a:miter lim="800000"/>
            <a:headEnd/>
            <a:tailEnd/>
          </a:ln>
          <a:effectLst/>
        </p:spPr>
        <p:txBody>
          <a:bodyPr wrap="none">
            <a:spAutoFit/>
          </a:bodyPr>
          <a:lstStyle/>
          <a:p>
            <a:pPr>
              <a:defRPr/>
            </a:pPr>
            <a:r>
              <a:rPr lang="en-US" altLang="zh-CN" sz="2000" b="1" dirty="0">
                <a:solidFill>
                  <a:srgbClr val="FF00FF"/>
                </a:solidFill>
                <a:effectLst>
                  <a:outerShdw blurRad="38100" dist="38100" dir="2700000" algn="tl">
                    <a:srgbClr val="C0C0C0"/>
                  </a:outerShdw>
                </a:effectLst>
              </a:rPr>
              <a:t>short  * </a:t>
            </a:r>
            <a:r>
              <a:rPr lang="en-US" altLang="zh-CN" sz="2000" b="1" dirty="0">
                <a:effectLst>
                  <a:outerShdw blurRad="38100" dist="38100" dir="2700000" algn="tl">
                    <a:srgbClr val="C0C0C0"/>
                  </a:outerShdw>
                </a:effectLst>
              </a:rPr>
              <a:t>p</a:t>
            </a:r>
            <a:r>
              <a:rPr lang="en-US" altLang="zh-CN" sz="2000" b="1" dirty="0">
                <a:solidFill>
                  <a:srgbClr val="FF00FF"/>
                </a:solidFill>
                <a:effectLst>
                  <a:outerShdw blurRad="38100" dist="38100" dir="2700000" algn="tl">
                    <a:srgbClr val="C0C0C0"/>
                  </a:outerShdw>
                </a:effectLst>
              </a:rPr>
              <a:t> </a:t>
            </a:r>
            <a:r>
              <a:rPr lang="en-US" altLang="zh-CN" sz="2000" b="1" dirty="0">
                <a:solidFill>
                  <a:schemeClr val="tx2"/>
                </a:solidFill>
                <a:effectLst>
                  <a:outerShdw blurRad="38100" dist="38100" dir="2700000" algn="tl">
                    <a:srgbClr val="C0C0C0"/>
                  </a:outerShdw>
                </a:effectLst>
              </a:rPr>
              <a:t>=</a:t>
            </a:r>
            <a:r>
              <a:rPr lang="en-US" altLang="zh-CN" sz="2000" b="1" dirty="0">
                <a:solidFill>
                  <a:srgbClr val="FF00FF"/>
                </a:solidFill>
                <a:effectLst>
                  <a:outerShdw blurRad="38100" dist="38100" dir="2700000" algn="tl">
                    <a:srgbClr val="C0C0C0"/>
                  </a:outerShdw>
                </a:effectLst>
              </a:rPr>
              <a:t> </a:t>
            </a:r>
            <a:r>
              <a:rPr lang="en-US" altLang="zh-CN" sz="2000" b="1" dirty="0">
                <a:solidFill>
                  <a:srgbClr val="FF3300"/>
                </a:solidFill>
                <a:effectLst>
                  <a:outerShdw blurRad="38100" dist="38100" dir="2700000" algn="tl">
                    <a:srgbClr val="C0C0C0"/>
                  </a:outerShdw>
                </a:effectLst>
              </a:rPr>
              <a:t>&amp;</a:t>
            </a:r>
            <a:r>
              <a:rPr lang="en-US" altLang="zh-CN" sz="2000" b="1" dirty="0">
                <a:effectLst>
                  <a:outerShdw blurRad="38100" dist="38100" dir="2700000" algn="tl">
                    <a:srgbClr val="C0C0C0"/>
                  </a:outerShdw>
                </a:effectLst>
              </a:rPr>
              <a:t>x</a:t>
            </a:r>
            <a:r>
              <a:rPr lang="en-US" altLang="zh-CN" sz="2000" b="1" dirty="0">
                <a:solidFill>
                  <a:srgbClr val="FF00FF"/>
                </a:solidFill>
                <a:effectLst>
                  <a:outerShdw blurRad="38100" dist="38100" dir="2700000" algn="tl">
                    <a:srgbClr val="C0C0C0"/>
                  </a:outerShdw>
                </a:effectLst>
              </a:rPr>
              <a:t>;</a:t>
            </a:r>
          </a:p>
        </p:txBody>
      </p:sp>
      <p:grpSp>
        <p:nvGrpSpPr>
          <p:cNvPr id="3" name="Group 167">
            <a:extLst>
              <a:ext uri="{FF2B5EF4-FFF2-40B4-BE49-F238E27FC236}">
                <a16:creationId xmlns:a16="http://schemas.microsoft.com/office/drawing/2014/main" id="{4BF5B967-AD97-4505-9A60-6884795D234B}"/>
              </a:ext>
            </a:extLst>
          </p:cNvPr>
          <p:cNvGrpSpPr>
            <a:grpSpLocks/>
          </p:cNvGrpSpPr>
          <p:nvPr/>
        </p:nvGrpSpPr>
        <p:grpSpPr bwMode="auto">
          <a:xfrm>
            <a:off x="1692275" y="5300663"/>
            <a:ext cx="7031038" cy="469900"/>
            <a:chOff x="1066" y="3339"/>
            <a:chExt cx="4429" cy="296"/>
          </a:xfrm>
        </p:grpSpPr>
        <p:sp>
          <p:nvSpPr>
            <p:cNvPr id="91300" name="AutoShape 164">
              <a:extLst>
                <a:ext uri="{FF2B5EF4-FFF2-40B4-BE49-F238E27FC236}">
                  <a16:creationId xmlns:a16="http://schemas.microsoft.com/office/drawing/2014/main" id="{AB494B16-BA3F-479F-9485-41051823326E}"/>
                </a:ext>
              </a:extLst>
            </p:cNvPr>
            <p:cNvSpPr>
              <a:spLocks noChangeArrowheads="1"/>
            </p:cNvSpPr>
            <p:nvPr/>
          </p:nvSpPr>
          <p:spPr bwMode="auto">
            <a:xfrm>
              <a:off x="1066" y="3339"/>
              <a:ext cx="862" cy="272"/>
            </a:xfrm>
            <a:prstGeom prst="wedgeRoundRectCallout">
              <a:avLst>
                <a:gd name="adj1" fmla="val -55222"/>
                <a:gd name="adj2" fmla="val -190810"/>
                <a:gd name="adj3" fmla="val 16667"/>
              </a:avLst>
            </a:prstGeom>
            <a:noFill/>
            <a:ln w="28575">
              <a:solidFill>
                <a:srgbClr val="008000"/>
              </a:solidFill>
              <a:prstDash val="sysDot"/>
              <a:miter lim="800000"/>
              <a:headEnd/>
              <a:tailEnd/>
            </a:ln>
            <a:effectLst/>
          </p:spPr>
          <p:txBody>
            <a:bodyPr/>
            <a:lstStyle/>
            <a:p>
              <a:pPr algn="ctr">
                <a:defRPr/>
              </a:pPr>
              <a:r>
                <a:rPr lang="en-US" altLang="zh-CN" sz="1800" b="1">
                  <a:solidFill>
                    <a:srgbClr val="008000"/>
                  </a:solidFill>
                  <a:effectLst>
                    <a:outerShdw blurRad="38100" dist="38100" dir="2700000" algn="tl">
                      <a:srgbClr val="C0C0C0"/>
                    </a:outerShdw>
                  </a:effectLst>
                </a:rPr>
                <a:t>int</a:t>
              </a:r>
              <a:r>
                <a:rPr lang="zh-CN" altLang="en-US" sz="1800" b="1">
                  <a:solidFill>
                    <a:srgbClr val="008000"/>
                  </a:solidFill>
                  <a:effectLst>
                    <a:outerShdw blurRad="38100" dist="38100" dir="2700000" algn="tl">
                      <a:srgbClr val="C0C0C0"/>
                    </a:outerShdw>
                  </a:effectLst>
                </a:rPr>
                <a:t>型地址</a:t>
              </a:r>
            </a:p>
          </p:txBody>
        </p:sp>
        <p:sp>
          <p:nvSpPr>
            <p:cNvPr id="91301" name="AutoShape 165">
              <a:extLst>
                <a:ext uri="{FF2B5EF4-FFF2-40B4-BE49-F238E27FC236}">
                  <a16:creationId xmlns:a16="http://schemas.microsoft.com/office/drawing/2014/main" id="{500A7982-02A4-4D83-BE39-6228C573DB0A}"/>
                </a:ext>
              </a:extLst>
            </p:cNvPr>
            <p:cNvSpPr>
              <a:spLocks noChangeArrowheads="1"/>
            </p:cNvSpPr>
            <p:nvPr/>
          </p:nvSpPr>
          <p:spPr bwMode="auto">
            <a:xfrm>
              <a:off x="2398" y="3361"/>
              <a:ext cx="981" cy="272"/>
            </a:xfrm>
            <a:prstGeom prst="wedgeRoundRectCallout">
              <a:avLst>
                <a:gd name="adj1" fmla="val -63148"/>
                <a:gd name="adj2" fmla="val -190810"/>
                <a:gd name="adj3" fmla="val 16667"/>
              </a:avLst>
            </a:prstGeom>
            <a:noFill/>
            <a:ln w="28575">
              <a:solidFill>
                <a:srgbClr val="008000"/>
              </a:solidFill>
              <a:prstDash val="sysDot"/>
              <a:miter lim="800000"/>
              <a:headEnd/>
              <a:tailEnd/>
            </a:ln>
            <a:effectLst/>
          </p:spPr>
          <p:txBody>
            <a:bodyPr/>
            <a:lstStyle/>
            <a:p>
              <a:pPr algn="ctr">
                <a:defRPr/>
              </a:pPr>
              <a:r>
                <a:rPr lang="en-US" altLang="zh-CN" sz="1800" b="1">
                  <a:solidFill>
                    <a:srgbClr val="008000"/>
                  </a:solidFill>
                  <a:effectLst>
                    <a:outerShdw blurRad="38100" dist="38100" dir="2700000" algn="tl">
                      <a:srgbClr val="C0C0C0"/>
                    </a:outerShdw>
                  </a:effectLst>
                </a:rPr>
                <a:t>float</a:t>
              </a:r>
              <a:r>
                <a:rPr lang="zh-CN" altLang="en-US" sz="1800" b="1">
                  <a:solidFill>
                    <a:srgbClr val="008000"/>
                  </a:solidFill>
                  <a:effectLst>
                    <a:outerShdw blurRad="38100" dist="38100" dir="2700000" algn="tl">
                      <a:srgbClr val="C0C0C0"/>
                    </a:outerShdw>
                  </a:effectLst>
                </a:rPr>
                <a:t>型地址</a:t>
              </a:r>
            </a:p>
          </p:txBody>
        </p:sp>
        <p:sp>
          <p:nvSpPr>
            <p:cNvPr id="91302" name="AutoShape 166">
              <a:extLst>
                <a:ext uri="{FF2B5EF4-FFF2-40B4-BE49-F238E27FC236}">
                  <a16:creationId xmlns:a16="http://schemas.microsoft.com/office/drawing/2014/main" id="{E005EADD-387E-4E62-BF82-B1E1E39956DD}"/>
                </a:ext>
              </a:extLst>
            </p:cNvPr>
            <p:cNvSpPr>
              <a:spLocks noChangeArrowheads="1"/>
            </p:cNvSpPr>
            <p:nvPr/>
          </p:nvSpPr>
          <p:spPr bwMode="auto">
            <a:xfrm>
              <a:off x="4513" y="3363"/>
              <a:ext cx="982" cy="272"/>
            </a:xfrm>
            <a:prstGeom prst="wedgeRoundRectCallout">
              <a:avLst>
                <a:gd name="adj1" fmla="val -60083"/>
                <a:gd name="adj2" fmla="val -193014"/>
                <a:gd name="adj3" fmla="val 16667"/>
              </a:avLst>
            </a:prstGeom>
            <a:noFill/>
            <a:ln w="28575">
              <a:solidFill>
                <a:srgbClr val="008000"/>
              </a:solidFill>
              <a:prstDash val="sysDot"/>
              <a:miter lim="800000"/>
              <a:headEnd/>
              <a:tailEnd/>
            </a:ln>
            <a:effectLst/>
          </p:spPr>
          <p:txBody>
            <a:bodyPr/>
            <a:lstStyle/>
            <a:p>
              <a:pPr algn="ctr">
                <a:defRPr/>
              </a:pPr>
              <a:r>
                <a:rPr lang="en-US" altLang="zh-CN" sz="1800" b="1">
                  <a:solidFill>
                    <a:srgbClr val="008000"/>
                  </a:solidFill>
                  <a:effectLst>
                    <a:outerShdw blurRad="38100" dist="38100" dir="2700000" algn="tl">
                      <a:srgbClr val="C0C0C0"/>
                    </a:outerShdw>
                  </a:effectLst>
                </a:rPr>
                <a:t>char</a:t>
              </a:r>
              <a:r>
                <a:rPr lang="zh-CN" altLang="en-US" sz="1800" b="1">
                  <a:solidFill>
                    <a:srgbClr val="008000"/>
                  </a:solidFill>
                  <a:effectLst>
                    <a:outerShdw blurRad="38100" dist="38100" dir="2700000" algn="tl">
                      <a:srgbClr val="C0C0C0"/>
                    </a:outerShdw>
                  </a:effectLst>
                </a:rPr>
                <a:t>型地址</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91199"/>
                                        </p:tgtEl>
                                        <p:attrNameLst>
                                          <p:attrName>style.visibility</p:attrName>
                                        </p:attrNameLst>
                                      </p:cBhvr>
                                      <p:to>
                                        <p:strVal val="visible"/>
                                      </p:to>
                                    </p:set>
                                    <p:anim calcmode="lin" valueType="num">
                                      <p:cBhvr>
                                        <p:cTn id="7" dur="1000" fill="hold"/>
                                        <p:tgtEl>
                                          <p:spTgt spid="91199"/>
                                        </p:tgtEl>
                                        <p:attrNameLst>
                                          <p:attrName>ppt_x</p:attrName>
                                        </p:attrNameLst>
                                      </p:cBhvr>
                                      <p:tavLst>
                                        <p:tav tm="0">
                                          <p:val>
                                            <p:strVal val="#ppt_x-.2"/>
                                          </p:val>
                                        </p:tav>
                                        <p:tav tm="100000">
                                          <p:val>
                                            <p:strVal val="#ppt_x"/>
                                          </p:val>
                                        </p:tav>
                                      </p:tavLst>
                                    </p:anim>
                                    <p:anim calcmode="lin" valueType="num">
                                      <p:cBhvr>
                                        <p:cTn id="8" dur="1000" fill="hold"/>
                                        <p:tgtEl>
                                          <p:spTgt spid="91199"/>
                                        </p:tgtEl>
                                        <p:attrNameLst>
                                          <p:attrName>ppt_y</p:attrName>
                                        </p:attrNameLst>
                                      </p:cBhvr>
                                      <p:tavLst>
                                        <p:tav tm="0">
                                          <p:val>
                                            <p:strVal val="#ppt_y"/>
                                          </p:val>
                                        </p:tav>
                                        <p:tav tm="100000">
                                          <p:val>
                                            <p:strVal val="#ppt_y"/>
                                          </p:val>
                                        </p:tav>
                                      </p:tavLst>
                                    </p:anim>
                                    <p:animEffect transition="in" filter="wipe(right)" prLst="gradientSize: 0.1">
                                      <p:cBhvr>
                                        <p:cTn id="9" dur="1000"/>
                                        <p:tgtEl>
                                          <p:spTgt spid="91199"/>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91200"/>
                                        </p:tgtEl>
                                        <p:attrNameLst>
                                          <p:attrName>style.visibility</p:attrName>
                                        </p:attrNameLst>
                                      </p:cBhvr>
                                      <p:to>
                                        <p:strVal val="visible"/>
                                      </p:to>
                                    </p:set>
                                    <p:anim calcmode="lin" valueType="num">
                                      <p:cBhvr>
                                        <p:cTn id="12" dur="1000" fill="hold"/>
                                        <p:tgtEl>
                                          <p:spTgt spid="91200"/>
                                        </p:tgtEl>
                                        <p:attrNameLst>
                                          <p:attrName>ppt_x</p:attrName>
                                        </p:attrNameLst>
                                      </p:cBhvr>
                                      <p:tavLst>
                                        <p:tav tm="0">
                                          <p:val>
                                            <p:strVal val="#ppt_x-.2"/>
                                          </p:val>
                                        </p:tav>
                                        <p:tav tm="100000">
                                          <p:val>
                                            <p:strVal val="#ppt_x"/>
                                          </p:val>
                                        </p:tav>
                                      </p:tavLst>
                                    </p:anim>
                                    <p:anim calcmode="lin" valueType="num">
                                      <p:cBhvr>
                                        <p:cTn id="13" dur="1000" fill="hold"/>
                                        <p:tgtEl>
                                          <p:spTgt spid="91200"/>
                                        </p:tgtEl>
                                        <p:attrNameLst>
                                          <p:attrName>ppt_y</p:attrName>
                                        </p:attrNameLst>
                                      </p:cBhvr>
                                      <p:tavLst>
                                        <p:tav tm="0">
                                          <p:val>
                                            <p:strVal val="#ppt_y"/>
                                          </p:val>
                                        </p:tav>
                                        <p:tav tm="100000">
                                          <p:val>
                                            <p:strVal val="#ppt_y"/>
                                          </p:val>
                                        </p:tav>
                                      </p:tavLst>
                                    </p:anim>
                                    <p:animEffect transition="in" filter="wipe(right)" prLst="gradientSize: 0.1">
                                      <p:cBhvr>
                                        <p:cTn id="14" dur="1000"/>
                                        <p:tgtEl>
                                          <p:spTgt spid="91200"/>
                                        </p:tgtEl>
                                      </p:cBhvr>
                                    </p:animEffect>
                                  </p:childTnLst>
                                </p:cTn>
                              </p:par>
                              <p:par>
                                <p:cTn id="15" presetID="29" presetClass="entr" presetSubtype="0" fill="hold" nodeType="withEffect">
                                  <p:stCondLst>
                                    <p:cond delay="0"/>
                                  </p:stCondLst>
                                  <p:childTnLst>
                                    <p:set>
                                      <p:cBhvr>
                                        <p:cTn id="16" dur="1" fill="hold">
                                          <p:stCondLst>
                                            <p:cond delay="0"/>
                                          </p:stCondLst>
                                        </p:cTn>
                                        <p:tgtEl>
                                          <p:spTgt spid="91202"/>
                                        </p:tgtEl>
                                        <p:attrNameLst>
                                          <p:attrName>style.visibility</p:attrName>
                                        </p:attrNameLst>
                                      </p:cBhvr>
                                      <p:to>
                                        <p:strVal val="visible"/>
                                      </p:to>
                                    </p:set>
                                    <p:anim calcmode="lin" valueType="num">
                                      <p:cBhvr>
                                        <p:cTn id="17" dur="1000" fill="hold"/>
                                        <p:tgtEl>
                                          <p:spTgt spid="91202"/>
                                        </p:tgtEl>
                                        <p:attrNameLst>
                                          <p:attrName>ppt_x</p:attrName>
                                        </p:attrNameLst>
                                      </p:cBhvr>
                                      <p:tavLst>
                                        <p:tav tm="0">
                                          <p:val>
                                            <p:strVal val="#ppt_x-.2"/>
                                          </p:val>
                                        </p:tav>
                                        <p:tav tm="100000">
                                          <p:val>
                                            <p:strVal val="#ppt_x"/>
                                          </p:val>
                                        </p:tav>
                                      </p:tavLst>
                                    </p:anim>
                                    <p:anim calcmode="lin" valueType="num">
                                      <p:cBhvr>
                                        <p:cTn id="18" dur="1000" fill="hold"/>
                                        <p:tgtEl>
                                          <p:spTgt spid="91202"/>
                                        </p:tgtEl>
                                        <p:attrNameLst>
                                          <p:attrName>ppt_y</p:attrName>
                                        </p:attrNameLst>
                                      </p:cBhvr>
                                      <p:tavLst>
                                        <p:tav tm="0">
                                          <p:val>
                                            <p:strVal val="#ppt_y"/>
                                          </p:val>
                                        </p:tav>
                                        <p:tav tm="100000">
                                          <p:val>
                                            <p:strVal val="#ppt_y"/>
                                          </p:val>
                                        </p:tav>
                                      </p:tavLst>
                                    </p:anim>
                                    <p:animEffect transition="in" filter="wipe(right)" prLst="gradientSize: 0.1">
                                      <p:cBhvr>
                                        <p:cTn id="19" dur="1000"/>
                                        <p:tgtEl>
                                          <p:spTgt spid="91202"/>
                                        </p:tgtEl>
                                      </p:cBhvr>
                                    </p:animEffect>
                                  </p:childTnLst>
                                </p:cTn>
                              </p:par>
                              <p:par>
                                <p:cTn id="20" presetID="29" presetClass="entr" presetSubtype="0" fill="hold" nodeType="withEffect">
                                  <p:stCondLst>
                                    <p:cond delay="0"/>
                                  </p:stCondLst>
                                  <p:childTnLst>
                                    <p:set>
                                      <p:cBhvr>
                                        <p:cTn id="21" dur="1" fill="hold">
                                          <p:stCondLst>
                                            <p:cond delay="0"/>
                                          </p:stCondLst>
                                        </p:cTn>
                                        <p:tgtEl>
                                          <p:spTgt spid="91245"/>
                                        </p:tgtEl>
                                        <p:attrNameLst>
                                          <p:attrName>style.visibility</p:attrName>
                                        </p:attrNameLst>
                                      </p:cBhvr>
                                      <p:to>
                                        <p:strVal val="visible"/>
                                      </p:to>
                                    </p:set>
                                    <p:anim calcmode="lin" valueType="num">
                                      <p:cBhvr>
                                        <p:cTn id="22" dur="1000" fill="hold"/>
                                        <p:tgtEl>
                                          <p:spTgt spid="91245"/>
                                        </p:tgtEl>
                                        <p:attrNameLst>
                                          <p:attrName>ppt_x</p:attrName>
                                        </p:attrNameLst>
                                      </p:cBhvr>
                                      <p:tavLst>
                                        <p:tav tm="0">
                                          <p:val>
                                            <p:strVal val="#ppt_x-.2"/>
                                          </p:val>
                                        </p:tav>
                                        <p:tav tm="100000">
                                          <p:val>
                                            <p:strVal val="#ppt_x"/>
                                          </p:val>
                                        </p:tav>
                                      </p:tavLst>
                                    </p:anim>
                                    <p:anim calcmode="lin" valueType="num">
                                      <p:cBhvr>
                                        <p:cTn id="23" dur="1000" fill="hold"/>
                                        <p:tgtEl>
                                          <p:spTgt spid="91245"/>
                                        </p:tgtEl>
                                        <p:attrNameLst>
                                          <p:attrName>ppt_y</p:attrName>
                                        </p:attrNameLst>
                                      </p:cBhvr>
                                      <p:tavLst>
                                        <p:tav tm="0">
                                          <p:val>
                                            <p:strVal val="#ppt_y"/>
                                          </p:val>
                                        </p:tav>
                                        <p:tav tm="100000">
                                          <p:val>
                                            <p:strVal val="#ppt_y"/>
                                          </p:val>
                                        </p:tav>
                                      </p:tavLst>
                                    </p:anim>
                                    <p:animEffect transition="in" filter="wipe(right)" prLst="gradientSize: 0.1">
                                      <p:cBhvr>
                                        <p:cTn id="24" dur="1000"/>
                                        <p:tgtEl>
                                          <p:spTgt spid="91245"/>
                                        </p:tgtEl>
                                      </p:cBhvr>
                                    </p:animEffect>
                                  </p:childTnLst>
                                </p:cTn>
                              </p:par>
                              <p:par>
                                <p:cTn id="25" presetID="29" presetClass="entr" presetSubtype="0" fill="hold" nodeType="withEffect">
                                  <p:stCondLst>
                                    <p:cond delay="0"/>
                                  </p:stCondLst>
                                  <p:childTnLst>
                                    <p:set>
                                      <p:cBhvr>
                                        <p:cTn id="26" dur="1" fill="hold">
                                          <p:stCondLst>
                                            <p:cond delay="0"/>
                                          </p:stCondLst>
                                        </p:cTn>
                                        <p:tgtEl>
                                          <p:spTgt spid="91247"/>
                                        </p:tgtEl>
                                        <p:attrNameLst>
                                          <p:attrName>style.visibility</p:attrName>
                                        </p:attrNameLst>
                                      </p:cBhvr>
                                      <p:to>
                                        <p:strVal val="visible"/>
                                      </p:to>
                                    </p:set>
                                    <p:anim calcmode="lin" valueType="num">
                                      <p:cBhvr>
                                        <p:cTn id="27" dur="1000" fill="hold"/>
                                        <p:tgtEl>
                                          <p:spTgt spid="91247"/>
                                        </p:tgtEl>
                                        <p:attrNameLst>
                                          <p:attrName>ppt_x</p:attrName>
                                        </p:attrNameLst>
                                      </p:cBhvr>
                                      <p:tavLst>
                                        <p:tav tm="0">
                                          <p:val>
                                            <p:strVal val="#ppt_x-.2"/>
                                          </p:val>
                                        </p:tav>
                                        <p:tav tm="100000">
                                          <p:val>
                                            <p:strVal val="#ppt_x"/>
                                          </p:val>
                                        </p:tav>
                                      </p:tavLst>
                                    </p:anim>
                                    <p:anim calcmode="lin" valueType="num">
                                      <p:cBhvr>
                                        <p:cTn id="28" dur="1000" fill="hold"/>
                                        <p:tgtEl>
                                          <p:spTgt spid="91247"/>
                                        </p:tgtEl>
                                        <p:attrNameLst>
                                          <p:attrName>ppt_y</p:attrName>
                                        </p:attrNameLst>
                                      </p:cBhvr>
                                      <p:tavLst>
                                        <p:tav tm="0">
                                          <p:val>
                                            <p:strVal val="#ppt_y"/>
                                          </p:val>
                                        </p:tav>
                                        <p:tav tm="100000">
                                          <p:val>
                                            <p:strVal val="#ppt_y"/>
                                          </p:val>
                                        </p:tav>
                                      </p:tavLst>
                                    </p:anim>
                                    <p:animEffect transition="in" filter="wipe(right)" prLst="gradientSize: 0.1">
                                      <p:cBhvr>
                                        <p:cTn id="29" dur="1000"/>
                                        <p:tgtEl>
                                          <p:spTgt spid="91247"/>
                                        </p:tgtEl>
                                      </p:cBhvr>
                                    </p:animEffect>
                                  </p:childTnLst>
                                </p:cTn>
                              </p:par>
                              <p:par>
                                <p:cTn id="30" presetID="29" presetClass="entr" presetSubtype="0" fill="hold" nodeType="withEffect">
                                  <p:stCondLst>
                                    <p:cond delay="0"/>
                                  </p:stCondLst>
                                  <p:childTnLst>
                                    <p:set>
                                      <p:cBhvr>
                                        <p:cTn id="31" dur="1" fill="hold">
                                          <p:stCondLst>
                                            <p:cond delay="0"/>
                                          </p:stCondLst>
                                        </p:cTn>
                                        <p:tgtEl>
                                          <p:spTgt spid="91223"/>
                                        </p:tgtEl>
                                        <p:attrNameLst>
                                          <p:attrName>style.visibility</p:attrName>
                                        </p:attrNameLst>
                                      </p:cBhvr>
                                      <p:to>
                                        <p:strVal val="visible"/>
                                      </p:to>
                                    </p:set>
                                    <p:anim calcmode="lin" valueType="num">
                                      <p:cBhvr>
                                        <p:cTn id="32" dur="1000" fill="hold"/>
                                        <p:tgtEl>
                                          <p:spTgt spid="91223"/>
                                        </p:tgtEl>
                                        <p:attrNameLst>
                                          <p:attrName>ppt_x</p:attrName>
                                        </p:attrNameLst>
                                      </p:cBhvr>
                                      <p:tavLst>
                                        <p:tav tm="0">
                                          <p:val>
                                            <p:strVal val="#ppt_x-.2"/>
                                          </p:val>
                                        </p:tav>
                                        <p:tav tm="100000">
                                          <p:val>
                                            <p:strVal val="#ppt_x"/>
                                          </p:val>
                                        </p:tav>
                                      </p:tavLst>
                                    </p:anim>
                                    <p:anim calcmode="lin" valueType="num">
                                      <p:cBhvr>
                                        <p:cTn id="33" dur="1000" fill="hold"/>
                                        <p:tgtEl>
                                          <p:spTgt spid="91223"/>
                                        </p:tgtEl>
                                        <p:attrNameLst>
                                          <p:attrName>ppt_y</p:attrName>
                                        </p:attrNameLst>
                                      </p:cBhvr>
                                      <p:tavLst>
                                        <p:tav tm="0">
                                          <p:val>
                                            <p:strVal val="#ppt_y"/>
                                          </p:val>
                                        </p:tav>
                                        <p:tav tm="100000">
                                          <p:val>
                                            <p:strVal val="#ppt_y"/>
                                          </p:val>
                                        </p:tav>
                                      </p:tavLst>
                                    </p:anim>
                                    <p:animEffect transition="in" filter="wipe(right)" prLst="gradientSize: 0.1">
                                      <p:cBhvr>
                                        <p:cTn id="34" dur="1000"/>
                                        <p:tgtEl>
                                          <p:spTgt spid="91223"/>
                                        </p:tgtEl>
                                      </p:cBhvr>
                                    </p:animEffect>
                                  </p:childTnLst>
                                </p:cTn>
                              </p:par>
                              <p:par>
                                <p:cTn id="35" presetID="29" presetClass="entr" presetSubtype="0" fill="hold" nodeType="withEffect">
                                  <p:stCondLst>
                                    <p:cond delay="0"/>
                                  </p:stCondLst>
                                  <p:childTnLst>
                                    <p:set>
                                      <p:cBhvr>
                                        <p:cTn id="36" dur="1" fill="hold">
                                          <p:stCondLst>
                                            <p:cond delay="0"/>
                                          </p:stCondLst>
                                        </p:cTn>
                                        <p:tgtEl>
                                          <p:spTgt spid="91219"/>
                                        </p:tgtEl>
                                        <p:attrNameLst>
                                          <p:attrName>style.visibility</p:attrName>
                                        </p:attrNameLst>
                                      </p:cBhvr>
                                      <p:to>
                                        <p:strVal val="visible"/>
                                      </p:to>
                                    </p:set>
                                    <p:anim calcmode="lin" valueType="num">
                                      <p:cBhvr>
                                        <p:cTn id="37" dur="1000" fill="hold"/>
                                        <p:tgtEl>
                                          <p:spTgt spid="91219"/>
                                        </p:tgtEl>
                                        <p:attrNameLst>
                                          <p:attrName>ppt_x</p:attrName>
                                        </p:attrNameLst>
                                      </p:cBhvr>
                                      <p:tavLst>
                                        <p:tav tm="0">
                                          <p:val>
                                            <p:strVal val="#ppt_x-.2"/>
                                          </p:val>
                                        </p:tav>
                                        <p:tav tm="100000">
                                          <p:val>
                                            <p:strVal val="#ppt_x"/>
                                          </p:val>
                                        </p:tav>
                                      </p:tavLst>
                                    </p:anim>
                                    <p:anim calcmode="lin" valueType="num">
                                      <p:cBhvr>
                                        <p:cTn id="38" dur="1000" fill="hold"/>
                                        <p:tgtEl>
                                          <p:spTgt spid="91219"/>
                                        </p:tgtEl>
                                        <p:attrNameLst>
                                          <p:attrName>ppt_y</p:attrName>
                                        </p:attrNameLst>
                                      </p:cBhvr>
                                      <p:tavLst>
                                        <p:tav tm="0">
                                          <p:val>
                                            <p:strVal val="#ppt_y"/>
                                          </p:val>
                                        </p:tav>
                                        <p:tav tm="100000">
                                          <p:val>
                                            <p:strVal val="#ppt_y"/>
                                          </p:val>
                                        </p:tav>
                                      </p:tavLst>
                                    </p:anim>
                                    <p:animEffect transition="in" filter="wipe(right)" prLst="gradientSize: 0.1">
                                      <p:cBhvr>
                                        <p:cTn id="39" dur="1000"/>
                                        <p:tgtEl>
                                          <p:spTgt spid="91219"/>
                                        </p:tgtEl>
                                      </p:cBhvr>
                                    </p:animEffect>
                                  </p:childTnLst>
                                </p:cTn>
                              </p:par>
                              <p:par>
                                <p:cTn id="40" presetID="29" presetClass="entr" presetSubtype="0" fill="hold" nodeType="withEffect">
                                  <p:stCondLst>
                                    <p:cond delay="0"/>
                                  </p:stCondLst>
                                  <p:childTnLst>
                                    <p:set>
                                      <p:cBhvr>
                                        <p:cTn id="41" dur="1" fill="hold">
                                          <p:stCondLst>
                                            <p:cond delay="0"/>
                                          </p:stCondLst>
                                        </p:cTn>
                                        <p:tgtEl>
                                          <p:spTgt spid="91220"/>
                                        </p:tgtEl>
                                        <p:attrNameLst>
                                          <p:attrName>style.visibility</p:attrName>
                                        </p:attrNameLst>
                                      </p:cBhvr>
                                      <p:to>
                                        <p:strVal val="visible"/>
                                      </p:to>
                                    </p:set>
                                    <p:anim calcmode="lin" valueType="num">
                                      <p:cBhvr>
                                        <p:cTn id="42" dur="1000" fill="hold"/>
                                        <p:tgtEl>
                                          <p:spTgt spid="91220"/>
                                        </p:tgtEl>
                                        <p:attrNameLst>
                                          <p:attrName>ppt_x</p:attrName>
                                        </p:attrNameLst>
                                      </p:cBhvr>
                                      <p:tavLst>
                                        <p:tav tm="0">
                                          <p:val>
                                            <p:strVal val="#ppt_x-.2"/>
                                          </p:val>
                                        </p:tav>
                                        <p:tav tm="100000">
                                          <p:val>
                                            <p:strVal val="#ppt_x"/>
                                          </p:val>
                                        </p:tav>
                                      </p:tavLst>
                                    </p:anim>
                                    <p:anim calcmode="lin" valueType="num">
                                      <p:cBhvr>
                                        <p:cTn id="43" dur="1000" fill="hold"/>
                                        <p:tgtEl>
                                          <p:spTgt spid="91220"/>
                                        </p:tgtEl>
                                        <p:attrNameLst>
                                          <p:attrName>ppt_y</p:attrName>
                                        </p:attrNameLst>
                                      </p:cBhvr>
                                      <p:tavLst>
                                        <p:tav tm="0">
                                          <p:val>
                                            <p:strVal val="#ppt_y"/>
                                          </p:val>
                                        </p:tav>
                                        <p:tav tm="100000">
                                          <p:val>
                                            <p:strVal val="#ppt_y"/>
                                          </p:val>
                                        </p:tav>
                                      </p:tavLst>
                                    </p:anim>
                                    <p:animEffect transition="in" filter="wipe(right)" prLst="gradientSize: 0.1">
                                      <p:cBhvr>
                                        <p:cTn id="44" dur="1000"/>
                                        <p:tgtEl>
                                          <p:spTgt spid="91220"/>
                                        </p:tgtEl>
                                      </p:cBhvr>
                                    </p:animEffect>
                                  </p:childTnLst>
                                </p:cTn>
                              </p:par>
                              <p:par>
                                <p:cTn id="45" presetID="29" presetClass="entr" presetSubtype="0" fill="hold" grpId="0" nodeType="withEffect">
                                  <p:stCondLst>
                                    <p:cond delay="0"/>
                                  </p:stCondLst>
                                  <p:childTnLst>
                                    <p:set>
                                      <p:cBhvr>
                                        <p:cTn id="46" dur="1" fill="hold">
                                          <p:stCondLst>
                                            <p:cond delay="0"/>
                                          </p:stCondLst>
                                        </p:cTn>
                                        <p:tgtEl>
                                          <p:spTgt spid="91248"/>
                                        </p:tgtEl>
                                        <p:attrNameLst>
                                          <p:attrName>style.visibility</p:attrName>
                                        </p:attrNameLst>
                                      </p:cBhvr>
                                      <p:to>
                                        <p:strVal val="visible"/>
                                      </p:to>
                                    </p:set>
                                    <p:anim calcmode="lin" valueType="num">
                                      <p:cBhvr>
                                        <p:cTn id="47" dur="1000" fill="hold"/>
                                        <p:tgtEl>
                                          <p:spTgt spid="91248"/>
                                        </p:tgtEl>
                                        <p:attrNameLst>
                                          <p:attrName>ppt_x</p:attrName>
                                        </p:attrNameLst>
                                      </p:cBhvr>
                                      <p:tavLst>
                                        <p:tav tm="0">
                                          <p:val>
                                            <p:strVal val="#ppt_x-.2"/>
                                          </p:val>
                                        </p:tav>
                                        <p:tav tm="100000">
                                          <p:val>
                                            <p:strVal val="#ppt_x"/>
                                          </p:val>
                                        </p:tav>
                                      </p:tavLst>
                                    </p:anim>
                                    <p:anim calcmode="lin" valueType="num">
                                      <p:cBhvr>
                                        <p:cTn id="48" dur="1000" fill="hold"/>
                                        <p:tgtEl>
                                          <p:spTgt spid="91248"/>
                                        </p:tgtEl>
                                        <p:attrNameLst>
                                          <p:attrName>ppt_y</p:attrName>
                                        </p:attrNameLst>
                                      </p:cBhvr>
                                      <p:tavLst>
                                        <p:tav tm="0">
                                          <p:val>
                                            <p:strVal val="#ppt_y"/>
                                          </p:val>
                                        </p:tav>
                                        <p:tav tm="100000">
                                          <p:val>
                                            <p:strVal val="#ppt_y"/>
                                          </p:val>
                                        </p:tav>
                                      </p:tavLst>
                                    </p:anim>
                                    <p:animEffect transition="in" filter="wipe(right)" prLst="gradientSize: 0.1">
                                      <p:cBhvr>
                                        <p:cTn id="49" dur="1000"/>
                                        <p:tgtEl>
                                          <p:spTgt spid="91248"/>
                                        </p:tgtEl>
                                      </p:cBhvr>
                                    </p:animEffect>
                                  </p:childTnLst>
                                </p:cTn>
                              </p:par>
                              <p:par>
                                <p:cTn id="50" presetID="29" presetClass="entr" presetSubtype="0" fill="hold" grpId="0" nodeType="withEffect">
                                  <p:stCondLst>
                                    <p:cond delay="0"/>
                                  </p:stCondLst>
                                  <p:childTnLst>
                                    <p:set>
                                      <p:cBhvr>
                                        <p:cTn id="51" dur="1" fill="hold">
                                          <p:stCondLst>
                                            <p:cond delay="0"/>
                                          </p:stCondLst>
                                        </p:cTn>
                                        <p:tgtEl>
                                          <p:spTgt spid="91249"/>
                                        </p:tgtEl>
                                        <p:attrNameLst>
                                          <p:attrName>style.visibility</p:attrName>
                                        </p:attrNameLst>
                                      </p:cBhvr>
                                      <p:to>
                                        <p:strVal val="visible"/>
                                      </p:to>
                                    </p:set>
                                    <p:anim calcmode="lin" valueType="num">
                                      <p:cBhvr>
                                        <p:cTn id="52" dur="1000" fill="hold"/>
                                        <p:tgtEl>
                                          <p:spTgt spid="91249"/>
                                        </p:tgtEl>
                                        <p:attrNameLst>
                                          <p:attrName>ppt_x</p:attrName>
                                        </p:attrNameLst>
                                      </p:cBhvr>
                                      <p:tavLst>
                                        <p:tav tm="0">
                                          <p:val>
                                            <p:strVal val="#ppt_x-.2"/>
                                          </p:val>
                                        </p:tav>
                                        <p:tav tm="100000">
                                          <p:val>
                                            <p:strVal val="#ppt_x"/>
                                          </p:val>
                                        </p:tav>
                                      </p:tavLst>
                                    </p:anim>
                                    <p:anim calcmode="lin" valueType="num">
                                      <p:cBhvr>
                                        <p:cTn id="53" dur="1000" fill="hold"/>
                                        <p:tgtEl>
                                          <p:spTgt spid="91249"/>
                                        </p:tgtEl>
                                        <p:attrNameLst>
                                          <p:attrName>ppt_y</p:attrName>
                                        </p:attrNameLst>
                                      </p:cBhvr>
                                      <p:tavLst>
                                        <p:tav tm="0">
                                          <p:val>
                                            <p:strVal val="#ppt_y"/>
                                          </p:val>
                                        </p:tav>
                                        <p:tav tm="100000">
                                          <p:val>
                                            <p:strVal val="#ppt_y"/>
                                          </p:val>
                                        </p:tav>
                                      </p:tavLst>
                                    </p:anim>
                                    <p:animEffect transition="in" filter="wipe(right)" prLst="gradientSize: 0.1">
                                      <p:cBhvr>
                                        <p:cTn id="54" dur="1000"/>
                                        <p:tgtEl>
                                          <p:spTgt spid="91249"/>
                                        </p:tgtEl>
                                      </p:cBhvr>
                                    </p:animEffect>
                                  </p:childTnLst>
                                </p:cTn>
                              </p:par>
                              <p:par>
                                <p:cTn id="55" presetID="29" presetClass="entr" presetSubtype="0" fill="hold" grpId="0" nodeType="withEffect">
                                  <p:stCondLst>
                                    <p:cond delay="0"/>
                                  </p:stCondLst>
                                  <p:childTnLst>
                                    <p:set>
                                      <p:cBhvr>
                                        <p:cTn id="56" dur="1" fill="hold">
                                          <p:stCondLst>
                                            <p:cond delay="0"/>
                                          </p:stCondLst>
                                        </p:cTn>
                                        <p:tgtEl>
                                          <p:spTgt spid="91250"/>
                                        </p:tgtEl>
                                        <p:attrNameLst>
                                          <p:attrName>style.visibility</p:attrName>
                                        </p:attrNameLst>
                                      </p:cBhvr>
                                      <p:to>
                                        <p:strVal val="visible"/>
                                      </p:to>
                                    </p:set>
                                    <p:anim calcmode="lin" valueType="num">
                                      <p:cBhvr>
                                        <p:cTn id="57" dur="1000" fill="hold"/>
                                        <p:tgtEl>
                                          <p:spTgt spid="91250"/>
                                        </p:tgtEl>
                                        <p:attrNameLst>
                                          <p:attrName>ppt_x</p:attrName>
                                        </p:attrNameLst>
                                      </p:cBhvr>
                                      <p:tavLst>
                                        <p:tav tm="0">
                                          <p:val>
                                            <p:strVal val="#ppt_x-.2"/>
                                          </p:val>
                                        </p:tav>
                                        <p:tav tm="100000">
                                          <p:val>
                                            <p:strVal val="#ppt_x"/>
                                          </p:val>
                                        </p:tav>
                                      </p:tavLst>
                                    </p:anim>
                                    <p:anim calcmode="lin" valueType="num">
                                      <p:cBhvr>
                                        <p:cTn id="58" dur="1000" fill="hold"/>
                                        <p:tgtEl>
                                          <p:spTgt spid="91250"/>
                                        </p:tgtEl>
                                        <p:attrNameLst>
                                          <p:attrName>ppt_y</p:attrName>
                                        </p:attrNameLst>
                                      </p:cBhvr>
                                      <p:tavLst>
                                        <p:tav tm="0">
                                          <p:val>
                                            <p:strVal val="#ppt_y"/>
                                          </p:val>
                                        </p:tav>
                                        <p:tav tm="100000">
                                          <p:val>
                                            <p:strVal val="#ppt_y"/>
                                          </p:val>
                                        </p:tav>
                                      </p:tavLst>
                                    </p:anim>
                                    <p:animEffect transition="in" filter="wipe(right)" prLst="gradientSize: 0.1">
                                      <p:cBhvr>
                                        <p:cTn id="59" dur="1000"/>
                                        <p:tgtEl>
                                          <p:spTgt spid="91250"/>
                                        </p:tgtEl>
                                      </p:cBhvr>
                                    </p:animEffect>
                                  </p:childTnLst>
                                </p:cTn>
                              </p:par>
                              <p:par>
                                <p:cTn id="60" presetID="29" presetClass="entr" presetSubtype="0" fill="hold" nodeType="withEffect">
                                  <p:stCondLst>
                                    <p:cond delay="0"/>
                                  </p:stCondLst>
                                  <p:childTnLst>
                                    <p:set>
                                      <p:cBhvr>
                                        <p:cTn id="61" dur="1" fill="hold">
                                          <p:stCondLst>
                                            <p:cond delay="0"/>
                                          </p:stCondLst>
                                        </p:cTn>
                                        <p:tgtEl>
                                          <p:spTgt spid="91251"/>
                                        </p:tgtEl>
                                        <p:attrNameLst>
                                          <p:attrName>style.visibility</p:attrName>
                                        </p:attrNameLst>
                                      </p:cBhvr>
                                      <p:to>
                                        <p:strVal val="visible"/>
                                      </p:to>
                                    </p:set>
                                    <p:anim calcmode="lin" valueType="num">
                                      <p:cBhvr>
                                        <p:cTn id="62" dur="1000" fill="hold"/>
                                        <p:tgtEl>
                                          <p:spTgt spid="91251"/>
                                        </p:tgtEl>
                                        <p:attrNameLst>
                                          <p:attrName>ppt_x</p:attrName>
                                        </p:attrNameLst>
                                      </p:cBhvr>
                                      <p:tavLst>
                                        <p:tav tm="0">
                                          <p:val>
                                            <p:strVal val="#ppt_x-.2"/>
                                          </p:val>
                                        </p:tav>
                                        <p:tav tm="100000">
                                          <p:val>
                                            <p:strVal val="#ppt_x"/>
                                          </p:val>
                                        </p:tav>
                                      </p:tavLst>
                                    </p:anim>
                                    <p:anim calcmode="lin" valueType="num">
                                      <p:cBhvr>
                                        <p:cTn id="63" dur="1000" fill="hold"/>
                                        <p:tgtEl>
                                          <p:spTgt spid="91251"/>
                                        </p:tgtEl>
                                        <p:attrNameLst>
                                          <p:attrName>ppt_y</p:attrName>
                                        </p:attrNameLst>
                                      </p:cBhvr>
                                      <p:tavLst>
                                        <p:tav tm="0">
                                          <p:val>
                                            <p:strVal val="#ppt_y"/>
                                          </p:val>
                                        </p:tav>
                                        <p:tav tm="100000">
                                          <p:val>
                                            <p:strVal val="#ppt_y"/>
                                          </p:val>
                                        </p:tav>
                                      </p:tavLst>
                                    </p:anim>
                                    <p:animEffect transition="in" filter="wipe(right)" prLst="gradientSize: 0.1">
                                      <p:cBhvr>
                                        <p:cTn id="64" dur="1000"/>
                                        <p:tgtEl>
                                          <p:spTgt spid="91251"/>
                                        </p:tgtEl>
                                      </p:cBhvr>
                                    </p:animEffect>
                                  </p:childTnLst>
                                </p:cTn>
                              </p:par>
                              <p:par>
                                <p:cTn id="65" presetID="29" presetClass="entr" presetSubtype="0" fill="hold" nodeType="withEffect">
                                  <p:stCondLst>
                                    <p:cond delay="0"/>
                                  </p:stCondLst>
                                  <p:childTnLst>
                                    <p:set>
                                      <p:cBhvr>
                                        <p:cTn id="66" dur="1" fill="hold">
                                          <p:stCondLst>
                                            <p:cond delay="0"/>
                                          </p:stCondLst>
                                        </p:cTn>
                                        <p:tgtEl>
                                          <p:spTgt spid="91253"/>
                                        </p:tgtEl>
                                        <p:attrNameLst>
                                          <p:attrName>style.visibility</p:attrName>
                                        </p:attrNameLst>
                                      </p:cBhvr>
                                      <p:to>
                                        <p:strVal val="visible"/>
                                      </p:to>
                                    </p:set>
                                    <p:anim calcmode="lin" valueType="num">
                                      <p:cBhvr>
                                        <p:cTn id="67" dur="1000" fill="hold"/>
                                        <p:tgtEl>
                                          <p:spTgt spid="91253"/>
                                        </p:tgtEl>
                                        <p:attrNameLst>
                                          <p:attrName>ppt_x</p:attrName>
                                        </p:attrNameLst>
                                      </p:cBhvr>
                                      <p:tavLst>
                                        <p:tav tm="0">
                                          <p:val>
                                            <p:strVal val="#ppt_x-.2"/>
                                          </p:val>
                                        </p:tav>
                                        <p:tav tm="100000">
                                          <p:val>
                                            <p:strVal val="#ppt_x"/>
                                          </p:val>
                                        </p:tav>
                                      </p:tavLst>
                                    </p:anim>
                                    <p:anim calcmode="lin" valueType="num">
                                      <p:cBhvr>
                                        <p:cTn id="68" dur="1000" fill="hold"/>
                                        <p:tgtEl>
                                          <p:spTgt spid="91253"/>
                                        </p:tgtEl>
                                        <p:attrNameLst>
                                          <p:attrName>ppt_y</p:attrName>
                                        </p:attrNameLst>
                                      </p:cBhvr>
                                      <p:tavLst>
                                        <p:tav tm="0">
                                          <p:val>
                                            <p:strVal val="#ppt_y"/>
                                          </p:val>
                                        </p:tav>
                                        <p:tav tm="100000">
                                          <p:val>
                                            <p:strVal val="#ppt_y"/>
                                          </p:val>
                                        </p:tav>
                                      </p:tavLst>
                                    </p:anim>
                                    <p:animEffect transition="in" filter="wipe(right)" prLst="gradientSize: 0.1">
                                      <p:cBhvr>
                                        <p:cTn id="69" dur="1000"/>
                                        <p:tgtEl>
                                          <p:spTgt spid="91253"/>
                                        </p:tgtEl>
                                      </p:cBhvr>
                                    </p:animEffect>
                                  </p:childTnLst>
                                </p:cTn>
                              </p:par>
                              <p:par>
                                <p:cTn id="70" presetID="29" presetClass="entr" presetSubtype="0" fill="hold" nodeType="withEffect">
                                  <p:stCondLst>
                                    <p:cond delay="0"/>
                                  </p:stCondLst>
                                  <p:childTnLst>
                                    <p:set>
                                      <p:cBhvr>
                                        <p:cTn id="71" dur="1" fill="hold">
                                          <p:stCondLst>
                                            <p:cond delay="0"/>
                                          </p:stCondLst>
                                        </p:cTn>
                                        <p:tgtEl>
                                          <p:spTgt spid="91254"/>
                                        </p:tgtEl>
                                        <p:attrNameLst>
                                          <p:attrName>style.visibility</p:attrName>
                                        </p:attrNameLst>
                                      </p:cBhvr>
                                      <p:to>
                                        <p:strVal val="visible"/>
                                      </p:to>
                                    </p:set>
                                    <p:anim calcmode="lin" valueType="num">
                                      <p:cBhvr>
                                        <p:cTn id="72" dur="1000" fill="hold"/>
                                        <p:tgtEl>
                                          <p:spTgt spid="91254"/>
                                        </p:tgtEl>
                                        <p:attrNameLst>
                                          <p:attrName>ppt_x</p:attrName>
                                        </p:attrNameLst>
                                      </p:cBhvr>
                                      <p:tavLst>
                                        <p:tav tm="0">
                                          <p:val>
                                            <p:strVal val="#ppt_x-.2"/>
                                          </p:val>
                                        </p:tav>
                                        <p:tav tm="100000">
                                          <p:val>
                                            <p:strVal val="#ppt_x"/>
                                          </p:val>
                                        </p:tav>
                                      </p:tavLst>
                                    </p:anim>
                                    <p:anim calcmode="lin" valueType="num">
                                      <p:cBhvr>
                                        <p:cTn id="73" dur="1000" fill="hold"/>
                                        <p:tgtEl>
                                          <p:spTgt spid="91254"/>
                                        </p:tgtEl>
                                        <p:attrNameLst>
                                          <p:attrName>ppt_y</p:attrName>
                                        </p:attrNameLst>
                                      </p:cBhvr>
                                      <p:tavLst>
                                        <p:tav tm="0">
                                          <p:val>
                                            <p:strVal val="#ppt_y"/>
                                          </p:val>
                                        </p:tav>
                                        <p:tav tm="100000">
                                          <p:val>
                                            <p:strVal val="#ppt_y"/>
                                          </p:val>
                                        </p:tav>
                                      </p:tavLst>
                                    </p:anim>
                                    <p:animEffect transition="in" filter="wipe(right)" prLst="gradientSize: 0.1">
                                      <p:cBhvr>
                                        <p:cTn id="74" dur="1000"/>
                                        <p:tgtEl>
                                          <p:spTgt spid="91254"/>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42" presetClass="entr" presetSubtype="0" fill="hold" nodeType="clickEffect">
                                  <p:stCondLst>
                                    <p:cond delay="0"/>
                                  </p:stCondLst>
                                  <p:childTnLst>
                                    <p:set>
                                      <p:cBhvr>
                                        <p:cTn id="78" dur="1" fill="hold">
                                          <p:stCondLst>
                                            <p:cond delay="0"/>
                                          </p:stCondLst>
                                        </p:cTn>
                                        <p:tgtEl>
                                          <p:spTgt spid="3"/>
                                        </p:tgtEl>
                                        <p:attrNameLst>
                                          <p:attrName>style.visibility</p:attrName>
                                        </p:attrNameLst>
                                      </p:cBhvr>
                                      <p:to>
                                        <p:strVal val="visible"/>
                                      </p:to>
                                    </p:set>
                                    <p:animEffect transition="in" filter="fade">
                                      <p:cBhvr>
                                        <p:cTn id="79" dur="1000"/>
                                        <p:tgtEl>
                                          <p:spTgt spid="3"/>
                                        </p:tgtEl>
                                      </p:cBhvr>
                                    </p:animEffect>
                                    <p:anim calcmode="lin" valueType="num">
                                      <p:cBhvr>
                                        <p:cTn id="80" dur="1000" fill="hold"/>
                                        <p:tgtEl>
                                          <p:spTgt spid="3"/>
                                        </p:tgtEl>
                                        <p:attrNameLst>
                                          <p:attrName>ppt_x</p:attrName>
                                        </p:attrNameLst>
                                      </p:cBhvr>
                                      <p:tavLst>
                                        <p:tav tm="0">
                                          <p:val>
                                            <p:strVal val="#ppt_x"/>
                                          </p:val>
                                        </p:tav>
                                        <p:tav tm="100000">
                                          <p:val>
                                            <p:strVal val="#ppt_x"/>
                                          </p:val>
                                        </p:tav>
                                      </p:tavLst>
                                    </p:anim>
                                    <p:anim calcmode="lin" valueType="num">
                                      <p:cBhvr>
                                        <p:cTn id="8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82" fill="hold" nodeType="clickPar">
                      <p:stCondLst>
                        <p:cond delay="indefinite"/>
                      </p:stCondLst>
                      <p:childTnLst>
                        <p:par>
                          <p:cTn id="83" fill="hold" nodeType="withGroup">
                            <p:stCondLst>
                              <p:cond delay="0"/>
                            </p:stCondLst>
                            <p:childTnLst>
                              <p:par>
                                <p:cTn id="84" presetID="0" presetClass="path" presetSubtype="0" accel="50000" decel="50000" fill="hold" nodeType="clickEffect">
                                  <p:stCondLst>
                                    <p:cond delay="0"/>
                                  </p:stCondLst>
                                  <p:childTnLst>
                                    <p:animMotion origin="layout" path="M -4.44444E-6 4.07407E-6 L 0.03108 -0.07755 " pathEditMode="relative" rAng="0" ptsTypes="AA">
                                      <p:cBhvr>
                                        <p:cTn id="85" dur="2000" fill="hold"/>
                                        <p:tgtEl>
                                          <p:spTgt spid="3"/>
                                        </p:tgtEl>
                                        <p:attrNameLst>
                                          <p:attrName>ppt_x</p:attrName>
                                          <p:attrName>ppt_y</p:attrName>
                                        </p:attrNameLst>
                                      </p:cBhvr>
                                      <p:rCtr x="1545" y="-3889"/>
                                    </p:animMotion>
                                  </p:childTnLst>
                                </p:cTn>
                              </p:par>
                            </p:childTnLst>
                          </p:cTn>
                        </p:par>
                      </p:childTnLst>
                    </p:cTn>
                  </p:par>
                  <p:par>
                    <p:cTn id="86" fill="hold" nodeType="clickPar">
                      <p:stCondLst>
                        <p:cond delay="indefinite"/>
                      </p:stCondLst>
                      <p:childTnLst>
                        <p:par>
                          <p:cTn id="87" fill="hold" nodeType="withGroup">
                            <p:stCondLst>
                              <p:cond delay="0"/>
                            </p:stCondLst>
                            <p:childTnLst>
                              <p:par>
                                <p:cTn id="88" presetID="8" presetClass="exit" presetSubtype="16" fill="hold" nodeType="clickEffect">
                                  <p:stCondLst>
                                    <p:cond delay="0"/>
                                  </p:stCondLst>
                                  <p:childTnLst>
                                    <p:animEffect transition="out" filter="diamond(in)">
                                      <p:cBhvr>
                                        <p:cTn id="89" dur="2000"/>
                                        <p:tgtEl>
                                          <p:spTgt spid="3"/>
                                        </p:tgtEl>
                                      </p:cBhvr>
                                    </p:animEffect>
                                    <p:set>
                                      <p:cBhvr>
                                        <p:cTn id="90" dur="1" fill="hold">
                                          <p:stCondLst>
                                            <p:cond delay="1999"/>
                                          </p:stCondLst>
                                        </p:cTn>
                                        <p:tgtEl>
                                          <p:spTgt spid="3"/>
                                        </p:tgtEl>
                                        <p:attrNameLst>
                                          <p:attrName>style.visibility</p:attrName>
                                        </p:attrNameLst>
                                      </p:cBhvr>
                                      <p:to>
                                        <p:strVal val="hidden"/>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29" presetClass="entr" presetSubtype="0" fill="hold" grpId="0" nodeType="clickEffect">
                                  <p:stCondLst>
                                    <p:cond delay="0"/>
                                  </p:stCondLst>
                                  <p:childTnLst>
                                    <p:set>
                                      <p:cBhvr>
                                        <p:cTn id="94" dur="1" fill="hold">
                                          <p:stCondLst>
                                            <p:cond delay="0"/>
                                          </p:stCondLst>
                                        </p:cTn>
                                        <p:tgtEl>
                                          <p:spTgt spid="91274"/>
                                        </p:tgtEl>
                                        <p:attrNameLst>
                                          <p:attrName>style.visibility</p:attrName>
                                        </p:attrNameLst>
                                      </p:cBhvr>
                                      <p:to>
                                        <p:strVal val="visible"/>
                                      </p:to>
                                    </p:set>
                                    <p:anim calcmode="lin" valueType="num">
                                      <p:cBhvr>
                                        <p:cTn id="95" dur="1000" fill="hold"/>
                                        <p:tgtEl>
                                          <p:spTgt spid="91274"/>
                                        </p:tgtEl>
                                        <p:attrNameLst>
                                          <p:attrName>ppt_x</p:attrName>
                                        </p:attrNameLst>
                                      </p:cBhvr>
                                      <p:tavLst>
                                        <p:tav tm="0">
                                          <p:val>
                                            <p:strVal val="#ppt_x-.2"/>
                                          </p:val>
                                        </p:tav>
                                        <p:tav tm="100000">
                                          <p:val>
                                            <p:strVal val="#ppt_x"/>
                                          </p:val>
                                        </p:tav>
                                      </p:tavLst>
                                    </p:anim>
                                    <p:anim calcmode="lin" valueType="num">
                                      <p:cBhvr>
                                        <p:cTn id="96" dur="1000" fill="hold"/>
                                        <p:tgtEl>
                                          <p:spTgt spid="91274"/>
                                        </p:tgtEl>
                                        <p:attrNameLst>
                                          <p:attrName>ppt_y</p:attrName>
                                        </p:attrNameLst>
                                      </p:cBhvr>
                                      <p:tavLst>
                                        <p:tav tm="0">
                                          <p:val>
                                            <p:strVal val="#ppt_y"/>
                                          </p:val>
                                        </p:tav>
                                        <p:tav tm="100000">
                                          <p:val>
                                            <p:strVal val="#ppt_y"/>
                                          </p:val>
                                        </p:tav>
                                      </p:tavLst>
                                    </p:anim>
                                    <p:animEffect transition="in" filter="wipe(right)" prLst="gradientSize: 0.1">
                                      <p:cBhvr>
                                        <p:cTn id="97" dur="1000"/>
                                        <p:tgtEl>
                                          <p:spTgt spid="91274"/>
                                        </p:tgtEl>
                                      </p:cBhvr>
                                    </p:animEffect>
                                  </p:childTnLst>
                                </p:cTn>
                              </p:par>
                              <p:par>
                                <p:cTn id="98" presetID="29" presetClass="entr" presetSubtype="0" fill="hold" nodeType="withEffect">
                                  <p:stCondLst>
                                    <p:cond delay="0"/>
                                  </p:stCondLst>
                                  <p:childTnLst>
                                    <p:set>
                                      <p:cBhvr>
                                        <p:cTn id="99" dur="1" fill="hold">
                                          <p:stCondLst>
                                            <p:cond delay="0"/>
                                          </p:stCondLst>
                                        </p:cTn>
                                        <p:tgtEl>
                                          <p:spTgt spid="91275"/>
                                        </p:tgtEl>
                                        <p:attrNameLst>
                                          <p:attrName>style.visibility</p:attrName>
                                        </p:attrNameLst>
                                      </p:cBhvr>
                                      <p:to>
                                        <p:strVal val="visible"/>
                                      </p:to>
                                    </p:set>
                                    <p:anim calcmode="lin" valueType="num">
                                      <p:cBhvr>
                                        <p:cTn id="100" dur="1000" fill="hold"/>
                                        <p:tgtEl>
                                          <p:spTgt spid="91275"/>
                                        </p:tgtEl>
                                        <p:attrNameLst>
                                          <p:attrName>ppt_x</p:attrName>
                                        </p:attrNameLst>
                                      </p:cBhvr>
                                      <p:tavLst>
                                        <p:tav tm="0">
                                          <p:val>
                                            <p:strVal val="#ppt_x-.2"/>
                                          </p:val>
                                        </p:tav>
                                        <p:tav tm="100000">
                                          <p:val>
                                            <p:strVal val="#ppt_x"/>
                                          </p:val>
                                        </p:tav>
                                      </p:tavLst>
                                    </p:anim>
                                    <p:anim calcmode="lin" valueType="num">
                                      <p:cBhvr>
                                        <p:cTn id="101" dur="1000" fill="hold"/>
                                        <p:tgtEl>
                                          <p:spTgt spid="91275"/>
                                        </p:tgtEl>
                                        <p:attrNameLst>
                                          <p:attrName>ppt_y</p:attrName>
                                        </p:attrNameLst>
                                      </p:cBhvr>
                                      <p:tavLst>
                                        <p:tav tm="0">
                                          <p:val>
                                            <p:strVal val="#ppt_y"/>
                                          </p:val>
                                        </p:tav>
                                        <p:tav tm="100000">
                                          <p:val>
                                            <p:strVal val="#ppt_y"/>
                                          </p:val>
                                        </p:tav>
                                      </p:tavLst>
                                    </p:anim>
                                    <p:animEffect transition="in" filter="wipe(right)" prLst="gradientSize: 0.1">
                                      <p:cBhvr>
                                        <p:cTn id="102" dur="1000"/>
                                        <p:tgtEl>
                                          <p:spTgt spid="91275"/>
                                        </p:tgtEl>
                                      </p:cBhvr>
                                    </p:animEffect>
                                  </p:childTnLst>
                                </p:cTn>
                              </p:par>
                              <p:par>
                                <p:cTn id="103" presetID="29" presetClass="entr" presetSubtype="0" fill="hold" grpId="0" nodeType="withEffect">
                                  <p:stCondLst>
                                    <p:cond delay="0"/>
                                  </p:stCondLst>
                                  <p:childTnLst>
                                    <p:set>
                                      <p:cBhvr>
                                        <p:cTn id="104" dur="1" fill="hold">
                                          <p:stCondLst>
                                            <p:cond delay="0"/>
                                          </p:stCondLst>
                                        </p:cTn>
                                        <p:tgtEl>
                                          <p:spTgt spid="91283"/>
                                        </p:tgtEl>
                                        <p:attrNameLst>
                                          <p:attrName>style.visibility</p:attrName>
                                        </p:attrNameLst>
                                      </p:cBhvr>
                                      <p:to>
                                        <p:strVal val="visible"/>
                                      </p:to>
                                    </p:set>
                                    <p:anim calcmode="lin" valueType="num">
                                      <p:cBhvr>
                                        <p:cTn id="105" dur="1000" fill="hold"/>
                                        <p:tgtEl>
                                          <p:spTgt spid="91283"/>
                                        </p:tgtEl>
                                        <p:attrNameLst>
                                          <p:attrName>ppt_x</p:attrName>
                                        </p:attrNameLst>
                                      </p:cBhvr>
                                      <p:tavLst>
                                        <p:tav tm="0">
                                          <p:val>
                                            <p:strVal val="#ppt_x-.2"/>
                                          </p:val>
                                        </p:tav>
                                        <p:tav tm="100000">
                                          <p:val>
                                            <p:strVal val="#ppt_x"/>
                                          </p:val>
                                        </p:tav>
                                      </p:tavLst>
                                    </p:anim>
                                    <p:anim calcmode="lin" valueType="num">
                                      <p:cBhvr>
                                        <p:cTn id="106" dur="1000" fill="hold"/>
                                        <p:tgtEl>
                                          <p:spTgt spid="91283"/>
                                        </p:tgtEl>
                                        <p:attrNameLst>
                                          <p:attrName>ppt_y</p:attrName>
                                        </p:attrNameLst>
                                      </p:cBhvr>
                                      <p:tavLst>
                                        <p:tav tm="0">
                                          <p:val>
                                            <p:strVal val="#ppt_y"/>
                                          </p:val>
                                        </p:tav>
                                        <p:tav tm="100000">
                                          <p:val>
                                            <p:strVal val="#ppt_y"/>
                                          </p:val>
                                        </p:tav>
                                      </p:tavLst>
                                    </p:anim>
                                    <p:animEffect transition="in" filter="wipe(right)" prLst="gradientSize: 0.1">
                                      <p:cBhvr>
                                        <p:cTn id="107" dur="1000"/>
                                        <p:tgtEl>
                                          <p:spTgt spid="91283"/>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9" presetClass="entr" presetSubtype="0" fill="hold" grpId="0" nodeType="clickEffect">
                                  <p:stCondLst>
                                    <p:cond delay="0"/>
                                  </p:stCondLst>
                                  <p:childTnLst>
                                    <p:set>
                                      <p:cBhvr>
                                        <p:cTn id="111" dur="1" fill="hold">
                                          <p:stCondLst>
                                            <p:cond delay="0"/>
                                          </p:stCondLst>
                                        </p:cTn>
                                        <p:tgtEl>
                                          <p:spTgt spid="91297"/>
                                        </p:tgtEl>
                                        <p:attrNameLst>
                                          <p:attrName>style.visibility</p:attrName>
                                        </p:attrNameLst>
                                      </p:cBhvr>
                                      <p:to>
                                        <p:strVal val="visible"/>
                                      </p:to>
                                    </p:set>
                                    <p:anim calcmode="lin" valueType="num">
                                      <p:cBhvr>
                                        <p:cTn id="112" dur="1000" fill="hold"/>
                                        <p:tgtEl>
                                          <p:spTgt spid="91297"/>
                                        </p:tgtEl>
                                        <p:attrNameLst>
                                          <p:attrName>ppt_x</p:attrName>
                                        </p:attrNameLst>
                                      </p:cBhvr>
                                      <p:tavLst>
                                        <p:tav tm="0">
                                          <p:val>
                                            <p:strVal val="#ppt_x-.2"/>
                                          </p:val>
                                        </p:tav>
                                        <p:tav tm="100000">
                                          <p:val>
                                            <p:strVal val="#ppt_x"/>
                                          </p:val>
                                        </p:tav>
                                      </p:tavLst>
                                    </p:anim>
                                    <p:anim calcmode="lin" valueType="num">
                                      <p:cBhvr>
                                        <p:cTn id="113" dur="1000" fill="hold"/>
                                        <p:tgtEl>
                                          <p:spTgt spid="91297"/>
                                        </p:tgtEl>
                                        <p:attrNameLst>
                                          <p:attrName>ppt_y</p:attrName>
                                        </p:attrNameLst>
                                      </p:cBhvr>
                                      <p:tavLst>
                                        <p:tav tm="0">
                                          <p:val>
                                            <p:strVal val="#ppt_y"/>
                                          </p:val>
                                        </p:tav>
                                        <p:tav tm="100000">
                                          <p:val>
                                            <p:strVal val="#ppt_y"/>
                                          </p:val>
                                        </p:tav>
                                      </p:tavLst>
                                    </p:anim>
                                    <p:animEffect transition="in" filter="wipe(right)" prLst="gradientSize: 0.1">
                                      <p:cBhvr>
                                        <p:cTn id="114" dur="1000"/>
                                        <p:tgtEl>
                                          <p:spTgt spid="91297"/>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9" presetClass="entr" presetSubtype="0" fill="hold" nodeType="clickEffect">
                                  <p:stCondLst>
                                    <p:cond delay="0"/>
                                  </p:stCondLst>
                                  <p:childTnLst>
                                    <p:set>
                                      <p:cBhvr>
                                        <p:cTn id="118" dur="1" fill="hold">
                                          <p:stCondLst>
                                            <p:cond delay="0"/>
                                          </p:stCondLst>
                                        </p:cTn>
                                        <p:tgtEl>
                                          <p:spTgt spid="91284"/>
                                        </p:tgtEl>
                                        <p:attrNameLst>
                                          <p:attrName>style.visibility</p:attrName>
                                        </p:attrNameLst>
                                      </p:cBhvr>
                                      <p:to>
                                        <p:strVal val="visible"/>
                                      </p:to>
                                    </p:set>
                                    <p:anim calcmode="lin" valueType="num">
                                      <p:cBhvr>
                                        <p:cTn id="119" dur="1000" fill="hold"/>
                                        <p:tgtEl>
                                          <p:spTgt spid="91284"/>
                                        </p:tgtEl>
                                        <p:attrNameLst>
                                          <p:attrName>ppt_x</p:attrName>
                                        </p:attrNameLst>
                                      </p:cBhvr>
                                      <p:tavLst>
                                        <p:tav tm="0">
                                          <p:val>
                                            <p:strVal val="#ppt_x-.2"/>
                                          </p:val>
                                        </p:tav>
                                        <p:tav tm="100000">
                                          <p:val>
                                            <p:strVal val="#ppt_x"/>
                                          </p:val>
                                        </p:tav>
                                      </p:tavLst>
                                    </p:anim>
                                    <p:anim calcmode="lin" valueType="num">
                                      <p:cBhvr>
                                        <p:cTn id="120" dur="1000" fill="hold"/>
                                        <p:tgtEl>
                                          <p:spTgt spid="91284"/>
                                        </p:tgtEl>
                                        <p:attrNameLst>
                                          <p:attrName>ppt_y</p:attrName>
                                        </p:attrNameLst>
                                      </p:cBhvr>
                                      <p:tavLst>
                                        <p:tav tm="0">
                                          <p:val>
                                            <p:strVal val="#ppt_y"/>
                                          </p:val>
                                        </p:tav>
                                        <p:tav tm="100000">
                                          <p:val>
                                            <p:strVal val="#ppt_y"/>
                                          </p:val>
                                        </p:tav>
                                      </p:tavLst>
                                    </p:anim>
                                    <p:animEffect transition="in" filter="wipe(right)" prLst="gradientSize: 0.1">
                                      <p:cBhvr>
                                        <p:cTn id="121" dur="1000"/>
                                        <p:tgtEl>
                                          <p:spTgt spid="91284"/>
                                        </p:tgtEl>
                                      </p:cBhvr>
                                    </p:animEffect>
                                  </p:childTnLst>
                                </p:cTn>
                              </p:par>
                              <p:par>
                                <p:cTn id="122" presetID="29" presetClass="entr" presetSubtype="0" fill="hold" grpId="0" nodeType="withEffect">
                                  <p:stCondLst>
                                    <p:cond delay="0"/>
                                  </p:stCondLst>
                                  <p:childTnLst>
                                    <p:set>
                                      <p:cBhvr>
                                        <p:cTn id="123" dur="1" fill="hold">
                                          <p:stCondLst>
                                            <p:cond delay="0"/>
                                          </p:stCondLst>
                                        </p:cTn>
                                        <p:tgtEl>
                                          <p:spTgt spid="91293"/>
                                        </p:tgtEl>
                                        <p:attrNameLst>
                                          <p:attrName>style.visibility</p:attrName>
                                        </p:attrNameLst>
                                      </p:cBhvr>
                                      <p:to>
                                        <p:strVal val="visible"/>
                                      </p:to>
                                    </p:set>
                                    <p:anim calcmode="lin" valueType="num">
                                      <p:cBhvr>
                                        <p:cTn id="124" dur="1000" fill="hold"/>
                                        <p:tgtEl>
                                          <p:spTgt spid="91293"/>
                                        </p:tgtEl>
                                        <p:attrNameLst>
                                          <p:attrName>ppt_x</p:attrName>
                                        </p:attrNameLst>
                                      </p:cBhvr>
                                      <p:tavLst>
                                        <p:tav tm="0">
                                          <p:val>
                                            <p:strVal val="#ppt_x-.2"/>
                                          </p:val>
                                        </p:tav>
                                        <p:tav tm="100000">
                                          <p:val>
                                            <p:strVal val="#ppt_x"/>
                                          </p:val>
                                        </p:tav>
                                      </p:tavLst>
                                    </p:anim>
                                    <p:anim calcmode="lin" valueType="num">
                                      <p:cBhvr>
                                        <p:cTn id="125" dur="1000" fill="hold"/>
                                        <p:tgtEl>
                                          <p:spTgt spid="91293"/>
                                        </p:tgtEl>
                                        <p:attrNameLst>
                                          <p:attrName>ppt_y</p:attrName>
                                        </p:attrNameLst>
                                      </p:cBhvr>
                                      <p:tavLst>
                                        <p:tav tm="0">
                                          <p:val>
                                            <p:strVal val="#ppt_y"/>
                                          </p:val>
                                        </p:tav>
                                        <p:tav tm="100000">
                                          <p:val>
                                            <p:strVal val="#ppt_y"/>
                                          </p:val>
                                        </p:tav>
                                      </p:tavLst>
                                    </p:anim>
                                    <p:animEffect transition="in" filter="wipe(right)" prLst="gradientSize: 0.1">
                                      <p:cBhvr>
                                        <p:cTn id="126" dur="1000"/>
                                        <p:tgtEl>
                                          <p:spTgt spid="91293"/>
                                        </p:tgtEl>
                                      </p:cBhvr>
                                    </p:animEffect>
                                  </p:childTnLst>
                                </p:cTn>
                              </p:par>
                              <p:par>
                                <p:cTn id="127" presetID="29" presetClass="entr" presetSubtype="0" fill="hold" nodeType="withEffect">
                                  <p:stCondLst>
                                    <p:cond delay="0"/>
                                  </p:stCondLst>
                                  <p:childTnLst>
                                    <p:set>
                                      <p:cBhvr>
                                        <p:cTn id="128" dur="1" fill="hold">
                                          <p:stCondLst>
                                            <p:cond delay="0"/>
                                          </p:stCondLst>
                                        </p:cTn>
                                        <p:tgtEl>
                                          <p:spTgt spid="2"/>
                                        </p:tgtEl>
                                        <p:attrNameLst>
                                          <p:attrName>style.visibility</p:attrName>
                                        </p:attrNameLst>
                                      </p:cBhvr>
                                      <p:to>
                                        <p:strVal val="visible"/>
                                      </p:to>
                                    </p:set>
                                    <p:anim calcmode="lin" valueType="num">
                                      <p:cBhvr>
                                        <p:cTn id="129" dur="1000" fill="hold"/>
                                        <p:tgtEl>
                                          <p:spTgt spid="2"/>
                                        </p:tgtEl>
                                        <p:attrNameLst>
                                          <p:attrName>ppt_x</p:attrName>
                                        </p:attrNameLst>
                                      </p:cBhvr>
                                      <p:tavLst>
                                        <p:tav tm="0">
                                          <p:val>
                                            <p:strVal val="#ppt_x-.2"/>
                                          </p:val>
                                        </p:tav>
                                        <p:tav tm="100000">
                                          <p:val>
                                            <p:strVal val="#ppt_x"/>
                                          </p:val>
                                        </p:tav>
                                      </p:tavLst>
                                    </p:anim>
                                    <p:anim calcmode="lin" valueType="num">
                                      <p:cBhvr>
                                        <p:cTn id="130"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131" dur="1000"/>
                                        <p:tgtEl>
                                          <p:spTgt spid="2"/>
                                        </p:tgtEl>
                                      </p:cBhvr>
                                    </p:animEffect>
                                  </p:childTnLst>
                                </p:cTn>
                              </p:par>
                              <p:par>
                                <p:cTn id="132" presetID="29" presetClass="entr" presetSubtype="0" fill="hold" grpId="0" nodeType="withEffect">
                                  <p:stCondLst>
                                    <p:cond delay="0"/>
                                  </p:stCondLst>
                                  <p:childTnLst>
                                    <p:set>
                                      <p:cBhvr>
                                        <p:cTn id="133" dur="1" fill="hold">
                                          <p:stCondLst>
                                            <p:cond delay="0"/>
                                          </p:stCondLst>
                                        </p:cTn>
                                        <p:tgtEl>
                                          <p:spTgt spid="91292"/>
                                        </p:tgtEl>
                                        <p:attrNameLst>
                                          <p:attrName>style.visibility</p:attrName>
                                        </p:attrNameLst>
                                      </p:cBhvr>
                                      <p:to>
                                        <p:strVal val="visible"/>
                                      </p:to>
                                    </p:set>
                                    <p:anim calcmode="lin" valueType="num">
                                      <p:cBhvr>
                                        <p:cTn id="134" dur="1000" fill="hold"/>
                                        <p:tgtEl>
                                          <p:spTgt spid="91292"/>
                                        </p:tgtEl>
                                        <p:attrNameLst>
                                          <p:attrName>ppt_x</p:attrName>
                                        </p:attrNameLst>
                                      </p:cBhvr>
                                      <p:tavLst>
                                        <p:tav tm="0">
                                          <p:val>
                                            <p:strVal val="#ppt_x-.2"/>
                                          </p:val>
                                        </p:tav>
                                        <p:tav tm="100000">
                                          <p:val>
                                            <p:strVal val="#ppt_x"/>
                                          </p:val>
                                        </p:tav>
                                      </p:tavLst>
                                    </p:anim>
                                    <p:anim calcmode="lin" valueType="num">
                                      <p:cBhvr>
                                        <p:cTn id="135" dur="1000" fill="hold"/>
                                        <p:tgtEl>
                                          <p:spTgt spid="91292"/>
                                        </p:tgtEl>
                                        <p:attrNameLst>
                                          <p:attrName>ppt_y</p:attrName>
                                        </p:attrNameLst>
                                      </p:cBhvr>
                                      <p:tavLst>
                                        <p:tav tm="0">
                                          <p:val>
                                            <p:strVal val="#ppt_y"/>
                                          </p:val>
                                        </p:tav>
                                        <p:tav tm="100000">
                                          <p:val>
                                            <p:strVal val="#ppt_y"/>
                                          </p:val>
                                        </p:tav>
                                      </p:tavLst>
                                    </p:anim>
                                    <p:animEffect transition="in" filter="wipe(right)" prLst="gradientSize: 0.1">
                                      <p:cBhvr>
                                        <p:cTn id="136" dur="1000"/>
                                        <p:tgtEl>
                                          <p:spTgt spid="91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99" grpId="0" animBg="1"/>
      <p:bldP spid="91200" grpId="0"/>
      <p:bldP spid="91248" grpId="0"/>
      <p:bldP spid="91249" grpId="0"/>
      <p:bldP spid="91250" grpId="0"/>
      <p:bldP spid="91274" grpId="0"/>
      <p:bldP spid="91283" grpId="0"/>
      <p:bldP spid="91292" grpId="0"/>
      <p:bldP spid="91293" grpId="0"/>
      <p:bldP spid="9129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1">
            <a:extLst>
              <a:ext uri="{FF2B5EF4-FFF2-40B4-BE49-F238E27FC236}">
                <a16:creationId xmlns:a16="http://schemas.microsoft.com/office/drawing/2014/main" id="{9562997B-3369-4A62-83B5-738DB424AD0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B1E34346-68C3-4C4C-80E3-29A1B1728A69}" type="slidenum">
              <a:rPr kumimoji="0" lang="en-US" altLang="zh-CN" sz="1800">
                <a:solidFill>
                  <a:srgbClr val="009900"/>
                </a:solidFill>
              </a:rPr>
              <a:pPr eaLnBrk="1" hangingPunct="1"/>
              <a:t>50</a:t>
            </a:fld>
            <a:endParaRPr kumimoji="0" lang="en-US" altLang="zh-CN" sz="1800">
              <a:solidFill>
                <a:srgbClr val="009900"/>
              </a:solidFill>
            </a:endParaRPr>
          </a:p>
        </p:txBody>
      </p:sp>
      <p:sp>
        <p:nvSpPr>
          <p:cNvPr id="53251" name="Text Box 7">
            <a:extLst>
              <a:ext uri="{FF2B5EF4-FFF2-40B4-BE49-F238E27FC236}">
                <a16:creationId xmlns:a16="http://schemas.microsoft.com/office/drawing/2014/main" id="{CD0902F3-12A0-448A-906D-5B436CEAB152}"/>
              </a:ext>
            </a:extLst>
          </p:cNvPr>
          <p:cNvSpPr txBox="1">
            <a:spLocks noChangeArrowheads="1"/>
          </p:cNvSpPr>
          <p:nvPr/>
        </p:nvSpPr>
        <p:spPr bwMode="auto">
          <a:xfrm>
            <a:off x="762000" y="739775"/>
            <a:ext cx="5033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b="1">
                <a:solidFill>
                  <a:srgbClr val="CC0099"/>
                </a:solidFill>
                <a:latin typeface="Times New Roman" panose="02020603050405020304" pitchFamily="18" charset="0"/>
                <a:ea typeface="黑体" panose="02010609060101010101" pitchFamily="49" charset="-122"/>
              </a:rPr>
              <a:t>8.9.4</a:t>
            </a:r>
            <a:r>
              <a:rPr lang="en-US" altLang="en-US" b="1">
                <a:solidFill>
                  <a:srgbClr val="CC0099"/>
                </a:solidFill>
                <a:latin typeface="Times New Roman" panose="02020603050405020304" pitchFamily="18" charset="0"/>
                <a:ea typeface="黑体" panose="02010609060101010101" pitchFamily="49" charset="-122"/>
              </a:rPr>
              <a:t> </a:t>
            </a:r>
            <a:r>
              <a:rPr lang="en-US" altLang="zh-CN" b="1">
                <a:solidFill>
                  <a:srgbClr val="CC0099"/>
                </a:solidFill>
                <a:latin typeface="Times New Roman" panose="02020603050405020304" pitchFamily="18" charset="0"/>
                <a:ea typeface="黑体" panose="02010609060101010101" pitchFamily="49" charset="-122"/>
              </a:rPr>
              <a:t>  </a:t>
            </a:r>
            <a:r>
              <a:rPr lang="zh-CN" altLang="en-US" b="1">
                <a:solidFill>
                  <a:srgbClr val="CC0099"/>
                </a:solidFill>
                <a:latin typeface="Times New Roman" panose="02020603050405020304" pitchFamily="18" charset="0"/>
                <a:ea typeface="黑体" panose="02010609060101010101" pitchFamily="49" charset="-122"/>
              </a:rPr>
              <a:t>多维数组参数的指针表示 </a:t>
            </a:r>
          </a:p>
        </p:txBody>
      </p:sp>
      <p:sp>
        <p:nvSpPr>
          <p:cNvPr id="179208" name="Text Box 8">
            <a:extLst>
              <a:ext uri="{FF2B5EF4-FFF2-40B4-BE49-F238E27FC236}">
                <a16:creationId xmlns:a16="http://schemas.microsoft.com/office/drawing/2014/main" id="{88D30DF4-8723-4DF9-93F8-81F741E2D49A}"/>
              </a:ext>
            </a:extLst>
          </p:cNvPr>
          <p:cNvSpPr txBox="1">
            <a:spLocks noChangeArrowheads="1"/>
          </p:cNvSpPr>
          <p:nvPr/>
        </p:nvSpPr>
        <p:spPr bwMode="auto">
          <a:xfrm>
            <a:off x="827088" y="1196975"/>
            <a:ext cx="5905500" cy="457200"/>
          </a:xfrm>
          <a:prstGeom prst="rect">
            <a:avLst/>
          </a:prstGeom>
          <a:noFill/>
          <a:ln w="9525">
            <a:noFill/>
            <a:miter lim="800000"/>
            <a:headEnd/>
            <a:tailEnd/>
          </a:ln>
          <a:effectLst/>
        </p:spPr>
        <p:txBody>
          <a:bodyPr>
            <a:spAutoFit/>
          </a:bodyPr>
          <a:lstStyle/>
          <a:p>
            <a:pPr>
              <a:spcBef>
                <a:spcPct val="50000"/>
              </a:spcBef>
              <a:defRPr/>
            </a:pPr>
            <a:r>
              <a:rPr lang="en-US" altLang="zh-CN" sz="2000" b="1">
                <a:solidFill>
                  <a:schemeClr val="tx2"/>
                </a:solidFill>
                <a:effectLst>
                  <a:outerShdw blurRad="38100" dist="38100" dir="2700000" algn="tl">
                    <a:srgbClr val="C0C0C0"/>
                  </a:outerShdw>
                </a:effectLst>
              </a:rPr>
              <a:t>2.  </a:t>
            </a:r>
            <a:r>
              <a:rPr lang="zh-CN" altLang="en-US" sz="2000" b="1">
                <a:solidFill>
                  <a:schemeClr val="tx2"/>
                </a:solidFill>
                <a:effectLst>
                  <a:outerShdw blurRad="38100" dist="38100" dir="2700000" algn="tl">
                    <a:srgbClr val="C0C0C0"/>
                  </a:outerShdw>
                </a:effectLst>
              </a:rPr>
              <a:t>形参为指向下一级数组的指针</a:t>
            </a:r>
            <a:r>
              <a:rPr lang="zh-CN" altLang="en-US"/>
              <a:t> </a:t>
            </a:r>
          </a:p>
        </p:txBody>
      </p:sp>
      <p:sp>
        <p:nvSpPr>
          <p:cNvPr id="179209" name="Rectangle 9">
            <a:extLst>
              <a:ext uri="{FF2B5EF4-FFF2-40B4-BE49-F238E27FC236}">
                <a16:creationId xmlns:a16="http://schemas.microsoft.com/office/drawing/2014/main" id="{0EEF5079-A9AE-4CC2-B4A5-9B4137DE440C}"/>
              </a:ext>
            </a:extLst>
          </p:cNvPr>
          <p:cNvSpPr>
            <a:spLocks noChangeArrowheads="1"/>
          </p:cNvSpPr>
          <p:nvPr/>
        </p:nvSpPr>
        <p:spPr bwMode="auto">
          <a:xfrm>
            <a:off x="790575" y="1670050"/>
            <a:ext cx="7958138" cy="822325"/>
          </a:xfrm>
          <a:prstGeom prst="rect">
            <a:avLst/>
          </a:prstGeom>
          <a:noFill/>
          <a:ln w="9525">
            <a:noFill/>
            <a:miter lim="800000"/>
            <a:headEnd/>
            <a:tailEnd/>
          </a:ln>
          <a:effectLst/>
        </p:spPr>
        <p:txBody>
          <a:bodyPr anchor="ctr">
            <a:spAutoFit/>
          </a:bodyPr>
          <a:lstStyle/>
          <a:p>
            <a:pPr>
              <a:lnSpc>
                <a:spcPct val="120000"/>
              </a:lnSpc>
              <a:defRPr/>
            </a:pPr>
            <a:r>
              <a:rPr lang="en-US" altLang="zh-CN" sz="2000" b="1">
                <a:effectLst>
                  <a:outerShdw blurRad="38100" dist="38100" dir="2700000" algn="tl">
                    <a:srgbClr val="C0C0C0"/>
                  </a:outerShdw>
                </a:effectLst>
                <a:latin typeface="宋体" pitchFamily="2" charset="-122"/>
              </a:rPr>
              <a:t>    </a:t>
            </a:r>
            <a:r>
              <a:rPr lang="zh-CN" altLang="en-US" sz="2000" b="1">
                <a:effectLst>
                  <a:outerShdw blurRad="38100" dist="38100" dir="2700000" algn="tl">
                    <a:srgbClr val="C0C0C0"/>
                  </a:outerShdw>
                </a:effectLst>
              </a:rPr>
              <a:t>形参说明为指向下一级数组的指针时，实参应为数组名或指向下一级数组的指针。</a:t>
            </a:r>
            <a:r>
              <a:rPr lang="zh-CN" altLang="en-US" sz="2000"/>
              <a:t> </a:t>
            </a:r>
            <a:endParaRPr lang="zh-CN" altLang="en-US" sz="2000" b="1">
              <a:effectLst>
                <a:outerShdw blurRad="38100" dist="38100" dir="2700000" algn="tl">
                  <a:srgbClr val="C0C0C0"/>
                </a:outerShdw>
              </a:effectLst>
            </a:endParaRPr>
          </a:p>
        </p:txBody>
      </p:sp>
      <p:sp>
        <p:nvSpPr>
          <p:cNvPr id="179210" name="Rectangle 10">
            <a:extLst>
              <a:ext uri="{FF2B5EF4-FFF2-40B4-BE49-F238E27FC236}">
                <a16:creationId xmlns:a16="http://schemas.microsoft.com/office/drawing/2014/main" id="{5DFF29D1-59BE-47B8-9FF3-F3C6DD030B4B}"/>
              </a:ext>
            </a:extLst>
          </p:cNvPr>
          <p:cNvSpPr>
            <a:spLocks noChangeArrowheads="1"/>
          </p:cNvSpPr>
          <p:nvPr/>
        </p:nvSpPr>
        <p:spPr bwMode="auto">
          <a:xfrm>
            <a:off x="1331913" y="2565400"/>
            <a:ext cx="7019925" cy="3403600"/>
          </a:xfrm>
          <a:prstGeom prst="rect">
            <a:avLst/>
          </a:prstGeom>
          <a:solidFill>
            <a:schemeClr val="bg1">
              <a:alpha val="80000"/>
            </a:schemeClr>
          </a:solidFill>
          <a:ln w="9525" cap="rnd">
            <a:solidFill>
              <a:srgbClr val="C0C0C0"/>
            </a:solidFill>
            <a:prstDash val="sysDot"/>
            <a:miter lim="800000"/>
            <a:headEnd/>
            <a:tailEnd/>
          </a:ln>
          <a:effectLst/>
        </p:spPr>
        <p:txBody>
          <a:bodyPr wrap="none" anchor="ctr">
            <a:spAutoFit/>
          </a:bodyPr>
          <a:lstStyle/>
          <a:p>
            <a:pPr>
              <a:lnSpc>
                <a:spcPct val="120000"/>
              </a:lnSpc>
              <a:defRPr/>
            </a:pPr>
            <a:r>
              <a:rPr lang="en-US" altLang="zh-CN" sz="1800" dirty="0"/>
              <a:t>void f1(</a:t>
            </a:r>
            <a:r>
              <a:rPr lang="en-US" altLang="zh-CN" sz="1800" b="1" dirty="0" err="1">
                <a:solidFill>
                  <a:srgbClr val="FF00FF"/>
                </a:solidFill>
                <a:effectLst>
                  <a:outerShdw blurRad="38100" dist="38100" dir="2700000" algn="tl">
                    <a:srgbClr val="C0C0C0"/>
                  </a:outerShdw>
                </a:effectLst>
              </a:rPr>
              <a:t>int</a:t>
            </a:r>
            <a:r>
              <a:rPr lang="en-US" altLang="zh-CN" sz="1800" b="1" dirty="0">
                <a:solidFill>
                  <a:srgbClr val="FF00FF"/>
                </a:solidFill>
                <a:effectLst>
                  <a:outerShdw blurRad="38100" dist="38100" dir="2700000" algn="tl">
                    <a:srgbClr val="C0C0C0"/>
                  </a:outerShdw>
                </a:effectLst>
              </a:rPr>
              <a:t> (*p1)[3]</a:t>
            </a:r>
            <a:r>
              <a:rPr lang="en-US" altLang="zh-CN" sz="1800" dirty="0"/>
              <a:t>,</a:t>
            </a:r>
            <a:r>
              <a:rPr lang="en-US" altLang="zh-CN" sz="1800" dirty="0" err="1"/>
              <a:t>int</a:t>
            </a:r>
            <a:r>
              <a:rPr lang="en-US" altLang="zh-CN" sz="1800" dirty="0"/>
              <a:t> n);  </a:t>
            </a:r>
            <a:r>
              <a:rPr lang="en-US" altLang="zh-CN" sz="1800" dirty="0">
                <a:solidFill>
                  <a:schemeClr val="tx2"/>
                </a:solidFill>
              </a:rPr>
              <a:t>/* </a:t>
            </a:r>
            <a:r>
              <a:rPr lang="zh-CN" altLang="en-US" sz="1800" dirty="0">
                <a:solidFill>
                  <a:schemeClr val="tx2"/>
                </a:solidFill>
              </a:rPr>
              <a:t>指向一维数组的指针</a:t>
            </a:r>
            <a:r>
              <a:rPr lang="en-US" altLang="zh-CN" sz="1800" dirty="0">
                <a:solidFill>
                  <a:schemeClr val="tx2"/>
                </a:solidFill>
              </a:rPr>
              <a:t>p1</a:t>
            </a:r>
            <a:r>
              <a:rPr lang="zh-CN" altLang="en-US" sz="1800" dirty="0">
                <a:solidFill>
                  <a:schemeClr val="tx2"/>
                </a:solidFill>
              </a:rPr>
              <a:t>为形参 *</a:t>
            </a:r>
            <a:r>
              <a:rPr lang="en-US" altLang="zh-CN" sz="1800" dirty="0">
                <a:solidFill>
                  <a:schemeClr val="tx2"/>
                </a:solidFill>
              </a:rPr>
              <a:t>/</a:t>
            </a:r>
          </a:p>
          <a:p>
            <a:pPr>
              <a:lnSpc>
                <a:spcPct val="120000"/>
              </a:lnSpc>
              <a:defRPr/>
            </a:pPr>
            <a:r>
              <a:rPr lang="en-US" altLang="zh-CN" sz="1800" dirty="0"/>
              <a:t>void f2(</a:t>
            </a:r>
            <a:r>
              <a:rPr lang="en-US" altLang="zh-CN" sz="1800" b="1" dirty="0" err="1">
                <a:solidFill>
                  <a:srgbClr val="FF00FF"/>
                </a:solidFill>
                <a:effectLst>
                  <a:outerShdw blurRad="38100" dist="38100" dir="2700000" algn="tl">
                    <a:srgbClr val="C0C0C0"/>
                  </a:outerShdw>
                </a:effectLst>
              </a:rPr>
              <a:t>int</a:t>
            </a:r>
            <a:r>
              <a:rPr lang="en-US" altLang="zh-CN" sz="1800" b="1" dirty="0">
                <a:solidFill>
                  <a:srgbClr val="FF00FF"/>
                </a:solidFill>
                <a:effectLst>
                  <a:outerShdw blurRad="38100" dist="38100" dir="2700000" algn="tl">
                    <a:srgbClr val="C0C0C0"/>
                  </a:outerShdw>
                </a:effectLst>
              </a:rPr>
              <a:t> (*p2)[3][4]</a:t>
            </a:r>
            <a:r>
              <a:rPr lang="en-US" altLang="zh-CN" sz="1800" dirty="0"/>
              <a:t>,</a:t>
            </a:r>
            <a:r>
              <a:rPr lang="en-US" altLang="zh-CN" sz="1800" dirty="0" err="1"/>
              <a:t>int</a:t>
            </a:r>
            <a:r>
              <a:rPr lang="en-US" altLang="zh-CN" sz="1800" dirty="0"/>
              <a:t> n); </a:t>
            </a:r>
            <a:r>
              <a:rPr lang="en-US" altLang="zh-CN" sz="1800" dirty="0">
                <a:solidFill>
                  <a:schemeClr val="tx2"/>
                </a:solidFill>
              </a:rPr>
              <a:t>/* </a:t>
            </a:r>
            <a:r>
              <a:rPr lang="zh-CN" altLang="en-US" sz="1800" dirty="0">
                <a:solidFill>
                  <a:schemeClr val="tx2"/>
                </a:solidFill>
              </a:rPr>
              <a:t>指向二维数组的指针</a:t>
            </a:r>
            <a:r>
              <a:rPr lang="en-US" altLang="zh-CN" sz="1800" dirty="0">
                <a:solidFill>
                  <a:schemeClr val="tx2"/>
                </a:solidFill>
              </a:rPr>
              <a:t>p2</a:t>
            </a:r>
            <a:r>
              <a:rPr lang="zh-CN" altLang="en-US" sz="1800" dirty="0">
                <a:solidFill>
                  <a:schemeClr val="tx2"/>
                </a:solidFill>
              </a:rPr>
              <a:t>为形参 *</a:t>
            </a:r>
            <a:r>
              <a:rPr lang="en-US" altLang="zh-CN" sz="1800" dirty="0">
                <a:solidFill>
                  <a:schemeClr val="tx2"/>
                </a:solidFill>
              </a:rPr>
              <a:t>/</a:t>
            </a:r>
          </a:p>
          <a:p>
            <a:pPr>
              <a:lnSpc>
                <a:spcPct val="120000"/>
              </a:lnSpc>
              <a:defRPr/>
            </a:pPr>
            <a:r>
              <a:rPr lang="en-US" altLang="zh-CN" sz="1800" dirty="0"/>
              <a:t>void main(void){</a:t>
            </a:r>
          </a:p>
          <a:p>
            <a:pPr>
              <a:lnSpc>
                <a:spcPct val="120000"/>
              </a:lnSpc>
              <a:defRPr/>
            </a:pPr>
            <a:r>
              <a:rPr lang="en-US" altLang="zh-CN" sz="1800" dirty="0"/>
              <a:t>    </a:t>
            </a:r>
            <a:r>
              <a:rPr lang="en-US" altLang="zh-CN" sz="1800" dirty="0" err="1"/>
              <a:t>int</a:t>
            </a:r>
            <a:r>
              <a:rPr lang="en-US" altLang="zh-CN" sz="1800" dirty="0"/>
              <a:t> u[2][3],v[2][3][4];</a:t>
            </a:r>
          </a:p>
          <a:p>
            <a:pPr>
              <a:lnSpc>
                <a:spcPct val="120000"/>
              </a:lnSpc>
              <a:defRPr/>
            </a:pPr>
            <a:r>
              <a:rPr lang="en-US" altLang="zh-CN" sz="1800" dirty="0"/>
              <a:t>	</a:t>
            </a:r>
            <a:r>
              <a:rPr lang="en-US" altLang="zh-CN" sz="1800" dirty="0">
                <a:latin typeface="Times New Roman"/>
              </a:rPr>
              <a:t>…</a:t>
            </a:r>
            <a:endParaRPr lang="en-US" altLang="zh-CN" sz="1800" dirty="0"/>
          </a:p>
          <a:p>
            <a:pPr>
              <a:lnSpc>
                <a:spcPct val="120000"/>
              </a:lnSpc>
              <a:defRPr/>
            </a:pPr>
            <a:r>
              <a:rPr lang="en-US" altLang="zh-CN" sz="1800"/>
              <a:t>    f1(</a:t>
            </a:r>
            <a:r>
              <a:rPr lang="en-US" altLang="zh-CN" sz="1800" b="1">
                <a:solidFill>
                  <a:srgbClr val="FF00FF"/>
                </a:solidFill>
              </a:rPr>
              <a:t>u</a:t>
            </a:r>
            <a:r>
              <a:rPr lang="en-US" altLang="zh-CN" sz="1800"/>
              <a:t>,2);        </a:t>
            </a:r>
            <a:r>
              <a:rPr lang="en-US" altLang="zh-CN" sz="1800" dirty="0">
                <a:solidFill>
                  <a:schemeClr val="tx2"/>
                </a:solidFill>
              </a:rPr>
              <a:t>/* </a:t>
            </a:r>
            <a:r>
              <a:rPr lang="zh-CN" altLang="en-US" sz="1800" dirty="0">
                <a:solidFill>
                  <a:schemeClr val="tx2"/>
                </a:solidFill>
              </a:rPr>
              <a:t>数组名</a:t>
            </a:r>
            <a:r>
              <a:rPr lang="en-US" altLang="zh-CN" sz="1800" dirty="0">
                <a:solidFill>
                  <a:schemeClr val="tx2"/>
                </a:solidFill>
              </a:rPr>
              <a:t>u</a:t>
            </a:r>
            <a:r>
              <a:rPr lang="zh-CN" altLang="en-US" sz="1800" dirty="0">
                <a:solidFill>
                  <a:schemeClr val="tx2"/>
                </a:solidFill>
              </a:rPr>
              <a:t>作为实参 *</a:t>
            </a:r>
            <a:r>
              <a:rPr lang="en-US" altLang="zh-CN" sz="1800" dirty="0">
                <a:solidFill>
                  <a:schemeClr val="tx2"/>
                </a:solidFill>
              </a:rPr>
              <a:t>/</a:t>
            </a:r>
          </a:p>
          <a:p>
            <a:pPr>
              <a:lnSpc>
                <a:spcPct val="120000"/>
              </a:lnSpc>
              <a:defRPr/>
            </a:pPr>
            <a:r>
              <a:rPr lang="en-US" altLang="zh-CN" sz="1800" dirty="0"/>
              <a:t>	</a:t>
            </a:r>
            <a:r>
              <a:rPr lang="en-US" altLang="zh-CN" sz="1800" dirty="0">
                <a:latin typeface="Times New Roman"/>
              </a:rPr>
              <a:t>…</a:t>
            </a:r>
            <a:endParaRPr lang="en-US" altLang="zh-CN" sz="1800" dirty="0"/>
          </a:p>
          <a:p>
            <a:pPr>
              <a:lnSpc>
                <a:spcPct val="120000"/>
              </a:lnSpc>
              <a:defRPr/>
            </a:pPr>
            <a:r>
              <a:rPr lang="en-US" altLang="zh-CN" sz="1800" dirty="0"/>
              <a:t>    f2(</a:t>
            </a:r>
            <a:r>
              <a:rPr lang="en-US" altLang="zh-CN" sz="1800" b="1" dirty="0">
                <a:solidFill>
                  <a:srgbClr val="FF00FF"/>
                </a:solidFill>
                <a:effectLst>
                  <a:outerShdw blurRad="38100" dist="38100" dir="2700000" algn="tl">
                    <a:srgbClr val="C0C0C0"/>
                  </a:outerShdw>
                </a:effectLst>
              </a:rPr>
              <a:t>v</a:t>
            </a:r>
            <a:r>
              <a:rPr lang="en-US" altLang="zh-CN" sz="1800" dirty="0"/>
              <a:t>,2);    </a:t>
            </a:r>
            <a:r>
              <a:rPr lang="en-US" altLang="zh-CN" sz="1800" dirty="0">
                <a:solidFill>
                  <a:schemeClr val="tx2"/>
                </a:solidFill>
              </a:rPr>
              <a:t>/* </a:t>
            </a:r>
            <a:r>
              <a:rPr lang="zh-CN" altLang="en-US" sz="1800" dirty="0">
                <a:solidFill>
                  <a:schemeClr val="tx2"/>
                </a:solidFill>
              </a:rPr>
              <a:t>数组名</a:t>
            </a:r>
            <a:r>
              <a:rPr lang="en-US" altLang="zh-CN" sz="1800" dirty="0">
                <a:solidFill>
                  <a:schemeClr val="tx2"/>
                </a:solidFill>
              </a:rPr>
              <a:t>v</a:t>
            </a:r>
            <a:r>
              <a:rPr lang="zh-CN" altLang="en-US" sz="1800" dirty="0">
                <a:solidFill>
                  <a:schemeClr val="tx2"/>
                </a:solidFill>
              </a:rPr>
              <a:t>作为实参 *</a:t>
            </a:r>
            <a:r>
              <a:rPr lang="en-US" altLang="zh-CN" sz="1800" dirty="0">
                <a:solidFill>
                  <a:schemeClr val="tx2"/>
                </a:solidFill>
              </a:rPr>
              <a:t>/</a:t>
            </a:r>
          </a:p>
          <a:p>
            <a:pPr>
              <a:lnSpc>
                <a:spcPct val="120000"/>
              </a:lnSpc>
              <a:defRPr/>
            </a:pPr>
            <a:r>
              <a:rPr lang="en-US" altLang="zh-CN" sz="1800" dirty="0"/>
              <a:t>	</a:t>
            </a:r>
            <a:r>
              <a:rPr lang="en-US" altLang="zh-CN" sz="1800" dirty="0">
                <a:latin typeface="Times New Roman"/>
              </a:rPr>
              <a:t>…</a:t>
            </a:r>
            <a:endParaRPr lang="en-US" altLang="zh-CN" sz="1800" dirty="0"/>
          </a:p>
          <a:p>
            <a:pPr>
              <a:lnSpc>
                <a:spcPct val="120000"/>
              </a:lnSpc>
              <a:defRPr/>
            </a:pPr>
            <a:r>
              <a:rPr lang="en-US" altLang="zh-CN" sz="1800" dirty="0"/>
              <a:t>}</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1">
            <a:extLst>
              <a:ext uri="{FF2B5EF4-FFF2-40B4-BE49-F238E27FC236}">
                <a16:creationId xmlns:a16="http://schemas.microsoft.com/office/drawing/2014/main" id="{2E41A619-8BDE-4ECD-A190-7CA7F3D46DF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BF6819A8-15EE-4AEC-80BB-FDC7BD56F6AC}" type="slidenum">
              <a:rPr kumimoji="0" lang="en-US" altLang="zh-CN" sz="1800">
                <a:solidFill>
                  <a:srgbClr val="009900"/>
                </a:solidFill>
              </a:rPr>
              <a:pPr eaLnBrk="1" hangingPunct="1"/>
              <a:t>51</a:t>
            </a:fld>
            <a:endParaRPr kumimoji="0" lang="en-US" altLang="zh-CN" sz="1800">
              <a:solidFill>
                <a:srgbClr val="009900"/>
              </a:solidFill>
            </a:endParaRPr>
          </a:p>
        </p:txBody>
      </p:sp>
      <p:sp>
        <p:nvSpPr>
          <p:cNvPr id="54275" name="Rectangle 4">
            <a:extLst>
              <a:ext uri="{FF2B5EF4-FFF2-40B4-BE49-F238E27FC236}">
                <a16:creationId xmlns:a16="http://schemas.microsoft.com/office/drawing/2014/main" id="{41DEFCB6-3F6C-4AF0-B953-913E94872096}"/>
              </a:ext>
            </a:extLst>
          </p:cNvPr>
          <p:cNvSpPr>
            <a:spLocks noChangeArrowheads="1"/>
          </p:cNvSpPr>
          <p:nvPr/>
        </p:nvSpPr>
        <p:spPr bwMode="auto">
          <a:xfrm>
            <a:off x="611188" y="549275"/>
            <a:ext cx="71612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800" b="1">
                <a:solidFill>
                  <a:srgbClr val="0000FF"/>
                </a:solidFill>
                <a:latin typeface="Times New Roman" panose="02020603050405020304" pitchFamily="18" charset="0"/>
                <a:ea typeface="黑体" panose="02010609060101010101" pitchFamily="49" charset="-122"/>
              </a:rPr>
              <a:t>8.10</a:t>
            </a:r>
            <a:r>
              <a:rPr lang="zh-CN" altLang="en-US" sz="2800" b="1">
                <a:solidFill>
                  <a:srgbClr val="0000FF"/>
                </a:solidFill>
                <a:latin typeface="Times New Roman" panose="02020603050405020304" pitchFamily="18" charset="0"/>
                <a:ea typeface="黑体" panose="02010609060101010101" pitchFamily="49" charset="-122"/>
              </a:rPr>
              <a:t>　用</a:t>
            </a:r>
            <a:r>
              <a:rPr lang="en-US" altLang="zh-CN" sz="2800" b="1">
                <a:solidFill>
                  <a:srgbClr val="0000FF"/>
                </a:solidFill>
                <a:ea typeface="黑体" panose="02010609060101010101" pitchFamily="49" charset="-122"/>
              </a:rPr>
              <a:t>typedef</a:t>
            </a:r>
            <a:r>
              <a:rPr lang="zh-CN" altLang="en-US" sz="2800" b="1">
                <a:solidFill>
                  <a:srgbClr val="0000FF"/>
                </a:solidFill>
                <a:latin typeface="Times New Roman" panose="02020603050405020304" pitchFamily="18" charset="0"/>
                <a:ea typeface="黑体" panose="02010609060101010101" pitchFamily="49" charset="-122"/>
              </a:rPr>
              <a:t>定义类型（教材第</a:t>
            </a:r>
            <a:r>
              <a:rPr lang="en-US" altLang="zh-CN" sz="2800" b="1">
                <a:solidFill>
                  <a:srgbClr val="0000FF"/>
                </a:solidFill>
                <a:latin typeface="Times New Roman" panose="02020603050405020304" pitchFamily="18" charset="0"/>
                <a:ea typeface="黑体" panose="02010609060101010101" pitchFamily="49" charset="-122"/>
              </a:rPr>
              <a:t>11</a:t>
            </a:r>
            <a:r>
              <a:rPr lang="zh-CN" altLang="en-US" sz="2800" b="1">
                <a:solidFill>
                  <a:srgbClr val="0000FF"/>
                </a:solidFill>
                <a:latin typeface="Times New Roman" panose="02020603050405020304" pitchFamily="18" charset="0"/>
                <a:ea typeface="黑体" panose="02010609060101010101" pitchFamily="49" charset="-122"/>
              </a:rPr>
              <a:t>章内容） </a:t>
            </a:r>
          </a:p>
        </p:txBody>
      </p:sp>
      <p:sp>
        <p:nvSpPr>
          <p:cNvPr id="54276" name="Text Box 5">
            <a:extLst>
              <a:ext uri="{FF2B5EF4-FFF2-40B4-BE49-F238E27FC236}">
                <a16:creationId xmlns:a16="http://schemas.microsoft.com/office/drawing/2014/main" id="{91E17E5A-4569-4F08-A879-0B977926B49C}"/>
              </a:ext>
            </a:extLst>
          </p:cNvPr>
          <p:cNvSpPr txBox="1">
            <a:spLocks noChangeArrowheads="1"/>
          </p:cNvSpPr>
          <p:nvPr/>
        </p:nvSpPr>
        <p:spPr bwMode="auto">
          <a:xfrm>
            <a:off x="762000" y="1125538"/>
            <a:ext cx="5033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b="1">
                <a:solidFill>
                  <a:srgbClr val="CC0099"/>
                </a:solidFill>
                <a:latin typeface="Times New Roman" panose="02020603050405020304" pitchFamily="18" charset="0"/>
                <a:ea typeface="黑体" panose="02010609060101010101" pitchFamily="49" charset="-122"/>
              </a:rPr>
              <a:t>8.10.1</a:t>
            </a:r>
            <a:r>
              <a:rPr lang="en-US" altLang="en-US" b="1">
                <a:solidFill>
                  <a:srgbClr val="CC0099"/>
                </a:solidFill>
                <a:latin typeface="Times New Roman" panose="02020603050405020304" pitchFamily="18" charset="0"/>
                <a:ea typeface="黑体" panose="02010609060101010101" pitchFamily="49" charset="-122"/>
              </a:rPr>
              <a:t> </a:t>
            </a:r>
            <a:r>
              <a:rPr lang="zh-CN" altLang="en-US" b="1">
                <a:solidFill>
                  <a:srgbClr val="CC0099"/>
                </a:solidFill>
                <a:latin typeface="Times New Roman" panose="02020603050405020304" pitchFamily="18" charset="0"/>
                <a:ea typeface="黑体" panose="02010609060101010101" pitchFamily="49" charset="-122"/>
              </a:rPr>
              <a:t>　类型表达式 </a:t>
            </a:r>
          </a:p>
        </p:txBody>
      </p:sp>
      <p:sp>
        <p:nvSpPr>
          <p:cNvPr id="168966" name="Rectangle 6">
            <a:extLst>
              <a:ext uri="{FF2B5EF4-FFF2-40B4-BE49-F238E27FC236}">
                <a16:creationId xmlns:a16="http://schemas.microsoft.com/office/drawing/2014/main" id="{380890E2-4678-4D05-B915-823638394745}"/>
              </a:ext>
            </a:extLst>
          </p:cNvPr>
          <p:cNvSpPr>
            <a:spLocks noChangeArrowheads="1"/>
          </p:cNvSpPr>
          <p:nvPr/>
        </p:nvSpPr>
        <p:spPr bwMode="auto">
          <a:xfrm>
            <a:off x="684213" y="1557338"/>
            <a:ext cx="7958137" cy="822325"/>
          </a:xfrm>
          <a:prstGeom prst="rect">
            <a:avLst/>
          </a:prstGeom>
          <a:noFill/>
          <a:ln w="9525">
            <a:noFill/>
            <a:miter lim="800000"/>
            <a:headEnd/>
            <a:tailEnd/>
          </a:ln>
          <a:effectLst/>
        </p:spPr>
        <p:txBody>
          <a:bodyPr anchor="ctr">
            <a:spAutoFit/>
          </a:bodyPr>
          <a:lstStyle/>
          <a:p>
            <a:pPr>
              <a:lnSpc>
                <a:spcPct val="120000"/>
              </a:lnSpc>
              <a:defRPr/>
            </a:pPr>
            <a:r>
              <a:rPr lang="en-US" altLang="zh-CN" sz="2000" b="1">
                <a:effectLst>
                  <a:outerShdw blurRad="38100" dist="38100" dir="2700000" algn="tl">
                    <a:srgbClr val="C0C0C0"/>
                  </a:outerShdw>
                </a:effectLst>
                <a:latin typeface="宋体" pitchFamily="2" charset="-122"/>
              </a:rPr>
              <a:t>    </a:t>
            </a:r>
            <a:r>
              <a:rPr lang="en-US" altLang="zh-CN" sz="2000" b="1">
                <a:effectLst>
                  <a:outerShdw blurRad="38100" dist="38100" dir="2700000" algn="tl">
                    <a:srgbClr val="C0C0C0"/>
                  </a:outerShdw>
                </a:effectLst>
              </a:rPr>
              <a:t>C</a:t>
            </a:r>
            <a:r>
              <a:rPr lang="zh-CN" altLang="en-US" sz="2000" b="1">
                <a:effectLst>
                  <a:outerShdw blurRad="38100" dist="38100" dir="2700000" algn="tl">
                    <a:srgbClr val="C0C0C0"/>
                  </a:outerShdw>
                </a:effectLst>
              </a:rPr>
              <a:t>中另外一类表达式是类型表达式。类型表达式是由类型说明符和数据类型名所组成的式子，表示一种数据类型。</a:t>
            </a:r>
          </a:p>
        </p:txBody>
      </p:sp>
      <p:sp>
        <p:nvSpPr>
          <p:cNvPr id="54278" name="Text Box 7">
            <a:extLst>
              <a:ext uri="{FF2B5EF4-FFF2-40B4-BE49-F238E27FC236}">
                <a16:creationId xmlns:a16="http://schemas.microsoft.com/office/drawing/2014/main" id="{170643CE-8B9D-413D-BAD6-8FA33976009D}"/>
              </a:ext>
            </a:extLst>
          </p:cNvPr>
          <p:cNvSpPr txBox="1">
            <a:spLocks noChangeArrowheads="1"/>
          </p:cNvSpPr>
          <p:nvPr/>
        </p:nvSpPr>
        <p:spPr bwMode="auto">
          <a:xfrm flipH="1">
            <a:off x="8480425" y="5999163"/>
            <a:ext cx="5111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1000" u="sng">
                <a:hlinkClick r:id="rId2" action="ppaction://hlinksldjump"/>
              </a:rPr>
              <a:t>目录</a:t>
            </a:r>
            <a:endParaRPr lang="zh-CN" altLang="en-US" sz="1000" u="sng"/>
          </a:p>
        </p:txBody>
      </p:sp>
      <p:sp>
        <p:nvSpPr>
          <p:cNvPr id="168968" name="Text Box 8">
            <a:extLst>
              <a:ext uri="{FF2B5EF4-FFF2-40B4-BE49-F238E27FC236}">
                <a16:creationId xmlns:a16="http://schemas.microsoft.com/office/drawing/2014/main" id="{A1AE2C7B-C479-4932-947C-9322BCDABFB3}"/>
              </a:ext>
            </a:extLst>
          </p:cNvPr>
          <p:cNvSpPr txBox="1">
            <a:spLocks noChangeArrowheads="1"/>
          </p:cNvSpPr>
          <p:nvPr/>
        </p:nvSpPr>
        <p:spPr bwMode="auto">
          <a:xfrm>
            <a:off x="7553325" y="522288"/>
            <a:ext cx="1368425" cy="336550"/>
          </a:xfrm>
          <a:prstGeom prst="rect">
            <a:avLst/>
          </a:prstGeom>
          <a:noFill/>
          <a:ln w="9525">
            <a:noFill/>
            <a:miter lim="800000"/>
            <a:headEnd/>
            <a:tailEnd/>
          </a:ln>
          <a:effectLst/>
        </p:spPr>
        <p:txBody>
          <a:bodyPr>
            <a:spAutoFit/>
          </a:bodyPr>
          <a:lstStyle/>
          <a:p>
            <a:pPr algn="ctr">
              <a:spcBef>
                <a:spcPct val="50000"/>
              </a:spcBef>
              <a:defRPr/>
            </a:pPr>
            <a:r>
              <a:rPr lang="zh-CN" altLang="en-US" sz="1600" b="1">
                <a:solidFill>
                  <a:srgbClr val="DDDDDD"/>
                </a:solidFill>
                <a:effectLst>
                  <a:outerShdw blurRad="38100" dist="38100" dir="2700000" algn="tl">
                    <a:srgbClr val="C0C0C0"/>
                  </a:outerShdw>
                </a:effectLst>
                <a:hlinkClick r:id="rId3" action="ppaction://hlinkpres?slideindex=1&amp;slidetitle="/>
              </a:rPr>
              <a:t>运算符表</a:t>
            </a:r>
            <a:endParaRPr lang="zh-CN" altLang="en-US" sz="1600" b="1">
              <a:solidFill>
                <a:srgbClr val="DDDDDD"/>
              </a:solidFill>
              <a:effectLst>
                <a:outerShdw blurRad="38100" dist="38100" dir="2700000" algn="tl">
                  <a:srgbClr val="C0C0C0"/>
                </a:outerShdw>
              </a:effectLst>
            </a:endParaRPr>
          </a:p>
        </p:txBody>
      </p:sp>
      <p:sp>
        <p:nvSpPr>
          <p:cNvPr id="168969" name="Rectangle 9">
            <a:extLst>
              <a:ext uri="{FF2B5EF4-FFF2-40B4-BE49-F238E27FC236}">
                <a16:creationId xmlns:a16="http://schemas.microsoft.com/office/drawing/2014/main" id="{BE3CFB68-B21B-412D-9194-01A045821573}"/>
              </a:ext>
            </a:extLst>
          </p:cNvPr>
          <p:cNvSpPr>
            <a:spLocks noChangeArrowheads="1"/>
          </p:cNvSpPr>
          <p:nvPr/>
        </p:nvSpPr>
        <p:spPr bwMode="auto">
          <a:xfrm>
            <a:off x="750888" y="2451100"/>
            <a:ext cx="7958137" cy="1698625"/>
          </a:xfrm>
          <a:prstGeom prst="rect">
            <a:avLst/>
          </a:prstGeom>
          <a:solidFill>
            <a:schemeClr val="accent1">
              <a:alpha val="10001"/>
            </a:schemeClr>
          </a:solidFill>
          <a:ln w="9525">
            <a:noFill/>
            <a:miter lim="800000"/>
            <a:headEnd/>
            <a:tailEnd/>
          </a:ln>
          <a:effectLst/>
        </p:spPr>
        <p:txBody>
          <a:bodyPr anchor="ctr">
            <a:spAutoFit/>
          </a:bodyPr>
          <a:lstStyle/>
          <a:p>
            <a:pPr>
              <a:lnSpc>
                <a:spcPct val="120000"/>
              </a:lnSpc>
              <a:defRPr/>
            </a:pPr>
            <a:r>
              <a:rPr lang="en-US" altLang="zh-CN" sz="2000" b="1">
                <a:effectLst>
                  <a:outerShdw blurRad="38100" dist="38100" dir="2700000" algn="tl">
                    <a:srgbClr val="FFFFFF"/>
                  </a:outerShdw>
                </a:effectLst>
              </a:rPr>
              <a:t>      </a:t>
            </a:r>
            <a:r>
              <a:rPr lang="zh-CN" altLang="en-US" sz="2000" b="1">
                <a:effectLst>
                  <a:outerShdw blurRad="38100" dist="38100" dir="2700000" algn="tl">
                    <a:srgbClr val="FFFFFF"/>
                  </a:outerShdw>
                </a:effectLst>
              </a:rPr>
              <a:t>可用于类型表达式的类型说明符有：</a:t>
            </a:r>
            <a:r>
              <a:rPr lang="en-US" altLang="zh-CN" sz="2000" b="1">
                <a:solidFill>
                  <a:srgbClr val="FF00FF"/>
                </a:solidFill>
                <a:effectLst>
                  <a:outerShdw blurRad="38100" dist="38100" dir="2700000" algn="tl">
                    <a:srgbClr val="000000"/>
                  </a:outerShdw>
                </a:effectLst>
              </a:rPr>
              <a:t>()</a:t>
            </a:r>
            <a:r>
              <a:rPr lang="zh-CN" altLang="en-US" sz="2000" b="1">
                <a:effectLst>
                  <a:outerShdw blurRad="38100" dist="38100" dir="2700000" algn="tl">
                    <a:srgbClr val="FFFFFF"/>
                  </a:outerShdw>
                </a:effectLst>
              </a:rPr>
              <a:t>、</a:t>
            </a:r>
            <a:r>
              <a:rPr lang="en-US" altLang="zh-CN" sz="2000" b="1">
                <a:solidFill>
                  <a:srgbClr val="FF00FF"/>
                </a:solidFill>
                <a:effectLst>
                  <a:outerShdw blurRad="38100" dist="38100" dir="2700000" algn="tl">
                    <a:srgbClr val="000000"/>
                  </a:outerShdw>
                </a:effectLst>
              </a:rPr>
              <a:t>[]</a:t>
            </a:r>
            <a:r>
              <a:rPr lang="zh-CN" altLang="en-US" sz="2000" b="1">
                <a:effectLst>
                  <a:outerShdw blurRad="38100" dist="38100" dir="2700000" algn="tl">
                    <a:srgbClr val="FFFFFF"/>
                  </a:outerShdw>
                </a:effectLst>
              </a:rPr>
              <a:t>、</a:t>
            </a:r>
            <a:r>
              <a:rPr lang="zh-CN" altLang="en-US" sz="2000" b="1">
                <a:solidFill>
                  <a:srgbClr val="FF00FF"/>
                </a:solidFill>
                <a:effectLst>
                  <a:outerShdw blurRad="38100" dist="38100" dir="2700000" algn="tl">
                    <a:srgbClr val="000000"/>
                  </a:outerShdw>
                </a:effectLst>
              </a:rPr>
              <a:t>*</a:t>
            </a:r>
            <a:r>
              <a:rPr lang="zh-CN" altLang="en-US" sz="2000" b="1">
                <a:effectLst>
                  <a:outerShdw blurRad="38100" dist="38100" dir="2700000" algn="tl">
                    <a:srgbClr val="FFFFFF"/>
                  </a:outerShdw>
                </a:effectLst>
              </a:rPr>
              <a:t>。</a:t>
            </a:r>
            <a:r>
              <a:rPr lang="zh-CN" altLang="en-US" b="1">
                <a:effectLst>
                  <a:outerShdw blurRad="38100" dist="38100" dir="2700000" algn="tl">
                    <a:srgbClr val="FFFFFF"/>
                  </a:outerShdw>
                </a:effectLst>
              </a:rPr>
              <a:t> </a:t>
            </a:r>
          </a:p>
          <a:p>
            <a:pPr>
              <a:lnSpc>
                <a:spcPct val="120000"/>
              </a:lnSpc>
              <a:defRPr/>
            </a:pPr>
            <a:r>
              <a:rPr lang="zh-CN" altLang="en-US" sz="2000" b="1">
                <a:effectLst>
                  <a:outerShdw blurRad="38100" dist="38100" dir="2700000" algn="tl">
                    <a:srgbClr val="FFFFFF"/>
                  </a:outerShdw>
                </a:effectLst>
              </a:rPr>
              <a:t>       		</a:t>
            </a:r>
            <a:r>
              <a:rPr lang="en-US" altLang="zh-CN" sz="2000" b="1">
                <a:solidFill>
                  <a:srgbClr val="FF00FF"/>
                </a:solidFill>
                <a:effectLst>
                  <a:outerShdw blurRad="38100" dist="38100" dir="2700000" algn="tl">
                    <a:srgbClr val="000000"/>
                  </a:outerShdw>
                </a:effectLst>
              </a:rPr>
              <a:t>()</a:t>
            </a:r>
            <a:r>
              <a:rPr lang="en-US" altLang="zh-CN" sz="2000" b="1">
                <a:effectLst>
                  <a:outerShdw blurRad="38100" dist="38100" dir="2700000" algn="tl">
                    <a:srgbClr val="FFFFFF"/>
                  </a:outerShdw>
                </a:effectLst>
              </a:rPr>
              <a:t>  </a:t>
            </a:r>
            <a:r>
              <a:rPr lang="zh-CN" altLang="en-US" sz="2000" b="1">
                <a:effectLst>
                  <a:outerShdw blurRad="38100" dist="38100" dir="2700000" algn="tl">
                    <a:srgbClr val="FFFFFF"/>
                  </a:outerShdw>
                </a:effectLst>
              </a:rPr>
              <a:t>－－ 函数类型说明符、或改变优先级；</a:t>
            </a:r>
          </a:p>
          <a:p>
            <a:pPr>
              <a:lnSpc>
                <a:spcPct val="120000"/>
              </a:lnSpc>
              <a:defRPr/>
            </a:pPr>
            <a:r>
              <a:rPr lang="zh-CN" altLang="en-US" sz="2000" b="1">
                <a:effectLst>
                  <a:outerShdw blurRad="38100" dist="38100" dir="2700000" algn="tl">
                    <a:srgbClr val="FFFFFF"/>
                  </a:outerShdw>
                </a:effectLst>
              </a:rPr>
              <a:t>       		</a:t>
            </a:r>
            <a:r>
              <a:rPr lang="en-US" altLang="zh-CN" sz="2000" b="1">
                <a:solidFill>
                  <a:srgbClr val="FF00FF"/>
                </a:solidFill>
                <a:effectLst>
                  <a:outerShdw blurRad="38100" dist="38100" dir="2700000" algn="tl">
                    <a:srgbClr val="000000"/>
                  </a:outerShdw>
                </a:effectLst>
              </a:rPr>
              <a:t>[]</a:t>
            </a:r>
            <a:r>
              <a:rPr lang="en-US" altLang="zh-CN" sz="2000" b="1">
                <a:effectLst>
                  <a:outerShdw blurRad="38100" dist="38100" dir="2700000" algn="tl">
                    <a:srgbClr val="FFFFFF"/>
                  </a:outerShdw>
                </a:effectLst>
              </a:rPr>
              <a:t>  </a:t>
            </a:r>
            <a:r>
              <a:rPr lang="zh-CN" altLang="en-US" sz="2000" b="1">
                <a:effectLst>
                  <a:outerShdw blurRad="38100" dist="38100" dir="2700000" algn="tl">
                    <a:srgbClr val="FFFFFF"/>
                  </a:outerShdw>
                </a:effectLst>
              </a:rPr>
              <a:t>－－ 数组类型说明符；</a:t>
            </a:r>
          </a:p>
          <a:p>
            <a:pPr>
              <a:lnSpc>
                <a:spcPct val="120000"/>
              </a:lnSpc>
              <a:defRPr/>
            </a:pPr>
            <a:r>
              <a:rPr lang="zh-CN" altLang="en-US" sz="2000" b="1">
                <a:effectLst>
                  <a:outerShdw blurRad="38100" dist="38100" dir="2700000" algn="tl">
                    <a:srgbClr val="FFFFFF"/>
                  </a:outerShdw>
                </a:effectLst>
              </a:rPr>
              <a:t>       		</a:t>
            </a:r>
            <a:r>
              <a:rPr lang="zh-CN" altLang="en-US" sz="2000" b="1">
                <a:solidFill>
                  <a:srgbClr val="FF00FF"/>
                </a:solidFill>
                <a:effectLst>
                  <a:outerShdw blurRad="38100" dist="38100" dir="2700000" algn="tl">
                    <a:srgbClr val="000000"/>
                  </a:outerShdw>
                </a:effectLst>
              </a:rPr>
              <a:t>*</a:t>
            </a:r>
            <a:r>
              <a:rPr lang="zh-CN" altLang="en-US" sz="2000" b="1">
                <a:effectLst>
                  <a:outerShdw blurRad="38100" dist="38100" dir="2700000" algn="tl">
                    <a:srgbClr val="FFFFFF"/>
                  </a:outerShdw>
                </a:effectLst>
              </a:rPr>
              <a:t>   －－ 指针类型说明符。</a:t>
            </a:r>
            <a:r>
              <a:rPr lang="zh-CN" altLang="en-US"/>
              <a:t> </a:t>
            </a:r>
          </a:p>
        </p:txBody>
      </p:sp>
      <p:graphicFrame>
        <p:nvGraphicFramePr>
          <p:cNvPr id="169039" name="Group 79">
            <a:extLst>
              <a:ext uri="{FF2B5EF4-FFF2-40B4-BE49-F238E27FC236}">
                <a16:creationId xmlns:a16="http://schemas.microsoft.com/office/drawing/2014/main" id="{6410C4C4-E9BB-41E5-A6DA-5B52DF5B67AF}"/>
              </a:ext>
            </a:extLst>
          </p:cNvPr>
          <p:cNvGraphicFramePr>
            <a:graphicFrameLocks noGrp="1"/>
          </p:cNvGraphicFramePr>
          <p:nvPr/>
        </p:nvGraphicFramePr>
        <p:xfrm>
          <a:off x="2555875" y="4652963"/>
          <a:ext cx="5472113" cy="1304925"/>
        </p:xfrm>
        <a:graphic>
          <a:graphicData uri="http://schemas.openxmlformats.org/drawingml/2006/table">
            <a:tbl>
              <a:tblPr/>
              <a:tblGrid>
                <a:gridCol w="758825">
                  <a:extLst>
                    <a:ext uri="{9D8B030D-6E8A-4147-A177-3AD203B41FA5}">
                      <a16:colId xmlns:a16="http://schemas.microsoft.com/office/drawing/2014/main" val="20000"/>
                    </a:ext>
                  </a:extLst>
                </a:gridCol>
                <a:gridCol w="1512888">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tblGrid>
              <a:tr h="3905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级别</a:t>
                      </a:r>
                      <a:endParaRPr kumimoji="1" lang="zh-CN" altLang="en-US" sz="18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horzOverflow="overflow">
                    <a:lnL w="28575" cap="flat" cmpd="sng" algn="ctr">
                      <a:solidFill>
                        <a:srgbClr val="292929"/>
                      </a:solidFill>
                      <a:prstDash val="solid"/>
                      <a:miter lim="800000"/>
                      <a:headEnd type="none" w="med" len="med"/>
                      <a:tailEnd type="none" w="med" len="med"/>
                    </a:lnL>
                    <a:lnR w="12700" cap="flat" cmpd="sng" algn="ctr">
                      <a:solidFill>
                        <a:srgbClr val="292929"/>
                      </a:solidFill>
                      <a:prstDash val="solid"/>
                      <a:miter lim="800000"/>
                      <a:headEnd type="none" w="med" len="med"/>
                      <a:tailEnd type="none" w="med" len="med"/>
                    </a:lnR>
                    <a:lnT w="28575" cap="flat" cmpd="sng" algn="ctr">
                      <a:solidFill>
                        <a:srgbClr val="292929"/>
                      </a:solidFill>
                      <a:prstDash val="solid"/>
                      <a:miter lim="800000"/>
                      <a:headEnd type="none" w="med" len="med"/>
                      <a:tailEnd type="none" w="med" len="med"/>
                    </a:lnT>
                    <a:lnB w="12700" cap="flat" cmpd="sng" algn="ctr">
                      <a:solidFill>
                        <a:srgbClr val="292929"/>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符号</a:t>
                      </a:r>
                      <a:endParaRPr kumimoji="1" lang="zh-CN" altLang="en-US" sz="18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horzOverflow="overflow">
                    <a:lnL w="12700" cap="flat" cmpd="sng" algn="ctr">
                      <a:solidFill>
                        <a:srgbClr val="292929"/>
                      </a:solidFill>
                      <a:prstDash val="solid"/>
                      <a:miter lim="800000"/>
                      <a:headEnd type="none" w="med" len="med"/>
                      <a:tailEnd type="none" w="med" len="med"/>
                    </a:lnL>
                    <a:lnR w="12700" cap="flat" cmpd="sng" algn="ctr">
                      <a:solidFill>
                        <a:srgbClr val="292929"/>
                      </a:solidFill>
                      <a:prstDash val="solid"/>
                      <a:miter lim="800000"/>
                      <a:headEnd type="none" w="med" len="med"/>
                      <a:tailEnd type="none" w="med" len="med"/>
                    </a:lnR>
                    <a:lnT w="28575" cap="flat" cmpd="sng" algn="ctr">
                      <a:solidFill>
                        <a:srgbClr val="292929"/>
                      </a:solidFill>
                      <a:prstDash val="solid"/>
                      <a:miter lim="800000"/>
                      <a:headEnd type="none" w="med" len="med"/>
                      <a:tailEnd type="none" w="med" len="med"/>
                    </a:lnT>
                    <a:lnB w="12700" cap="flat" cmpd="sng" algn="ctr">
                      <a:solidFill>
                        <a:srgbClr val="292929"/>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优先级</a:t>
                      </a:r>
                      <a:endParaRPr kumimoji="1" lang="zh-CN" altLang="en-US" sz="18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horzOverflow="overflow">
                    <a:lnL w="12700" cap="flat" cmpd="sng" algn="ctr">
                      <a:solidFill>
                        <a:srgbClr val="292929"/>
                      </a:solidFill>
                      <a:prstDash val="solid"/>
                      <a:miter lim="800000"/>
                      <a:headEnd type="none" w="med" len="med"/>
                      <a:tailEnd type="none" w="med" len="med"/>
                    </a:lnL>
                    <a:lnR w="12700" cap="flat" cmpd="sng" algn="ctr">
                      <a:solidFill>
                        <a:srgbClr val="292929"/>
                      </a:solidFill>
                      <a:prstDash val="solid"/>
                      <a:miter lim="800000"/>
                      <a:headEnd type="none" w="med" len="med"/>
                      <a:tailEnd type="none" w="med" len="med"/>
                    </a:lnR>
                    <a:lnT w="28575" cap="flat" cmpd="sng" algn="ctr">
                      <a:solidFill>
                        <a:srgbClr val="292929"/>
                      </a:solidFill>
                      <a:prstDash val="solid"/>
                      <a:miter lim="800000"/>
                      <a:headEnd type="none" w="med" len="med"/>
                      <a:tailEnd type="none" w="med" len="med"/>
                    </a:lnT>
                    <a:lnB w="12700" cap="flat" cmpd="sng" algn="ctr">
                      <a:solidFill>
                        <a:srgbClr val="292929"/>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结合性</a:t>
                      </a:r>
                      <a:endParaRPr kumimoji="1" lang="zh-CN" altLang="en-US" sz="18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horzOverflow="overflow">
                    <a:lnL w="12700" cap="flat" cmpd="sng" algn="ctr">
                      <a:solidFill>
                        <a:srgbClr val="292929"/>
                      </a:solidFill>
                      <a:prstDash val="solid"/>
                      <a:miter lim="800000"/>
                      <a:headEnd type="none" w="med" len="med"/>
                      <a:tailEnd type="none" w="med" len="med"/>
                    </a:lnL>
                    <a:lnR w="28575" cap="flat" cmpd="sng" algn="ctr">
                      <a:solidFill>
                        <a:srgbClr val="292929"/>
                      </a:solidFill>
                      <a:prstDash val="solid"/>
                      <a:miter lim="800000"/>
                      <a:headEnd type="none" w="med" len="med"/>
                      <a:tailEnd type="none" w="med" len="med"/>
                    </a:lnR>
                    <a:lnT w="28575" cap="flat" cmpd="sng" algn="ctr">
                      <a:solidFill>
                        <a:srgbClr val="292929"/>
                      </a:solidFill>
                      <a:prstDash val="solid"/>
                      <a:miter lim="800000"/>
                      <a:headEnd type="none" w="med" len="med"/>
                      <a:tailEnd type="none" w="med" len="med"/>
                    </a:lnT>
                    <a:lnB w="12700" cap="flat" cmpd="sng" algn="ctr">
                      <a:solidFill>
                        <a:srgbClr val="292929"/>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207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1</a:t>
                      </a:r>
                      <a:endParaRPr kumimoji="1" lang="en-US" altLang="zh-CN"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2</a:t>
                      </a:r>
                      <a:endParaRPr kumimoji="1" lang="en-US" altLang="zh-CN"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3</a:t>
                      </a:r>
                      <a:endParaRPr kumimoji="1" lang="en-US" altLang="zh-CN" sz="18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horzOverflow="overflow">
                    <a:lnL w="28575" cap="flat" cmpd="sng" algn="ctr">
                      <a:solidFill>
                        <a:srgbClr val="292929"/>
                      </a:solidFill>
                      <a:prstDash val="solid"/>
                      <a:miter lim="800000"/>
                      <a:headEnd type="none" w="med" len="med"/>
                      <a:tailEnd type="none" w="med" len="med"/>
                    </a:lnL>
                    <a:lnR w="12700" cap="flat" cmpd="sng" algn="ctr">
                      <a:solidFill>
                        <a:srgbClr val="292929"/>
                      </a:solidFill>
                      <a:prstDash val="solid"/>
                      <a:miter lim="800000"/>
                      <a:headEnd type="none" w="med" len="med"/>
                      <a:tailEnd type="none" w="med" len="med"/>
                    </a:lnR>
                    <a:lnT w="12700" cap="flat" cmpd="sng" algn="ctr">
                      <a:solidFill>
                        <a:srgbClr val="292929"/>
                      </a:solidFill>
                      <a:prstDash val="solid"/>
                      <a:miter lim="800000"/>
                      <a:headEnd type="none" w="med" len="med"/>
                      <a:tailEnd type="none" w="med" len="med"/>
                    </a:lnT>
                    <a:lnB w="28575" cap="flat" cmpd="sng" algn="ctr">
                      <a:solidFill>
                        <a:srgbClr val="292929"/>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a:t>
                      </a: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a:t>
                      </a: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a:t>
                      </a:r>
                      <a:endParaRPr kumimoji="1" lang="en-US" altLang="zh-CN"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a:t>
                      </a:r>
                      <a:endParaRPr kumimoji="1" lang="en-US" altLang="zh-CN"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数据类型名</a:t>
                      </a:r>
                      <a:endParaRPr kumimoji="1" lang="zh-CN" altLang="en-US" sz="18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horzOverflow="overflow">
                    <a:lnL w="12700" cap="flat" cmpd="sng" algn="ctr">
                      <a:solidFill>
                        <a:srgbClr val="292929"/>
                      </a:solidFill>
                      <a:prstDash val="solid"/>
                      <a:miter lim="800000"/>
                      <a:headEnd type="none" w="med" len="med"/>
                      <a:tailEnd type="none" w="med" len="med"/>
                    </a:lnL>
                    <a:lnR w="12700" cap="flat" cmpd="sng" algn="ctr">
                      <a:solidFill>
                        <a:srgbClr val="292929"/>
                      </a:solidFill>
                      <a:prstDash val="solid"/>
                      <a:miter lim="800000"/>
                      <a:headEnd type="none" w="med" len="med"/>
                      <a:tailEnd type="none" w="med" len="med"/>
                    </a:lnR>
                    <a:lnT w="12700" cap="flat" cmpd="sng" algn="ctr">
                      <a:solidFill>
                        <a:srgbClr val="292929"/>
                      </a:solidFill>
                      <a:prstDash val="solid"/>
                      <a:miter lim="800000"/>
                      <a:headEnd type="none" w="med" len="med"/>
                      <a:tailEnd type="none" w="med" len="med"/>
                    </a:lnT>
                    <a:lnB w="28575" cap="flat" cmpd="sng" algn="ctr">
                      <a:solidFill>
                        <a:srgbClr val="292929"/>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最高</a:t>
                      </a:r>
                      <a:endParaRPr kumimoji="1" lang="zh-CN" altLang="en-US"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次之</a:t>
                      </a:r>
                      <a:endParaRPr kumimoji="1" lang="zh-CN" altLang="en-US"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最低</a:t>
                      </a:r>
                      <a:endParaRPr kumimoji="1" lang="zh-CN" altLang="en-US" sz="18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horzOverflow="overflow">
                    <a:lnL w="12700" cap="flat" cmpd="sng" algn="ctr">
                      <a:solidFill>
                        <a:srgbClr val="292929"/>
                      </a:solidFill>
                      <a:prstDash val="solid"/>
                      <a:miter lim="800000"/>
                      <a:headEnd type="none" w="med" len="med"/>
                      <a:tailEnd type="none" w="med" len="med"/>
                    </a:lnL>
                    <a:lnR w="12700" cap="flat" cmpd="sng" algn="ctr">
                      <a:solidFill>
                        <a:srgbClr val="292929"/>
                      </a:solidFill>
                      <a:prstDash val="solid"/>
                      <a:miter lim="800000"/>
                      <a:headEnd type="none" w="med" len="med"/>
                      <a:tailEnd type="none" w="med" len="med"/>
                    </a:lnR>
                    <a:lnT w="12700" cap="flat" cmpd="sng" algn="ctr">
                      <a:solidFill>
                        <a:srgbClr val="292929"/>
                      </a:solidFill>
                      <a:prstDash val="solid"/>
                      <a:miter lim="800000"/>
                      <a:headEnd type="none" w="med" len="med"/>
                      <a:tailEnd type="none" w="med" len="med"/>
                    </a:lnT>
                    <a:lnB w="28575" cap="flat" cmpd="sng" algn="ctr">
                      <a:solidFill>
                        <a:srgbClr val="292929"/>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从左至右</a:t>
                      </a:r>
                    </a:p>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rPr>
                        <a:t>从右至左</a:t>
                      </a:r>
                    </a:p>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rgbClr val="808080"/>
                          </a:solidFill>
                          <a:effectLst>
                            <a:outerShdw blurRad="38100" dist="38100" dir="2700000" algn="tl">
                              <a:srgbClr val="C0C0C0"/>
                            </a:outerShdw>
                          </a:effectLst>
                          <a:latin typeface="Tahoma" pitchFamily="34" charset="0"/>
                          <a:ea typeface="宋体" pitchFamily="2" charset="-122"/>
                        </a:rPr>
                        <a:t>－</a:t>
                      </a:r>
                    </a:p>
                  </a:txBody>
                  <a:tcPr horzOverflow="overflow">
                    <a:lnL w="12700" cap="flat" cmpd="sng" algn="ctr">
                      <a:solidFill>
                        <a:srgbClr val="292929"/>
                      </a:solidFill>
                      <a:prstDash val="solid"/>
                      <a:miter lim="800000"/>
                      <a:headEnd type="none" w="med" len="med"/>
                      <a:tailEnd type="none" w="med" len="med"/>
                    </a:lnL>
                    <a:lnR w="28575" cap="flat" cmpd="sng" algn="ctr">
                      <a:solidFill>
                        <a:srgbClr val="292929"/>
                      </a:solidFill>
                      <a:prstDash val="solid"/>
                      <a:miter lim="800000"/>
                      <a:headEnd type="none" w="med" len="med"/>
                      <a:tailEnd type="none" w="med" len="med"/>
                    </a:lnR>
                    <a:lnT w="12700" cap="flat" cmpd="sng" algn="ctr">
                      <a:solidFill>
                        <a:srgbClr val="292929"/>
                      </a:solidFill>
                      <a:prstDash val="solid"/>
                      <a:miter lim="800000"/>
                      <a:headEnd type="none" w="med" len="med"/>
                      <a:tailEnd type="none" w="med" len="med"/>
                    </a:lnT>
                    <a:lnB w="28575" cap="flat" cmpd="sng" algn="ctr">
                      <a:solidFill>
                        <a:srgbClr val="292929"/>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69021" name="Text Box 61">
            <a:extLst>
              <a:ext uri="{FF2B5EF4-FFF2-40B4-BE49-F238E27FC236}">
                <a16:creationId xmlns:a16="http://schemas.microsoft.com/office/drawing/2014/main" id="{2E0F5FF3-1453-4DBE-8751-9D6620758006}"/>
              </a:ext>
            </a:extLst>
          </p:cNvPr>
          <p:cNvSpPr txBox="1">
            <a:spLocks noChangeArrowheads="1"/>
          </p:cNvSpPr>
          <p:nvPr/>
        </p:nvSpPr>
        <p:spPr bwMode="auto">
          <a:xfrm>
            <a:off x="2554288" y="4292600"/>
            <a:ext cx="5546725" cy="366713"/>
          </a:xfrm>
          <a:prstGeom prst="rect">
            <a:avLst/>
          </a:prstGeom>
          <a:noFill/>
          <a:ln w="9525">
            <a:noFill/>
            <a:miter lim="800000"/>
            <a:headEnd/>
            <a:tailEnd/>
          </a:ln>
          <a:effectLst/>
        </p:spPr>
        <p:txBody>
          <a:bodyPr>
            <a:spAutoFit/>
          </a:bodyPr>
          <a:lstStyle/>
          <a:p>
            <a:pPr algn="ctr">
              <a:spcBef>
                <a:spcPct val="50000"/>
              </a:spcBef>
              <a:defRPr/>
            </a:pPr>
            <a:r>
              <a:rPr lang="zh-CN" altLang="en-US" sz="1800" b="1">
                <a:effectLst>
                  <a:outerShdw blurRad="38100" dist="38100" dir="2700000" algn="tl">
                    <a:srgbClr val="C0C0C0"/>
                  </a:outerShdw>
                </a:effectLst>
              </a:rPr>
              <a:t>表</a:t>
            </a:r>
            <a:r>
              <a:rPr lang="en-US" altLang="zh-CN" sz="1800" b="1">
                <a:effectLst>
                  <a:outerShdw blurRad="38100" dist="38100" dir="2700000" algn="tl">
                    <a:srgbClr val="C0C0C0"/>
                  </a:outerShdw>
                </a:effectLst>
              </a:rPr>
              <a:t>9.2  </a:t>
            </a:r>
            <a:r>
              <a:rPr lang="zh-CN" altLang="en-US" sz="1800" b="1">
                <a:effectLst>
                  <a:outerShdw blurRad="38100" dist="38100" dir="2700000" algn="tl">
                    <a:srgbClr val="C0C0C0"/>
                  </a:outerShdw>
                </a:effectLst>
              </a:rPr>
              <a:t>类型说明符和数据类型名的优先级与结合性</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1">
            <a:extLst>
              <a:ext uri="{FF2B5EF4-FFF2-40B4-BE49-F238E27FC236}">
                <a16:creationId xmlns:a16="http://schemas.microsoft.com/office/drawing/2014/main" id="{F08CF355-536F-4AC4-9B55-87B145CD1FA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3C0EBE34-ED25-4F38-94F0-59A6FA7C25F8}" type="slidenum">
              <a:rPr kumimoji="0" lang="en-US" altLang="zh-CN" sz="1800">
                <a:solidFill>
                  <a:srgbClr val="009900"/>
                </a:solidFill>
              </a:rPr>
              <a:pPr eaLnBrk="1" hangingPunct="1"/>
              <a:t>52</a:t>
            </a:fld>
            <a:endParaRPr kumimoji="0" lang="en-US" altLang="zh-CN" sz="1800">
              <a:solidFill>
                <a:srgbClr val="009900"/>
              </a:solidFill>
            </a:endParaRPr>
          </a:p>
        </p:txBody>
      </p:sp>
      <p:sp>
        <p:nvSpPr>
          <p:cNvPr id="55299" name="Text Box 4">
            <a:extLst>
              <a:ext uri="{FF2B5EF4-FFF2-40B4-BE49-F238E27FC236}">
                <a16:creationId xmlns:a16="http://schemas.microsoft.com/office/drawing/2014/main" id="{4E575353-DF5C-430D-96A0-84EF06CBB178}"/>
              </a:ext>
            </a:extLst>
          </p:cNvPr>
          <p:cNvSpPr txBox="1">
            <a:spLocks noChangeArrowheads="1"/>
          </p:cNvSpPr>
          <p:nvPr/>
        </p:nvSpPr>
        <p:spPr bwMode="auto">
          <a:xfrm>
            <a:off x="762000" y="765175"/>
            <a:ext cx="5033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b="1">
                <a:solidFill>
                  <a:srgbClr val="CC0099"/>
                </a:solidFill>
                <a:latin typeface="Times New Roman" panose="02020603050405020304" pitchFamily="18" charset="0"/>
                <a:ea typeface="黑体" panose="02010609060101010101" pitchFamily="49" charset="-122"/>
              </a:rPr>
              <a:t>8.10.2</a:t>
            </a:r>
            <a:r>
              <a:rPr lang="en-US" altLang="en-US" b="1">
                <a:solidFill>
                  <a:srgbClr val="CC0099"/>
                </a:solidFill>
                <a:latin typeface="Times New Roman" panose="02020603050405020304" pitchFamily="18" charset="0"/>
                <a:ea typeface="黑体" panose="02010609060101010101" pitchFamily="49" charset="-122"/>
              </a:rPr>
              <a:t> </a:t>
            </a:r>
            <a:r>
              <a:rPr lang="zh-CN" altLang="en-US" b="1">
                <a:solidFill>
                  <a:srgbClr val="CC0099"/>
                </a:solidFill>
                <a:latin typeface="Times New Roman" panose="02020603050405020304" pitchFamily="18" charset="0"/>
                <a:ea typeface="黑体" panose="02010609060101010101" pitchFamily="49" charset="-122"/>
              </a:rPr>
              <a:t>　用</a:t>
            </a:r>
            <a:r>
              <a:rPr lang="en-US" altLang="zh-CN" b="1">
                <a:solidFill>
                  <a:srgbClr val="CC0099"/>
                </a:solidFill>
                <a:ea typeface="黑体" panose="02010609060101010101" pitchFamily="49" charset="-122"/>
              </a:rPr>
              <a:t>typedef</a:t>
            </a:r>
            <a:r>
              <a:rPr lang="zh-CN" altLang="en-US" b="1">
                <a:solidFill>
                  <a:srgbClr val="CC0099"/>
                </a:solidFill>
                <a:latin typeface="Times New Roman" panose="02020603050405020304" pitchFamily="18" charset="0"/>
                <a:ea typeface="黑体" panose="02010609060101010101" pitchFamily="49" charset="-122"/>
              </a:rPr>
              <a:t>定义类型表达式  </a:t>
            </a:r>
          </a:p>
        </p:txBody>
      </p:sp>
      <p:sp>
        <p:nvSpPr>
          <p:cNvPr id="174085" name="Text Box 5">
            <a:extLst>
              <a:ext uri="{FF2B5EF4-FFF2-40B4-BE49-F238E27FC236}">
                <a16:creationId xmlns:a16="http://schemas.microsoft.com/office/drawing/2014/main" id="{993DE907-F7E4-4A60-A54D-E7EC569D20D2}"/>
              </a:ext>
            </a:extLst>
          </p:cNvPr>
          <p:cNvSpPr txBox="1">
            <a:spLocks noChangeArrowheads="1"/>
          </p:cNvSpPr>
          <p:nvPr/>
        </p:nvSpPr>
        <p:spPr bwMode="auto">
          <a:xfrm>
            <a:off x="827088" y="1235075"/>
            <a:ext cx="5329237" cy="396875"/>
          </a:xfrm>
          <a:prstGeom prst="rect">
            <a:avLst/>
          </a:prstGeom>
          <a:noFill/>
          <a:ln w="9525">
            <a:noFill/>
            <a:miter lim="800000"/>
            <a:headEnd/>
            <a:tailEnd/>
          </a:ln>
          <a:effectLst/>
        </p:spPr>
        <p:txBody>
          <a:bodyPr>
            <a:spAutoFit/>
          </a:bodyPr>
          <a:lstStyle/>
          <a:p>
            <a:pPr>
              <a:spcBef>
                <a:spcPct val="50000"/>
              </a:spcBef>
              <a:defRPr/>
            </a:pPr>
            <a:r>
              <a:rPr lang="en-US" altLang="zh-CN" sz="2000" b="1">
                <a:solidFill>
                  <a:schemeClr val="tx2"/>
                </a:solidFill>
                <a:effectLst>
                  <a:outerShdw blurRad="38100" dist="38100" dir="2700000" algn="tl">
                    <a:srgbClr val="C0C0C0"/>
                  </a:outerShdw>
                </a:effectLst>
              </a:rPr>
              <a:t>1.  </a:t>
            </a:r>
            <a:r>
              <a:rPr lang="zh-CN" altLang="en-US" sz="2000" b="1">
                <a:solidFill>
                  <a:schemeClr val="tx2"/>
                </a:solidFill>
                <a:effectLst>
                  <a:outerShdw blurRad="38100" dist="38100" dir="2700000" algn="tl">
                    <a:srgbClr val="C0C0C0"/>
                  </a:outerShdw>
                </a:effectLst>
              </a:rPr>
              <a:t>在声明语句中出现的类型表达式 </a:t>
            </a:r>
          </a:p>
        </p:txBody>
      </p:sp>
      <p:sp>
        <p:nvSpPr>
          <p:cNvPr id="174086" name="Rectangle 6">
            <a:extLst>
              <a:ext uri="{FF2B5EF4-FFF2-40B4-BE49-F238E27FC236}">
                <a16:creationId xmlns:a16="http://schemas.microsoft.com/office/drawing/2014/main" id="{C3328409-1D2D-4CA9-BA03-50EDE23AA224}"/>
              </a:ext>
            </a:extLst>
          </p:cNvPr>
          <p:cNvSpPr>
            <a:spLocks noChangeArrowheads="1"/>
          </p:cNvSpPr>
          <p:nvPr/>
        </p:nvSpPr>
        <p:spPr bwMode="auto">
          <a:xfrm>
            <a:off x="684213" y="1628775"/>
            <a:ext cx="7958137" cy="822325"/>
          </a:xfrm>
          <a:prstGeom prst="rect">
            <a:avLst/>
          </a:prstGeom>
          <a:noFill/>
          <a:ln w="9525">
            <a:noFill/>
            <a:miter lim="800000"/>
            <a:headEnd/>
            <a:tailEnd/>
          </a:ln>
          <a:effectLst/>
        </p:spPr>
        <p:txBody>
          <a:bodyPr anchor="ctr">
            <a:spAutoFit/>
          </a:bodyPr>
          <a:lstStyle/>
          <a:p>
            <a:pPr>
              <a:lnSpc>
                <a:spcPct val="120000"/>
              </a:lnSpc>
              <a:defRPr/>
            </a:pPr>
            <a:r>
              <a:rPr lang="en-US" altLang="zh-CN" sz="2000" b="1">
                <a:effectLst>
                  <a:outerShdw blurRad="38100" dist="38100" dir="2700000" algn="tl">
                    <a:srgbClr val="C0C0C0"/>
                  </a:outerShdw>
                </a:effectLst>
                <a:latin typeface="宋体" pitchFamily="2" charset="-122"/>
              </a:rPr>
              <a:t>    </a:t>
            </a:r>
            <a:r>
              <a:rPr lang="zh-CN" altLang="en-US" sz="2000" b="1">
                <a:effectLst>
                  <a:outerShdw blurRad="38100" dist="38100" dir="2700000" algn="tl">
                    <a:srgbClr val="C0C0C0"/>
                  </a:outerShdw>
                </a:effectLst>
              </a:rPr>
              <a:t>在声明语句中去掉对象标识符和语句分号后，剩余部分是一个类型表达式。 </a:t>
            </a:r>
          </a:p>
        </p:txBody>
      </p:sp>
      <p:sp>
        <p:nvSpPr>
          <p:cNvPr id="174087" name="Rectangle 7">
            <a:extLst>
              <a:ext uri="{FF2B5EF4-FFF2-40B4-BE49-F238E27FC236}">
                <a16:creationId xmlns:a16="http://schemas.microsoft.com/office/drawing/2014/main" id="{CC22F7D7-A8E8-496E-9845-1BEB855C2AAE}"/>
              </a:ext>
            </a:extLst>
          </p:cNvPr>
          <p:cNvSpPr>
            <a:spLocks noChangeArrowheads="1"/>
          </p:cNvSpPr>
          <p:nvPr/>
        </p:nvSpPr>
        <p:spPr bwMode="auto">
          <a:xfrm>
            <a:off x="684213" y="2492375"/>
            <a:ext cx="7958137" cy="457200"/>
          </a:xfrm>
          <a:prstGeom prst="rect">
            <a:avLst/>
          </a:prstGeom>
          <a:solidFill>
            <a:schemeClr val="accent1">
              <a:alpha val="10001"/>
            </a:schemeClr>
          </a:solidFill>
          <a:ln w="9525">
            <a:noFill/>
            <a:miter lim="800000"/>
            <a:headEnd/>
            <a:tailEnd/>
          </a:ln>
          <a:effectLst/>
        </p:spPr>
        <p:txBody>
          <a:bodyPr anchor="ctr">
            <a:spAutoFit/>
          </a:bodyPr>
          <a:lstStyle/>
          <a:p>
            <a:pPr algn="ctr">
              <a:defRPr/>
            </a:pPr>
            <a:r>
              <a:rPr lang="en-US" altLang="zh-CN" sz="2000" b="1">
                <a:solidFill>
                  <a:srgbClr val="FF00FF"/>
                </a:solidFill>
                <a:effectLst>
                  <a:outerShdw blurRad="38100" dist="38100" dir="2700000" algn="tl">
                    <a:srgbClr val="000000"/>
                  </a:outerShdw>
                </a:effectLst>
              </a:rPr>
              <a:t>int *</a:t>
            </a:r>
            <a:r>
              <a:rPr lang="en-US" altLang="zh-CN" sz="2000" b="1">
                <a:solidFill>
                  <a:schemeClr val="folHlink"/>
                </a:solidFill>
                <a:effectLst>
                  <a:outerShdw blurRad="38100" dist="38100" dir="2700000" algn="tl">
                    <a:srgbClr val="000000"/>
                  </a:outerShdw>
                </a:effectLst>
              </a:rPr>
              <a:t>p</a:t>
            </a:r>
            <a:r>
              <a:rPr lang="en-US" altLang="zh-CN" sz="2000" b="1">
                <a:solidFill>
                  <a:srgbClr val="FF00FF"/>
                </a:solidFill>
                <a:effectLst>
                  <a:outerShdw blurRad="38100" dist="38100" dir="2700000" algn="tl">
                    <a:srgbClr val="000000"/>
                  </a:outerShdw>
                </a:effectLst>
              </a:rPr>
              <a:t>[3];</a:t>
            </a:r>
            <a:r>
              <a:rPr lang="en-US" altLang="zh-CN"/>
              <a:t>      </a:t>
            </a:r>
            <a:r>
              <a:rPr lang="en-US" altLang="zh-CN">
                <a:sym typeface="Symbol" pitchFamily="18" charset="2"/>
              </a:rPr>
              <a:t>       </a:t>
            </a:r>
            <a:r>
              <a:rPr lang="en-US" altLang="zh-CN" sz="2000" b="1">
                <a:solidFill>
                  <a:srgbClr val="FF00FF"/>
                </a:solidFill>
                <a:effectLst>
                  <a:outerShdw blurRad="38100" dist="38100" dir="2700000" algn="tl">
                    <a:srgbClr val="000000"/>
                  </a:outerShdw>
                </a:effectLst>
              </a:rPr>
              <a:t>int * [3]</a:t>
            </a:r>
          </a:p>
        </p:txBody>
      </p:sp>
      <p:sp>
        <p:nvSpPr>
          <p:cNvPr id="174088" name="Rectangle 8">
            <a:extLst>
              <a:ext uri="{FF2B5EF4-FFF2-40B4-BE49-F238E27FC236}">
                <a16:creationId xmlns:a16="http://schemas.microsoft.com/office/drawing/2014/main" id="{345EB3DA-7111-4EC5-812A-5931C57A9454}"/>
              </a:ext>
            </a:extLst>
          </p:cNvPr>
          <p:cNvSpPr>
            <a:spLocks noChangeArrowheads="1"/>
          </p:cNvSpPr>
          <p:nvPr/>
        </p:nvSpPr>
        <p:spPr bwMode="auto">
          <a:xfrm>
            <a:off x="684213" y="2997200"/>
            <a:ext cx="7958137" cy="1797050"/>
          </a:xfrm>
          <a:prstGeom prst="rect">
            <a:avLst/>
          </a:prstGeom>
          <a:noFill/>
          <a:ln w="9525">
            <a:noFill/>
            <a:miter lim="800000"/>
            <a:headEnd/>
            <a:tailEnd/>
          </a:ln>
          <a:effectLst/>
        </p:spPr>
        <p:txBody>
          <a:bodyPr anchor="ctr">
            <a:spAutoFit/>
          </a:bodyPr>
          <a:lstStyle/>
          <a:p>
            <a:pPr algn="ctr">
              <a:defRPr/>
            </a:pPr>
            <a:r>
              <a:rPr lang="en-US" altLang="zh-CN" sz="2000" b="1">
                <a:effectLst>
                  <a:outerShdw blurRad="38100" dist="38100" dir="2700000" algn="tl">
                    <a:srgbClr val="C0C0C0"/>
                  </a:outerShdw>
                </a:effectLst>
                <a:latin typeface="宋体" pitchFamily="2" charset="-122"/>
              </a:rPr>
              <a:t>    </a:t>
            </a:r>
            <a:r>
              <a:rPr lang="en-US" altLang="zh-CN" sz="2000" b="1">
                <a:solidFill>
                  <a:schemeClr val="folHlink"/>
                </a:solidFill>
                <a:effectLst>
                  <a:outerShdw blurRad="38100" dist="38100" dir="2700000" algn="tl">
                    <a:srgbClr val="C0C0C0"/>
                  </a:outerShdw>
                </a:effectLst>
              </a:rPr>
              <a:t>p</a:t>
            </a:r>
            <a:r>
              <a:rPr lang="en-US" altLang="zh-CN" sz="2000" b="1">
                <a:effectLst>
                  <a:outerShdw blurRad="38100" dist="38100" dir="2700000" algn="tl">
                    <a:srgbClr val="C0C0C0"/>
                  </a:outerShdw>
                </a:effectLst>
              </a:rPr>
              <a:t> </a:t>
            </a:r>
            <a:r>
              <a:rPr lang="en-US" altLang="zh-CN" sz="2000" b="1">
                <a:effectLst>
                  <a:outerShdw blurRad="38100" dist="38100" dir="2700000" algn="tl">
                    <a:srgbClr val="C0C0C0"/>
                  </a:outerShdw>
                </a:effectLst>
                <a:sym typeface="Symbol" pitchFamily="18" charset="2"/>
              </a:rPr>
              <a:t></a:t>
            </a:r>
            <a:r>
              <a:rPr lang="en-US" altLang="zh-CN" sz="2000" b="1">
                <a:effectLst>
                  <a:outerShdw blurRad="38100" dist="38100" dir="2700000" algn="tl">
                    <a:srgbClr val="C0C0C0"/>
                  </a:outerShdw>
                </a:effectLst>
              </a:rPr>
              <a:t> </a:t>
            </a:r>
            <a:r>
              <a:rPr lang="en-US" altLang="zh-CN" sz="2000" b="1">
                <a:solidFill>
                  <a:srgbClr val="FF00FF"/>
                </a:solidFill>
                <a:effectLst>
                  <a:outerShdw blurRad="38100" dist="38100" dir="2700000" algn="tl">
                    <a:srgbClr val="C0C0C0"/>
                  </a:outerShdw>
                </a:effectLst>
              </a:rPr>
              <a:t>[3]</a:t>
            </a:r>
            <a:r>
              <a:rPr lang="en-US" altLang="zh-CN" sz="2000" b="1">
                <a:effectLst>
                  <a:outerShdw blurRad="38100" dist="38100" dir="2700000" algn="tl">
                    <a:srgbClr val="C0C0C0"/>
                  </a:outerShdw>
                </a:effectLst>
              </a:rPr>
              <a:t> </a:t>
            </a:r>
            <a:r>
              <a:rPr lang="en-US" altLang="zh-CN" sz="2000" b="1">
                <a:effectLst>
                  <a:outerShdw blurRad="38100" dist="38100" dir="2700000" algn="tl">
                    <a:srgbClr val="C0C0C0"/>
                  </a:outerShdw>
                </a:effectLst>
                <a:sym typeface="Symbol" pitchFamily="18" charset="2"/>
              </a:rPr>
              <a:t></a:t>
            </a:r>
            <a:r>
              <a:rPr lang="en-US" altLang="zh-CN" sz="2000" b="1">
                <a:effectLst>
                  <a:outerShdw blurRad="38100" dist="38100" dir="2700000" algn="tl">
                    <a:srgbClr val="C0C0C0"/>
                  </a:outerShdw>
                </a:effectLst>
              </a:rPr>
              <a:t>  </a:t>
            </a:r>
            <a:r>
              <a:rPr lang="en-US" altLang="zh-CN" sz="2000" b="1">
                <a:solidFill>
                  <a:srgbClr val="FF00FF"/>
                </a:solidFill>
                <a:effectLst>
                  <a:outerShdw blurRad="38100" dist="38100" dir="2700000" algn="tl">
                    <a:srgbClr val="C0C0C0"/>
                  </a:outerShdw>
                </a:effectLst>
              </a:rPr>
              <a:t>*</a:t>
            </a:r>
            <a:r>
              <a:rPr lang="en-US" altLang="zh-CN" sz="2000" b="1">
                <a:effectLst>
                  <a:outerShdw blurRad="38100" dist="38100" dir="2700000" algn="tl">
                    <a:srgbClr val="C0C0C0"/>
                  </a:outerShdw>
                </a:effectLst>
              </a:rPr>
              <a:t>  </a:t>
            </a:r>
            <a:r>
              <a:rPr lang="en-US" altLang="zh-CN" sz="2000" b="1">
                <a:effectLst>
                  <a:outerShdw blurRad="38100" dist="38100" dir="2700000" algn="tl">
                    <a:srgbClr val="C0C0C0"/>
                  </a:outerShdw>
                </a:effectLst>
                <a:sym typeface="Symbol" pitchFamily="18" charset="2"/>
              </a:rPr>
              <a:t></a:t>
            </a:r>
            <a:r>
              <a:rPr lang="en-US" altLang="zh-CN" sz="2000" b="1">
                <a:effectLst>
                  <a:outerShdw blurRad="38100" dist="38100" dir="2700000" algn="tl">
                    <a:srgbClr val="C0C0C0"/>
                  </a:outerShdw>
                </a:effectLst>
              </a:rPr>
              <a:t> </a:t>
            </a:r>
            <a:r>
              <a:rPr lang="en-US" altLang="zh-CN" sz="2000" b="1">
                <a:solidFill>
                  <a:srgbClr val="FF00FF"/>
                </a:solidFill>
                <a:effectLst>
                  <a:outerShdw blurRad="38100" dist="38100" dir="2700000" algn="tl">
                    <a:srgbClr val="C0C0C0"/>
                  </a:outerShdw>
                </a:effectLst>
              </a:rPr>
              <a:t>int</a:t>
            </a:r>
          </a:p>
          <a:p>
            <a:pPr>
              <a:defRPr/>
            </a:pPr>
            <a:r>
              <a:rPr lang="en-US" altLang="zh-CN" sz="2000" b="1">
                <a:effectLst>
                  <a:outerShdw blurRad="38100" dist="38100" dir="2700000" algn="tl">
                    <a:srgbClr val="C0C0C0"/>
                  </a:outerShdw>
                </a:effectLst>
              </a:rPr>
              <a:t>                                                ①       ②      ③</a:t>
            </a:r>
          </a:p>
          <a:p>
            <a:pPr>
              <a:lnSpc>
                <a:spcPct val="120000"/>
              </a:lnSpc>
              <a:defRPr/>
            </a:pPr>
            <a:r>
              <a:rPr lang="en-US" altLang="zh-CN" sz="2000" b="1">
                <a:effectLst>
                  <a:outerShdw blurRad="38100" dist="38100" dir="2700000" algn="tl">
                    <a:srgbClr val="C0C0C0"/>
                  </a:outerShdw>
                </a:effectLst>
              </a:rPr>
              <a:t>       </a:t>
            </a:r>
            <a:r>
              <a:rPr lang="zh-CN" altLang="en-US" sz="2000" b="1">
                <a:effectLst>
                  <a:outerShdw blurRad="38100" dist="38100" dir="2700000" algn="tl">
                    <a:srgbClr val="C0C0C0"/>
                  </a:outerShdw>
                </a:effectLst>
              </a:rPr>
              <a:t>第①步：</a:t>
            </a:r>
            <a:r>
              <a:rPr lang="en-US" altLang="zh-CN" sz="2000" b="1">
                <a:solidFill>
                  <a:schemeClr val="tx2"/>
                </a:solidFill>
                <a:effectLst>
                  <a:outerShdw blurRad="38100" dist="38100" dir="2700000" algn="tl">
                    <a:srgbClr val="C0C0C0"/>
                  </a:outerShdw>
                </a:effectLst>
              </a:rPr>
              <a:t>p</a:t>
            </a:r>
            <a:r>
              <a:rPr lang="zh-CN" altLang="en-US" sz="2000" b="1">
                <a:effectLst>
                  <a:outerShdw blurRad="38100" dist="38100" dir="2700000" algn="tl">
                    <a:srgbClr val="C0C0C0"/>
                  </a:outerShdw>
                </a:effectLst>
              </a:rPr>
              <a:t>是一个有</a:t>
            </a:r>
            <a:r>
              <a:rPr lang="en-US" altLang="zh-CN" sz="2000" b="1">
                <a:solidFill>
                  <a:srgbClr val="FF00FF"/>
                </a:solidFill>
                <a:effectLst>
                  <a:outerShdw blurRad="38100" dist="38100" dir="2700000" algn="tl">
                    <a:srgbClr val="C0C0C0"/>
                  </a:outerShdw>
                </a:effectLst>
              </a:rPr>
              <a:t>3</a:t>
            </a:r>
            <a:r>
              <a:rPr lang="zh-CN" altLang="en-US" sz="2000" b="1">
                <a:effectLst>
                  <a:outerShdw blurRad="38100" dist="38100" dir="2700000" algn="tl">
                    <a:srgbClr val="C0C0C0"/>
                  </a:outerShdw>
                </a:effectLst>
              </a:rPr>
              <a:t>个元素的</a:t>
            </a:r>
            <a:r>
              <a:rPr lang="zh-CN" altLang="en-US" sz="2000" b="1">
                <a:solidFill>
                  <a:srgbClr val="FF00FF"/>
                </a:solidFill>
                <a:effectLst>
                  <a:outerShdw blurRad="38100" dist="38100" dir="2700000" algn="tl">
                    <a:srgbClr val="C0C0C0"/>
                  </a:outerShdw>
                </a:effectLst>
              </a:rPr>
              <a:t>数组</a:t>
            </a:r>
            <a:r>
              <a:rPr lang="zh-CN" altLang="en-US" sz="2000" b="1">
                <a:effectLst>
                  <a:outerShdw blurRad="38100" dist="38100" dir="2700000" algn="tl">
                    <a:srgbClr val="C0C0C0"/>
                  </a:outerShdw>
                </a:effectLst>
              </a:rPr>
              <a:t>；</a:t>
            </a:r>
          </a:p>
          <a:p>
            <a:pPr>
              <a:lnSpc>
                <a:spcPct val="120000"/>
              </a:lnSpc>
              <a:defRPr/>
            </a:pPr>
            <a:r>
              <a:rPr lang="zh-CN" altLang="en-US" sz="2000" b="1">
                <a:effectLst>
                  <a:outerShdw blurRad="38100" dist="38100" dir="2700000" algn="tl">
                    <a:srgbClr val="C0C0C0"/>
                  </a:outerShdw>
                </a:effectLst>
              </a:rPr>
              <a:t>       第②步：</a:t>
            </a:r>
            <a:r>
              <a:rPr lang="en-US" altLang="zh-CN" sz="2000" b="1">
                <a:solidFill>
                  <a:schemeClr val="tx2"/>
                </a:solidFill>
                <a:effectLst>
                  <a:outerShdw blurRad="38100" dist="38100" dir="2700000" algn="tl">
                    <a:srgbClr val="C0C0C0"/>
                  </a:outerShdw>
                </a:effectLst>
              </a:rPr>
              <a:t>p</a:t>
            </a:r>
            <a:r>
              <a:rPr lang="zh-CN" altLang="en-US" sz="2000" b="1">
                <a:effectLst>
                  <a:outerShdw blurRad="38100" dist="38100" dir="2700000" algn="tl">
                    <a:srgbClr val="C0C0C0"/>
                  </a:outerShdw>
                </a:effectLst>
              </a:rPr>
              <a:t>是一个有</a:t>
            </a:r>
            <a:r>
              <a:rPr lang="en-US" altLang="zh-CN" sz="2000" b="1">
                <a:effectLst>
                  <a:outerShdw blurRad="38100" dist="38100" dir="2700000" algn="tl">
                    <a:srgbClr val="C0C0C0"/>
                  </a:outerShdw>
                </a:effectLst>
              </a:rPr>
              <a:t>3</a:t>
            </a:r>
            <a:r>
              <a:rPr lang="zh-CN" altLang="en-US" sz="2000" b="1">
                <a:effectLst>
                  <a:outerShdw blurRad="38100" dist="38100" dir="2700000" algn="tl">
                    <a:srgbClr val="C0C0C0"/>
                  </a:outerShdw>
                </a:effectLst>
              </a:rPr>
              <a:t>个元素的</a:t>
            </a:r>
            <a:r>
              <a:rPr lang="zh-CN" altLang="en-US" sz="2000" b="1">
                <a:solidFill>
                  <a:srgbClr val="FF00FF"/>
                </a:solidFill>
                <a:effectLst>
                  <a:outerShdw blurRad="38100" dist="38100" dir="2700000" algn="tl">
                    <a:srgbClr val="C0C0C0"/>
                  </a:outerShdw>
                </a:effectLst>
              </a:rPr>
              <a:t>指针</a:t>
            </a:r>
            <a:r>
              <a:rPr lang="zh-CN" altLang="en-US" sz="2000" b="1">
                <a:effectLst>
                  <a:outerShdw blurRad="38100" dist="38100" dir="2700000" algn="tl">
                    <a:srgbClr val="C0C0C0"/>
                  </a:outerShdw>
                </a:effectLst>
              </a:rPr>
              <a:t>数组； </a:t>
            </a:r>
          </a:p>
          <a:p>
            <a:pPr>
              <a:lnSpc>
                <a:spcPct val="120000"/>
              </a:lnSpc>
              <a:defRPr/>
            </a:pPr>
            <a:r>
              <a:rPr lang="zh-CN" altLang="en-US" sz="2000" b="1">
                <a:effectLst>
                  <a:outerShdw blurRad="38100" dist="38100" dir="2700000" algn="tl">
                    <a:srgbClr val="C0C0C0"/>
                  </a:outerShdw>
                </a:effectLst>
              </a:rPr>
              <a:t>       第③步：</a:t>
            </a:r>
            <a:r>
              <a:rPr lang="en-US" altLang="zh-CN" sz="2000" b="1">
                <a:solidFill>
                  <a:schemeClr val="tx2"/>
                </a:solidFill>
                <a:effectLst>
                  <a:outerShdw blurRad="38100" dist="38100" dir="2700000" algn="tl">
                    <a:srgbClr val="C0C0C0"/>
                  </a:outerShdw>
                </a:effectLst>
              </a:rPr>
              <a:t>p</a:t>
            </a:r>
            <a:r>
              <a:rPr lang="zh-CN" altLang="en-US" sz="2000" b="1">
                <a:effectLst>
                  <a:outerShdw blurRad="38100" dist="38100" dir="2700000" algn="tl">
                    <a:srgbClr val="C0C0C0"/>
                  </a:outerShdw>
                </a:effectLst>
              </a:rPr>
              <a:t>是一个有</a:t>
            </a:r>
            <a:r>
              <a:rPr lang="en-US" altLang="zh-CN" sz="2000" b="1">
                <a:effectLst>
                  <a:outerShdw blurRad="38100" dist="38100" dir="2700000" algn="tl">
                    <a:srgbClr val="C0C0C0"/>
                  </a:outerShdw>
                </a:effectLst>
              </a:rPr>
              <a:t>3</a:t>
            </a:r>
            <a:r>
              <a:rPr lang="zh-CN" altLang="en-US" sz="2000" b="1">
                <a:effectLst>
                  <a:outerShdw blurRad="38100" dist="38100" dir="2700000" algn="tl">
                    <a:srgbClr val="C0C0C0"/>
                  </a:outerShdw>
                </a:effectLst>
              </a:rPr>
              <a:t>个元素的</a:t>
            </a:r>
            <a:r>
              <a:rPr lang="en-US" altLang="zh-CN" sz="2000" b="1">
                <a:solidFill>
                  <a:srgbClr val="FF00FF"/>
                </a:solidFill>
                <a:effectLst>
                  <a:outerShdw blurRad="38100" dist="38100" dir="2700000" algn="tl">
                    <a:srgbClr val="C0C0C0"/>
                  </a:outerShdw>
                </a:effectLst>
              </a:rPr>
              <a:t>int</a:t>
            </a:r>
            <a:r>
              <a:rPr lang="zh-CN" altLang="en-US" sz="2000" b="1">
                <a:solidFill>
                  <a:srgbClr val="FF00FF"/>
                </a:solidFill>
                <a:effectLst>
                  <a:outerShdw blurRad="38100" dist="38100" dir="2700000" algn="tl">
                    <a:srgbClr val="C0C0C0"/>
                  </a:outerShdw>
                </a:effectLst>
              </a:rPr>
              <a:t>类型</a:t>
            </a:r>
            <a:r>
              <a:rPr lang="zh-CN" altLang="en-US" sz="2000" b="1">
                <a:effectLst>
                  <a:outerShdw blurRad="38100" dist="38100" dir="2700000" algn="tl">
                    <a:srgbClr val="C0C0C0"/>
                  </a:outerShdw>
                </a:effectLst>
              </a:rPr>
              <a:t>的指针数组。</a:t>
            </a:r>
          </a:p>
        </p:txBody>
      </p:sp>
      <p:graphicFrame>
        <p:nvGraphicFramePr>
          <p:cNvPr id="174101" name="Group 21">
            <a:extLst>
              <a:ext uri="{FF2B5EF4-FFF2-40B4-BE49-F238E27FC236}">
                <a16:creationId xmlns:a16="http://schemas.microsoft.com/office/drawing/2014/main" id="{A43AFF0A-A215-4191-A445-7D8CDBCC23E7}"/>
              </a:ext>
            </a:extLst>
          </p:cNvPr>
          <p:cNvGraphicFramePr>
            <a:graphicFrameLocks noGrp="1"/>
          </p:cNvGraphicFramePr>
          <p:nvPr/>
        </p:nvGraphicFramePr>
        <p:xfrm>
          <a:off x="4043363" y="5013325"/>
          <a:ext cx="1392237" cy="1096963"/>
        </p:xfrm>
        <a:graphic>
          <a:graphicData uri="http://schemas.openxmlformats.org/drawingml/2006/table">
            <a:tbl>
              <a:tblPr/>
              <a:tblGrid>
                <a:gridCol w="1392237">
                  <a:extLst>
                    <a:ext uri="{9D8B030D-6E8A-4147-A177-3AD203B41FA5}">
                      <a16:colId xmlns:a16="http://schemas.microsoft.com/office/drawing/2014/main" val="20000"/>
                    </a:ext>
                  </a:extLst>
                </a:gridCol>
              </a:tblGrid>
              <a:tr h="36565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808080"/>
                          </a:solidFill>
                          <a:effectLst>
                            <a:outerShdw blurRad="38100" dist="38100" dir="2700000" algn="tl">
                              <a:srgbClr val="C0C0C0"/>
                            </a:outerShdw>
                          </a:effectLst>
                          <a:latin typeface="Tahoma" pitchFamily="34" charset="0"/>
                          <a:ea typeface="宋体" pitchFamily="2" charset="-122"/>
                        </a:rPr>
                        <a:t>int*</a:t>
                      </a:r>
                    </a:p>
                  </a:txBody>
                  <a:tcPr marT="45707" marB="45707"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65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808080"/>
                          </a:solidFill>
                          <a:effectLst>
                            <a:outerShdw blurRad="38100" dist="38100" dir="2700000" algn="tl">
                              <a:srgbClr val="C0C0C0"/>
                            </a:outerShdw>
                          </a:effectLst>
                          <a:latin typeface="Tahoma" pitchFamily="34" charset="0"/>
                          <a:ea typeface="宋体" pitchFamily="2" charset="-122"/>
                        </a:rPr>
                        <a:t>int*</a:t>
                      </a:r>
                    </a:p>
                  </a:txBody>
                  <a:tcPr marT="45707" marB="45707"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65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808080"/>
                          </a:solidFill>
                          <a:effectLst>
                            <a:outerShdw blurRad="38100" dist="38100" dir="2700000" algn="tl">
                              <a:srgbClr val="C0C0C0"/>
                            </a:outerShdw>
                          </a:effectLst>
                          <a:latin typeface="Tahoma" pitchFamily="34" charset="0"/>
                          <a:ea typeface="宋体" pitchFamily="2" charset="-122"/>
                        </a:rPr>
                        <a:t>int*</a:t>
                      </a:r>
                    </a:p>
                  </a:txBody>
                  <a:tcPr marT="45707" marB="45707"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74100" name="Text Box 20">
            <a:extLst>
              <a:ext uri="{FF2B5EF4-FFF2-40B4-BE49-F238E27FC236}">
                <a16:creationId xmlns:a16="http://schemas.microsoft.com/office/drawing/2014/main" id="{71AA5233-24B6-46A1-9AAF-33E19B7AF4F2}"/>
              </a:ext>
            </a:extLst>
          </p:cNvPr>
          <p:cNvSpPr txBox="1">
            <a:spLocks noChangeArrowheads="1"/>
          </p:cNvSpPr>
          <p:nvPr/>
        </p:nvSpPr>
        <p:spPr bwMode="auto">
          <a:xfrm>
            <a:off x="3708400" y="4652963"/>
            <a:ext cx="431800" cy="396875"/>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2000" b="1">
                <a:solidFill>
                  <a:schemeClr val="tx2"/>
                </a:solidFill>
                <a:effectLst>
                  <a:outerShdw blurRad="38100" dist="38100" dir="2700000" algn="tl">
                    <a:srgbClr val="C0C0C0"/>
                  </a:outerShdw>
                </a:effectLst>
              </a:rPr>
              <a:t>p</a:t>
            </a:r>
          </a:p>
        </p:txBody>
      </p:sp>
      <p:graphicFrame>
        <p:nvGraphicFramePr>
          <p:cNvPr id="174149" name="Group 69">
            <a:extLst>
              <a:ext uri="{FF2B5EF4-FFF2-40B4-BE49-F238E27FC236}">
                <a16:creationId xmlns:a16="http://schemas.microsoft.com/office/drawing/2014/main" id="{5AF9183C-C75E-4460-B4F0-AC70DDDAD471}"/>
              </a:ext>
            </a:extLst>
          </p:cNvPr>
          <p:cNvGraphicFramePr>
            <a:graphicFrameLocks noGrp="1"/>
          </p:cNvGraphicFramePr>
          <p:nvPr/>
        </p:nvGraphicFramePr>
        <p:xfrm>
          <a:off x="6203950" y="4903788"/>
          <a:ext cx="1392238" cy="365125"/>
        </p:xfrm>
        <a:graphic>
          <a:graphicData uri="http://schemas.openxmlformats.org/drawingml/2006/table">
            <a:tbl>
              <a:tblPr/>
              <a:tblGrid>
                <a:gridCol w="1392238">
                  <a:extLst>
                    <a:ext uri="{9D8B030D-6E8A-4147-A177-3AD203B41FA5}">
                      <a16:colId xmlns:a16="http://schemas.microsoft.com/office/drawing/2014/main" val="20000"/>
                    </a:ext>
                  </a:extLst>
                </a:gridCol>
              </a:tblGrid>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808080"/>
                          </a:solidFill>
                          <a:effectLst>
                            <a:outerShdw blurRad="38100" dist="38100" dir="2700000" algn="tl">
                              <a:srgbClr val="C0C0C0"/>
                            </a:outerShdw>
                          </a:effectLst>
                          <a:latin typeface="Tahoma" pitchFamily="34" charset="0"/>
                          <a:ea typeface="宋体" pitchFamily="2" charset="-122"/>
                        </a:rPr>
                        <a:t>int</a:t>
                      </a:r>
                    </a:p>
                  </a:txBody>
                  <a:tcPr marT="45641" marB="45641" horzOverflow="overflow">
                    <a:lnL w="28575" cap="flat" cmpd="sng" algn="ctr">
                      <a:solidFill>
                        <a:schemeClr val="tx1"/>
                      </a:solidFill>
                      <a:prstDash val="sysDot"/>
                      <a:miter lim="800000"/>
                      <a:headEnd type="none" w="med" len="med"/>
                      <a:tailEnd type="none" w="med" len="med"/>
                    </a:lnL>
                    <a:lnR w="28575" cap="flat" cmpd="sng" algn="ctr">
                      <a:solidFill>
                        <a:schemeClr val="tx1"/>
                      </a:solidFill>
                      <a:prstDash val="sysDot"/>
                      <a:miter lim="800000"/>
                      <a:headEnd type="none" w="med" len="med"/>
                      <a:tailEnd type="none" w="med" len="med"/>
                    </a:lnR>
                    <a:lnT w="28575" cap="flat" cmpd="sng" algn="ctr">
                      <a:solidFill>
                        <a:schemeClr val="tx1"/>
                      </a:solidFill>
                      <a:prstDash val="sysDot"/>
                      <a:miter lim="800000"/>
                      <a:headEnd type="none" w="med" len="med"/>
                      <a:tailEnd type="none" w="med" len="med"/>
                    </a:lnT>
                    <a:lnB w="28575" cap="flat" cmpd="sng" algn="ctr">
                      <a:solidFill>
                        <a:schemeClr val="tx1"/>
                      </a:solidFill>
                      <a:prstDash val="sysDot"/>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74151" name="Group 71">
            <a:extLst>
              <a:ext uri="{FF2B5EF4-FFF2-40B4-BE49-F238E27FC236}">
                <a16:creationId xmlns:a16="http://schemas.microsoft.com/office/drawing/2014/main" id="{62EB42E9-6B69-491C-8A0E-3C0C3656E199}"/>
              </a:ext>
            </a:extLst>
          </p:cNvPr>
          <p:cNvGraphicFramePr>
            <a:graphicFrameLocks noGrp="1"/>
          </p:cNvGraphicFramePr>
          <p:nvPr/>
        </p:nvGraphicFramePr>
        <p:xfrm>
          <a:off x="6194425" y="5368925"/>
          <a:ext cx="1392238" cy="365125"/>
        </p:xfrm>
        <a:graphic>
          <a:graphicData uri="http://schemas.openxmlformats.org/drawingml/2006/table">
            <a:tbl>
              <a:tblPr/>
              <a:tblGrid>
                <a:gridCol w="1392238">
                  <a:extLst>
                    <a:ext uri="{9D8B030D-6E8A-4147-A177-3AD203B41FA5}">
                      <a16:colId xmlns:a16="http://schemas.microsoft.com/office/drawing/2014/main" val="20000"/>
                    </a:ext>
                  </a:extLst>
                </a:gridCol>
              </a:tblGrid>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808080"/>
                          </a:solidFill>
                          <a:effectLst>
                            <a:outerShdw blurRad="38100" dist="38100" dir="2700000" algn="tl">
                              <a:srgbClr val="C0C0C0"/>
                            </a:outerShdw>
                          </a:effectLst>
                          <a:latin typeface="Tahoma" pitchFamily="34" charset="0"/>
                          <a:ea typeface="宋体" pitchFamily="2" charset="-122"/>
                        </a:rPr>
                        <a:t>int</a:t>
                      </a:r>
                    </a:p>
                  </a:txBody>
                  <a:tcPr marT="45641" marB="45641" horzOverflow="overflow">
                    <a:lnL w="28575" cap="flat" cmpd="sng" algn="ctr">
                      <a:solidFill>
                        <a:schemeClr val="tx1"/>
                      </a:solidFill>
                      <a:prstDash val="sysDot"/>
                      <a:miter lim="800000"/>
                      <a:headEnd type="none" w="med" len="med"/>
                      <a:tailEnd type="none" w="med" len="med"/>
                    </a:lnL>
                    <a:lnR w="28575" cap="flat" cmpd="sng" algn="ctr">
                      <a:solidFill>
                        <a:schemeClr val="tx1"/>
                      </a:solidFill>
                      <a:prstDash val="sysDot"/>
                      <a:miter lim="800000"/>
                      <a:headEnd type="none" w="med" len="med"/>
                      <a:tailEnd type="none" w="med" len="med"/>
                    </a:lnR>
                    <a:lnT w="28575" cap="flat" cmpd="sng" algn="ctr">
                      <a:solidFill>
                        <a:schemeClr val="tx1"/>
                      </a:solidFill>
                      <a:prstDash val="sysDot"/>
                      <a:miter lim="800000"/>
                      <a:headEnd type="none" w="med" len="med"/>
                      <a:tailEnd type="none" w="med" len="med"/>
                    </a:lnT>
                    <a:lnB w="28575" cap="flat" cmpd="sng" algn="ctr">
                      <a:solidFill>
                        <a:schemeClr val="tx1"/>
                      </a:solidFill>
                      <a:prstDash val="sysDot"/>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74152" name="Group 72">
            <a:extLst>
              <a:ext uri="{FF2B5EF4-FFF2-40B4-BE49-F238E27FC236}">
                <a16:creationId xmlns:a16="http://schemas.microsoft.com/office/drawing/2014/main" id="{E285ABC4-1E0B-44B1-9387-5D00435EE86D}"/>
              </a:ext>
            </a:extLst>
          </p:cNvPr>
          <p:cNvGraphicFramePr>
            <a:graphicFrameLocks noGrp="1"/>
          </p:cNvGraphicFramePr>
          <p:nvPr/>
        </p:nvGraphicFramePr>
        <p:xfrm>
          <a:off x="6199188" y="5848350"/>
          <a:ext cx="1392237" cy="365125"/>
        </p:xfrm>
        <a:graphic>
          <a:graphicData uri="http://schemas.openxmlformats.org/drawingml/2006/table">
            <a:tbl>
              <a:tblPr/>
              <a:tblGrid>
                <a:gridCol w="1392237">
                  <a:extLst>
                    <a:ext uri="{9D8B030D-6E8A-4147-A177-3AD203B41FA5}">
                      <a16:colId xmlns:a16="http://schemas.microsoft.com/office/drawing/2014/main" val="20000"/>
                    </a:ext>
                  </a:extLst>
                </a:gridCol>
              </a:tblGrid>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808080"/>
                          </a:solidFill>
                          <a:effectLst>
                            <a:outerShdw blurRad="38100" dist="38100" dir="2700000" algn="tl">
                              <a:srgbClr val="C0C0C0"/>
                            </a:outerShdw>
                          </a:effectLst>
                          <a:latin typeface="Tahoma" pitchFamily="34" charset="0"/>
                          <a:ea typeface="宋体" pitchFamily="2" charset="-122"/>
                        </a:rPr>
                        <a:t>int</a:t>
                      </a:r>
                    </a:p>
                  </a:txBody>
                  <a:tcPr marT="45641" marB="45641" horzOverflow="overflow">
                    <a:lnL w="28575" cap="flat" cmpd="sng" algn="ctr">
                      <a:solidFill>
                        <a:schemeClr val="tx1"/>
                      </a:solidFill>
                      <a:prstDash val="sysDot"/>
                      <a:miter lim="800000"/>
                      <a:headEnd type="none" w="med" len="med"/>
                      <a:tailEnd type="none" w="med" len="med"/>
                    </a:lnL>
                    <a:lnR w="28575" cap="flat" cmpd="sng" algn="ctr">
                      <a:solidFill>
                        <a:schemeClr val="tx1"/>
                      </a:solidFill>
                      <a:prstDash val="sysDot"/>
                      <a:miter lim="800000"/>
                      <a:headEnd type="none" w="med" len="med"/>
                      <a:tailEnd type="none" w="med" len="med"/>
                    </a:lnR>
                    <a:lnT w="28575" cap="flat" cmpd="sng" algn="ctr">
                      <a:solidFill>
                        <a:schemeClr val="tx1"/>
                      </a:solidFill>
                      <a:prstDash val="sysDot"/>
                      <a:miter lim="800000"/>
                      <a:headEnd type="none" w="med" len="med"/>
                      <a:tailEnd type="none" w="med" len="med"/>
                    </a:lnT>
                    <a:lnB w="28575" cap="flat" cmpd="sng" algn="ctr">
                      <a:solidFill>
                        <a:schemeClr val="tx1"/>
                      </a:solidFill>
                      <a:prstDash val="sysDot"/>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74129" name="Line 49">
            <a:extLst>
              <a:ext uri="{FF2B5EF4-FFF2-40B4-BE49-F238E27FC236}">
                <a16:creationId xmlns:a16="http://schemas.microsoft.com/office/drawing/2014/main" id="{70C605D5-C6D1-4AD2-A292-46ABC5D5FD2F}"/>
              </a:ext>
            </a:extLst>
          </p:cNvPr>
          <p:cNvSpPr>
            <a:spLocks noChangeShapeType="1"/>
          </p:cNvSpPr>
          <p:nvPr/>
        </p:nvSpPr>
        <p:spPr bwMode="auto">
          <a:xfrm>
            <a:off x="4724400" y="5551488"/>
            <a:ext cx="1441450" cy="0"/>
          </a:xfrm>
          <a:prstGeom prst="line">
            <a:avLst/>
          </a:prstGeom>
          <a:noFill/>
          <a:ln w="38100">
            <a:solidFill>
              <a:srgbClr val="993300"/>
            </a:solidFill>
            <a:prstDash val="sysDot"/>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4130" name="Line 50">
            <a:extLst>
              <a:ext uri="{FF2B5EF4-FFF2-40B4-BE49-F238E27FC236}">
                <a16:creationId xmlns:a16="http://schemas.microsoft.com/office/drawing/2014/main" id="{3F7C3B1E-0224-4DE3-892E-DA59A4DE5FA5}"/>
              </a:ext>
            </a:extLst>
          </p:cNvPr>
          <p:cNvSpPr>
            <a:spLocks noChangeShapeType="1"/>
          </p:cNvSpPr>
          <p:nvPr/>
        </p:nvSpPr>
        <p:spPr bwMode="auto">
          <a:xfrm flipV="1">
            <a:off x="4733925" y="5062538"/>
            <a:ext cx="1463675" cy="133350"/>
          </a:xfrm>
          <a:prstGeom prst="line">
            <a:avLst/>
          </a:prstGeom>
          <a:noFill/>
          <a:ln w="38100">
            <a:solidFill>
              <a:srgbClr val="993300"/>
            </a:solidFill>
            <a:prstDash val="sysDot"/>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4131" name="Line 51">
            <a:extLst>
              <a:ext uri="{FF2B5EF4-FFF2-40B4-BE49-F238E27FC236}">
                <a16:creationId xmlns:a16="http://schemas.microsoft.com/office/drawing/2014/main" id="{C749D363-18C3-48E8-B5E4-2ADC0A4F01CA}"/>
              </a:ext>
            </a:extLst>
          </p:cNvPr>
          <p:cNvSpPr>
            <a:spLocks noChangeShapeType="1"/>
          </p:cNvSpPr>
          <p:nvPr/>
        </p:nvSpPr>
        <p:spPr bwMode="auto">
          <a:xfrm>
            <a:off x="4733925" y="5897563"/>
            <a:ext cx="1463675" cy="133350"/>
          </a:xfrm>
          <a:prstGeom prst="line">
            <a:avLst/>
          </a:prstGeom>
          <a:noFill/>
          <a:ln w="38100">
            <a:solidFill>
              <a:srgbClr val="993300"/>
            </a:solidFill>
            <a:prstDash val="sysDot"/>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174146" name="Group 66">
            <a:extLst>
              <a:ext uri="{FF2B5EF4-FFF2-40B4-BE49-F238E27FC236}">
                <a16:creationId xmlns:a16="http://schemas.microsoft.com/office/drawing/2014/main" id="{921F773E-3466-4ED2-BE0D-91B4ABEC46D2}"/>
              </a:ext>
            </a:extLst>
          </p:cNvPr>
          <p:cNvGraphicFramePr>
            <a:graphicFrameLocks noGrp="1"/>
          </p:cNvGraphicFramePr>
          <p:nvPr/>
        </p:nvGraphicFramePr>
        <p:xfrm>
          <a:off x="3386138" y="4965700"/>
          <a:ext cx="744537" cy="1096963"/>
        </p:xfrm>
        <a:graphic>
          <a:graphicData uri="http://schemas.openxmlformats.org/drawingml/2006/table">
            <a:tbl>
              <a:tblPr/>
              <a:tblGrid>
                <a:gridCol w="744537">
                  <a:extLst>
                    <a:ext uri="{9D8B030D-6E8A-4147-A177-3AD203B41FA5}">
                      <a16:colId xmlns:a16="http://schemas.microsoft.com/office/drawing/2014/main" val="20000"/>
                    </a:ext>
                  </a:extLst>
                </a:gridCol>
              </a:tblGrid>
              <a:tr h="36565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folHlink"/>
                          </a:solidFill>
                          <a:effectLst>
                            <a:outerShdw blurRad="38100" dist="38100" dir="2700000" algn="tl">
                              <a:srgbClr val="C0C0C0"/>
                            </a:outerShdw>
                          </a:effectLst>
                          <a:latin typeface="Tahoma" pitchFamily="34" charset="0"/>
                          <a:ea typeface="宋体" pitchFamily="2" charset="-122"/>
                        </a:rPr>
                        <a:t>P[0]</a:t>
                      </a:r>
                    </a:p>
                  </a:txBody>
                  <a:tcPr marT="45707" marB="45707" horzOverflow="overflow">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36565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folHlink"/>
                          </a:solidFill>
                          <a:effectLst>
                            <a:outerShdw blurRad="38100" dist="38100" dir="2700000" algn="tl">
                              <a:srgbClr val="C0C0C0"/>
                            </a:outerShdw>
                          </a:effectLst>
                          <a:latin typeface="Tahoma" pitchFamily="34" charset="0"/>
                          <a:ea typeface="宋体" pitchFamily="2" charset="-122"/>
                        </a:rPr>
                        <a:t>P[1]</a:t>
                      </a:r>
                    </a:p>
                  </a:txBody>
                  <a:tcPr marT="45707" marB="45707"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36565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folHlink"/>
                          </a:solidFill>
                          <a:effectLst>
                            <a:outerShdw blurRad="38100" dist="38100" dir="2700000" algn="tl">
                              <a:srgbClr val="C0C0C0"/>
                            </a:outerShdw>
                          </a:effectLst>
                          <a:latin typeface="Tahoma" pitchFamily="34" charset="0"/>
                          <a:ea typeface="宋体" pitchFamily="2" charset="-122"/>
                        </a:rPr>
                        <a:t>P[2]</a:t>
                      </a:r>
                    </a:p>
                  </a:txBody>
                  <a:tcPr marT="45707" marB="45707" horzOverflow="overflow">
                    <a:lnL cap="flat">
                      <a:noFill/>
                    </a:lnL>
                    <a:lnR cap="flat">
                      <a:noFill/>
                    </a:lnR>
                    <a:lnT>
                      <a:noFill/>
                    </a:lnT>
                    <a:lnB cap="flat">
                      <a:noFill/>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74087"/>
                                        </p:tgtEl>
                                        <p:attrNameLst>
                                          <p:attrName>style.visibility</p:attrName>
                                        </p:attrNameLst>
                                      </p:cBhvr>
                                      <p:to>
                                        <p:strVal val="visible"/>
                                      </p:to>
                                    </p:set>
                                    <p:anim calcmode="lin" valueType="num">
                                      <p:cBhvr>
                                        <p:cTn id="7" dur="1000" fill="hold"/>
                                        <p:tgtEl>
                                          <p:spTgt spid="174087"/>
                                        </p:tgtEl>
                                        <p:attrNameLst>
                                          <p:attrName>ppt_x</p:attrName>
                                        </p:attrNameLst>
                                      </p:cBhvr>
                                      <p:tavLst>
                                        <p:tav tm="0">
                                          <p:val>
                                            <p:strVal val="#ppt_x-.2"/>
                                          </p:val>
                                        </p:tav>
                                        <p:tav tm="100000">
                                          <p:val>
                                            <p:strVal val="#ppt_x"/>
                                          </p:val>
                                        </p:tav>
                                      </p:tavLst>
                                    </p:anim>
                                    <p:anim calcmode="lin" valueType="num">
                                      <p:cBhvr>
                                        <p:cTn id="8" dur="1000" fill="hold"/>
                                        <p:tgtEl>
                                          <p:spTgt spid="174087"/>
                                        </p:tgtEl>
                                        <p:attrNameLst>
                                          <p:attrName>ppt_y</p:attrName>
                                        </p:attrNameLst>
                                      </p:cBhvr>
                                      <p:tavLst>
                                        <p:tav tm="0">
                                          <p:val>
                                            <p:strVal val="#ppt_y"/>
                                          </p:val>
                                        </p:tav>
                                        <p:tav tm="100000">
                                          <p:val>
                                            <p:strVal val="#ppt_y"/>
                                          </p:val>
                                        </p:tav>
                                      </p:tavLst>
                                    </p:anim>
                                    <p:animEffect transition="in" filter="wipe(right)" prLst="gradientSize: 0.1">
                                      <p:cBhvr>
                                        <p:cTn id="9" dur="1000"/>
                                        <p:tgtEl>
                                          <p:spTgt spid="174087"/>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174088">
                                            <p:txEl>
                                              <p:pRg st="0" end="0"/>
                                            </p:txEl>
                                          </p:spTgt>
                                        </p:tgtEl>
                                        <p:attrNameLst>
                                          <p:attrName>style.visibility</p:attrName>
                                        </p:attrNameLst>
                                      </p:cBhvr>
                                      <p:to>
                                        <p:strVal val="visible"/>
                                      </p:to>
                                    </p:set>
                                    <p:anim calcmode="lin" valueType="num">
                                      <p:cBhvr>
                                        <p:cTn id="14" dur="1000" fill="hold"/>
                                        <p:tgtEl>
                                          <p:spTgt spid="174088">
                                            <p:txEl>
                                              <p:pRg st="0" end="0"/>
                                            </p:txEl>
                                          </p:spTgt>
                                        </p:tgtEl>
                                        <p:attrNameLst>
                                          <p:attrName>ppt_x</p:attrName>
                                        </p:attrNameLst>
                                      </p:cBhvr>
                                      <p:tavLst>
                                        <p:tav tm="0">
                                          <p:val>
                                            <p:strVal val="#ppt_x-.2"/>
                                          </p:val>
                                        </p:tav>
                                        <p:tav tm="100000">
                                          <p:val>
                                            <p:strVal val="#ppt_x"/>
                                          </p:val>
                                        </p:tav>
                                      </p:tavLst>
                                    </p:anim>
                                    <p:anim calcmode="lin" valueType="num">
                                      <p:cBhvr>
                                        <p:cTn id="15" dur="1000" fill="hold"/>
                                        <p:tgtEl>
                                          <p:spTgt spid="174088">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74088">
                                            <p:txEl>
                                              <p:pRg st="0" end="0"/>
                                            </p:txEl>
                                          </p:spTgt>
                                        </p:tgtEl>
                                      </p:cBhvr>
                                    </p:animEffect>
                                  </p:childTnLst>
                                </p:cTn>
                              </p:par>
                              <p:par>
                                <p:cTn id="17" presetID="29" presetClass="entr" presetSubtype="0" fill="hold" nodeType="withEffect">
                                  <p:stCondLst>
                                    <p:cond delay="0"/>
                                  </p:stCondLst>
                                  <p:childTnLst>
                                    <p:set>
                                      <p:cBhvr>
                                        <p:cTn id="18" dur="1" fill="hold">
                                          <p:stCondLst>
                                            <p:cond delay="0"/>
                                          </p:stCondLst>
                                        </p:cTn>
                                        <p:tgtEl>
                                          <p:spTgt spid="174088">
                                            <p:txEl>
                                              <p:pRg st="1" end="1"/>
                                            </p:txEl>
                                          </p:spTgt>
                                        </p:tgtEl>
                                        <p:attrNameLst>
                                          <p:attrName>style.visibility</p:attrName>
                                        </p:attrNameLst>
                                      </p:cBhvr>
                                      <p:to>
                                        <p:strVal val="visible"/>
                                      </p:to>
                                    </p:set>
                                    <p:anim calcmode="lin" valueType="num">
                                      <p:cBhvr>
                                        <p:cTn id="19" dur="1000" fill="hold"/>
                                        <p:tgtEl>
                                          <p:spTgt spid="174088">
                                            <p:txEl>
                                              <p:pRg st="1" end="1"/>
                                            </p:txEl>
                                          </p:spTgt>
                                        </p:tgtEl>
                                        <p:attrNameLst>
                                          <p:attrName>ppt_x</p:attrName>
                                        </p:attrNameLst>
                                      </p:cBhvr>
                                      <p:tavLst>
                                        <p:tav tm="0">
                                          <p:val>
                                            <p:strVal val="#ppt_x-.2"/>
                                          </p:val>
                                        </p:tav>
                                        <p:tav tm="100000">
                                          <p:val>
                                            <p:strVal val="#ppt_x"/>
                                          </p:val>
                                        </p:tav>
                                      </p:tavLst>
                                    </p:anim>
                                    <p:anim calcmode="lin" valueType="num">
                                      <p:cBhvr>
                                        <p:cTn id="20" dur="1000" fill="hold"/>
                                        <p:tgtEl>
                                          <p:spTgt spid="174088">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21" dur="1000"/>
                                        <p:tgtEl>
                                          <p:spTgt spid="174088">
                                            <p:txEl>
                                              <p:pRg st="1" end="1"/>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9" presetClass="entr" presetSubtype="0" fill="hold" nodeType="clickEffect">
                                  <p:stCondLst>
                                    <p:cond delay="0"/>
                                  </p:stCondLst>
                                  <p:childTnLst>
                                    <p:set>
                                      <p:cBhvr>
                                        <p:cTn id="25" dur="1" fill="hold">
                                          <p:stCondLst>
                                            <p:cond delay="0"/>
                                          </p:stCondLst>
                                        </p:cTn>
                                        <p:tgtEl>
                                          <p:spTgt spid="174088">
                                            <p:txEl>
                                              <p:pRg st="2" end="2"/>
                                            </p:txEl>
                                          </p:spTgt>
                                        </p:tgtEl>
                                        <p:attrNameLst>
                                          <p:attrName>style.visibility</p:attrName>
                                        </p:attrNameLst>
                                      </p:cBhvr>
                                      <p:to>
                                        <p:strVal val="visible"/>
                                      </p:to>
                                    </p:set>
                                    <p:anim calcmode="lin" valueType="num">
                                      <p:cBhvr>
                                        <p:cTn id="26" dur="1000" fill="hold"/>
                                        <p:tgtEl>
                                          <p:spTgt spid="174088">
                                            <p:txEl>
                                              <p:pRg st="2" end="2"/>
                                            </p:txEl>
                                          </p:spTgt>
                                        </p:tgtEl>
                                        <p:attrNameLst>
                                          <p:attrName>ppt_x</p:attrName>
                                        </p:attrNameLst>
                                      </p:cBhvr>
                                      <p:tavLst>
                                        <p:tav tm="0">
                                          <p:val>
                                            <p:strVal val="#ppt_x-.2"/>
                                          </p:val>
                                        </p:tav>
                                        <p:tav tm="100000">
                                          <p:val>
                                            <p:strVal val="#ppt_x"/>
                                          </p:val>
                                        </p:tav>
                                      </p:tavLst>
                                    </p:anim>
                                    <p:anim calcmode="lin" valueType="num">
                                      <p:cBhvr>
                                        <p:cTn id="27" dur="1000" fill="hold"/>
                                        <p:tgtEl>
                                          <p:spTgt spid="174088">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8" dur="1000"/>
                                        <p:tgtEl>
                                          <p:spTgt spid="174088">
                                            <p:txEl>
                                              <p:pRg st="2" end="2"/>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9" presetClass="entr" presetSubtype="0" fill="hold" nodeType="clickEffect">
                                  <p:stCondLst>
                                    <p:cond delay="0"/>
                                  </p:stCondLst>
                                  <p:childTnLst>
                                    <p:set>
                                      <p:cBhvr>
                                        <p:cTn id="32" dur="1" fill="hold">
                                          <p:stCondLst>
                                            <p:cond delay="0"/>
                                          </p:stCondLst>
                                        </p:cTn>
                                        <p:tgtEl>
                                          <p:spTgt spid="174088">
                                            <p:txEl>
                                              <p:pRg st="3" end="3"/>
                                            </p:txEl>
                                          </p:spTgt>
                                        </p:tgtEl>
                                        <p:attrNameLst>
                                          <p:attrName>style.visibility</p:attrName>
                                        </p:attrNameLst>
                                      </p:cBhvr>
                                      <p:to>
                                        <p:strVal val="visible"/>
                                      </p:to>
                                    </p:set>
                                    <p:anim calcmode="lin" valueType="num">
                                      <p:cBhvr>
                                        <p:cTn id="33" dur="1000" fill="hold"/>
                                        <p:tgtEl>
                                          <p:spTgt spid="174088">
                                            <p:txEl>
                                              <p:pRg st="3" end="3"/>
                                            </p:txEl>
                                          </p:spTgt>
                                        </p:tgtEl>
                                        <p:attrNameLst>
                                          <p:attrName>ppt_x</p:attrName>
                                        </p:attrNameLst>
                                      </p:cBhvr>
                                      <p:tavLst>
                                        <p:tav tm="0">
                                          <p:val>
                                            <p:strVal val="#ppt_x-.2"/>
                                          </p:val>
                                        </p:tav>
                                        <p:tav tm="100000">
                                          <p:val>
                                            <p:strVal val="#ppt_x"/>
                                          </p:val>
                                        </p:tav>
                                      </p:tavLst>
                                    </p:anim>
                                    <p:anim calcmode="lin" valueType="num">
                                      <p:cBhvr>
                                        <p:cTn id="34" dur="1000" fill="hold"/>
                                        <p:tgtEl>
                                          <p:spTgt spid="174088">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5" dur="1000"/>
                                        <p:tgtEl>
                                          <p:spTgt spid="174088">
                                            <p:txEl>
                                              <p:pRg st="3" end="3"/>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9" presetClass="entr" presetSubtype="0" fill="hold" nodeType="clickEffect">
                                  <p:stCondLst>
                                    <p:cond delay="0"/>
                                  </p:stCondLst>
                                  <p:childTnLst>
                                    <p:set>
                                      <p:cBhvr>
                                        <p:cTn id="39" dur="1" fill="hold">
                                          <p:stCondLst>
                                            <p:cond delay="0"/>
                                          </p:stCondLst>
                                        </p:cTn>
                                        <p:tgtEl>
                                          <p:spTgt spid="174088">
                                            <p:txEl>
                                              <p:pRg st="4" end="4"/>
                                            </p:txEl>
                                          </p:spTgt>
                                        </p:tgtEl>
                                        <p:attrNameLst>
                                          <p:attrName>style.visibility</p:attrName>
                                        </p:attrNameLst>
                                      </p:cBhvr>
                                      <p:to>
                                        <p:strVal val="visible"/>
                                      </p:to>
                                    </p:set>
                                    <p:anim calcmode="lin" valueType="num">
                                      <p:cBhvr>
                                        <p:cTn id="40" dur="1000" fill="hold"/>
                                        <p:tgtEl>
                                          <p:spTgt spid="174088">
                                            <p:txEl>
                                              <p:pRg st="4" end="4"/>
                                            </p:txEl>
                                          </p:spTgt>
                                        </p:tgtEl>
                                        <p:attrNameLst>
                                          <p:attrName>ppt_x</p:attrName>
                                        </p:attrNameLst>
                                      </p:cBhvr>
                                      <p:tavLst>
                                        <p:tav tm="0">
                                          <p:val>
                                            <p:strVal val="#ppt_x-.2"/>
                                          </p:val>
                                        </p:tav>
                                        <p:tav tm="100000">
                                          <p:val>
                                            <p:strVal val="#ppt_x"/>
                                          </p:val>
                                        </p:tav>
                                      </p:tavLst>
                                    </p:anim>
                                    <p:anim calcmode="lin" valueType="num">
                                      <p:cBhvr>
                                        <p:cTn id="41" dur="1000" fill="hold"/>
                                        <p:tgtEl>
                                          <p:spTgt spid="174088">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42" dur="1000"/>
                                        <p:tgtEl>
                                          <p:spTgt spid="174088">
                                            <p:txEl>
                                              <p:pRg st="4" end="4"/>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9" presetClass="entr" presetSubtype="0" fill="hold" nodeType="clickEffect">
                                  <p:stCondLst>
                                    <p:cond delay="0"/>
                                  </p:stCondLst>
                                  <p:childTnLst>
                                    <p:set>
                                      <p:cBhvr>
                                        <p:cTn id="46" dur="1" fill="hold">
                                          <p:stCondLst>
                                            <p:cond delay="0"/>
                                          </p:stCondLst>
                                        </p:cTn>
                                        <p:tgtEl>
                                          <p:spTgt spid="174101"/>
                                        </p:tgtEl>
                                        <p:attrNameLst>
                                          <p:attrName>style.visibility</p:attrName>
                                        </p:attrNameLst>
                                      </p:cBhvr>
                                      <p:to>
                                        <p:strVal val="visible"/>
                                      </p:to>
                                    </p:set>
                                    <p:anim calcmode="lin" valueType="num">
                                      <p:cBhvr>
                                        <p:cTn id="47" dur="1000" fill="hold"/>
                                        <p:tgtEl>
                                          <p:spTgt spid="174101"/>
                                        </p:tgtEl>
                                        <p:attrNameLst>
                                          <p:attrName>ppt_x</p:attrName>
                                        </p:attrNameLst>
                                      </p:cBhvr>
                                      <p:tavLst>
                                        <p:tav tm="0">
                                          <p:val>
                                            <p:strVal val="#ppt_x-.2"/>
                                          </p:val>
                                        </p:tav>
                                        <p:tav tm="100000">
                                          <p:val>
                                            <p:strVal val="#ppt_x"/>
                                          </p:val>
                                        </p:tav>
                                      </p:tavLst>
                                    </p:anim>
                                    <p:anim calcmode="lin" valueType="num">
                                      <p:cBhvr>
                                        <p:cTn id="48" dur="1000" fill="hold"/>
                                        <p:tgtEl>
                                          <p:spTgt spid="174101"/>
                                        </p:tgtEl>
                                        <p:attrNameLst>
                                          <p:attrName>ppt_y</p:attrName>
                                        </p:attrNameLst>
                                      </p:cBhvr>
                                      <p:tavLst>
                                        <p:tav tm="0">
                                          <p:val>
                                            <p:strVal val="#ppt_y"/>
                                          </p:val>
                                        </p:tav>
                                        <p:tav tm="100000">
                                          <p:val>
                                            <p:strVal val="#ppt_y"/>
                                          </p:val>
                                        </p:tav>
                                      </p:tavLst>
                                    </p:anim>
                                    <p:animEffect transition="in" filter="wipe(right)" prLst="gradientSize: 0.1">
                                      <p:cBhvr>
                                        <p:cTn id="49" dur="1000"/>
                                        <p:tgtEl>
                                          <p:spTgt spid="174101"/>
                                        </p:tgtEl>
                                      </p:cBhvr>
                                    </p:animEffect>
                                  </p:childTnLst>
                                </p:cTn>
                              </p:par>
                              <p:par>
                                <p:cTn id="50" presetID="29" presetClass="entr" presetSubtype="0" fill="hold" grpId="0" nodeType="withEffect">
                                  <p:stCondLst>
                                    <p:cond delay="0"/>
                                  </p:stCondLst>
                                  <p:childTnLst>
                                    <p:set>
                                      <p:cBhvr>
                                        <p:cTn id="51" dur="1" fill="hold">
                                          <p:stCondLst>
                                            <p:cond delay="0"/>
                                          </p:stCondLst>
                                        </p:cTn>
                                        <p:tgtEl>
                                          <p:spTgt spid="174100"/>
                                        </p:tgtEl>
                                        <p:attrNameLst>
                                          <p:attrName>style.visibility</p:attrName>
                                        </p:attrNameLst>
                                      </p:cBhvr>
                                      <p:to>
                                        <p:strVal val="visible"/>
                                      </p:to>
                                    </p:set>
                                    <p:anim calcmode="lin" valueType="num">
                                      <p:cBhvr>
                                        <p:cTn id="52" dur="1000" fill="hold"/>
                                        <p:tgtEl>
                                          <p:spTgt spid="174100"/>
                                        </p:tgtEl>
                                        <p:attrNameLst>
                                          <p:attrName>ppt_x</p:attrName>
                                        </p:attrNameLst>
                                      </p:cBhvr>
                                      <p:tavLst>
                                        <p:tav tm="0">
                                          <p:val>
                                            <p:strVal val="#ppt_x-.2"/>
                                          </p:val>
                                        </p:tav>
                                        <p:tav tm="100000">
                                          <p:val>
                                            <p:strVal val="#ppt_x"/>
                                          </p:val>
                                        </p:tav>
                                      </p:tavLst>
                                    </p:anim>
                                    <p:anim calcmode="lin" valueType="num">
                                      <p:cBhvr>
                                        <p:cTn id="53" dur="1000" fill="hold"/>
                                        <p:tgtEl>
                                          <p:spTgt spid="174100"/>
                                        </p:tgtEl>
                                        <p:attrNameLst>
                                          <p:attrName>ppt_y</p:attrName>
                                        </p:attrNameLst>
                                      </p:cBhvr>
                                      <p:tavLst>
                                        <p:tav tm="0">
                                          <p:val>
                                            <p:strVal val="#ppt_y"/>
                                          </p:val>
                                        </p:tav>
                                        <p:tav tm="100000">
                                          <p:val>
                                            <p:strVal val="#ppt_y"/>
                                          </p:val>
                                        </p:tav>
                                      </p:tavLst>
                                    </p:anim>
                                    <p:animEffect transition="in" filter="wipe(right)" prLst="gradientSize: 0.1">
                                      <p:cBhvr>
                                        <p:cTn id="54" dur="1000"/>
                                        <p:tgtEl>
                                          <p:spTgt spid="174100"/>
                                        </p:tgtEl>
                                      </p:cBhvr>
                                    </p:animEffect>
                                  </p:childTnLst>
                                </p:cTn>
                              </p:par>
                              <p:par>
                                <p:cTn id="55" presetID="29" presetClass="entr" presetSubtype="0" fill="hold" nodeType="withEffect">
                                  <p:stCondLst>
                                    <p:cond delay="0"/>
                                  </p:stCondLst>
                                  <p:childTnLst>
                                    <p:set>
                                      <p:cBhvr>
                                        <p:cTn id="56" dur="1" fill="hold">
                                          <p:stCondLst>
                                            <p:cond delay="0"/>
                                          </p:stCondLst>
                                        </p:cTn>
                                        <p:tgtEl>
                                          <p:spTgt spid="174149"/>
                                        </p:tgtEl>
                                        <p:attrNameLst>
                                          <p:attrName>style.visibility</p:attrName>
                                        </p:attrNameLst>
                                      </p:cBhvr>
                                      <p:to>
                                        <p:strVal val="visible"/>
                                      </p:to>
                                    </p:set>
                                    <p:anim calcmode="lin" valueType="num">
                                      <p:cBhvr>
                                        <p:cTn id="57" dur="1000" fill="hold"/>
                                        <p:tgtEl>
                                          <p:spTgt spid="174149"/>
                                        </p:tgtEl>
                                        <p:attrNameLst>
                                          <p:attrName>ppt_x</p:attrName>
                                        </p:attrNameLst>
                                      </p:cBhvr>
                                      <p:tavLst>
                                        <p:tav tm="0">
                                          <p:val>
                                            <p:strVal val="#ppt_x-.2"/>
                                          </p:val>
                                        </p:tav>
                                        <p:tav tm="100000">
                                          <p:val>
                                            <p:strVal val="#ppt_x"/>
                                          </p:val>
                                        </p:tav>
                                      </p:tavLst>
                                    </p:anim>
                                    <p:anim calcmode="lin" valueType="num">
                                      <p:cBhvr>
                                        <p:cTn id="58" dur="1000" fill="hold"/>
                                        <p:tgtEl>
                                          <p:spTgt spid="174149"/>
                                        </p:tgtEl>
                                        <p:attrNameLst>
                                          <p:attrName>ppt_y</p:attrName>
                                        </p:attrNameLst>
                                      </p:cBhvr>
                                      <p:tavLst>
                                        <p:tav tm="0">
                                          <p:val>
                                            <p:strVal val="#ppt_y"/>
                                          </p:val>
                                        </p:tav>
                                        <p:tav tm="100000">
                                          <p:val>
                                            <p:strVal val="#ppt_y"/>
                                          </p:val>
                                        </p:tav>
                                      </p:tavLst>
                                    </p:anim>
                                    <p:animEffect transition="in" filter="wipe(right)" prLst="gradientSize: 0.1">
                                      <p:cBhvr>
                                        <p:cTn id="59" dur="1000"/>
                                        <p:tgtEl>
                                          <p:spTgt spid="174149"/>
                                        </p:tgtEl>
                                      </p:cBhvr>
                                    </p:animEffect>
                                  </p:childTnLst>
                                </p:cTn>
                              </p:par>
                              <p:par>
                                <p:cTn id="60" presetID="29" presetClass="entr" presetSubtype="0" fill="hold" nodeType="withEffect">
                                  <p:stCondLst>
                                    <p:cond delay="0"/>
                                  </p:stCondLst>
                                  <p:childTnLst>
                                    <p:set>
                                      <p:cBhvr>
                                        <p:cTn id="61" dur="1" fill="hold">
                                          <p:stCondLst>
                                            <p:cond delay="0"/>
                                          </p:stCondLst>
                                        </p:cTn>
                                        <p:tgtEl>
                                          <p:spTgt spid="174151"/>
                                        </p:tgtEl>
                                        <p:attrNameLst>
                                          <p:attrName>style.visibility</p:attrName>
                                        </p:attrNameLst>
                                      </p:cBhvr>
                                      <p:to>
                                        <p:strVal val="visible"/>
                                      </p:to>
                                    </p:set>
                                    <p:anim calcmode="lin" valueType="num">
                                      <p:cBhvr>
                                        <p:cTn id="62" dur="1000" fill="hold"/>
                                        <p:tgtEl>
                                          <p:spTgt spid="174151"/>
                                        </p:tgtEl>
                                        <p:attrNameLst>
                                          <p:attrName>ppt_x</p:attrName>
                                        </p:attrNameLst>
                                      </p:cBhvr>
                                      <p:tavLst>
                                        <p:tav tm="0">
                                          <p:val>
                                            <p:strVal val="#ppt_x-.2"/>
                                          </p:val>
                                        </p:tav>
                                        <p:tav tm="100000">
                                          <p:val>
                                            <p:strVal val="#ppt_x"/>
                                          </p:val>
                                        </p:tav>
                                      </p:tavLst>
                                    </p:anim>
                                    <p:anim calcmode="lin" valueType="num">
                                      <p:cBhvr>
                                        <p:cTn id="63" dur="1000" fill="hold"/>
                                        <p:tgtEl>
                                          <p:spTgt spid="174151"/>
                                        </p:tgtEl>
                                        <p:attrNameLst>
                                          <p:attrName>ppt_y</p:attrName>
                                        </p:attrNameLst>
                                      </p:cBhvr>
                                      <p:tavLst>
                                        <p:tav tm="0">
                                          <p:val>
                                            <p:strVal val="#ppt_y"/>
                                          </p:val>
                                        </p:tav>
                                        <p:tav tm="100000">
                                          <p:val>
                                            <p:strVal val="#ppt_y"/>
                                          </p:val>
                                        </p:tav>
                                      </p:tavLst>
                                    </p:anim>
                                    <p:animEffect transition="in" filter="wipe(right)" prLst="gradientSize: 0.1">
                                      <p:cBhvr>
                                        <p:cTn id="64" dur="1000"/>
                                        <p:tgtEl>
                                          <p:spTgt spid="174151"/>
                                        </p:tgtEl>
                                      </p:cBhvr>
                                    </p:animEffect>
                                  </p:childTnLst>
                                </p:cTn>
                              </p:par>
                              <p:par>
                                <p:cTn id="65" presetID="29" presetClass="entr" presetSubtype="0" fill="hold" nodeType="withEffect">
                                  <p:stCondLst>
                                    <p:cond delay="0"/>
                                  </p:stCondLst>
                                  <p:childTnLst>
                                    <p:set>
                                      <p:cBhvr>
                                        <p:cTn id="66" dur="1" fill="hold">
                                          <p:stCondLst>
                                            <p:cond delay="0"/>
                                          </p:stCondLst>
                                        </p:cTn>
                                        <p:tgtEl>
                                          <p:spTgt spid="174152"/>
                                        </p:tgtEl>
                                        <p:attrNameLst>
                                          <p:attrName>style.visibility</p:attrName>
                                        </p:attrNameLst>
                                      </p:cBhvr>
                                      <p:to>
                                        <p:strVal val="visible"/>
                                      </p:to>
                                    </p:set>
                                    <p:anim calcmode="lin" valueType="num">
                                      <p:cBhvr>
                                        <p:cTn id="67" dur="1000" fill="hold"/>
                                        <p:tgtEl>
                                          <p:spTgt spid="174152"/>
                                        </p:tgtEl>
                                        <p:attrNameLst>
                                          <p:attrName>ppt_x</p:attrName>
                                        </p:attrNameLst>
                                      </p:cBhvr>
                                      <p:tavLst>
                                        <p:tav tm="0">
                                          <p:val>
                                            <p:strVal val="#ppt_x-.2"/>
                                          </p:val>
                                        </p:tav>
                                        <p:tav tm="100000">
                                          <p:val>
                                            <p:strVal val="#ppt_x"/>
                                          </p:val>
                                        </p:tav>
                                      </p:tavLst>
                                    </p:anim>
                                    <p:anim calcmode="lin" valueType="num">
                                      <p:cBhvr>
                                        <p:cTn id="68" dur="1000" fill="hold"/>
                                        <p:tgtEl>
                                          <p:spTgt spid="174152"/>
                                        </p:tgtEl>
                                        <p:attrNameLst>
                                          <p:attrName>ppt_y</p:attrName>
                                        </p:attrNameLst>
                                      </p:cBhvr>
                                      <p:tavLst>
                                        <p:tav tm="0">
                                          <p:val>
                                            <p:strVal val="#ppt_y"/>
                                          </p:val>
                                        </p:tav>
                                        <p:tav tm="100000">
                                          <p:val>
                                            <p:strVal val="#ppt_y"/>
                                          </p:val>
                                        </p:tav>
                                      </p:tavLst>
                                    </p:anim>
                                    <p:animEffect transition="in" filter="wipe(right)" prLst="gradientSize: 0.1">
                                      <p:cBhvr>
                                        <p:cTn id="69" dur="1000"/>
                                        <p:tgtEl>
                                          <p:spTgt spid="174152"/>
                                        </p:tgtEl>
                                      </p:cBhvr>
                                    </p:animEffect>
                                  </p:childTnLst>
                                </p:cTn>
                              </p:par>
                              <p:par>
                                <p:cTn id="70" presetID="29" presetClass="entr" presetSubtype="0" fill="hold" nodeType="withEffect">
                                  <p:stCondLst>
                                    <p:cond delay="0"/>
                                  </p:stCondLst>
                                  <p:childTnLst>
                                    <p:set>
                                      <p:cBhvr>
                                        <p:cTn id="71" dur="1" fill="hold">
                                          <p:stCondLst>
                                            <p:cond delay="0"/>
                                          </p:stCondLst>
                                        </p:cTn>
                                        <p:tgtEl>
                                          <p:spTgt spid="174129"/>
                                        </p:tgtEl>
                                        <p:attrNameLst>
                                          <p:attrName>style.visibility</p:attrName>
                                        </p:attrNameLst>
                                      </p:cBhvr>
                                      <p:to>
                                        <p:strVal val="visible"/>
                                      </p:to>
                                    </p:set>
                                    <p:anim calcmode="lin" valueType="num">
                                      <p:cBhvr>
                                        <p:cTn id="72" dur="1000" fill="hold"/>
                                        <p:tgtEl>
                                          <p:spTgt spid="174129"/>
                                        </p:tgtEl>
                                        <p:attrNameLst>
                                          <p:attrName>ppt_x</p:attrName>
                                        </p:attrNameLst>
                                      </p:cBhvr>
                                      <p:tavLst>
                                        <p:tav tm="0">
                                          <p:val>
                                            <p:strVal val="#ppt_x-.2"/>
                                          </p:val>
                                        </p:tav>
                                        <p:tav tm="100000">
                                          <p:val>
                                            <p:strVal val="#ppt_x"/>
                                          </p:val>
                                        </p:tav>
                                      </p:tavLst>
                                    </p:anim>
                                    <p:anim calcmode="lin" valueType="num">
                                      <p:cBhvr>
                                        <p:cTn id="73" dur="1000" fill="hold"/>
                                        <p:tgtEl>
                                          <p:spTgt spid="174129"/>
                                        </p:tgtEl>
                                        <p:attrNameLst>
                                          <p:attrName>ppt_y</p:attrName>
                                        </p:attrNameLst>
                                      </p:cBhvr>
                                      <p:tavLst>
                                        <p:tav tm="0">
                                          <p:val>
                                            <p:strVal val="#ppt_y"/>
                                          </p:val>
                                        </p:tav>
                                        <p:tav tm="100000">
                                          <p:val>
                                            <p:strVal val="#ppt_y"/>
                                          </p:val>
                                        </p:tav>
                                      </p:tavLst>
                                    </p:anim>
                                    <p:animEffect transition="in" filter="wipe(right)" prLst="gradientSize: 0.1">
                                      <p:cBhvr>
                                        <p:cTn id="74" dur="1000"/>
                                        <p:tgtEl>
                                          <p:spTgt spid="174129"/>
                                        </p:tgtEl>
                                      </p:cBhvr>
                                    </p:animEffect>
                                  </p:childTnLst>
                                </p:cTn>
                              </p:par>
                              <p:par>
                                <p:cTn id="75" presetID="29" presetClass="entr" presetSubtype="0" fill="hold" nodeType="withEffect">
                                  <p:stCondLst>
                                    <p:cond delay="0"/>
                                  </p:stCondLst>
                                  <p:childTnLst>
                                    <p:set>
                                      <p:cBhvr>
                                        <p:cTn id="76" dur="1" fill="hold">
                                          <p:stCondLst>
                                            <p:cond delay="0"/>
                                          </p:stCondLst>
                                        </p:cTn>
                                        <p:tgtEl>
                                          <p:spTgt spid="174130"/>
                                        </p:tgtEl>
                                        <p:attrNameLst>
                                          <p:attrName>style.visibility</p:attrName>
                                        </p:attrNameLst>
                                      </p:cBhvr>
                                      <p:to>
                                        <p:strVal val="visible"/>
                                      </p:to>
                                    </p:set>
                                    <p:anim calcmode="lin" valueType="num">
                                      <p:cBhvr>
                                        <p:cTn id="77" dur="1000" fill="hold"/>
                                        <p:tgtEl>
                                          <p:spTgt spid="174130"/>
                                        </p:tgtEl>
                                        <p:attrNameLst>
                                          <p:attrName>ppt_x</p:attrName>
                                        </p:attrNameLst>
                                      </p:cBhvr>
                                      <p:tavLst>
                                        <p:tav tm="0">
                                          <p:val>
                                            <p:strVal val="#ppt_x-.2"/>
                                          </p:val>
                                        </p:tav>
                                        <p:tav tm="100000">
                                          <p:val>
                                            <p:strVal val="#ppt_x"/>
                                          </p:val>
                                        </p:tav>
                                      </p:tavLst>
                                    </p:anim>
                                    <p:anim calcmode="lin" valueType="num">
                                      <p:cBhvr>
                                        <p:cTn id="78" dur="1000" fill="hold"/>
                                        <p:tgtEl>
                                          <p:spTgt spid="174130"/>
                                        </p:tgtEl>
                                        <p:attrNameLst>
                                          <p:attrName>ppt_y</p:attrName>
                                        </p:attrNameLst>
                                      </p:cBhvr>
                                      <p:tavLst>
                                        <p:tav tm="0">
                                          <p:val>
                                            <p:strVal val="#ppt_y"/>
                                          </p:val>
                                        </p:tav>
                                        <p:tav tm="100000">
                                          <p:val>
                                            <p:strVal val="#ppt_y"/>
                                          </p:val>
                                        </p:tav>
                                      </p:tavLst>
                                    </p:anim>
                                    <p:animEffect transition="in" filter="wipe(right)" prLst="gradientSize: 0.1">
                                      <p:cBhvr>
                                        <p:cTn id="79" dur="1000"/>
                                        <p:tgtEl>
                                          <p:spTgt spid="174130"/>
                                        </p:tgtEl>
                                      </p:cBhvr>
                                    </p:animEffect>
                                  </p:childTnLst>
                                </p:cTn>
                              </p:par>
                              <p:par>
                                <p:cTn id="80" presetID="29" presetClass="entr" presetSubtype="0" fill="hold" nodeType="withEffect">
                                  <p:stCondLst>
                                    <p:cond delay="0"/>
                                  </p:stCondLst>
                                  <p:childTnLst>
                                    <p:set>
                                      <p:cBhvr>
                                        <p:cTn id="81" dur="1" fill="hold">
                                          <p:stCondLst>
                                            <p:cond delay="0"/>
                                          </p:stCondLst>
                                        </p:cTn>
                                        <p:tgtEl>
                                          <p:spTgt spid="174131"/>
                                        </p:tgtEl>
                                        <p:attrNameLst>
                                          <p:attrName>style.visibility</p:attrName>
                                        </p:attrNameLst>
                                      </p:cBhvr>
                                      <p:to>
                                        <p:strVal val="visible"/>
                                      </p:to>
                                    </p:set>
                                    <p:anim calcmode="lin" valueType="num">
                                      <p:cBhvr>
                                        <p:cTn id="82" dur="1000" fill="hold"/>
                                        <p:tgtEl>
                                          <p:spTgt spid="174131"/>
                                        </p:tgtEl>
                                        <p:attrNameLst>
                                          <p:attrName>ppt_x</p:attrName>
                                        </p:attrNameLst>
                                      </p:cBhvr>
                                      <p:tavLst>
                                        <p:tav tm="0">
                                          <p:val>
                                            <p:strVal val="#ppt_x-.2"/>
                                          </p:val>
                                        </p:tav>
                                        <p:tav tm="100000">
                                          <p:val>
                                            <p:strVal val="#ppt_x"/>
                                          </p:val>
                                        </p:tav>
                                      </p:tavLst>
                                    </p:anim>
                                    <p:anim calcmode="lin" valueType="num">
                                      <p:cBhvr>
                                        <p:cTn id="83" dur="1000" fill="hold"/>
                                        <p:tgtEl>
                                          <p:spTgt spid="174131"/>
                                        </p:tgtEl>
                                        <p:attrNameLst>
                                          <p:attrName>ppt_y</p:attrName>
                                        </p:attrNameLst>
                                      </p:cBhvr>
                                      <p:tavLst>
                                        <p:tav tm="0">
                                          <p:val>
                                            <p:strVal val="#ppt_y"/>
                                          </p:val>
                                        </p:tav>
                                        <p:tav tm="100000">
                                          <p:val>
                                            <p:strVal val="#ppt_y"/>
                                          </p:val>
                                        </p:tav>
                                      </p:tavLst>
                                    </p:anim>
                                    <p:animEffect transition="in" filter="wipe(right)" prLst="gradientSize: 0.1">
                                      <p:cBhvr>
                                        <p:cTn id="84" dur="1000"/>
                                        <p:tgtEl>
                                          <p:spTgt spid="174131"/>
                                        </p:tgtEl>
                                      </p:cBhvr>
                                    </p:animEffect>
                                  </p:childTnLst>
                                </p:cTn>
                              </p:par>
                              <p:par>
                                <p:cTn id="85" presetID="29" presetClass="entr" presetSubtype="0" fill="hold" nodeType="withEffect">
                                  <p:stCondLst>
                                    <p:cond delay="0"/>
                                  </p:stCondLst>
                                  <p:childTnLst>
                                    <p:set>
                                      <p:cBhvr>
                                        <p:cTn id="86" dur="1" fill="hold">
                                          <p:stCondLst>
                                            <p:cond delay="0"/>
                                          </p:stCondLst>
                                        </p:cTn>
                                        <p:tgtEl>
                                          <p:spTgt spid="174146"/>
                                        </p:tgtEl>
                                        <p:attrNameLst>
                                          <p:attrName>style.visibility</p:attrName>
                                        </p:attrNameLst>
                                      </p:cBhvr>
                                      <p:to>
                                        <p:strVal val="visible"/>
                                      </p:to>
                                    </p:set>
                                    <p:anim calcmode="lin" valueType="num">
                                      <p:cBhvr>
                                        <p:cTn id="87" dur="1000" fill="hold"/>
                                        <p:tgtEl>
                                          <p:spTgt spid="174146"/>
                                        </p:tgtEl>
                                        <p:attrNameLst>
                                          <p:attrName>ppt_x</p:attrName>
                                        </p:attrNameLst>
                                      </p:cBhvr>
                                      <p:tavLst>
                                        <p:tav tm="0">
                                          <p:val>
                                            <p:strVal val="#ppt_x-.2"/>
                                          </p:val>
                                        </p:tav>
                                        <p:tav tm="100000">
                                          <p:val>
                                            <p:strVal val="#ppt_x"/>
                                          </p:val>
                                        </p:tav>
                                      </p:tavLst>
                                    </p:anim>
                                    <p:anim calcmode="lin" valueType="num">
                                      <p:cBhvr>
                                        <p:cTn id="88" dur="1000" fill="hold"/>
                                        <p:tgtEl>
                                          <p:spTgt spid="174146"/>
                                        </p:tgtEl>
                                        <p:attrNameLst>
                                          <p:attrName>ppt_y</p:attrName>
                                        </p:attrNameLst>
                                      </p:cBhvr>
                                      <p:tavLst>
                                        <p:tav tm="0">
                                          <p:val>
                                            <p:strVal val="#ppt_y"/>
                                          </p:val>
                                        </p:tav>
                                        <p:tav tm="100000">
                                          <p:val>
                                            <p:strVal val="#ppt_y"/>
                                          </p:val>
                                        </p:tav>
                                      </p:tavLst>
                                    </p:anim>
                                    <p:animEffect transition="in" filter="wipe(right)" prLst="gradientSize: 0.1">
                                      <p:cBhvr>
                                        <p:cTn id="89" dur="1000"/>
                                        <p:tgtEl>
                                          <p:spTgt spid="174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7" grpId="0" animBg="1"/>
      <p:bldP spid="17410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1">
            <a:extLst>
              <a:ext uri="{FF2B5EF4-FFF2-40B4-BE49-F238E27FC236}">
                <a16:creationId xmlns:a16="http://schemas.microsoft.com/office/drawing/2014/main" id="{ED5ACD78-92E7-4860-97EC-F459D72CE8D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D0320F80-6287-4EEC-A9EB-9AB78E4AA1AE}" type="slidenum">
              <a:rPr kumimoji="0" lang="en-US" altLang="zh-CN" sz="1800">
                <a:solidFill>
                  <a:srgbClr val="009900"/>
                </a:solidFill>
              </a:rPr>
              <a:pPr eaLnBrk="1" hangingPunct="1"/>
              <a:t>53</a:t>
            </a:fld>
            <a:endParaRPr kumimoji="0" lang="en-US" altLang="zh-CN" sz="1800">
              <a:solidFill>
                <a:srgbClr val="009900"/>
              </a:solidFill>
            </a:endParaRPr>
          </a:p>
        </p:txBody>
      </p:sp>
      <p:sp>
        <p:nvSpPr>
          <p:cNvPr id="56323" name="Text Box 4">
            <a:extLst>
              <a:ext uri="{FF2B5EF4-FFF2-40B4-BE49-F238E27FC236}">
                <a16:creationId xmlns:a16="http://schemas.microsoft.com/office/drawing/2014/main" id="{659E71DB-B347-4746-B737-DCDECF024EFE}"/>
              </a:ext>
            </a:extLst>
          </p:cNvPr>
          <p:cNvSpPr txBox="1">
            <a:spLocks noChangeArrowheads="1"/>
          </p:cNvSpPr>
          <p:nvPr/>
        </p:nvSpPr>
        <p:spPr bwMode="auto">
          <a:xfrm>
            <a:off x="762000" y="692150"/>
            <a:ext cx="5033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b="1">
                <a:solidFill>
                  <a:srgbClr val="CC0099"/>
                </a:solidFill>
                <a:latin typeface="Times New Roman" panose="02020603050405020304" pitchFamily="18" charset="0"/>
                <a:ea typeface="黑体" panose="02010609060101010101" pitchFamily="49" charset="-122"/>
              </a:rPr>
              <a:t>8.10.2</a:t>
            </a:r>
            <a:r>
              <a:rPr lang="en-US" altLang="en-US" b="1">
                <a:solidFill>
                  <a:srgbClr val="CC0099"/>
                </a:solidFill>
                <a:latin typeface="Times New Roman" panose="02020603050405020304" pitchFamily="18" charset="0"/>
                <a:ea typeface="黑体" panose="02010609060101010101" pitchFamily="49" charset="-122"/>
              </a:rPr>
              <a:t> </a:t>
            </a:r>
            <a:r>
              <a:rPr lang="zh-CN" altLang="en-US" b="1">
                <a:solidFill>
                  <a:srgbClr val="CC0099"/>
                </a:solidFill>
                <a:latin typeface="Times New Roman" panose="02020603050405020304" pitchFamily="18" charset="0"/>
                <a:ea typeface="黑体" panose="02010609060101010101" pitchFamily="49" charset="-122"/>
              </a:rPr>
              <a:t>　用</a:t>
            </a:r>
            <a:r>
              <a:rPr lang="en-US" altLang="zh-CN" b="1">
                <a:solidFill>
                  <a:srgbClr val="CC0099"/>
                </a:solidFill>
                <a:ea typeface="黑体" panose="02010609060101010101" pitchFamily="49" charset="-122"/>
              </a:rPr>
              <a:t>typedef</a:t>
            </a:r>
            <a:r>
              <a:rPr lang="zh-CN" altLang="en-US" b="1">
                <a:solidFill>
                  <a:srgbClr val="CC0099"/>
                </a:solidFill>
                <a:latin typeface="Times New Roman" panose="02020603050405020304" pitchFamily="18" charset="0"/>
                <a:ea typeface="黑体" panose="02010609060101010101" pitchFamily="49" charset="-122"/>
              </a:rPr>
              <a:t>定义类型表达式  </a:t>
            </a:r>
          </a:p>
        </p:txBody>
      </p:sp>
      <p:sp>
        <p:nvSpPr>
          <p:cNvPr id="181253" name="Text Box 5">
            <a:extLst>
              <a:ext uri="{FF2B5EF4-FFF2-40B4-BE49-F238E27FC236}">
                <a16:creationId xmlns:a16="http://schemas.microsoft.com/office/drawing/2014/main" id="{3FAC5E68-CA31-4419-B9BC-59CA416E285F}"/>
              </a:ext>
            </a:extLst>
          </p:cNvPr>
          <p:cNvSpPr txBox="1">
            <a:spLocks noChangeArrowheads="1"/>
          </p:cNvSpPr>
          <p:nvPr/>
        </p:nvSpPr>
        <p:spPr bwMode="auto">
          <a:xfrm>
            <a:off x="827088" y="1235075"/>
            <a:ext cx="5329237" cy="396875"/>
          </a:xfrm>
          <a:prstGeom prst="rect">
            <a:avLst/>
          </a:prstGeom>
          <a:noFill/>
          <a:ln w="9525">
            <a:noFill/>
            <a:miter lim="800000"/>
            <a:headEnd/>
            <a:tailEnd/>
          </a:ln>
          <a:effectLst/>
        </p:spPr>
        <p:txBody>
          <a:bodyPr>
            <a:spAutoFit/>
          </a:bodyPr>
          <a:lstStyle/>
          <a:p>
            <a:pPr>
              <a:spcBef>
                <a:spcPct val="50000"/>
              </a:spcBef>
              <a:defRPr/>
            </a:pPr>
            <a:r>
              <a:rPr lang="en-US" altLang="zh-CN" sz="2000" b="1">
                <a:solidFill>
                  <a:schemeClr val="tx2"/>
                </a:solidFill>
                <a:effectLst>
                  <a:outerShdw blurRad="38100" dist="38100" dir="2700000" algn="tl">
                    <a:srgbClr val="C0C0C0"/>
                  </a:outerShdw>
                </a:effectLst>
              </a:rPr>
              <a:t>2.  </a:t>
            </a:r>
            <a:r>
              <a:rPr lang="zh-CN" altLang="en-US" sz="2000" b="1">
                <a:solidFill>
                  <a:schemeClr val="tx2"/>
                </a:solidFill>
                <a:effectLst>
                  <a:outerShdw blurRad="38100" dist="38100" dir="2700000" algn="tl">
                    <a:srgbClr val="C0C0C0"/>
                  </a:outerShdw>
                </a:effectLst>
              </a:rPr>
              <a:t>在</a:t>
            </a:r>
            <a:r>
              <a:rPr lang="en-US" altLang="zh-CN" sz="2000" b="1">
                <a:solidFill>
                  <a:schemeClr val="tx2"/>
                </a:solidFill>
                <a:effectLst>
                  <a:outerShdw blurRad="38100" dist="38100" dir="2700000" algn="tl">
                    <a:srgbClr val="C0C0C0"/>
                  </a:outerShdw>
                </a:effectLst>
              </a:rPr>
              <a:t>tyoedef</a:t>
            </a:r>
            <a:r>
              <a:rPr lang="zh-CN" altLang="en-US" sz="2000" b="1">
                <a:solidFill>
                  <a:schemeClr val="tx2"/>
                </a:solidFill>
                <a:effectLst>
                  <a:outerShdw blurRad="38100" dist="38100" dir="2700000" algn="tl">
                    <a:srgbClr val="C0C0C0"/>
                  </a:outerShdw>
                </a:effectLst>
              </a:rPr>
              <a:t>定义中出现的类型表达式 </a:t>
            </a:r>
          </a:p>
        </p:txBody>
      </p:sp>
      <p:grpSp>
        <p:nvGrpSpPr>
          <p:cNvPr id="56325" name="Group 8">
            <a:extLst>
              <a:ext uri="{FF2B5EF4-FFF2-40B4-BE49-F238E27FC236}">
                <a16:creationId xmlns:a16="http://schemas.microsoft.com/office/drawing/2014/main" id="{593BD102-EE27-483C-AE80-44D2B30DCB7C}"/>
              </a:ext>
            </a:extLst>
          </p:cNvPr>
          <p:cNvGrpSpPr>
            <a:grpSpLocks/>
          </p:cNvGrpSpPr>
          <p:nvPr/>
        </p:nvGrpSpPr>
        <p:grpSpPr bwMode="auto">
          <a:xfrm>
            <a:off x="717550" y="1628775"/>
            <a:ext cx="7958138" cy="1584325"/>
            <a:chOff x="452" y="1026"/>
            <a:chExt cx="5013" cy="998"/>
          </a:xfrm>
        </p:grpSpPr>
        <p:sp>
          <p:nvSpPr>
            <p:cNvPr id="181254" name="Rectangle 6">
              <a:extLst>
                <a:ext uri="{FF2B5EF4-FFF2-40B4-BE49-F238E27FC236}">
                  <a16:creationId xmlns:a16="http://schemas.microsoft.com/office/drawing/2014/main" id="{8DEB2F8D-94B3-4200-AB10-25C7D28926A5}"/>
                </a:ext>
              </a:extLst>
            </p:cNvPr>
            <p:cNvSpPr>
              <a:spLocks noChangeArrowheads="1"/>
            </p:cNvSpPr>
            <p:nvPr/>
          </p:nvSpPr>
          <p:spPr bwMode="auto">
            <a:xfrm>
              <a:off x="452" y="1026"/>
              <a:ext cx="5013" cy="978"/>
            </a:xfrm>
            <a:prstGeom prst="rect">
              <a:avLst/>
            </a:prstGeom>
            <a:noFill/>
            <a:ln w="9525">
              <a:noFill/>
              <a:miter lim="800000"/>
              <a:headEnd/>
              <a:tailEnd/>
            </a:ln>
            <a:effectLst/>
          </p:spPr>
          <p:txBody>
            <a:bodyPr anchor="ctr">
              <a:spAutoFit/>
            </a:bodyPr>
            <a:lstStyle/>
            <a:p>
              <a:pPr>
                <a:lnSpc>
                  <a:spcPct val="120000"/>
                </a:lnSpc>
                <a:defRPr/>
              </a:pPr>
              <a:r>
                <a:rPr lang="en-US" altLang="zh-CN" sz="2000" b="1">
                  <a:effectLst>
                    <a:outerShdw blurRad="38100" dist="38100" dir="2700000" algn="tl">
                      <a:srgbClr val="C0C0C0"/>
                    </a:outerShdw>
                  </a:effectLst>
                  <a:latin typeface="宋体" pitchFamily="2" charset="-122"/>
                </a:rPr>
                <a:t>    </a:t>
              </a:r>
              <a:r>
                <a:rPr lang="en-US" altLang="zh-CN" sz="2000" b="1">
                  <a:effectLst>
                    <a:outerShdw blurRad="38100" dist="38100" dir="2700000" algn="tl">
                      <a:srgbClr val="C0C0C0"/>
                    </a:outerShdw>
                  </a:effectLst>
                </a:rPr>
                <a:t>typedef</a:t>
              </a:r>
              <a:r>
                <a:rPr lang="zh-CN" altLang="en-US" sz="2000" b="1">
                  <a:effectLst>
                    <a:outerShdw blurRad="38100" dist="38100" dir="2700000" algn="tl">
                      <a:srgbClr val="C0C0C0"/>
                    </a:outerShdw>
                  </a:effectLst>
                </a:rPr>
                <a:t>是</a:t>
              </a:r>
              <a:r>
                <a:rPr lang="en-US" altLang="zh-CN" sz="2000" b="1">
                  <a:effectLst>
                    <a:outerShdw blurRad="38100" dist="38100" dir="2700000" algn="tl">
                      <a:srgbClr val="C0C0C0"/>
                    </a:outerShdw>
                  </a:effectLst>
                </a:rPr>
                <a:t>C</a:t>
              </a:r>
              <a:r>
                <a:rPr lang="zh-CN" altLang="en-US" sz="2000" b="1">
                  <a:effectLst>
                    <a:outerShdw blurRad="38100" dist="38100" dir="2700000" algn="tl">
                      <a:srgbClr val="C0C0C0"/>
                    </a:outerShdw>
                  </a:effectLst>
                </a:rPr>
                <a:t>的一个关键字，使用它可以用一个标识符为一个类型表达式命名。</a:t>
              </a:r>
            </a:p>
            <a:p>
              <a:pPr>
                <a:lnSpc>
                  <a:spcPct val="120000"/>
                </a:lnSpc>
                <a:defRPr/>
              </a:pPr>
              <a:r>
                <a:rPr lang="zh-CN" altLang="en-US" sz="2000" b="1">
                  <a:effectLst>
                    <a:outerShdw blurRad="38100" dist="38100" dir="2700000" algn="tl">
                      <a:srgbClr val="C0C0C0"/>
                    </a:outerShdw>
                  </a:effectLst>
                </a:rPr>
                <a:t>       对于已有数据类型，用</a:t>
              </a:r>
              <a:r>
                <a:rPr lang="en-US" altLang="zh-CN" sz="2000" b="1">
                  <a:effectLst>
                    <a:outerShdw blurRad="38100" dist="38100" dir="2700000" algn="tl">
                      <a:srgbClr val="C0C0C0"/>
                    </a:outerShdw>
                  </a:effectLst>
                </a:rPr>
                <a:t>typedef</a:t>
              </a:r>
              <a:r>
                <a:rPr lang="zh-CN" altLang="en-US" sz="2000" b="1">
                  <a:effectLst>
                    <a:outerShdw blurRad="38100" dist="38100" dir="2700000" algn="tl">
                      <a:srgbClr val="C0C0C0"/>
                    </a:outerShdw>
                  </a:effectLst>
                </a:rPr>
                <a:t>定义类型的一般形式是：</a:t>
              </a:r>
            </a:p>
            <a:p>
              <a:pPr algn="ctr">
                <a:lnSpc>
                  <a:spcPct val="120000"/>
                </a:lnSpc>
                <a:defRPr/>
              </a:pPr>
              <a:r>
                <a:rPr lang="en-US" altLang="zh-CN" sz="2000" b="1">
                  <a:solidFill>
                    <a:srgbClr val="FF00FF"/>
                  </a:solidFill>
                  <a:effectLst>
                    <a:outerShdw blurRad="38100" dist="38100" dir="2700000" algn="tl">
                      <a:srgbClr val="C0C0C0"/>
                    </a:outerShdw>
                  </a:effectLst>
                </a:rPr>
                <a:t>typedef  </a:t>
              </a:r>
              <a:r>
                <a:rPr lang="zh-CN" altLang="en-US" sz="2000" b="1">
                  <a:solidFill>
                    <a:srgbClr val="FF00FF"/>
                  </a:solidFill>
                  <a:effectLst>
                    <a:outerShdw blurRad="38100" dist="38100" dir="2700000" algn="tl">
                      <a:srgbClr val="C0C0C0"/>
                    </a:outerShdw>
                  </a:effectLst>
                </a:rPr>
                <a:t>数据类型名 标识符表列 </a:t>
              </a:r>
              <a:r>
                <a:rPr lang="en-US" altLang="zh-CN" sz="2000" b="1">
                  <a:solidFill>
                    <a:srgbClr val="FF00FF"/>
                  </a:solidFill>
                  <a:effectLst>
                    <a:outerShdw blurRad="38100" dist="38100" dir="2700000" algn="tl">
                      <a:srgbClr val="C0C0C0"/>
                    </a:outerShdw>
                  </a:effectLst>
                </a:rPr>
                <a:t>;</a:t>
              </a:r>
            </a:p>
          </p:txBody>
        </p:sp>
        <p:sp>
          <p:nvSpPr>
            <p:cNvPr id="56333" name="Rectangle 7">
              <a:extLst>
                <a:ext uri="{FF2B5EF4-FFF2-40B4-BE49-F238E27FC236}">
                  <a16:creationId xmlns:a16="http://schemas.microsoft.com/office/drawing/2014/main" id="{48044012-6496-4CCB-BD40-442B6E9FE644}"/>
                </a:ext>
              </a:extLst>
            </p:cNvPr>
            <p:cNvSpPr>
              <a:spLocks noChangeArrowheads="1"/>
            </p:cNvSpPr>
            <p:nvPr/>
          </p:nvSpPr>
          <p:spPr bwMode="auto">
            <a:xfrm>
              <a:off x="1565" y="1752"/>
              <a:ext cx="2767" cy="272"/>
            </a:xfrm>
            <a:prstGeom prst="rect">
              <a:avLst/>
            </a:prstGeom>
            <a:solidFill>
              <a:schemeClr val="accent1">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sp>
        <p:nvSpPr>
          <p:cNvPr id="181257" name="Rectangle 9">
            <a:extLst>
              <a:ext uri="{FF2B5EF4-FFF2-40B4-BE49-F238E27FC236}">
                <a16:creationId xmlns:a16="http://schemas.microsoft.com/office/drawing/2014/main" id="{16991803-AF11-430F-ACEA-AABAEF30008C}"/>
              </a:ext>
            </a:extLst>
          </p:cNvPr>
          <p:cNvSpPr>
            <a:spLocks noChangeArrowheads="1"/>
          </p:cNvSpPr>
          <p:nvPr/>
        </p:nvSpPr>
        <p:spPr bwMode="auto">
          <a:xfrm>
            <a:off x="684213" y="3387725"/>
            <a:ext cx="7958137" cy="396875"/>
          </a:xfrm>
          <a:prstGeom prst="rect">
            <a:avLst/>
          </a:prstGeom>
          <a:solidFill>
            <a:schemeClr val="accent1">
              <a:alpha val="10001"/>
            </a:schemeClr>
          </a:solidFill>
          <a:ln w="9525">
            <a:noFill/>
            <a:miter lim="800000"/>
            <a:headEnd/>
            <a:tailEnd/>
          </a:ln>
          <a:effectLst/>
        </p:spPr>
        <p:txBody>
          <a:bodyPr anchor="ctr">
            <a:spAutoFit/>
          </a:bodyPr>
          <a:lstStyle/>
          <a:p>
            <a:pPr>
              <a:defRPr/>
            </a:pPr>
            <a:r>
              <a:rPr lang="en-US" altLang="zh-CN" sz="2000" b="1">
                <a:solidFill>
                  <a:srgbClr val="FF00FF"/>
                </a:solidFill>
                <a:effectLst>
                  <a:outerShdw blurRad="38100" dist="38100" dir="2700000" algn="tl">
                    <a:srgbClr val="000000"/>
                  </a:outerShdw>
                </a:effectLst>
              </a:rPr>
              <a:t>       </a:t>
            </a:r>
            <a:r>
              <a:rPr lang="zh-CN" altLang="en-US" sz="2000" b="1">
                <a:solidFill>
                  <a:srgbClr val="FF00FF"/>
                </a:solidFill>
                <a:effectLst>
                  <a:outerShdw blurRad="38100" dist="38100" dir="2700000" algn="tl">
                    <a:srgbClr val="000000"/>
                  </a:outerShdw>
                </a:effectLst>
              </a:rPr>
              <a:t>例如：</a:t>
            </a:r>
            <a:r>
              <a:rPr lang="en-US" altLang="zh-CN" sz="2000" b="1">
                <a:solidFill>
                  <a:srgbClr val="FF00FF"/>
                </a:solidFill>
                <a:effectLst>
                  <a:outerShdw blurRad="38100" dist="38100" dir="2700000" algn="tl">
                    <a:srgbClr val="000000"/>
                  </a:outerShdw>
                </a:effectLst>
              </a:rPr>
              <a:t>typedef unsigned int  UINT, size_t ;</a:t>
            </a:r>
          </a:p>
        </p:txBody>
      </p:sp>
      <p:grpSp>
        <p:nvGrpSpPr>
          <p:cNvPr id="3" name="Group 10">
            <a:extLst>
              <a:ext uri="{FF2B5EF4-FFF2-40B4-BE49-F238E27FC236}">
                <a16:creationId xmlns:a16="http://schemas.microsoft.com/office/drawing/2014/main" id="{2FF84D88-7FAE-426B-9703-D3105FBB8456}"/>
              </a:ext>
            </a:extLst>
          </p:cNvPr>
          <p:cNvGrpSpPr>
            <a:grpSpLocks/>
          </p:cNvGrpSpPr>
          <p:nvPr/>
        </p:nvGrpSpPr>
        <p:grpSpPr bwMode="auto">
          <a:xfrm>
            <a:off x="611188" y="3933825"/>
            <a:ext cx="7958137" cy="1584325"/>
            <a:chOff x="452" y="1026"/>
            <a:chExt cx="5013" cy="998"/>
          </a:xfrm>
        </p:grpSpPr>
        <p:sp>
          <p:nvSpPr>
            <p:cNvPr id="181259" name="Rectangle 11">
              <a:extLst>
                <a:ext uri="{FF2B5EF4-FFF2-40B4-BE49-F238E27FC236}">
                  <a16:creationId xmlns:a16="http://schemas.microsoft.com/office/drawing/2014/main" id="{08360763-B50C-45CC-9CC8-6CB3E1E546A1}"/>
                </a:ext>
              </a:extLst>
            </p:cNvPr>
            <p:cNvSpPr>
              <a:spLocks noChangeArrowheads="1"/>
            </p:cNvSpPr>
            <p:nvPr/>
          </p:nvSpPr>
          <p:spPr bwMode="auto">
            <a:xfrm>
              <a:off x="452" y="1026"/>
              <a:ext cx="5013" cy="978"/>
            </a:xfrm>
            <a:prstGeom prst="rect">
              <a:avLst/>
            </a:prstGeom>
            <a:noFill/>
            <a:ln w="9525">
              <a:noFill/>
              <a:miter lim="800000"/>
              <a:headEnd/>
              <a:tailEnd/>
            </a:ln>
            <a:effectLst/>
          </p:spPr>
          <p:txBody>
            <a:bodyPr anchor="ctr">
              <a:spAutoFit/>
            </a:bodyPr>
            <a:lstStyle/>
            <a:p>
              <a:pPr>
                <a:lnSpc>
                  <a:spcPct val="120000"/>
                </a:lnSpc>
                <a:defRPr/>
              </a:pPr>
              <a:r>
                <a:rPr lang="en-US" altLang="zh-CN" sz="2000" b="1">
                  <a:effectLst>
                    <a:outerShdw blurRad="38100" dist="38100" dir="2700000" algn="tl">
                      <a:srgbClr val="C0C0C0"/>
                    </a:outerShdw>
                  </a:effectLst>
                </a:rPr>
                <a:t>       </a:t>
              </a:r>
              <a:r>
                <a:rPr lang="zh-CN" altLang="en-US" sz="2000" b="1">
                  <a:effectLst>
                    <a:outerShdw blurRad="38100" dist="38100" dir="2700000" algn="tl">
                      <a:srgbClr val="C0C0C0"/>
                    </a:outerShdw>
                  </a:effectLst>
                </a:rPr>
                <a:t>对于复杂的类型表达式，标识符往往出现在类型表达式中间，暂且称这种含标识符和类型表达式的式子为类型定义表达式。</a:t>
              </a:r>
            </a:p>
            <a:p>
              <a:pPr>
                <a:lnSpc>
                  <a:spcPct val="120000"/>
                </a:lnSpc>
                <a:defRPr/>
              </a:pPr>
              <a:r>
                <a:rPr lang="zh-CN" altLang="en-US" sz="2000" b="1">
                  <a:effectLst>
                    <a:outerShdw blurRad="38100" dist="38100" dir="2700000" algn="tl">
                      <a:srgbClr val="C0C0C0"/>
                    </a:outerShdw>
                  </a:effectLst>
                </a:rPr>
                <a:t>       </a:t>
              </a:r>
              <a:r>
                <a:rPr lang="en-US" altLang="zh-CN" sz="2000" b="1">
                  <a:effectLst>
                    <a:outerShdw blurRad="38100" dist="38100" dir="2700000" algn="tl">
                      <a:srgbClr val="C0C0C0"/>
                    </a:outerShdw>
                  </a:effectLst>
                </a:rPr>
                <a:t>typedef</a:t>
              </a:r>
              <a:r>
                <a:rPr lang="zh-CN" altLang="en-US" sz="2000" b="1">
                  <a:effectLst>
                    <a:outerShdw blurRad="38100" dist="38100" dir="2700000" algn="tl">
                      <a:srgbClr val="C0C0C0"/>
                    </a:outerShdw>
                  </a:effectLst>
                </a:rPr>
                <a:t>定义类型的一般形式是：</a:t>
              </a:r>
            </a:p>
            <a:p>
              <a:pPr algn="ctr">
                <a:lnSpc>
                  <a:spcPct val="120000"/>
                </a:lnSpc>
                <a:defRPr/>
              </a:pPr>
              <a:r>
                <a:rPr lang="en-US" altLang="zh-CN" sz="2000" b="1">
                  <a:solidFill>
                    <a:srgbClr val="FF00FF"/>
                  </a:solidFill>
                  <a:effectLst>
                    <a:outerShdw blurRad="38100" dist="38100" dir="2700000" algn="tl">
                      <a:srgbClr val="C0C0C0"/>
                    </a:outerShdw>
                  </a:effectLst>
                </a:rPr>
                <a:t>typedef  </a:t>
              </a:r>
              <a:r>
                <a:rPr lang="zh-CN" altLang="en-US" sz="2000" b="1">
                  <a:solidFill>
                    <a:srgbClr val="FF00FF"/>
                  </a:solidFill>
                  <a:effectLst>
                    <a:outerShdw blurRad="38100" dist="38100" dir="2700000" algn="tl">
                      <a:srgbClr val="C0C0C0"/>
                    </a:outerShdw>
                  </a:effectLst>
                </a:rPr>
                <a:t>类型定义表达式 </a:t>
              </a:r>
              <a:r>
                <a:rPr lang="en-US" altLang="zh-CN" sz="2000" b="1">
                  <a:solidFill>
                    <a:srgbClr val="FF00FF"/>
                  </a:solidFill>
                  <a:effectLst>
                    <a:outerShdw blurRad="38100" dist="38100" dir="2700000" algn="tl">
                      <a:srgbClr val="C0C0C0"/>
                    </a:outerShdw>
                  </a:effectLst>
                </a:rPr>
                <a:t>;</a:t>
              </a:r>
            </a:p>
          </p:txBody>
        </p:sp>
        <p:sp>
          <p:nvSpPr>
            <p:cNvPr id="56331" name="Rectangle 12">
              <a:extLst>
                <a:ext uri="{FF2B5EF4-FFF2-40B4-BE49-F238E27FC236}">
                  <a16:creationId xmlns:a16="http://schemas.microsoft.com/office/drawing/2014/main" id="{2D4897A0-31C7-48E5-A7F9-E9B962EE8468}"/>
                </a:ext>
              </a:extLst>
            </p:cNvPr>
            <p:cNvSpPr>
              <a:spLocks noChangeArrowheads="1"/>
            </p:cNvSpPr>
            <p:nvPr/>
          </p:nvSpPr>
          <p:spPr bwMode="auto">
            <a:xfrm>
              <a:off x="1565" y="1752"/>
              <a:ext cx="2767" cy="272"/>
            </a:xfrm>
            <a:prstGeom prst="rect">
              <a:avLst/>
            </a:prstGeom>
            <a:solidFill>
              <a:schemeClr val="accent1">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sp>
        <p:nvSpPr>
          <p:cNvPr id="181261" name="Rectangle 13">
            <a:extLst>
              <a:ext uri="{FF2B5EF4-FFF2-40B4-BE49-F238E27FC236}">
                <a16:creationId xmlns:a16="http://schemas.microsoft.com/office/drawing/2014/main" id="{F0CD623A-6946-4BA6-95D9-26C97E7ECB1D}"/>
              </a:ext>
            </a:extLst>
          </p:cNvPr>
          <p:cNvSpPr>
            <a:spLocks noChangeArrowheads="1"/>
          </p:cNvSpPr>
          <p:nvPr/>
        </p:nvSpPr>
        <p:spPr bwMode="auto">
          <a:xfrm>
            <a:off x="755650" y="5661025"/>
            <a:ext cx="7958138" cy="457200"/>
          </a:xfrm>
          <a:prstGeom prst="rect">
            <a:avLst/>
          </a:prstGeom>
          <a:solidFill>
            <a:schemeClr val="accent1">
              <a:alpha val="10001"/>
            </a:schemeClr>
          </a:solidFill>
          <a:ln w="9525">
            <a:noFill/>
            <a:miter lim="800000"/>
            <a:headEnd/>
            <a:tailEnd/>
          </a:ln>
          <a:effectLst/>
        </p:spPr>
        <p:txBody>
          <a:bodyPr anchor="ctr">
            <a:spAutoFit/>
          </a:bodyPr>
          <a:lstStyle/>
          <a:p>
            <a:pPr>
              <a:defRPr/>
            </a:pPr>
            <a:r>
              <a:rPr lang="en-US" altLang="zh-CN" sz="2000" b="1">
                <a:solidFill>
                  <a:srgbClr val="FF00FF"/>
                </a:solidFill>
                <a:effectLst>
                  <a:outerShdw blurRad="38100" dist="38100" dir="2700000" algn="tl">
                    <a:srgbClr val="000000"/>
                  </a:outerShdw>
                </a:effectLst>
              </a:rPr>
              <a:t>     </a:t>
            </a:r>
            <a:r>
              <a:rPr lang="zh-CN" altLang="en-US" sz="2000" b="1">
                <a:solidFill>
                  <a:srgbClr val="FF00FF"/>
                </a:solidFill>
                <a:effectLst>
                  <a:outerShdw blurRad="38100" dist="38100" dir="2700000" algn="tl">
                    <a:srgbClr val="000000"/>
                  </a:outerShdw>
                </a:effectLst>
              </a:rPr>
              <a:t>例如：</a:t>
            </a:r>
            <a:r>
              <a:rPr lang="en-US" altLang="zh-CN" sz="2000" b="1">
                <a:solidFill>
                  <a:srgbClr val="FF00FF"/>
                </a:solidFill>
                <a:effectLst>
                  <a:outerShdw blurRad="38100" dist="38100" dir="2700000" algn="tl">
                    <a:srgbClr val="000000"/>
                  </a:outerShdw>
                </a:effectLst>
              </a:rPr>
              <a:t>typedef char *(*</a:t>
            </a:r>
            <a:r>
              <a:rPr lang="en-US" altLang="zh-CN" sz="2000" b="1">
                <a:solidFill>
                  <a:schemeClr val="tx2"/>
                </a:solidFill>
                <a:effectLst>
                  <a:outerShdw blurRad="38100" dist="38100" dir="2700000" algn="tl">
                    <a:srgbClr val="000000"/>
                  </a:outerShdw>
                </a:effectLst>
              </a:rPr>
              <a:t>p_to_fun</a:t>
            </a:r>
            <a:r>
              <a:rPr lang="en-US" altLang="zh-CN" sz="2000" b="1">
                <a:solidFill>
                  <a:srgbClr val="FF00FF"/>
                </a:solidFill>
                <a:effectLst>
                  <a:outerShdw blurRad="38100" dist="38100" dir="2700000" algn="tl">
                    <a:srgbClr val="000000"/>
                  </a:outerShdw>
                </a:effectLst>
              </a:rPr>
              <a:t>)(char * ,char *);</a:t>
            </a:r>
            <a:r>
              <a:rPr lang="en-US" altLang="zh-CN"/>
              <a:t> </a:t>
            </a:r>
            <a:endParaRPr lang="en-US" altLang="zh-CN" sz="2000" b="1">
              <a:solidFill>
                <a:srgbClr val="FF00FF"/>
              </a:solidFill>
              <a:effectLst>
                <a:outerShdw blurRad="38100" dist="38100" dir="2700000" algn="tl">
                  <a:srgbClr val="000000"/>
                </a:outerShdw>
              </a:effectLst>
            </a:endParaRPr>
          </a:p>
        </p:txBody>
      </p:sp>
      <p:sp>
        <p:nvSpPr>
          <p:cNvPr id="181263" name="AutoShape 15">
            <a:extLst>
              <a:ext uri="{FF2B5EF4-FFF2-40B4-BE49-F238E27FC236}">
                <a16:creationId xmlns:a16="http://schemas.microsoft.com/office/drawing/2014/main" id="{FBF299CD-FC1D-430D-A4EE-3869824C7B0B}"/>
              </a:ext>
            </a:extLst>
          </p:cNvPr>
          <p:cNvSpPr>
            <a:spLocks noChangeArrowheads="1"/>
          </p:cNvSpPr>
          <p:nvPr/>
        </p:nvSpPr>
        <p:spPr bwMode="auto">
          <a:xfrm>
            <a:off x="4140200" y="3860800"/>
            <a:ext cx="4392613" cy="1081088"/>
          </a:xfrm>
          <a:prstGeom prst="wedgeRoundRectCallout">
            <a:avLst>
              <a:gd name="adj1" fmla="val -36301"/>
              <a:gd name="adj2" fmla="val 128412"/>
              <a:gd name="adj3" fmla="val 16667"/>
            </a:avLst>
          </a:prstGeom>
          <a:solidFill>
            <a:schemeClr val="bg1"/>
          </a:solidFill>
          <a:ln w="19050">
            <a:solidFill>
              <a:srgbClr val="008080"/>
            </a:solidFill>
            <a:miter lim="800000"/>
            <a:headEnd/>
            <a:tailEnd/>
          </a:ln>
          <a:effectLst/>
        </p:spPr>
        <p:txBody>
          <a:bodyPr/>
          <a:lstStyle/>
          <a:p>
            <a:pPr>
              <a:defRPr/>
            </a:pPr>
            <a:r>
              <a:rPr lang="en-US" altLang="zh-CN" sz="1800" b="1">
                <a:effectLst>
                  <a:outerShdw blurRad="38100" dist="38100" dir="2700000" algn="tl">
                    <a:srgbClr val="C0C0C0"/>
                  </a:outerShdw>
                </a:effectLst>
                <a:latin typeface="宋体" pitchFamily="2" charset="-122"/>
              </a:rPr>
              <a:t>    </a:t>
            </a:r>
            <a:r>
              <a:rPr lang="en-US" altLang="zh-CN" sz="1800" b="1">
                <a:solidFill>
                  <a:schemeClr val="tx2"/>
                </a:solidFill>
                <a:effectLst>
                  <a:outerShdw blurRad="38100" dist="38100" dir="2700000" algn="tl">
                    <a:srgbClr val="C0C0C0"/>
                  </a:outerShdw>
                </a:effectLst>
              </a:rPr>
              <a:t>p_to_fun</a:t>
            </a:r>
            <a:r>
              <a:rPr lang="zh-CN" altLang="en-US" sz="1800" b="1">
                <a:effectLst>
                  <a:outerShdw blurRad="38100" dist="38100" dir="2700000" algn="tl">
                    <a:srgbClr val="C0C0C0"/>
                  </a:outerShdw>
                </a:effectLst>
              </a:rPr>
              <a:t>是一个函数指针类型，其所指是一个有两个字符指针形参的字符指针函数。</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81257"/>
                                        </p:tgtEl>
                                        <p:attrNameLst>
                                          <p:attrName>style.visibility</p:attrName>
                                        </p:attrNameLst>
                                      </p:cBhvr>
                                      <p:to>
                                        <p:strVal val="visible"/>
                                      </p:to>
                                    </p:set>
                                    <p:anim calcmode="lin" valueType="num">
                                      <p:cBhvr>
                                        <p:cTn id="7" dur="1000" fill="hold"/>
                                        <p:tgtEl>
                                          <p:spTgt spid="181257"/>
                                        </p:tgtEl>
                                        <p:attrNameLst>
                                          <p:attrName>ppt_x</p:attrName>
                                        </p:attrNameLst>
                                      </p:cBhvr>
                                      <p:tavLst>
                                        <p:tav tm="0">
                                          <p:val>
                                            <p:strVal val="#ppt_x-.2"/>
                                          </p:val>
                                        </p:tav>
                                        <p:tav tm="100000">
                                          <p:val>
                                            <p:strVal val="#ppt_x"/>
                                          </p:val>
                                        </p:tav>
                                      </p:tavLst>
                                    </p:anim>
                                    <p:anim calcmode="lin" valueType="num">
                                      <p:cBhvr>
                                        <p:cTn id="8" dur="1000" fill="hold"/>
                                        <p:tgtEl>
                                          <p:spTgt spid="181257"/>
                                        </p:tgtEl>
                                        <p:attrNameLst>
                                          <p:attrName>ppt_y</p:attrName>
                                        </p:attrNameLst>
                                      </p:cBhvr>
                                      <p:tavLst>
                                        <p:tav tm="0">
                                          <p:val>
                                            <p:strVal val="#ppt_y"/>
                                          </p:val>
                                        </p:tav>
                                        <p:tav tm="100000">
                                          <p:val>
                                            <p:strVal val="#ppt_y"/>
                                          </p:val>
                                        </p:tav>
                                      </p:tavLst>
                                    </p:anim>
                                    <p:animEffect transition="in" filter="wipe(right)" prLst="gradientSize: 0.1">
                                      <p:cBhvr>
                                        <p:cTn id="9" dur="1000"/>
                                        <p:tgtEl>
                                          <p:spTgt spid="181257"/>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3" presetClass="entr" presetSubtype="1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linds(horizontal)">
                                      <p:cBhvr>
                                        <p:cTn id="14" dur="500"/>
                                        <p:tgtEl>
                                          <p:spTgt spid="3"/>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9" presetClass="entr" presetSubtype="0" fill="hold" grpId="0" nodeType="clickEffect">
                                  <p:stCondLst>
                                    <p:cond delay="0"/>
                                  </p:stCondLst>
                                  <p:childTnLst>
                                    <p:set>
                                      <p:cBhvr>
                                        <p:cTn id="18" dur="1" fill="hold">
                                          <p:stCondLst>
                                            <p:cond delay="0"/>
                                          </p:stCondLst>
                                        </p:cTn>
                                        <p:tgtEl>
                                          <p:spTgt spid="181261"/>
                                        </p:tgtEl>
                                        <p:attrNameLst>
                                          <p:attrName>style.visibility</p:attrName>
                                        </p:attrNameLst>
                                      </p:cBhvr>
                                      <p:to>
                                        <p:strVal val="visible"/>
                                      </p:to>
                                    </p:set>
                                    <p:anim calcmode="lin" valueType="num">
                                      <p:cBhvr>
                                        <p:cTn id="19" dur="1000" fill="hold"/>
                                        <p:tgtEl>
                                          <p:spTgt spid="181261"/>
                                        </p:tgtEl>
                                        <p:attrNameLst>
                                          <p:attrName>ppt_x</p:attrName>
                                        </p:attrNameLst>
                                      </p:cBhvr>
                                      <p:tavLst>
                                        <p:tav tm="0">
                                          <p:val>
                                            <p:strVal val="#ppt_x-.2"/>
                                          </p:val>
                                        </p:tav>
                                        <p:tav tm="100000">
                                          <p:val>
                                            <p:strVal val="#ppt_x"/>
                                          </p:val>
                                        </p:tav>
                                      </p:tavLst>
                                    </p:anim>
                                    <p:anim calcmode="lin" valueType="num">
                                      <p:cBhvr>
                                        <p:cTn id="20" dur="1000" fill="hold"/>
                                        <p:tgtEl>
                                          <p:spTgt spid="181261"/>
                                        </p:tgtEl>
                                        <p:attrNameLst>
                                          <p:attrName>ppt_y</p:attrName>
                                        </p:attrNameLst>
                                      </p:cBhvr>
                                      <p:tavLst>
                                        <p:tav tm="0">
                                          <p:val>
                                            <p:strVal val="#ppt_y"/>
                                          </p:val>
                                        </p:tav>
                                        <p:tav tm="100000">
                                          <p:val>
                                            <p:strVal val="#ppt_y"/>
                                          </p:val>
                                        </p:tav>
                                      </p:tavLst>
                                    </p:anim>
                                    <p:animEffect transition="in" filter="wipe(right)" prLst="gradientSize: 0.1">
                                      <p:cBhvr>
                                        <p:cTn id="21" dur="1000"/>
                                        <p:tgtEl>
                                          <p:spTgt spid="18126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7" presetClass="entr" presetSubtype="0" fill="hold" grpId="0" nodeType="clickEffect">
                                  <p:stCondLst>
                                    <p:cond delay="0"/>
                                  </p:stCondLst>
                                  <p:childTnLst>
                                    <p:set>
                                      <p:cBhvr>
                                        <p:cTn id="25" dur="1" fill="hold">
                                          <p:stCondLst>
                                            <p:cond delay="0"/>
                                          </p:stCondLst>
                                        </p:cTn>
                                        <p:tgtEl>
                                          <p:spTgt spid="181263"/>
                                        </p:tgtEl>
                                        <p:attrNameLst>
                                          <p:attrName>style.visibility</p:attrName>
                                        </p:attrNameLst>
                                      </p:cBhvr>
                                      <p:to>
                                        <p:strVal val="visible"/>
                                      </p:to>
                                    </p:set>
                                    <p:animEffect transition="in" filter="fade">
                                      <p:cBhvr>
                                        <p:cTn id="26" dur="1000"/>
                                        <p:tgtEl>
                                          <p:spTgt spid="181263"/>
                                        </p:tgtEl>
                                      </p:cBhvr>
                                    </p:animEffect>
                                    <p:anim calcmode="lin" valueType="num">
                                      <p:cBhvr>
                                        <p:cTn id="27" dur="1000" fill="hold"/>
                                        <p:tgtEl>
                                          <p:spTgt spid="181263"/>
                                        </p:tgtEl>
                                        <p:attrNameLst>
                                          <p:attrName>ppt_x</p:attrName>
                                        </p:attrNameLst>
                                      </p:cBhvr>
                                      <p:tavLst>
                                        <p:tav tm="0">
                                          <p:val>
                                            <p:strVal val="#ppt_x"/>
                                          </p:val>
                                        </p:tav>
                                        <p:tav tm="100000">
                                          <p:val>
                                            <p:strVal val="#ppt_x"/>
                                          </p:val>
                                        </p:tav>
                                      </p:tavLst>
                                    </p:anim>
                                    <p:anim calcmode="lin" valueType="num">
                                      <p:cBhvr>
                                        <p:cTn id="28" dur="1000" fill="hold"/>
                                        <p:tgtEl>
                                          <p:spTgt spid="181263"/>
                                        </p:tgtEl>
                                        <p:attrNameLst>
                                          <p:attrName>ppt_y</p:attrName>
                                        </p:attrNameLst>
                                      </p:cBhvr>
                                      <p:tavLst>
                                        <p:tav tm="0">
                                          <p:val>
                                            <p:strVal val="#ppt_y-.1"/>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8" presetClass="exit" presetSubtype="16" fill="hold" grpId="1" nodeType="clickEffect">
                                  <p:stCondLst>
                                    <p:cond delay="0"/>
                                  </p:stCondLst>
                                  <p:childTnLst>
                                    <p:animEffect transition="out" filter="diamond(in)">
                                      <p:cBhvr>
                                        <p:cTn id="32" dur="2000"/>
                                        <p:tgtEl>
                                          <p:spTgt spid="181263"/>
                                        </p:tgtEl>
                                      </p:cBhvr>
                                    </p:animEffect>
                                    <p:set>
                                      <p:cBhvr>
                                        <p:cTn id="33" dur="1" fill="hold">
                                          <p:stCondLst>
                                            <p:cond delay="1999"/>
                                          </p:stCondLst>
                                        </p:cTn>
                                        <p:tgtEl>
                                          <p:spTgt spid="18126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7" grpId="0" animBg="1"/>
      <p:bldP spid="181261" grpId="0" animBg="1"/>
      <p:bldP spid="181263" grpId="0" animBg="1"/>
      <p:bldP spid="181263" grpId="1"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a:extLst>
              <a:ext uri="{FF2B5EF4-FFF2-40B4-BE49-F238E27FC236}">
                <a16:creationId xmlns:a16="http://schemas.microsoft.com/office/drawing/2014/main" id="{BA9AE810-D722-4828-98D2-5B93AC0A8DD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06E0F93B-6384-486E-839E-25980957185F}" type="slidenum">
              <a:rPr kumimoji="0" lang="en-US" altLang="zh-CN" sz="1800">
                <a:solidFill>
                  <a:srgbClr val="009900"/>
                </a:solidFill>
              </a:rPr>
              <a:pPr eaLnBrk="1" hangingPunct="1"/>
              <a:t>54</a:t>
            </a:fld>
            <a:endParaRPr kumimoji="0" lang="en-US" altLang="zh-CN" sz="1800">
              <a:solidFill>
                <a:srgbClr val="009900"/>
              </a:solidFill>
            </a:endParaRPr>
          </a:p>
        </p:txBody>
      </p:sp>
      <p:sp>
        <p:nvSpPr>
          <p:cNvPr id="57347" name="Rectangle 4">
            <a:extLst>
              <a:ext uri="{FF2B5EF4-FFF2-40B4-BE49-F238E27FC236}">
                <a16:creationId xmlns:a16="http://schemas.microsoft.com/office/drawing/2014/main" id="{9D9C03E8-73FE-47BD-9DE9-B64E0D031EA9}"/>
              </a:ext>
            </a:extLst>
          </p:cNvPr>
          <p:cNvSpPr>
            <a:spLocks noChangeArrowheads="1"/>
          </p:cNvSpPr>
          <p:nvPr/>
        </p:nvSpPr>
        <p:spPr bwMode="auto">
          <a:xfrm>
            <a:off x="755650" y="620713"/>
            <a:ext cx="68722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800" b="1">
                <a:solidFill>
                  <a:srgbClr val="0000FF"/>
                </a:solidFill>
                <a:latin typeface="Times New Roman" panose="02020603050405020304" pitchFamily="18" charset="0"/>
                <a:ea typeface="黑体" panose="02010609060101010101" pitchFamily="49" charset="-122"/>
              </a:rPr>
              <a:t>8.11</a:t>
            </a:r>
            <a:r>
              <a:rPr lang="zh-CN" altLang="en-US" sz="2800" b="1">
                <a:solidFill>
                  <a:srgbClr val="0000FF"/>
                </a:solidFill>
                <a:latin typeface="Times New Roman" panose="02020603050405020304" pitchFamily="18" charset="0"/>
                <a:ea typeface="黑体" panose="02010609060101010101" pitchFamily="49" charset="-122"/>
              </a:rPr>
              <a:t>　复杂说明的解释</a:t>
            </a:r>
            <a:r>
              <a:rPr lang="zh-CN" altLang="en-US" sz="4400">
                <a:solidFill>
                  <a:schemeClr val="tx2"/>
                </a:solidFill>
              </a:rPr>
              <a:t> </a:t>
            </a:r>
          </a:p>
        </p:txBody>
      </p:sp>
      <p:sp>
        <p:nvSpPr>
          <p:cNvPr id="169990" name="Rectangle 6">
            <a:extLst>
              <a:ext uri="{FF2B5EF4-FFF2-40B4-BE49-F238E27FC236}">
                <a16:creationId xmlns:a16="http://schemas.microsoft.com/office/drawing/2014/main" id="{0F46457F-29D4-4EA2-90FE-F81E66CCA5E2}"/>
              </a:ext>
            </a:extLst>
          </p:cNvPr>
          <p:cNvSpPr>
            <a:spLocks noChangeArrowheads="1"/>
          </p:cNvSpPr>
          <p:nvPr/>
        </p:nvSpPr>
        <p:spPr bwMode="auto">
          <a:xfrm>
            <a:off x="684213" y="1052513"/>
            <a:ext cx="7958137" cy="5116512"/>
          </a:xfrm>
          <a:prstGeom prst="rect">
            <a:avLst/>
          </a:prstGeom>
          <a:solidFill>
            <a:schemeClr val="bg1">
              <a:alpha val="80000"/>
            </a:schemeClr>
          </a:solidFill>
          <a:ln w="9525">
            <a:noFill/>
            <a:miter lim="800000"/>
            <a:headEnd/>
            <a:tailEnd/>
          </a:ln>
          <a:effectLst/>
        </p:spPr>
        <p:txBody>
          <a:bodyPr anchor="ctr">
            <a:spAutoFit/>
          </a:bodyPr>
          <a:lstStyle/>
          <a:p>
            <a:pPr>
              <a:lnSpc>
                <a:spcPct val="110000"/>
              </a:lnSpc>
              <a:defRPr/>
            </a:pPr>
            <a:r>
              <a:rPr lang="en-US" altLang="zh-CN" sz="2000" b="1">
                <a:effectLst>
                  <a:outerShdw blurRad="38100" dist="38100" dir="2700000" algn="tl">
                    <a:srgbClr val="C0C0C0"/>
                  </a:outerShdw>
                </a:effectLst>
                <a:latin typeface="宋体" pitchFamily="2" charset="-122"/>
              </a:rPr>
              <a:t>    </a:t>
            </a:r>
            <a:r>
              <a:rPr lang="zh-CN" altLang="en-US" sz="2000" b="1">
                <a:effectLst>
                  <a:outerShdw blurRad="38100" dist="38100" dir="2700000" algn="tl">
                    <a:srgbClr val="C0C0C0"/>
                  </a:outerShdw>
                </a:effectLst>
              </a:rPr>
              <a:t>解释下面的声明语句：</a:t>
            </a:r>
          </a:p>
          <a:p>
            <a:pPr algn="ctr">
              <a:lnSpc>
                <a:spcPct val="110000"/>
              </a:lnSpc>
              <a:defRPr/>
            </a:pPr>
            <a:r>
              <a:rPr lang="en-US" altLang="zh-CN" sz="2000" b="1">
                <a:solidFill>
                  <a:srgbClr val="660066"/>
                </a:solidFill>
                <a:effectLst>
                  <a:outerShdw blurRad="38100" dist="38100" dir="2700000" algn="tl">
                    <a:srgbClr val="C0C0C0"/>
                  </a:outerShdw>
                </a:effectLst>
              </a:rPr>
              <a:t>char *</a:t>
            </a:r>
            <a:r>
              <a:rPr lang="en-US" altLang="zh-CN" sz="2000" b="1">
                <a:solidFill>
                  <a:srgbClr val="FF9900"/>
                </a:solidFill>
                <a:effectLst>
                  <a:outerShdw blurRad="38100" dist="38100" dir="2700000" algn="tl">
                    <a:srgbClr val="C0C0C0"/>
                  </a:outerShdw>
                </a:effectLst>
              </a:rPr>
              <a:t>(</a:t>
            </a:r>
            <a:r>
              <a:rPr lang="en-US" altLang="zh-CN" sz="2000" b="1">
                <a:solidFill>
                  <a:srgbClr val="A50021"/>
                </a:solidFill>
                <a:effectLst>
                  <a:outerShdw blurRad="38100" dist="38100" dir="2700000" algn="tl">
                    <a:srgbClr val="C0C0C0"/>
                  </a:outerShdw>
                </a:effectLst>
              </a:rPr>
              <a:t>*</a:t>
            </a:r>
            <a:r>
              <a:rPr lang="en-US" altLang="zh-CN" sz="2000" b="1">
                <a:solidFill>
                  <a:srgbClr val="006600"/>
                </a:solidFill>
                <a:effectLst>
                  <a:outerShdw blurRad="38100" dist="38100" dir="2700000" algn="tl">
                    <a:srgbClr val="C0C0C0"/>
                  </a:outerShdw>
                </a:effectLst>
              </a:rPr>
              <a:t>(*</a:t>
            </a:r>
            <a:r>
              <a:rPr lang="en-US" altLang="zh-CN" sz="2000" b="1">
                <a:solidFill>
                  <a:srgbClr val="FF00FF"/>
                </a:solidFill>
                <a:effectLst>
                  <a:outerShdw blurRad="38100" dist="38100" dir="2700000" algn="tl">
                    <a:srgbClr val="C0C0C0"/>
                  </a:outerShdw>
                </a:effectLst>
              </a:rPr>
              <a:t>f(</a:t>
            </a:r>
            <a:r>
              <a:rPr lang="en-US" altLang="zh-CN" sz="2000" b="1">
                <a:solidFill>
                  <a:schemeClr val="folHlink"/>
                </a:solidFill>
                <a:effectLst>
                  <a:outerShdw blurRad="38100" dist="38100" dir="2700000" algn="tl">
                    <a:srgbClr val="C0C0C0"/>
                  </a:outerShdw>
                </a:effectLst>
              </a:rPr>
              <a:t>char *(*)(int)</a:t>
            </a:r>
            <a:r>
              <a:rPr lang="en-US" altLang="zh-CN" sz="2000" b="1">
                <a:solidFill>
                  <a:srgbClr val="FF00FF"/>
                </a:solidFill>
                <a:effectLst>
                  <a:outerShdw blurRad="38100" dist="38100" dir="2700000" algn="tl">
                    <a:srgbClr val="C0C0C0"/>
                  </a:outerShdw>
                </a:effectLst>
              </a:rPr>
              <a:t>)</a:t>
            </a:r>
            <a:r>
              <a:rPr lang="en-US" altLang="zh-CN" sz="2000" b="1">
                <a:solidFill>
                  <a:srgbClr val="006600"/>
                </a:solidFill>
                <a:effectLst>
                  <a:outerShdw blurRad="38100" dist="38100" dir="2700000" algn="tl">
                    <a:srgbClr val="C0C0C0"/>
                  </a:outerShdw>
                </a:effectLst>
              </a:rPr>
              <a:t>)</a:t>
            </a:r>
            <a:r>
              <a:rPr lang="en-US" altLang="zh-CN" sz="2000" b="1">
                <a:solidFill>
                  <a:srgbClr val="FF0000"/>
                </a:solidFill>
                <a:effectLst>
                  <a:outerShdw blurRad="38100" dist="38100" dir="2700000" algn="tl">
                    <a:srgbClr val="C0C0C0"/>
                  </a:outerShdw>
                </a:effectLst>
              </a:rPr>
              <a:t>[2]</a:t>
            </a:r>
            <a:r>
              <a:rPr lang="en-US" altLang="zh-CN" sz="2000" b="1">
                <a:solidFill>
                  <a:srgbClr val="FF9900"/>
                </a:solidFill>
                <a:effectLst>
                  <a:outerShdw blurRad="38100" dist="38100" dir="2700000" algn="tl">
                    <a:srgbClr val="C0C0C0"/>
                  </a:outerShdw>
                </a:effectLst>
              </a:rPr>
              <a:t>)()</a:t>
            </a:r>
            <a:r>
              <a:rPr lang="en-US" altLang="zh-CN" sz="2000" b="1">
                <a:effectLst>
                  <a:outerShdw blurRad="38100" dist="38100" dir="2700000" algn="tl">
                    <a:srgbClr val="C0C0C0"/>
                  </a:outerShdw>
                </a:effectLst>
              </a:rPr>
              <a:t>;</a:t>
            </a:r>
          </a:p>
          <a:p>
            <a:pPr>
              <a:lnSpc>
                <a:spcPct val="110000"/>
              </a:lnSpc>
              <a:defRPr/>
            </a:pPr>
            <a:r>
              <a:rPr lang="en-US" altLang="zh-CN" sz="2000" b="1">
                <a:effectLst>
                  <a:outerShdw blurRad="38100" dist="38100" dir="2700000" algn="tl">
                    <a:srgbClr val="C0C0C0"/>
                  </a:outerShdw>
                </a:effectLst>
              </a:rPr>
              <a:t>       </a:t>
            </a:r>
            <a:r>
              <a:rPr lang="zh-CN" altLang="en-US" sz="2000" b="1">
                <a:effectLst>
                  <a:outerShdw blurRad="38100" dist="38100" dir="2700000" algn="tl">
                    <a:srgbClr val="C0C0C0"/>
                  </a:outerShdw>
                </a:effectLst>
              </a:rPr>
              <a:t>根据优先级和结合性可以得到声明语句的解释顺序如下：</a:t>
            </a:r>
          </a:p>
          <a:p>
            <a:pPr algn="ctr">
              <a:lnSpc>
                <a:spcPct val="110000"/>
              </a:lnSpc>
              <a:defRPr/>
            </a:pPr>
            <a:r>
              <a:rPr lang="en-US" altLang="zh-CN" sz="2000" b="1">
                <a:solidFill>
                  <a:srgbClr val="FF00FF"/>
                </a:solidFill>
                <a:effectLst>
                  <a:outerShdw blurRad="38100" dist="38100" dir="2700000" algn="tl">
                    <a:srgbClr val="C0C0C0"/>
                  </a:outerShdw>
                </a:effectLst>
              </a:rPr>
              <a:t>f</a:t>
            </a:r>
            <a:r>
              <a:rPr lang="en-US" altLang="zh-CN" sz="2000" b="1">
                <a:effectLst>
                  <a:outerShdw blurRad="38100" dist="38100" dir="2700000" algn="tl">
                    <a:srgbClr val="C0C0C0"/>
                  </a:outerShdw>
                </a:effectLst>
                <a:sym typeface="Symbol" pitchFamily="18" charset="2"/>
              </a:rPr>
              <a:t></a:t>
            </a:r>
            <a:r>
              <a:rPr lang="en-US" altLang="zh-CN" sz="2000" b="1">
                <a:effectLst>
                  <a:outerShdw blurRad="38100" dist="38100" dir="2700000" algn="tl">
                    <a:srgbClr val="C0C0C0"/>
                  </a:outerShdw>
                </a:effectLst>
              </a:rPr>
              <a:t> </a:t>
            </a:r>
            <a:r>
              <a:rPr lang="en-US" altLang="zh-CN" sz="2000" b="1">
                <a:solidFill>
                  <a:srgbClr val="FF00FF"/>
                </a:solidFill>
                <a:effectLst>
                  <a:outerShdw blurRad="38100" dist="38100" dir="2700000" algn="tl">
                    <a:srgbClr val="C0C0C0"/>
                  </a:outerShdw>
                </a:effectLst>
              </a:rPr>
              <a:t>(</a:t>
            </a:r>
            <a:r>
              <a:rPr lang="en-US" altLang="zh-CN" sz="2000" b="1">
                <a:solidFill>
                  <a:schemeClr val="folHlink"/>
                </a:solidFill>
                <a:effectLst>
                  <a:outerShdw blurRad="38100" dist="38100" dir="2700000" algn="tl">
                    <a:srgbClr val="C0C0C0"/>
                  </a:outerShdw>
                </a:effectLst>
              </a:rPr>
              <a:t>char *(*)(int)</a:t>
            </a:r>
            <a:r>
              <a:rPr lang="en-US" altLang="zh-CN" sz="2000" b="1">
                <a:solidFill>
                  <a:srgbClr val="FF00FF"/>
                </a:solidFill>
                <a:effectLst>
                  <a:outerShdw blurRad="38100" dist="38100" dir="2700000" algn="tl">
                    <a:srgbClr val="C0C0C0"/>
                  </a:outerShdw>
                </a:effectLst>
              </a:rPr>
              <a:t>)</a:t>
            </a:r>
            <a:r>
              <a:rPr lang="en-US" altLang="zh-CN" sz="2000" b="1">
                <a:effectLst>
                  <a:outerShdw blurRad="38100" dist="38100" dir="2700000" algn="tl">
                    <a:srgbClr val="C0C0C0"/>
                  </a:outerShdw>
                </a:effectLst>
                <a:sym typeface="Symbol" pitchFamily="18" charset="2"/>
              </a:rPr>
              <a:t></a:t>
            </a:r>
            <a:r>
              <a:rPr lang="en-US" altLang="zh-CN" sz="2000" b="1">
                <a:solidFill>
                  <a:srgbClr val="006600"/>
                </a:solidFill>
                <a:effectLst>
                  <a:outerShdw blurRad="38100" dist="38100" dir="2700000" algn="tl">
                    <a:srgbClr val="C0C0C0"/>
                  </a:outerShdw>
                </a:effectLst>
              </a:rPr>
              <a:t>*</a:t>
            </a:r>
            <a:r>
              <a:rPr lang="en-US" altLang="zh-CN" sz="2000" b="1">
                <a:effectLst>
                  <a:outerShdw blurRad="38100" dist="38100" dir="2700000" algn="tl">
                    <a:srgbClr val="C0C0C0"/>
                  </a:outerShdw>
                </a:effectLst>
                <a:sym typeface="Symbol" pitchFamily="18" charset="2"/>
              </a:rPr>
              <a:t></a:t>
            </a:r>
            <a:r>
              <a:rPr lang="en-US" altLang="zh-CN" sz="2000" b="1">
                <a:solidFill>
                  <a:srgbClr val="FF0000"/>
                </a:solidFill>
                <a:effectLst>
                  <a:outerShdw blurRad="38100" dist="38100" dir="2700000" algn="tl">
                    <a:srgbClr val="C0C0C0"/>
                  </a:outerShdw>
                </a:effectLst>
              </a:rPr>
              <a:t>[2]</a:t>
            </a:r>
            <a:r>
              <a:rPr lang="en-US" altLang="zh-CN" sz="2000" b="1">
                <a:effectLst>
                  <a:outerShdw blurRad="38100" dist="38100" dir="2700000" algn="tl">
                    <a:srgbClr val="C0C0C0"/>
                  </a:outerShdw>
                </a:effectLst>
                <a:sym typeface="Symbol" pitchFamily="18" charset="2"/>
              </a:rPr>
              <a:t></a:t>
            </a:r>
            <a:r>
              <a:rPr lang="en-US" altLang="zh-CN" sz="2000" b="1">
                <a:solidFill>
                  <a:srgbClr val="A50021"/>
                </a:solidFill>
                <a:effectLst>
                  <a:outerShdw blurRad="38100" dist="38100" dir="2700000" algn="tl">
                    <a:srgbClr val="C0C0C0"/>
                  </a:outerShdw>
                </a:effectLst>
              </a:rPr>
              <a:t>*</a:t>
            </a:r>
            <a:r>
              <a:rPr lang="en-US" altLang="zh-CN" sz="2000" b="1">
                <a:effectLst>
                  <a:outerShdw blurRad="38100" dist="38100" dir="2700000" algn="tl">
                    <a:srgbClr val="C0C0C0"/>
                  </a:outerShdw>
                </a:effectLst>
                <a:sym typeface="Symbol" pitchFamily="18" charset="2"/>
              </a:rPr>
              <a:t></a:t>
            </a:r>
            <a:r>
              <a:rPr lang="en-US" altLang="zh-CN" sz="2000" b="1">
                <a:solidFill>
                  <a:srgbClr val="FF9900"/>
                </a:solidFill>
                <a:effectLst>
                  <a:outerShdw blurRad="38100" dist="38100" dir="2700000" algn="tl">
                    <a:srgbClr val="C0C0C0"/>
                  </a:outerShdw>
                </a:effectLst>
              </a:rPr>
              <a:t>( )</a:t>
            </a:r>
            <a:r>
              <a:rPr lang="en-US" altLang="zh-CN" sz="2000" b="1">
                <a:effectLst>
                  <a:outerShdw blurRad="38100" dist="38100" dir="2700000" algn="tl">
                    <a:srgbClr val="C0C0C0"/>
                  </a:outerShdw>
                </a:effectLst>
                <a:sym typeface="Symbol" pitchFamily="18" charset="2"/>
              </a:rPr>
              <a:t></a:t>
            </a:r>
            <a:r>
              <a:rPr lang="en-US" altLang="zh-CN" sz="2000" b="1">
                <a:solidFill>
                  <a:srgbClr val="660066"/>
                </a:solidFill>
                <a:effectLst>
                  <a:outerShdw blurRad="38100" dist="38100" dir="2700000" algn="tl">
                    <a:srgbClr val="C0C0C0"/>
                  </a:outerShdw>
                </a:effectLst>
              </a:rPr>
              <a:t>char *</a:t>
            </a:r>
          </a:p>
          <a:p>
            <a:pPr>
              <a:lnSpc>
                <a:spcPct val="110000"/>
              </a:lnSpc>
              <a:defRPr/>
            </a:pPr>
            <a:r>
              <a:rPr lang="en-US" altLang="zh-CN" sz="2000" b="1">
                <a:effectLst>
                  <a:outerShdw blurRad="38100" dist="38100" dir="2700000" algn="tl">
                    <a:srgbClr val="C0C0C0"/>
                  </a:outerShdw>
                </a:effectLst>
              </a:rPr>
              <a:t>                                </a:t>
            </a:r>
            <a:r>
              <a:rPr lang="en-US" altLang="zh-CN" sz="2000" b="1">
                <a:solidFill>
                  <a:schemeClr val="folHlink"/>
                </a:solidFill>
                <a:effectLst>
                  <a:outerShdw blurRad="38100" dist="38100" dir="2700000" algn="tl">
                    <a:srgbClr val="C0C0C0"/>
                  </a:outerShdw>
                </a:effectLst>
              </a:rPr>
              <a:t>①</a:t>
            </a:r>
            <a:r>
              <a:rPr lang="en-US" altLang="zh-CN" sz="2000" b="1">
                <a:effectLst>
                  <a:outerShdw blurRad="38100" dist="38100" dir="2700000" algn="tl">
                    <a:srgbClr val="C0C0C0"/>
                  </a:outerShdw>
                </a:effectLst>
              </a:rPr>
              <a:t>               </a:t>
            </a:r>
            <a:r>
              <a:rPr lang="en-US" altLang="zh-CN" sz="2000" b="1">
                <a:solidFill>
                  <a:srgbClr val="006600"/>
                </a:solidFill>
                <a:effectLst>
                  <a:outerShdw blurRad="38100" dist="38100" dir="2700000" algn="tl">
                    <a:srgbClr val="C0C0C0"/>
                  </a:outerShdw>
                </a:effectLst>
              </a:rPr>
              <a:t>②</a:t>
            </a:r>
            <a:r>
              <a:rPr lang="en-US" altLang="zh-CN" sz="2000" b="1">
                <a:effectLst>
                  <a:outerShdw blurRad="38100" dist="38100" dir="2700000" algn="tl">
                    <a:srgbClr val="C0C0C0"/>
                  </a:outerShdw>
                </a:effectLst>
              </a:rPr>
              <a:t>    </a:t>
            </a:r>
            <a:r>
              <a:rPr lang="en-US" altLang="zh-CN" sz="2000" b="1">
                <a:solidFill>
                  <a:srgbClr val="FF0000"/>
                </a:solidFill>
                <a:effectLst>
                  <a:outerShdw blurRad="38100" dist="38100" dir="2700000" algn="tl">
                    <a:srgbClr val="C0C0C0"/>
                  </a:outerShdw>
                </a:effectLst>
              </a:rPr>
              <a:t>③</a:t>
            </a:r>
            <a:r>
              <a:rPr lang="en-US" altLang="zh-CN" sz="2000" b="1">
                <a:effectLst>
                  <a:outerShdw blurRad="38100" dist="38100" dir="2700000" algn="tl">
                    <a:srgbClr val="C0C0C0"/>
                  </a:outerShdw>
                </a:effectLst>
              </a:rPr>
              <a:t>   </a:t>
            </a:r>
            <a:r>
              <a:rPr lang="en-US" altLang="zh-CN" sz="2000" b="1">
                <a:solidFill>
                  <a:srgbClr val="A50021"/>
                </a:solidFill>
                <a:effectLst>
                  <a:outerShdw blurRad="38100" dist="38100" dir="2700000" algn="tl">
                    <a:srgbClr val="C0C0C0"/>
                  </a:outerShdw>
                </a:effectLst>
              </a:rPr>
              <a:t>④</a:t>
            </a:r>
            <a:r>
              <a:rPr lang="en-US" altLang="zh-CN" sz="2000" b="1">
                <a:effectLst>
                  <a:outerShdw blurRad="38100" dist="38100" dir="2700000" algn="tl">
                    <a:srgbClr val="C0C0C0"/>
                  </a:outerShdw>
                </a:effectLst>
              </a:rPr>
              <a:t>   </a:t>
            </a:r>
            <a:r>
              <a:rPr lang="en-US" altLang="zh-CN" sz="2000" b="1">
                <a:solidFill>
                  <a:srgbClr val="FF9900"/>
                </a:solidFill>
                <a:effectLst>
                  <a:outerShdw blurRad="38100" dist="38100" dir="2700000" algn="tl">
                    <a:srgbClr val="C0C0C0"/>
                  </a:outerShdw>
                </a:effectLst>
              </a:rPr>
              <a:t>⑤</a:t>
            </a:r>
            <a:r>
              <a:rPr lang="en-US" altLang="zh-CN" sz="2000" b="1">
                <a:effectLst>
                  <a:outerShdw blurRad="38100" dist="38100" dir="2700000" algn="tl">
                    <a:srgbClr val="C0C0C0"/>
                  </a:outerShdw>
                </a:effectLst>
              </a:rPr>
              <a:t>        </a:t>
            </a:r>
            <a:r>
              <a:rPr lang="en-US" altLang="zh-CN" sz="2000" b="1">
                <a:solidFill>
                  <a:srgbClr val="660066"/>
                </a:solidFill>
                <a:effectLst>
                  <a:outerShdw blurRad="38100" dist="38100" dir="2700000" algn="tl">
                    <a:srgbClr val="C0C0C0"/>
                  </a:outerShdw>
                </a:effectLst>
              </a:rPr>
              <a:t>⑥</a:t>
            </a:r>
          </a:p>
          <a:p>
            <a:pPr>
              <a:lnSpc>
                <a:spcPct val="110000"/>
              </a:lnSpc>
              <a:defRPr/>
            </a:pPr>
            <a:r>
              <a:rPr lang="en-US" altLang="zh-CN" sz="2000" b="1">
                <a:effectLst>
                  <a:outerShdw blurRad="38100" dist="38100" dir="2700000" algn="tl">
                    <a:srgbClr val="C0C0C0"/>
                  </a:outerShdw>
                </a:effectLst>
              </a:rPr>
              <a:t>       </a:t>
            </a:r>
            <a:r>
              <a:rPr lang="zh-CN" altLang="en-US" sz="2000" b="1">
                <a:effectLst>
                  <a:outerShdw blurRad="38100" dist="38100" dir="2700000" algn="tl">
                    <a:srgbClr val="C0C0C0"/>
                  </a:outerShdw>
                </a:effectLst>
              </a:rPr>
              <a:t>第①步  </a:t>
            </a:r>
            <a:r>
              <a:rPr lang="en-US" altLang="zh-CN" sz="2000" b="1">
                <a:effectLst>
                  <a:outerShdw blurRad="38100" dist="38100" dir="2700000" algn="tl">
                    <a:srgbClr val="C0C0C0"/>
                  </a:outerShdw>
                </a:effectLst>
              </a:rPr>
              <a:t>f</a:t>
            </a:r>
            <a:r>
              <a:rPr lang="zh-CN" altLang="en-US" sz="2000" b="1">
                <a:effectLst>
                  <a:outerShdw blurRad="38100" dist="38100" dir="2700000" algn="tl">
                    <a:srgbClr val="C0C0C0"/>
                  </a:outerShdw>
                </a:effectLst>
              </a:rPr>
              <a:t>是一个函数；</a:t>
            </a:r>
            <a:r>
              <a:rPr lang="en-US" altLang="zh-CN" sz="2000" b="1">
                <a:effectLst>
                  <a:outerShdw blurRad="38100" dist="38100" dir="2700000" algn="tl">
                    <a:srgbClr val="C0C0C0"/>
                  </a:outerShdw>
                </a:effectLst>
              </a:rPr>
              <a:t>f</a:t>
            </a:r>
            <a:r>
              <a:rPr lang="zh-CN" altLang="en-US" sz="2000" b="1">
                <a:effectLst>
                  <a:outerShdw blurRad="38100" dist="38100" dir="2700000" algn="tl">
                    <a:srgbClr val="C0C0C0"/>
                  </a:outerShdw>
                </a:effectLst>
              </a:rPr>
              <a:t>函数的形参为一个函数指针，该函数指针所指函数有一个整型形参且返回值类型为</a:t>
            </a:r>
            <a:r>
              <a:rPr lang="en-US" altLang="zh-CN" sz="2000" b="1">
                <a:effectLst>
                  <a:outerShdw blurRad="38100" dist="38100" dir="2700000" algn="tl">
                    <a:srgbClr val="C0C0C0"/>
                  </a:outerShdw>
                </a:effectLst>
              </a:rPr>
              <a:t>char *</a:t>
            </a:r>
            <a:r>
              <a:rPr lang="zh-CN" altLang="en-US" sz="2000" b="1">
                <a:effectLst>
                  <a:outerShdw blurRad="38100" dist="38100" dir="2700000" algn="tl">
                    <a:srgbClr val="C0C0C0"/>
                  </a:outerShdw>
                </a:effectLst>
              </a:rPr>
              <a:t>。</a:t>
            </a:r>
          </a:p>
          <a:p>
            <a:pPr>
              <a:lnSpc>
                <a:spcPct val="110000"/>
              </a:lnSpc>
              <a:defRPr/>
            </a:pPr>
            <a:r>
              <a:rPr lang="zh-CN" altLang="en-US" sz="2000" b="1">
                <a:effectLst>
                  <a:outerShdw blurRad="38100" dist="38100" dir="2700000" algn="tl">
                    <a:srgbClr val="C0C0C0"/>
                  </a:outerShdw>
                </a:effectLst>
              </a:rPr>
              <a:t>       第②步  </a:t>
            </a:r>
            <a:r>
              <a:rPr lang="en-US" altLang="zh-CN" sz="2000" b="1">
                <a:effectLst>
                  <a:outerShdw blurRad="38100" dist="38100" dir="2700000" algn="tl">
                    <a:srgbClr val="C0C0C0"/>
                  </a:outerShdw>
                </a:effectLst>
              </a:rPr>
              <a:t>f</a:t>
            </a:r>
            <a:r>
              <a:rPr lang="zh-CN" altLang="en-US" sz="2000" b="1">
                <a:effectLst>
                  <a:outerShdw blurRad="38100" dist="38100" dir="2700000" algn="tl">
                    <a:srgbClr val="C0C0C0"/>
                  </a:outerShdw>
                </a:effectLst>
              </a:rPr>
              <a:t>函数的返回值是一个指针。</a:t>
            </a:r>
          </a:p>
          <a:p>
            <a:pPr>
              <a:lnSpc>
                <a:spcPct val="110000"/>
              </a:lnSpc>
              <a:defRPr/>
            </a:pPr>
            <a:r>
              <a:rPr lang="zh-CN" altLang="en-US" sz="2000" b="1">
                <a:effectLst>
                  <a:outerShdw blurRad="38100" dist="38100" dir="2700000" algn="tl">
                    <a:srgbClr val="C0C0C0"/>
                  </a:outerShdw>
                </a:effectLst>
              </a:rPr>
              <a:t>       第③步  </a:t>
            </a:r>
            <a:r>
              <a:rPr lang="en-US" altLang="zh-CN" sz="2000" b="1">
                <a:effectLst>
                  <a:outerShdw blurRad="38100" dist="38100" dir="2700000" algn="tl">
                    <a:srgbClr val="C0C0C0"/>
                  </a:outerShdw>
                </a:effectLst>
              </a:rPr>
              <a:t>f</a:t>
            </a:r>
            <a:r>
              <a:rPr lang="zh-CN" altLang="en-US" sz="2000" b="1">
                <a:effectLst>
                  <a:outerShdw blurRad="38100" dist="38100" dir="2700000" algn="tl">
                    <a:srgbClr val="C0C0C0"/>
                  </a:outerShdw>
                </a:effectLst>
              </a:rPr>
              <a:t>函数的返回值是一个指向有两个元素的数组的指针。</a:t>
            </a:r>
          </a:p>
          <a:p>
            <a:pPr>
              <a:lnSpc>
                <a:spcPct val="110000"/>
              </a:lnSpc>
              <a:defRPr/>
            </a:pPr>
            <a:r>
              <a:rPr lang="zh-CN" altLang="en-US" sz="2000" b="1">
                <a:effectLst>
                  <a:outerShdw blurRad="38100" dist="38100" dir="2700000" algn="tl">
                    <a:srgbClr val="C0C0C0"/>
                  </a:outerShdw>
                </a:effectLst>
              </a:rPr>
              <a:t>       第④步  </a:t>
            </a:r>
            <a:r>
              <a:rPr lang="en-US" altLang="zh-CN" sz="2000" b="1">
                <a:effectLst>
                  <a:outerShdw blurRad="38100" dist="38100" dir="2700000" algn="tl">
                    <a:srgbClr val="C0C0C0"/>
                  </a:outerShdw>
                </a:effectLst>
              </a:rPr>
              <a:t>f</a:t>
            </a:r>
            <a:r>
              <a:rPr lang="zh-CN" altLang="en-US" sz="2000" b="1">
                <a:effectLst>
                  <a:outerShdw blurRad="38100" dist="38100" dir="2700000" algn="tl">
                    <a:srgbClr val="C0C0C0"/>
                  </a:outerShdw>
                </a:effectLst>
              </a:rPr>
              <a:t>函数的返回值是一个指向有两个元素的指针数组的指针。</a:t>
            </a:r>
          </a:p>
          <a:p>
            <a:pPr>
              <a:lnSpc>
                <a:spcPct val="110000"/>
              </a:lnSpc>
              <a:defRPr/>
            </a:pPr>
            <a:r>
              <a:rPr lang="zh-CN" altLang="en-US" sz="2000" b="1">
                <a:effectLst>
                  <a:outerShdw blurRad="38100" dist="38100" dir="2700000" algn="tl">
                    <a:srgbClr val="C0C0C0"/>
                  </a:outerShdw>
                </a:effectLst>
              </a:rPr>
              <a:t>       第⑤步  </a:t>
            </a:r>
            <a:r>
              <a:rPr lang="en-US" altLang="zh-CN" sz="2000" b="1">
                <a:effectLst>
                  <a:outerShdw blurRad="38100" dist="38100" dir="2700000" algn="tl">
                    <a:srgbClr val="C0C0C0"/>
                  </a:outerShdw>
                </a:effectLst>
              </a:rPr>
              <a:t>f</a:t>
            </a:r>
            <a:r>
              <a:rPr lang="zh-CN" altLang="en-US" sz="2000" b="1">
                <a:effectLst>
                  <a:outerShdw blurRad="38100" dist="38100" dir="2700000" algn="tl">
                    <a:srgbClr val="C0C0C0"/>
                  </a:outerShdw>
                </a:effectLst>
              </a:rPr>
              <a:t>函数的返回值是一个指向有两个元素的函数指针数组的指针，数组中每个函数指针元素所指函数是无参函数。</a:t>
            </a:r>
          </a:p>
          <a:p>
            <a:pPr>
              <a:lnSpc>
                <a:spcPct val="110000"/>
              </a:lnSpc>
              <a:defRPr/>
            </a:pPr>
            <a:r>
              <a:rPr lang="zh-CN" altLang="en-US" sz="2000" b="1">
                <a:effectLst>
                  <a:outerShdw blurRad="38100" dist="38100" dir="2700000" algn="tl">
                    <a:srgbClr val="C0C0C0"/>
                  </a:outerShdw>
                </a:effectLst>
              </a:rPr>
              <a:t>       第⑥步  </a:t>
            </a:r>
            <a:r>
              <a:rPr lang="en-US" altLang="zh-CN" sz="2000" b="1">
                <a:effectLst>
                  <a:outerShdw blurRad="38100" dist="38100" dir="2700000" algn="tl">
                    <a:srgbClr val="C0C0C0"/>
                  </a:outerShdw>
                </a:effectLst>
              </a:rPr>
              <a:t>f</a:t>
            </a:r>
            <a:r>
              <a:rPr lang="zh-CN" altLang="en-US" sz="2000" b="1">
                <a:effectLst>
                  <a:outerShdw blurRad="38100" dist="38100" dir="2700000" algn="tl">
                    <a:srgbClr val="C0C0C0"/>
                  </a:outerShdw>
                </a:effectLst>
              </a:rPr>
              <a:t>函数的返回值是一个指向有两个元素的函数指针数组的指针，指针数组中每个函数指针元素所指函数是无参函数且返回值的类型是</a:t>
            </a:r>
            <a:r>
              <a:rPr lang="en-US" altLang="zh-CN" sz="2000" b="1">
                <a:effectLst>
                  <a:outerShdw blurRad="38100" dist="38100" dir="2700000" algn="tl">
                    <a:srgbClr val="C0C0C0"/>
                  </a:outerShdw>
                </a:effectLst>
              </a:rPr>
              <a:t>char *</a:t>
            </a:r>
            <a:r>
              <a:rPr lang="zh-CN" altLang="en-US" sz="2000" b="1">
                <a:effectLst>
                  <a:outerShdw blurRad="38100" dist="38100" dir="2700000" algn="tl">
                    <a:srgbClr val="C0C0C0"/>
                  </a:outerShdw>
                </a:effectLst>
              </a:rPr>
              <a:t>。</a:t>
            </a:r>
          </a:p>
        </p:txBody>
      </p:sp>
      <p:sp>
        <p:nvSpPr>
          <p:cNvPr id="57349" name="Text Box 7">
            <a:extLst>
              <a:ext uri="{FF2B5EF4-FFF2-40B4-BE49-F238E27FC236}">
                <a16:creationId xmlns:a16="http://schemas.microsoft.com/office/drawing/2014/main" id="{45B00D79-3F2F-47F2-8AEF-6DA955F19DBF}"/>
              </a:ext>
            </a:extLst>
          </p:cNvPr>
          <p:cNvSpPr txBox="1">
            <a:spLocks noChangeArrowheads="1"/>
          </p:cNvSpPr>
          <p:nvPr/>
        </p:nvSpPr>
        <p:spPr bwMode="auto">
          <a:xfrm flipH="1">
            <a:off x="8480425" y="5999163"/>
            <a:ext cx="5111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1000" u="sng">
                <a:hlinkClick r:id="rId2" action="ppaction://hlinksldjump"/>
              </a:rPr>
              <a:t>目录</a:t>
            </a:r>
            <a:endParaRPr lang="zh-CN" altLang="en-US" sz="1000" u="sng"/>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1">
            <a:extLst>
              <a:ext uri="{FF2B5EF4-FFF2-40B4-BE49-F238E27FC236}">
                <a16:creationId xmlns:a16="http://schemas.microsoft.com/office/drawing/2014/main" id="{14932E29-394E-48D8-A70B-8DF9221255B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A28CC13A-1C42-49D2-891A-C32A5F576050}" type="slidenum">
              <a:rPr kumimoji="0" lang="en-US" altLang="zh-CN" sz="1800">
                <a:solidFill>
                  <a:srgbClr val="009900"/>
                </a:solidFill>
              </a:rPr>
              <a:pPr eaLnBrk="1" hangingPunct="1"/>
              <a:t>55</a:t>
            </a:fld>
            <a:endParaRPr kumimoji="0" lang="en-US" altLang="zh-CN" sz="1800">
              <a:solidFill>
                <a:srgbClr val="009900"/>
              </a:solidFill>
            </a:endParaRPr>
          </a:p>
        </p:txBody>
      </p:sp>
      <p:sp>
        <p:nvSpPr>
          <p:cNvPr id="171015" name="Rectangle 7">
            <a:extLst>
              <a:ext uri="{FF2B5EF4-FFF2-40B4-BE49-F238E27FC236}">
                <a16:creationId xmlns:a16="http://schemas.microsoft.com/office/drawing/2014/main" id="{FA779AAA-76D3-422B-A559-97B0F3D7B0A6}"/>
              </a:ext>
            </a:extLst>
          </p:cNvPr>
          <p:cNvSpPr>
            <a:spLocks noChangeArrowheads="1"/>
          </p:cNvSpPr>
          <p:nvPr/>
        </p:nvSpPr>
        <p:spPr bwMode="auto">
          <a:xfrm>
            <a:off x="684213" y="1203325"/>
            <a:ext cx="7958137" cy="396875"/>
          </a:xfrm>
          <a:prstGeom prst="rect">
            <a:avLst/>
          </a:prstGeom>
          <a:noFill/>
          <a:ln w="9525">
            <a:noFill/>
            <a:miter lim="800000"/>
            <a:headEnd/>
            <a:tailEnd/>
          </a:ln>
          <a:effectLst/>
        </p:spPr>
        <p:txBody>
          <a:bodyPr anchor="ctr">
            <a:spAutoFit/>
          </a:bodyPr>
          <a:lstStyle/>
          <a:p>
            <a:pPr>
              <a:defRPr/>
            </a:pPr>
            <a:r>
              <a:rPr lang="en-US" altLang="zh-CN" sz="2000" b="1" dirty="0"/>
              <a:t>       </a:t>
            </a:r>
            <a:r>
              <a:rPr lang="zh-CN" altLang="en-US" sz="2000" b="1" dirty="0"/>
              <a:t>例</a:t>
            </a:r>
            <a:r>
              <a:rPr lang="en-US" altLang="zh-CN" sz="2000" b="1" dirty="0"/>
              <a:t>11.</a:t>
            </a:r>
            <a:r>
              <a:rPr lang="en-US" altLang="zh-CN" sz="2000" b="1" dirty="0">
                <a:effectLst>
                  <a:outerShdw blurRad="38100" dist="38100" dir="2700000" algn="tl">
                    <a:srgbClr val="C0C0C0"/>
                  </a:outerShdw>
                </a:effectLst>
              </a:rPr>
              <a:t>7  </a:t>
            </a:r>
            <a:r>
              <a:rPr lang="zh-CN" altLang="en-US" sz="2000" b="1" dirty="0">
                <a:effectLst>
                  <a:outerShdw blurRad="38100" dist="38100" dir="2700000" algn="tl">
                    <a:srgbClr val="C0C0C0"/>
                  </a:outerShdw>
                </a:effectLst>
              </a:rPr>
              <a:t>有两个元素的函数指针数组的复杂说明的使用举例。</a:t>
            </a:r>
            <a:r>
              <a:rPr lang="zh-CN" altLang="en-US" sz="2000" dirty="0"/>
              <a:t> </a:t>
            </a:r>
          </a:p>
        </p:txBody>
      </p:sp>
      <p:sp>
        <p:nvSpPr>
          <p:cNvPr id="58372" name="Rectangle 4">
            <a:extLst>
              <a:ext uri="{FF2B5EF4-FFF2-40B4-BE49-F238E27FC236}">
                <a16:creationId xmlns:a16="http://schemas.microsoft.com/office/drawing/2014/main" id="{C3BC8B2A-825F-4ADD-A128-06729FA3E374}"/>
              </a:ext>
            </a:extLst>
          </p:cNvPr>
          <p:cNvSpPr>
            <a:spLocks noChangeArrowheads="1"/>
          </p:cNvSpPr>
          <p:nvPr/>
        </p:nvSpPr>
        <p:spPr bwMode="auto">
          <a:xfrm>
            <a:off x="723900" y="620713"/>
            <a:ext cx="68722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800" b="1">
                <a:solidFill>
                  <a:srgbClr val="0000FF"/>
                </a:solidFill>
                <a:latin typeface="Times New Roman" panose="02020603050405020304" pitchFamily="18" charset="0"/>
                <a:ea typeface="黑体" panose="02010609060101010101" pitchFamily="49" charset="-122"/>
              </a:rPr>
              <a:t>8.12</a:t>
            </a:r>
            <a:r>
              <a:rPr lang="zh-CN" altLang="en-US" sz="2800" b="1">
                <a:solidFill>
                  <a:srgbClr val="0000FF"/>
                </a:solidFill>
                <a:latin typeface="Times New Roman" panose="02020603050405020304" pitchFamily="18" charset="0"/>
                <a:ea typeface="黑体" panose="02010609060101010101" pitchFamily="49" charset="-122"/>
              </a:rPr>
              <a:t>　复杂说明的应用</a:t>
            </a:r>
            <a:r>
              <a:rPr lang="zh-CN" altLang="en-US" sz="4400">
                <a:solidFill>
                  <a:schemeClr val="tx2"/>
                </a:solidFill>
              </a:rPr>
              <a:t> </a:t>
            </a:r>
          </a:p>
        </p:txBody>
      </p:sp>
      <p:sp>
        <p:nvSpPr>
          <p:cNvPr id="58373" name="Text Box 6">
            <a:extLst>
              <a:ext uri="{FF2B5EF4-FFF2-40B4-BE49-F238E27FC236}">
                <a16:creationId xmlns:a16="http://schemas.microsoft.com/office/drawing/2014/main" id="{EC13EDA9-9842-4B45-8A07-4288C6E019D9}"/>
              </a:ext>
            </a:extLst>
          </p:cNvPr>
          <p:cNvSpPr txBox="1">
            <a:spLocks noChangeArrowheads="1"/>
          </p:cNvSpPr>
          <p:nvPr/>
        </p:nvSpPr>
        <p:spPr bwMode="auto">
          <a:xfrm flipH="1">
            <a:off x="8480425" y="5999163"/>
            <a:ext cx="5111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1000" u="sng">
                <a:hlinkClick r:id="rId2" action="ppaction://hlinksldjump"/>
              </a:rPr>
              <a:t>目录</a:t>
            </a:r>
            <a:endParaRPr lang="zh-CN" altLang="en-US" sz="1000" u="sng"/>
          </a:p>
        </p:txBody>
      </p:sp>
      <p:sp>
        <p:nvSpPr>
          <p:cNvPr id="171016" name="Rectangle 8">
            <a:extLst>
              <a:ext uri="{FF2B5EF4-FFF2-40B4-BE49-F238E27FC236}">
                <a16:creationId xmlns:a16="http://schemas.microsoft.com/office/drawing/2014/main" id="{8A106954-78C7-44D4-991E-D291A3F87802}"/>
              </a:ext>
            </a:extLst>
          </p:cNvPr>
          <p:cNvSpPr>
            <a:spLocks noChangeArrowheads="1"/>
          </p:cNvSpPr>
          <p:nvPr/>
        </p:nvSpPr>
        <p:spPr bwMode="auto">
          <a:xfrm>
            <a:off x="2051050" y="1601788"/>
            <a:ext cx="5275263" cy="4495800"/>
          </a:xfrm>
          <a:prstGeom prst="rect">
            <a:avLst/>
          </a:prstGeom>
          <a:solidFill>
            <a:schemeClr val="bg1">
              <a:alpha val="80000"/>
            </a:schemeClr>
          </a:solidFill>
          <a:ln w="9525" cap="rnd">
            <a:solidFill>
              <a:srgbClr val="C0C0C0"/>
            </a:solidFill>
            <a:prstDash val="sysDot"/>
            <a:miter lim="800000"/>
            <a:headEnd/>
            <a:tailEnd/>
          </a:ln>
          <a:effectLst/>
        </p:spPr>
        <p:txBody>
          <a:bodyPr wrap="none" anchor="ctr">
            <a:spAutoFit/>
          </a:bodyPr>
          <a:lstStyle/>
          <a:p>
            <a:pPr>
              <a:defRPr/>
            </a:pPr>
            <a:r>
              <a:rPr lang="en-US" altLang="zh-CN" sz="1800"/>
              <a:t>#include "stdio.h"</a:t>
            </a:r>
          </a:p>
          <a:p>
            <a:pPr>
              <a:defRPr/>
            </a:pPr>
            <a:r>
              <a:rPr lang="en-US" altLang="zh-CN" sz="1800" b="1">
                <a:solidFill>
                  <a:schemeClr val="tx2"/>
                </a:solidFill>
                <a:effectLst>
                  <a:outerShdw blurRad="38100" dist="38100" dir="2700000" algn="tl">
                    <a:srgbClr val="C0C0C0"/>
                  </a:outerShdw>
                </a:effectLst>
              </a:rPr>
              <a:t>int a1(int)</a:t>
            </a:r>
            <a:r>
              <a:rPr lang="en-US" altLang="zh-CN" sz="1800"/>
              <a:t>;</a:t>
            </a:r>
          </a:p>
          <a:p>
            <a:pPr>
              <a:defRPr/>
            </a:pPr>
            <a:r>
              <a:rPr lang="en-US" altLang="zh-CN" sz="1800" b="1">
                <a:solidFill>
                  <a:schemeClr val="tx2"/>
                </a:solidFill>
                <a:effectLst>
                  <a:outerShdw blurRad="38100" dist="38100" dir="2700000" algn="tl">
                    <a:srgbClr val="C0C0C0"/>
                  </a:outerShdw>
                </a:effectLst>
              </a:rPr>
              <a:t>int a2(int)</a:t>
            </a:r>
            <a:r>
              <a:rPr lang="en-US" altLang="zh-CN" sz="1800"/>
              <a:t>;</a:t>
            </a:r>
          </a:p>
          <a:p>
            <a:pPr>
              <a:defRPr/>
            </a:pPr>
            <a:r>
              <a:rPr lang="en-US" altLang="zh-CN" sz="1800"/>
              <a:t>void main(void){</a:t>
            </a:r>
          </a:p>
          <a:p>
            <a:pPr>
              <a:defRPr/>
            </a:pPr>
            <a:r>
              <a:rPr lang="en-US" altLang="zh-CN" sz="1800"/>
              <a:t>   int i;  </a:t>
            </a:r>
            <a:r>
              <a:rPr lang="en-US" altLang="zh-CN" sz="1800" b="1">
                <a:solidFill>
                  <a:srgbClr val="FF0000"/>
                </a:solidFill>
                <a:effectLst>
                  <a:outerShdw blurRad="38100" dist="38100" dir="2700000" algn="tl">
                    <a:srgbClr val="C0C0C0"/>
                  </a:outerShdw>
                </a:effectLst>
              </a:rPr>
              <a:t>int (*fpa[2])(int)</a:t>
            </a:r>
            <a:r>
              <a:rPr lang="en-US" altLang="zh-CN" sz="1800"/>
              <a:t>;</a:t>
            </a:r>
          </a:p>
          <a:p>
            <a:pPr>
              <a:defRPr/>
            </a:pPr>
            <a:r>
              <a:rPr lang="en-US" altLang="zh-CN" sz="1800"/>
              <a:t>   </a:t>
            </a:r>
            <a:r>
              <a:rPr lang="pt-BR" altLang="zh-CN" sz="1800" b="1">
                <a:solidFill>
                  <a:schemeClr val="tx2"/>
                </a:solidFill>
                <a:effectLst>
                  <a:outerShdw blurRad="38100" dist="38100" dir="2700000" algn="tl">
                    <a:srgbClr val="C0C0C0"/>
                  </a:outerShdw>
                </a:effectLst>
              </a:rPr>
              <a:t>fpa[0]=a1;  fpa[1]=a2</a:t>
            </a:r>
            <a:r>
              <a:rPr lang="pt-BR" altLang="zh-CN" sz="1800"/>
              <a:t>;</a:t>
            </a:r>
          </a:p>
          <a:p>
            <a:pPr>
              <a:defRPr/>
            </a:pPr>
            <a:r>
              <a:rPr lang="pt-BR" altLang="zh-CN" sz="1800"/>
              <a:t>   for(i=0;i&lt;2;i++) printf("%d\n",fpa[i]((i+1)*5));</a:t>
            </a:r>
          </a:p>
          <a:p>
            <a:pPr>
              <a:defRPr/>
            </a:pPr>
            <a:r>
              <a:rPr lang="en-US" altLang="zh-CN" sz="1800"/>
              <a:t>}</a:t>
            </a:r>
          </a:p>
          <a:p>
            <a:pPr>
              <a:defRPr/>
            </a:pPr>
            <a:r>
              <a:rPr lang="en-US" altLang="zh-CN" sz="1800"/>
              <a:t>int a1(int x){</a:t>
            </a:r>
          </a:p>
          <a:p>
            <a:pPr>
              <a:defRPr/>
            </a:pPr>
            <a:r>
              <a:rPr lang="en-US" altLang="zh-CN" sz="1800"/>
              <a:t>  printf("in function a1,x=%d\n",x);</a:t>
            </a:r>
          </a:p>
          <a:p>
            <a:pPr>
              <a:defRPr/>
            </a:pPr>
            <a:r>
              <a:rPr lang="en-US" altLang="zh-CN" sz="1800"/>
              <a:t>  return 2*x;</a:t>
            </a:r>
          </a:p>
          <a:p>
            <a:pPr>
              <a:defRPr/>
            </a:pPr>
            <a:r>
              <a:rPr lang="en-US" altLang="zh-CN" sz="1800"/>
              <a:t>}</a:t>
            </a:r>
          </a:p>
          <a:p>
            <a:pPr>
              <a:defRPr/>
            </a:pPr>
            <a:r>
              <a:rPr lang="en-US" altLang="zh-CN" sz="1800"/>
              <a:t>int a2(int y){</a:t>
            </a:r>
          </a:p>
          <a:p>
            <a:pPr>
              <a:defRPr/>
            </a:pPr>
            <a:r>
              <a:rPr lang="en-US" altLang="zh-CN" sz="1800"/>
              <a:t>  printf("in function a2,y=%d\n",y);</a:t>
            </a:r>
          </a:p>
          <a:p>
            <a:pPr>
              <a:defRPr/>
            </a:pPr>
            <a:r>
              <a:rPr lang="en-US" altLang="zh-CN" sz="1800"/>
              <a:t>  return 2*y;</a:t>
            </a:r>
          </a:p>
          <a:p>
            <a:pPr>
              <a:defRPr/>
            </a:pPr>
            <a:r>
              <a:rPr lang="en-US" altLang="zh-CN" sz="1800"/>
              <a:t>}</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1">
            <a:extLst>
              <a:ext uri="{FF2B5EF4-FFF2-40B4-BE49-F238E27FC236}">
                <a16:creationId xmlns:a16="http://schemas.microsoft.com/office/drawing/2014/main" id="{6215E6D7-59DC-478E-A444-C2E4AF1DCCB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C1C42091-9236-44BB-A41C-EE5C96983B88}" type="slidenum">
              <a:rPr kumimoji="0" lang="en-US" altLang="zh-CN" sz="1800">
                <a:solidFill>
                  <a:srgbClr val="009900"/>
                </a:solidFill>
              </a:rPr>
              <a:pPr eaLnBrk="1" hangingPunct="1"/>
              <a:t>56</a:t>
            </a:fld>
            <a:endParaRPr kumimoji="0" lang="en-US" altLang="zh-CN" sz="1800">
              <a:solidFill>
                <a:srgbClr val="009900"/>
              </a:solidFill>
            </a:endParaRPr>
          </a:p>
        </p:txBody>
      </p:sp>
      <p:sp>
        <p:nvSpPr>
          <p:cNvPr id="126981" name="Text Box 5">
            <a:extLst>
              <a:ext uri="{FF2B5EF4-FFF2-40B4-BE49-F238E27FC236}">
                <a16:creationId xmlns:a16="http://schemas.microsoft.com/office/drawing/2014/main" id="{7B179A93-0926-4403-935A-88BBDA0C83A9}"/>
              </a:ext>
            </a:extLst>
          </p:cNvPr>
          <p:cNvSpPr txBox="1">
            <a:spLocks noChangeArrowheads="1"/>
          </p:cNvSpPr>
          <p:nvPr/>
        </p:nvSpPr>
        <p:spPr bwMode="auto">
          <a:xfrm>
            <a:off x="685800" y="1201738"/>
            <a:ext cx="7974013" cy="2403475"/>
          </a:xfrm>
          <a:prstGeom prst="rect">
            <a:avLst/>
          </a:prstGeom>
          <a:solidFill>
            <a:schemeClr val="bg1">
              <a:alpha val="80000"/>
            </a:schemeClr>
          </a:solidFill>
          <a:ln w="9525">
            <a:noFill/>
            <a:miter lim="800000"/>
            <a:headEnd/>
            <a:tailEnd/>
          </a:ln>
          <a:effectLst/>
        </p:spPr>
        <p:txBody>
          <a:bodyPr>
            <a:spAutoFit/>
          </a:bodyPr>
          <a:lstStyle/>
          <a:p>
            <a:pPr>
              <a:lnSpc>
                <a:spcPct val="120000"/>
              </a:lnSpc>
              <a:spcBef>
                <a:spcPct val="20000"/>
              </a:spcBef>
              <a:defRPr/>
            </a:pPr>
            <a:r>
              <a:rPr lang="zh-CN" altLang="en-US" sz="2000" b="1">
                <a:latin typeface="Times New Roman" pitchFamily="18" charset="0"/>
              </a:rPr>
              <a:t>　　</a:t>
            </a:r>
            <a:r>
              <a:rPr lang="zh-CN" altLang="en-US" sz="2000" b="1">
                <a:effectLst>
                  <a:outerShdw blurRad="38100" dist="38100" dir="2700000" algn="tl">
                    <a:srgbClr val="C0C0C0"/>
                  </a:outerShdw>
                </a:effectLst>
              </a:rPr>
              <a:t>本章介绍了指针的概念与指针的引用、指针运算、指针作为函数的参数，数组的指针表示、指针数组、指针悬空引起的副作用、带参数的</a:t>
            </a:r>
            <a:r>
              <a:rPr lang="en-US" altLang="zh-CN" sz="2000" b="1">
                <a:effectLst>
                  <a:outerShdw blurRad="38100" dist="38100" dir="2700000" algn="tl">
                    <a:srgbClr val="C0C0C0"/>
                  </a:outerShdw>
                </a:effectLst>
              </a:rPr>
              <a:t>main</a:t>
            </a:r>
            <a:r>
              <a:rPr lang="zh-CN" altLang="en-US" sz="2000" b="1">
                <a:effectLst>
                  <a:outerShdw blurRad="38100" dist="38100" dir="2700000" algn="tl">
                    <a:srgbClr val="C0C0C0"/>
                  </a:outerShdw>
                </a:effectLst>
              </a:rPr>
              <a:t>函数、函数指针、指针函数、指向数组的指针。</a:t>
            </a:r>
          </a:p>
          <a:p>
            <a:pPr>
              <a:lnSpc>
                <a:spcPct val="120000"/>
              </a:lnSpc>
              <a:spcBef>
                <a:spcPct val="20000"/>
              </a:spcBef>
              <a:defRPr/>
            </a:pPr>
            <a:r>
              <a:rPr lang="zh-CN" altLang="en-US" sz="2000" b="1">
                <a:effectLst>
                  <a:outerShdw blurRad="38100" dist="38100" dir="2700000" algn="tl">
                    <a:srgbClr val="C0C0C0"/>
                  </a:outerShdw>
                </a:effectLst>
              </a:rPr>
              <a:t>       另外，讨论了字符指针与字符串，指针形式的字符串函数的实现，创建自己的字符串库，字符串的递归处理。</a:t>
            </a:r>
          </a:p>
          <a:p>
            <a:pPr>
              <a:lnSpc>
                <a:spcPct val="120000"/>
              </a:lnSpc>
              <a:spcBef>
                <a:spcPct val="20000"/>
              </a:spcBef>
              <a:defRPr/>
            </a:pPr>
            <a:r>
              <a:rPr lang="zh-CN" altLang="en-US" sz="2000" b="1">
                <a:effectLst>
                  <a:outerShdw blurRad="38100" dist="38100" dir="2700000" algn="tl">
                    <a:srgbClr val="C0C0C0"/>
                  </a:outerShdw>
                </a:effectLst>
              </a:rPr>
              <a:t>       最后讨论了复杂说明，其属</a:t>
            </a:r>
            <a:r>
              <a:rPr lang="en-US" altLang="zh-CN" sz="2000" b="1">
                <a:effectLst>
                  <a:outerShdw blurRad="38100" dist="38100" dir="2700000" algn="tl">
                    <a:srgbClr val="C0C0C0"/>
                  </a:outerShdw>
                </a:effectLst>
              </a:rPr>
              <a:t>C</a:t>
            </a:r>
            <a:r>
              <a:rPr lang="zh-CN" altLang="en-US" sz="2000" b="1">
                <a:effectLst>
                  <a:outerShdw blurRad="38100" dist="38100" dir="2700000" algn="tl">
                    <a:srgbClr val="C0C0C0"/>
                  </a:outerShdw>
                </a:effectLst>
              </a:rPr>
              <a:t>语言中难度大的部分。</a:t>
            </a:r>
          </a:p>
        </p:txBody>
      </p:sp>
      <p:sp>
        <p:nvSpPr>
          <p:cNvPr id="126982" name="Rectangle 6">
            <a:extLst>
              <a:ext uri="{FF2B5EF4-FFF2-40B4-BE49-F238E27FC236}">
                <a16:creationId xmlns:a16="http://schemas.microsoft.com/office/drawing/2014/main" id="{48030B21-77DD-42E8-BEC6-A9481EFAA4A8}"/>
              </a:ext>
            </a:extLst>
          </p:cNvPr>
          <p:cNvSpPr>
            <a:spLocks noChangeArrowheads="1"/>
          </p:cNvSpPr>
          <p:nvPr/>
        </p:nvSpPr>
        <p:spPr bwMode="auto">
          <a:xfrm>
            <a:off x="685800" y="692150"/>
            <a:ext cx="1293813" cy="519113"/>
          </a:xfrm>
          <a:prstGeom prst="rect">
            <a:avLst/>
          </a:prstGeom>
          <a:noFill/>
          <a:ln w="9525">
            <a:noFill/>
            <a:miter lim="800000"/>
            <a:headEnd/>
            <a:tailEnd/>
          </a:ln>
          <a:effectLst/>
        </p:spPr>
        <p:txBody>
          <a:bodyPr>
            <a:spAutoFit/>
          </a:bodyPr>
          <a:lstStyle/>
          <a:p>
            <a:pPr>
              <a:spcBef>
                <a:spcPct val="50000"/>
              </a:spcBef>
              <a:defRPr/>
            </a:pPr>
            <a:r>
              <a:rPr lang="zh-CN" altLang="en-US" sz="2800" b="1">
                <a:solidFill>
                  <a:srgbClr val="800000"/>
                </a:solidFill>
                <a:effectLst>
                  <a:outerShdw blurRad="38100" dist="38100" dir="2700000" algn="tl">
                    <a:srgbClr val="C0C0C0"/>
                  </a:outerShdw>
                </a:effectLst>
                <a:latin typeface="Times New Roman" pitchFamily="18" charset="0"/>
              </a:rPr>
              <a:t>小结</a:t>
            </a:r>
          </a:p>
        </p:txBody>
      </p:sp>
      <p:sp>
        <p:nvSpPr>
          <p:cNvPr id="59397" name="Text Box 7">
            <a:extLst>
              <a:ext uri="{FF2B5EF4-FFF2-40B4-BE49-F238E27FC236}">
                <a16:creationId xmlns:a16="http://schemas.microsoft.com/office/drawing/2014/main" id="{73590862-58B6-4C20-B4C6-2AA38CADE254}"/>
              </a:ext>
            </a:extLst>
          </p:cNvPr>
          <p:cNvSpPr txBox="1">
            <a:spLocks noChangeArrowheads="1"/>
          </p:cNvSpPr>
          <p:nvPr/>
        </p:nvSpPr>
        <p:spPr bwMode="auto">
          <a:xfrm flipH="1">
            <a:off x="8480425" y="5999163"/>
            <a:ext cx="5111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1000" u="sng">
                <a:hlinkClick r:id="rId2" action="ppaction://hlinksldjump"/>
              </a:rPr>
              <a:t>目录</a:t>
            </a:r>
            <a:endParaRPr lang="zh-CN" altLang="en-US" sz="1000" u="sng"/>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1">
            <a:extLst>
              <a:ext uri="{FF2B5EF4-FFF2-40B4-BE49-F238E27FC236}">
                <a16:creationId xmlns:a16="http://schemas.microsoft.com/office/drawing/2014/main" id="{3C21C556-C4D8-4B09-8003-8182E0ADC05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C2D5240D-0D90-4ED2-9B3E-28F39717A009}" type="slidenum">
              <a:rPr kumimoji="0" lang="en-US" altLang="zh-CN" sz="1800">
                <a:solidFill>
                  <a:srgbClr val="009900"/>
                </a:solidFill>
              </a:rPr>
              <a:pPr eaLnBrk="1" hangingPunct="1"/>
              <a:t>57</a:t>
            </a:fld>
            <a:endParaRPr kumimoji="0" lang="en-US" altLang="zh-CN" sz="1800">
              <a:solidFill>
                <a:srgbClr val="009900"/>
              </a:solidFill>
            </a:endParaRPr>
          </a:p>
        </p:txBody>
      </p:sp>
      <p:sp>
        <p:nvSpPr>
          <p:cNvPr id="128004" name="Text Box 4">
            <a:extLst>
              <a:ext uri="{FF2B5EF4-FFF2-40B4-BE49-F238E27FC236}">
                <a16:creationId xmlns:a16="http://schemas.microsoft.com/office/drawing/2014/main" id="{C864A592-8ABE-4F6D-97CF-5A9195AF4848}"/>
              </a:ext>
            </a:extLst>
          </p:cNvPr>
          <p:cNvSpPr txBox="1">
            <a:spLocks noChangeArrowheads="1"/>
          </p:cNvSpPr>
          <p:nvPr/>
        </p:nvSpPr>
        <p:spPr bwMode="auto">
          <a:xfrm>
            <a:off x="1835150" y="836613"/>
            <a:ext cx="5616575" cy="579437"/>
          </a:xfrm>
          <a:prstGeom prst="rect">
            <a:avLst/>
          </a:prstGeom>
          <a:noFill/>
          <a:ln w="9525">
            <a:noFill/>
            <a:miter lim="800000"/>
            <a:headEnd/>
            <a:tailEnd/>
          </a:ln>
          <a:effectLst/>
        </p:spPr>
        <p:txBody>
          <a:bodyPr>
            <a:spAutoFit/>
          </a:bodyPr>
          <a:lstStyle/>
          <a:p>
            <a:pPr algn="ctr">
              <a:spcBef>
                <a:spcPct val="50000"/>
              </a:spcBef>
              <a:defRPr/>
            </a:pPr>
            <a:r>
              <a:rPr lang="zh-CN" altLang="en-US" sz="3200" b="1">
                <a:effectLst>
                  <a:outerShdw blurRad="38100" dist="38100" dir="2700000" algn="tl">
                    <a:srgbClr val="C0C0C0"/>
                  </a:outerShdw>
                </a:effectLst>
              </a:rPr>
              <a:t>作  业</a:t>
            </a:r>
          </a:p>
        </p:txBody>
      </p:sp>
      <p:sp>
        <p:nvSpPr>
          <p:cNvPr id="60420" name="Text Box 5">
            <a:extLst>
              <a:ext uri="{FF2B5EF4-FFF2-40B4-BE49-F238E27FC236}">
                <a16:creationId xmlns:a16="http://schemas.microsoft.com/office/drawing/2014/main" id="{B8BEF74E-B892-4847-BA7A-09A7D4E1EFB3}"/>
              </a:ext>
            </a:extLst>
          </p:cNvPr>
          <p:cNvSpPr txBox="1">
            <a:spLocks noChangeArrowheads="1"/>
          </p:cNvSpPr>
          <p:nvPr/>
        </p:nvSpPr>
        <p:spPr bwMode="auto">
          <a:xfrm>
            <a:off x="827088" y="1557338"/>
            <a:ext cx="7445375"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a:t>8.3  8.7   8.8  8.16   11.5   11.7</a:t>
            </a:r>
            <a:endParaRPr lang="zh-CN" altLang="zh-CN"/>
          </a:p>
          <a:p>
            <a:pPr eaLnBrk="1" hangingPunct="1"/>
            <a:endParaRPr lang="en-US" altLang="zh-CN"/>
          </a:p>
          <a:p>
            <a:pPr eaLnBrk="1" hangingPunct="1"/>
            <a:r>
              <a:rPr lang="en-US" altLang="zh-CN"/>
              <a:t>   </a:t>
            </a:r>
            <a:r>
              <a:rPr lang="zh-CN" altLang="zh-CN"/>
              <a:t>其中</a:t>
            </a:r>
            <a:r>
              <a:rPr lang="en-US" altLang="zh-CN"/>
              <a:t>8.7</a:t>
            </a:r>
            <a:r>
              <a:rPr lang="zh-CN" altLang="zh-CN"/>
              <a:t>的题目最后一句修改为：并且在调用函数</a:t>
            </a:r>
            <a:r>
              <a:rPr lang="en-US" altLang="zh-CN"/>
              <a:t>main</a:t>
            </a:r>
            <a:r>
              <a:rPr lang="zh-CN" altLang="zh-CN"/>
              <a:t>中输出颠倒顺序前后数组</a:t>
            </a:r>
            <a:r>
              <a:rPr lang="en-US" altLang="zh-CN"/>
              <a:t>x</a:t>
            </a:r>
            <a:r>
              <a:rPr lang="zh-CN" altLang="zh-CN"/>
              <a:t>中的各个元素</a:t>
            </a:r>
            <a:r>
              <a:rPr lang="zh-CN" altLang="en-US"/>
              <a:t>。</a:t>
            </a:r>
            <a:endParaRPr lang="zh-CN" altLang="zh-CN">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1">
            <a:extLst>
              <a:ext uri="{FF2B5EF4-FFF2-40B4-BE49-F238E27FC236}">
                <a16:creationId xmlns:a16="http://schemas.microsoft.com/office/drawing/2014/main" id="{5308B2B1-C41A-4B02-872D-CFBAB372931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5EC3A023-CF46-49B8-B8FB-F72EF3045E8A}" type="slidenum">
              <a:rPr kumimoji="0" lang="en-US" altLang="zh-CN" sz="1800">
                <a:solidFill>
                  <a:srgbClr val="009900"/>
                </a:solidFill>
              </a:rPr>
              <a:pPr eaLnBrk="1" hangingPunct="1"/>
              <a:t>6</a:t>
            </a:fld>
            <a:endParaRPr kumimoji="0" lang="en-US" altLang="zh-CN" sz="1800">
              <a:solidFill>
                <a:srgbClr val="009900"/>
              </a:solidFill>
            </a:endParaRPr>
          </a:p>
        </p:txBody>
      </p:sp>
      <p:sp>
        <p:nvSpPr>
          <p:cNvPr id="130052" name="Text Box 4">
            <a:extLst>
              <a:ext uri="{FF2B5EF4-FFF2-40B4-BE49-F238E27FC236}">
                <a16:creationId xmlns:a16="http://schemas.microsoft.com/office/drawing/2014/main" id="{179968D4-801A-4AE1-8751-276690B3DF08}"/>
              </a:ext>
            </a:extLst>
          </p:cNvPr>
          <p:cNvSpPr txBox="1">
            <a:spLocks noChangeArrowheads="1"/>
          </p:cNvSpPr>
          <p:nvPr/>
        </p:nvSpPr>
        <p:spPr bwMode="auto">
          <a:xfrm>
            <a:off x="746125" y="549275"/>
            <a:ext cx="7869238" cy="457200"/>
          </a:xfrm>
          <a:prstGeom prst="rect">
            <a:avLst/>
          </a:prstGeom>
          <a:noFill/>
          <a:ln w="9525">
            <a:noFill/>
            <a:miter lim="800000"/>
            <a:headEnd/>
            <a:tailEnd/>
          </a:ln>
          <a:effectLst/>
        </p:spPr>
        <p:txBody>
          <a:bodyPr>
            <a:spAutoFit/>
          </a:bodyPr>
          <a:lstStyle/>
          <a:p>
            <a:pPr>
              <a:lnSpc>
                <a:spcPct val="120000"/>
              </a:lnSpc>
              <a:defRPr/>
            </a:pPr>
            <a:r>
              <a:rPr lang="en-US" altLang="zh-CN" sz="2000" b="1">
                <a:effectLst>
                  <a:outerShdw blurRad="38100" dist="38100" dir="2700000" algn="tl">
                    <a:srgbClr val="C0C0C0"/>
                  </a:outerShdw>
                </a:effectLst>
              </a:rPr>
              <a:t>       </a:t>
            </a:r>
            <a:r>
              <a:rPr lang="zh-CN" altLang="en-US" sz="2000" b="1">
                <a:effectLst>
                  <a:outerShdw blurRad="38100" dist="38100" dir="2700000" algn="tl">
                    <a:srgbClr val="C0C0C0"/>
                  </a:outerShdw>
                </a:effectLst>
              </a:rPr>
              <a:t>根据指向变量之数据类型，指针类型可划分为不同数据类型。            </a:t>
            </a:r>
            <a:endParaRPr lang="zh-CN" altLang="en-US" sz="2000" b="1">
              <a:solidFill>
                <a:srgbClr val="333333"/>
              </a:solidFill>
              <a:effectLst>
                <a:outerShdw blurRad="38100" dist="38100" dir="2700000" algn="tl">
                  <a:srgbClr val="C0C0C0"/>
                </a:outerShdw>
              </a:effectLst>
            </a:endParaRPr>
          </a:p>
        </p:txBody>
      </p:sp>
      <p:grpSp>
        <p:nvGrpSpPr>
          <p:cNvPr id="8196" name="Group 40">
            <a:extLst>
              <a:ext uri="{FF2B5EF4-FFF2-40B4-BE49-F238E27FC236}">
                <a16:creationId xmlns:a16="http://schemas.microsoft.com/office/drawing/2014/main" id="{619C2C35-B95B-4000-96B6-403D45E8F34B}"/>
              </a:ext>
            </a:extLst>
          </p:cNvPr>
          <p:cNvGrpSpPr>
            <a:grpSpLocks/>
          </p:cNvGrpSpPr>
          <p:nvPr/>
        </p:nvGrpSpPr>
        <p:grpSpPr bwMode="auto">
          <a:xfrm>
            <a:off x="1763713" y="1068388"/>
            <a:ext cx="6480175" cy="5276850"/>
            <a:chOff x="1111" y="673"/>
            <a:chExt cx="4082" cy="3324"/>
          </a:xfrm>
        </p:grpSpPr>
        <p:sp>
          <p:nvSpPr>
            <p:cNvPr id="130053" name="Text Box 5">
              <a:extLst>
                <a:ext uri="{FF2B5EF4-FFF2-40B4-BE49-F238E27FC236}">
                  <a16:creationId xmlns:a16="http://schemas.microsoft.com/office/drawing/2014/main" id="{7148CD66-3C04-4465-98AD-70E2CDB767F6}"/>
                </a:ext>
              </a:extLst>
            </p:cNvPr>
            <p:cNvSpPr txBox="1">
              <a:spLocks noChangeArrowheads="1"/>
            </p:cNvSpPr>
            <p:nvPr/>
          </p:nvSpPr>
          <p:spPr bwMode="auto">
            <a:xfrm>
              <a:off x="1280" y="1229"/>
              <a:ext cx="635" cy="250"/>
            </a:xfrm>
            <a:prstGeom prst="rect">
              <a:avLst/>
            </a:prstGeom>
            <a:noFill/>
            <a:ln w="9525">
              <a:noFill/>
              <a:miter lim="800000"/>
              <a:headEnd/>
              <a:tailEnd/>
            </a:ln>
            <a:effectLst/>
          </p:spPr>
          <p:txBody>
            <a:bodyPr>
              <a:spAutoFit/>
            </a:bodyPr>
            <a:lstStyle/>
            <a:p>
              <a:pPr>
                <a:spcBef>
                  <a:spcPct val="50000"/>
                </a:spcBef>
                <a:defRPr/>
              </a:pPr>
              <a:r>
                <a:rPr lang="en-US" altLang="zh-CN" sz="2000" b="1">
                  <a:solidFill>
                    <a:srgbClr val="FF00FF"/>
                  </a:solidFill>
                  <a:effectLst>
                    <a:outerShdw blurRad="38100" dist="38100" dir="2700000" algn="tl">
                      <a:srgbClr val="C0C0C0"/>
                    </a:outerShdw>
                  </a:effectLst>
                </a:rPr>
                <a:t>char</a:t>
              </a:r>
              <a:r>
                <a:rPr lang="en-US" altLang="zh-CN" sz="800" b="1">
                  <a:solidFill>
                    <a:srgbClr val="FF00FF"/>
                  </a:solidFill>
                  <a:effectLst>
                    <a:outerShdw blurRad="38100" dist="38100" dir="2700000" algn="tl">
                      <a:srgbClr val="C0C0C0"/>
                    </a:outerShdw>
                  </a:effectLst>
                </a:rPr>
                <a:t> </a:t>
              </a:r>
              <a:r>
                <a:rPr lang="en-US" altLang="zh-CN" sz="2000" b="1">
                  <a:solidFill>
                    <a:srgbClr val="FF0000"/>
                  </a:solidFill>
                  <a:effectLst>
                    <a:outerShdw blurRad="38100" dist="38100" dir="2700000" algn="tl">
                      <a:srgbClr val="C0C0C0"/>
                    </a:outerShdw>
                  </a:effectLst>
                </a:rPr>
                <a:t>*</a:t>
              </a:r>
            </a:p>
          </p:txBody>
        </p:sp>
        <p:sp>
          <p:nvSpPr>
            <p:cNvPr id="130054" name="Text Box 6">
              <a:extLst>
                <a:ext uri="{FF2B5EF4-FFF2-40B4-BE49-F238E27FC236}">
                  <a16:creationId xmlns:a16="http://schemas.microsoft.com/office/drawing/2014/main" id="{AB723ABD-8896-444A-AD5A-7C666096F7CC}"/>
                </a:ext>
              </a:extLst>
            </p:cNvPr>
            <p:cNvSpPr txBox="1">
              <a:spLocks noChangeArrowheads="1"/>
            </p:cNvSpPr>
            <p:nvPr/>
          </p:nvSpPr>
          <p:spPr bwMode="auto">
            <a:xfrm>
              <a:off x="1298" y="2215"/>
              <a:ext cx="753" cy="250"/>
            </a:xfrm>
            <a:prstGeom prst="rect">
              <a:avLst/>
            </a:prstGeom>
            <a:noFill/>
            <a:ln w="9525">
              <a:noFill/>
              <a:miter lim="800000"/>
              <a:headEnd/>
              <a:tailEnd/>
            </a:ln>
            <a:effectLst/>
          </p:spPr>
          <p:txBody>
            <a:bodyPr>
              <a:spAutoFit/>
            </a:bodyPr>
            <a:lstStyle/>
            <a:p>
              <a:pPr>
                <a:spcBef>
                  <a:spcPct val="50000"/>
                </a:spcBef>
                <a:defRPr/>
              </a:pPr>
              <a:r>
                <a:rPr lang="en-US" altLang="zh-CN" sz="2000" b="1">
                  <a:effectLst>
                    <a:outerShdw blurRad="38100" dist="38100" dir="2700000" algn="tl">
                      <a:srgbClr val="C0C0C0"/>
                    </a:outerShdw>
                  </a:effectLst>
                </a:rPr>
                <a:t>int</a:t>
              </a:r>
              <a:r>
                <a:rPr lang="en-US" altLang="zh-CN" sz="2000" b="1">
                  <a:solidFill>
                    <a:srgbClr val="FF0000"/>
                  </a:solidFill>
                  <a:effectLst>
                    <a:outerShdw blurRad="38100" dist="38100" dir="2700000" algn="tl">
                      <a:srgbClr val="C0C0C0"/>
                    </a:outerShdw>
                  </a:effectLst>
                </a:rPr>
                <a:t> *</a:t>
              </a:r>
            </a:p>
          </p:txBody>
        </p:sp>
        <p:sp>
          <p:nvSpPr>
            <p:cNvPr id="130055" name="Text Box 7">
              <a:extLst>
                <a:ext uri="{FF2B5EF4-FFF2-40B4-BE49-F238E27FC236}">
                  <a16:creationId xmlns:a16="http://schemas.microsoft.com/office/drawing/2014/main" id="{0DF4BE45-A72D-422A-BA62-2810FC59AA08}"/>
                </a:ext>
              </a:extLst>
            </p:cNvPr>
            <p:cNvSpPr txBox="1">
              <a:spLocks noChangeArrowheads="1"/>
            </p:cNvSpPr>
            <p:nvPr/>
          </p:nvSpPr>
          <p:spPr bwMode="auto">
            <a:xfrm>
              <a:off x="1280" y="2822"/>
              <a:ext cx="753" cy="250"/>
            </a:xfrm>
            <a:prstGeom prst="rect">
              <a:avLst/>
            </a:prstGeom>
            <a:noFill/>
            <a:ln w="9525">
              <a:noFill/>
              <a:miter lim="800000"/>
              <a:headEnd/>
              <a:tailEnd/>
            </a:ln>
            <a:effectLst/>
          </p:spPr>
          <p:txBody>
            <a:bodyPr>
              <a:spAutoFit/>
            </a:bodyPr>
            <a:lstStyle/>
            <a:p>
              <a:pPr>
                <a:spcBef>
                  <a:spcPct val="50000"/>
                </a:spcBef>
                <a:defRPr/>
              </a:pPr>
              <a:r>
                <a:rPr lang="en-US" altLang="zh-CN" sz="2000" b="1">
                  <a:solidFill>
                    <a:srgbClr val="FF00FF"/>
                  </a:solidFill>
                  <a:effectLst>
                    <a:outerShdw blurRad="38100" dist="38100" dir="2700000" algn="tl">
                      <a:srgbClr val="C0C0C0"/>
                    </a:outerShdw>
                  </a:effectLst>
                </a:rPr>
                <a:t>float</a:t>
              </a:r>
              <a:r>
                <a:rPr lang="en-US" altLang="zh-CN" sz="2000" b="1">
                  <a:solidFill>
                    <a:srgbClr val="FF0000"/>
                  </a:solidFill>
                  <a:effectLst>
                    <a:outerShdw blurRad="38100" dist="38100" dir="2700000" algn="tl">
                      <a:srgbClr val="C0C0C0"/>
                    </a:outerShdw>
                  </a:effectLst>
                </a:rPr>
                <a:t> *</a:t>
              </a:r>
            </a:p>
          </p:txBody>
        </p:sp>
        <p:sp>
          <p:nvSpPr>
            <p:cNvPr id="130056" name="Text Box 8">
              <a:extLst>
                <a:ext uri="{FF2B5EF4-FFF2-40B4-BE49-F238E27FC236}">
                  <a16:creationId xmlns:a16="http://schemas.microsoft.com/office/drawing/2014/main" id="{754AB80C-7E6B-413F-B0E1-E0315DD22CEE}"/>
                </a:ext>
              </a:extLst>
            </p:cNvPr>
            <p:cNvSpPr txBox="1">
              <a:spLocks noChangeArrowheads="1"/>
            </p:cNvSpPr>
            <p:nvPr/>
          </p:nvSpPr>
          <p:spPr bwMode="auto">
            <a:xfrm>
              <a:off x="1271" y="3316"/>
              <a:ext cx="838" cy="250"/>
            </a:xfrm>
            <a:prstGeom prst="rect">
              <a:avLst/>
            </a:prstGeom>
            <a:noFill/>
            <a:ln w="9525">
              <a:noFill/>
              <a:miter lim="800000"/>
              <a:headEnd/>
              <a:tailEnd/>
            </a:ln>
            <a:effectLst/>
          </p:spPr>
          <p:txBody>
            <a:bodyPr>
              <a:spAutoFit/>
            </a:bodyPr>
            <a:lstStyle/>
            <a:p>
              <a:pPr>
                <a:spcBef>
                  <a:spcPct val="50000"/>
                </a:spcBef>
                <a:defRPr/>
              </a:pPr>
              <a:r>
                <a:rPr lang="en-US" altLang="zh-CN" sz="2000" b="1">
                  <a:solidFill>
                    <a:srgbClr val="FF00FF"/>
                  </a:solidFill>
                  <a:effectLst>
                    <a:outerShdw blurRad="38100" dist="38100" dir="2700000" algn="tl">
                      <a:srgbClr val="C0C0C0"/>
                    </a:outerShdw>
                  </a:effectLst>
                </a:rPr>
                <a:t>double </a:t>
              </a:r>
              <a:r>
                <a:rPr lang="en-US" altLang="zh-CN" sz="2000" b="1">
                  <a:solidFill>
                    <a:srgbClr val="FF0000"/>
                  </a:solidFill>
                  <a:effectLst>
                    <a:outerShdw blurRad="38100" dist="38100" dir="2700000" algn="tl">
                      <a:srgbClr val="C0C0C0"/>
                    </a:outerShdw>
                  </a:effectLst>
                </a:rPr>
                <a:t>*</a:t>
              </a:r>
            </a:p>
          </p:txBody>
        </p:sp>
        <p:sp>
          <p:nvSpPr>
            <p:cNvPr id="130057" name="Text Box 9">
              <a:extLst>
                <a:ext uri="{FF2B5EF4-FFF2-40B4-BE49-F238E27FC236}">
                  <a16:creationId xmlns:a16="http://schemas.microsoft.com/office/drawing/2014/main" id="{CBDA95CB-AF62-4B94-AF50-654658D65255}"/>
                </a:ext>
              </a:extLst>
            </p:cNvPr>
            <p:cNvSpPr txBox="1">
              <a:spLocks noChangeArrowheads="1"/>
            </p:cNvSpPr>
            <p:nvPr/>
          </p:nvSpPr>
          <p:spPr bwMode="auto">
            <a:xfrm>
              <a:off x="1298" y="3747"/>
              <a:ext cx="1264" cy="250"/>
            </a:xfrm>
            <a:prstGeom prst="rect">
              <a:avLst/>
            </a:prstGeom>
            <a:noFill/>
            <a:ln w="9525">
              <a:noFill/>
              <a:miter lim="800000"/>
              <a:headEnd/>
              <a:tailEnd/>
            </a:ln>
            <a:effectLst/>
          </p:spPr>
          <p:txBody>
            <a:bodyPr>
              <a:spAutoFit/>
            </a:bodyPr>
            <a:lstStyle/>
            <a:p>
              <a:pPr>
                <a:spcBef>
                  <a:spcPct val="50000"/>
                </a:spcBef>
                <a:defRPr/>
              </a:pPr>
              <a:r>
                <a:rPr lang="en-US" altLang="zh-CN" sz="2000" b="1">
                  <a:solidFill>
                    <a:srgbClr val="FF00FF"/>
                  </a:solidFill>
                  <a:effectLst>
                    <a:outerShdw blurRad="38100" dist="38100" dir="2700000" algn="tl">
                      <a:srgbClr val="C0C0C0"/>
                    </a:outerShdw>
                  </a:effectLst>
                </a:rPr>
                <a:t>long  double</a:t>
              </a:r>
              <a:r>
                <a:rPr lang="en-US" altLang="zh-CN" sz="2000" b="1">
                  <a:solidFill>
                    <a:srgbClr val="FF0000"/>
                  </a:solidFill>
                  <a:effectLst>
                    <a:outerShdw blurRad="38100" dist="38100" dir="2700000" algn="tl">
                      <a:srgbClr val="C0C0C0"/>
                    </a:outerShdw>
                  </a:effectLst>
                </a:rPr>
                <a:t>*</a:t>
              </a:r>
            </a:p>
          </p:txBody>
        </p:sp>
        <p:sp>
          <p:nvSpPr>
            <p:cNvPr id="130058" name="Text Box 10">
              <a:extLst>
                <a:ext uri="{FF2B5EF4-FFF2-40B4-BE49-F238E27FC236}">
                  <a16:creationId xmlns:a16="http://schemas.microsoft.com/office/drawing/2014/main" id="{27A14C7B-1C46-47A2-8FC7-A47DC3CB90E1}"/>
                </a:ext>
              </a:extLst>
            </p:cNvPr>
            <p:cNvSpPr txBox="1">
              <a:spLocks noChangeArrowheads="1"/>
            </p:cNvSpPr>
            <p:nvPr/>
          </p:nvSpPr>
          <p:spPr bwMode="auto">
            <a:xfrm>
              <a:off x="2067" y="1047"/>
              <a:ext cx="1270" cy="250"/>
            </a:xfrm>
            <a:prstGeom prst="rect">
              <a:avLst/>
            </a:prstGeom>
            <a:noFill/>
            <a:ln w="9525">
              <a:noFill/>
              <a:miter lim="800000"/>
              <a:headEnd/>
              <a:tailEnd/>
            </a:ln>
            <a:effectLst/>
          </p:spPr>
          <p:txBody>
            <a:bodyPr>
              <a:spAutoFit/>
            </a:bodyPr>
            <a:lstStyle/>
            <a:p>
              <a:pPr>
                <a:spcBef>
                  <a:spcPct val="50000"/>
                </a:spcBef>
                <a:defRPr/>
              </a:pPr>
              <a:r>
                <a:rPr lang="en-US" altLang="zh-CN" sz="2000" b="1">
                  <a:solidFill>
                    <a:srgbClr val="FF00FF"/>
                  </a:solidFill>
                  <a:effectLst>
                    <a:outerShdw blurRad="38100" dist="38100" dir="2700000" algn="tl">
                      <a:srgbClr val="C0C0C0"/>
                    </a:outerShdw>
                  </a:effectLst>
                </a:rPr>
                <a:t>signed char</a:t>
              </a:r>
              <a:r>
                <a:rPr lang="en-US" altLang="zh-CN" sz="2000" b="1">
                  <a:solidFill>
                    <a:srgbClr val="FF0000"/>
                  </a:solidFill>
                  <a:effectLst>
                    <a:outerShdw blurRad="38100" dist="38100" dir="2700000" algn="tl">
                      <a:srgbClr val="C0C0C0"/>
                    </a:outerShdw>
                  </a:effectLst>
                </a:rPr>
                <a:t> *</a:t>
              </a:r>
            </a:p>
          </p:txBody>
        </p:sp>
        <p:sp>
          <p:nvSpPr>
            <p:cNvPr id="130059" name="Text Box 11">
              <a:extLst>
                <a:ext uri="{FF2B5EF4-FFF2-40B4-BE49-F238E27FC236}">
                  <a16:creationId xmlns:a16="http://schemas.microsoft.com/office/drawing/2014/main" id="{3BDB4FA0-BFC4-416C-A769-7893169AA9CC}"/>
                </a:ext>
              </a:extLst>
            </p:cNvPr>
            <p:cNvSpPr txBox="1">
              <a:spLocks noChangeArrowheads="1"/>
            </p:cNvSpPr>
            <p:nvPr/>
          </p:nvSpPr>
          <p:spPr bwMode="auto">
            <a:xfrm>
              <a:off x="2070" y="1362"/>
              <a:ext cx="1414" cy="250"/>
            </a:xfrm>
            <a:prstGeom prst="rect">
              <a:avLst/>
            </a:prstGeom>
            <a:noFill/>
            <a:ln w="9525">
              <a:noFill/>
              <a:miter lim="800000"/>
              <a:headEnd/>
              <a:tailEnd/>
            </a:ln>
            <a:effectLst/>
          </p:spPr>
          <p:txBody>
            <a:bodyPr>
              <a:spAutoFit/>
            </a:bodyPr>
            <a:lstStyle/>
            <a:p>
              <a:pPr>
                <a:spcBef>
                  <a:spcPct val="50000"/>
                </a:spcBef>
                <a:defRPr/>
              </a:pPr>
              <a:r>
                <a:rPr lang="en-US" altLang="zh-CN" sz="2000" b="1">
                  <a:solidFill>
                    <a:srgbClr val="FF00FF"/>
                  </a:solidFill>
                  <a:effectLst>
                    <a:outerShdw blurRad="38100" dist="38100" dir="2700000" algn="tl">
                      <a:srgbClr val="C0C0C0"/>
                    </a:outerShdw>
                  </a:effectLst>
                </a:rPr>
                <a:t>unsigned char </a:t>
              </a:r>
              <a:r>
                <a:rPr lang="en-US" altLang="zh-CN" sz="2000" b="1">
                  <a:solidFill>
                    <a:srgbClr val="FF0000"/>
                  </a:solidFill>
                  <a:effectLst>
                    <a:outerShdw blurRad="38100" dist="38100" dir="2700000" algn="tl">
                      <a:srgbClr val="C0C0C0"/>
                    </a:outerShdw>
                  </a:effectLst>
                </a:rPr>
                <a:t>*</a:t>
              </a:r>
            </a:p>
          </p:txBody>
        </p:sp>
        <p:sp>
          <p:nvSpPr>
            <p:cNvPr id="130060" name="Text Box 12">
              <a:extLst>
                <a:ext uri="{FF2B5EF4-FFF2-40B4-BE49-F238E27FC236}">
                  <a16:creationId xmlns:a16="http://schemas.microsoft.com/office/drawing/2014/main" id="{3D4F93C3-05F2-45B6-819F-48842441705E}"/>
                </a:ext>
              </a:extLst>
            </p:cNvPr>
            <p:cNvSpPr txBox="1">
              <a:spLocks noChangeArrowheads="1"/>
            </p:cNvSpPr>
            <p:nvPr/>
          </p:nvSpPr>
          <p:spPr bwMode="auto">
            <a:xfrm>
              <a:off x="2070" y="1818"/>
              <a:ext cx="1270" cy="250"/>
            </a:xfrm>
            <a:prstGeom prst="rect">
              <a:avLst/>
            </a:prstGeom>
            <a:noFill/>
            <a:ln w="9525">
              <a:noFill/>
              <a:miter lim="800000"/>
              <a:headEnd/>
              <a:tailEnd/>
            </a:ln>
            <a:effectLst/>
          </p:spPr>
          <p:txBody>
            <a:bodyPr>
              <a:spAutoFit/>
            </a:bodyPr>
            <a:lstStyle/>
            <a:p>
              <a:pPr>
                <a:spcBef>
                  <a:spcPct val="50000"/>
                </a:spcBef>
                <a:defRPr/>
              </a:pPr>
              <a:r>
                <a:rPr lang="en-US" altLang="zh-CN" sz="2000" b="1">
                  <a:effectLst>
                    <a:outerShdw blurRad="38100" dist="38100" dir="2700000" algn="tl">
                      <a:srgbClr val="C0C0C0"/>
                    </a:outerShdw>
                  </a:effectLst>
                </a:rPr>
                <a:t>signed int</a:t>
              </a:r>
              <a:r>
                <a:rPr lang="en-US" altLang="zh-CN" sz="2000" b="1">
                  <a:solidFill>
                    <a:srgbClr val="FF0000"/>
                  </a:solidFill>
                  <a:effectLst>
                    <a:outerShdw blurRad="38100" dist="38100" dir="2700000" algn="tl">
                      <a:srgbClr val="C0C0C0"/>
                    </a:outerShdw>
                  </a:effectLst>
                </a:rPr>
                <a:t> *</a:t>
              </a:r>
            </a:p>
          </p:txBody>
        </p:sp>
        <p:sp>
          <p:nvSpPr>
            <p:cNvPr id="130061" name="Text Box 13">
              <a:extLst>
                <a:ext uri="{FF2B5EF4-FFF2-40B4-BE49-F238E27FC236}">
                  <a16:creationId xmlns:a16="http://schemas.microsoft.com/office/drawing/2014/main" id="{07E09D15-8113-4481-AD6B-2AE08E87B393}"/>
                </a:ext>
              </a:extLst>
            </p:cNvPr>
            <p:cNvSpPr txBox="1">
              <a:spLocks noChangeArrowheads="1"/>
            </p:cNvSpPr>
            <p:nvPr/>
          </p:nvSpPr>
          <p:spPr bwMode="auto">
            <a:xfrm>
              <a:off x="2085" y="2618"/>
              <a:ext cx="1270" cy="250"/>
            </a:xfrm>
            <a:prstGeom prst="rect">
              <a:avLst/>
            </a:prstGeom>
            <a:noFill/>
            <a:ln w="9525">
              <a:noFill/>
              <a:miter lim="800000"/>
              <a:headEnd/>
              <a:tailEnd/>
            </a:ln>
            <a:effectLst/>
          </p:spPr>
          <p:txBody>
            <a:bodyPr>
              <a:spAutoFit/>
            </a:bodyPr>
            <a:lstStyle/>
            <a:p>
              <a:pPr>
                <a:spcBef>
                  <a:spcPct val="50000"/>
                </a:spcBef>
                <a:defRPr/>
              </a:pPr>
              <a:r>
                <a:rPr lang="en-US" altLang="zh-CN" sz="2000" b="1">
                  <a:effectLst>
                    <a:outerShdw blurRad="38100" dist="38100" dir="2700000" algn="tl">
                      <a:srgbClr val="C0C0C0"/>
                    </a:outerShdw>
                  </a:effectLst>
                </a:rPr>
                <a:t>unsigned int</a:t>
              </a:r>
              <a:r>
                <a:rPr lang="en-US" altLang="zh-CN" sz="800" b="1">
                  <a:solidFill>
                    <a:srgbClr val="FF0000"/>
                  </a:solidFill>
                  <a:effectLst>
                    <a:outerShdw blurRad="38100" dist="38100" dir="2700000" algn="tl">
                      <a:srgbClr val="C0C0C0"/>
                    </a:outerShdw>
                  </a:effectLst>
                </a:rPr>
                <a:t> </a:t>
              </a:r>
              <a:r>
                <a:rPr lang="en-US" altLang="zh-CN" sz="2000" b="1">
                  <a:solidFill>
                    <a:srgbClr val="FF0000"/>
                  </a:solidFill>
                  <a:effectLst>
                    <a:outerShdw blurRad="38100" dist="38100" dir="2700000" algn="tl">
                      <a:srgbClr val="C0C0C0"/>
                    </a:outerShdw>
                  </a:effectLst>
                </a:rPr>
                <a:t>*</a:t>
              </a:r>
            </a:p>
          </p:txBody>
        </p:sp>
        <p:grpSp>
          <p:nvGrpSpPr>
            <p:cNvPr id="8207" name="Group 14">
              <a:extLst>
                <a:ext uri="{FF2B5EF4-FFF2-40B4-BE49-F238E27FC236}">
                  <a16:creationId xmlns:a16="http://schemas.microsoft.com/office/drawing/2014/main" id="{18872FB4-3A1F-4300-93A6-EA9C47AB1667}"/>
                </a:ext>
              </a:extLst>
            </p:cNvPr>
            <p:cNvGrpSpPr>
              <a:grpSpLocks/>
            </p:cNvGrpSpPr>
            <p:nvPr/>
          </p:nvGrpSpPr>
          <p:grpSpPr bwMode="auto">
            <a:xfrm>
              <a:off x="3433" y="1569"/>
              <a:ext cx="1566" cy="794"/>
              <a:chOff x="3945" y="981"/>
              <a:chExt cx="1566" cy="794"/>
            </a:xfrm>
          </p:grpSpPr>
          <p:sp>
            <p:nvSpPr>
              <p:cNvPr id="130063" name="Text Box 15">
                <a:extLst>
                  <a:ext uri="{FF2B5EF4-FFF2-40B4-BE49-F238E27FC236}">
                    <a16:creationId xmlns:a16="http://schemas.microsoft.com/office/drawing/2014/main" id="{912652FC-08E9-4BEE-B70F-25E4884689E2}"/>
                  </a:ext>
                </a:extLst>
              </p:cNvPr>
              <p:cNvSpPr txBox="1">
                <a:spLocks noChangeArrowheads="1"/>
              </p:cNvSpPr>
              <p:nvPr/>
            </p:nvSpPr>
            <p:spPr bwMode="auto">
              <a:xfrm>
                <a:off x="3948" y="1525"/>
                <a:ext cx="1563" cy="250"/>
              </a:xfrm>
              <a:prstGeom prst="rect">
                <a:avLst/>
              </a:prstGeom>
              <a:noFill/>
              <a:ln w="9525">
                <a:noFill/>
                <a:miter lim="800000"/>
                <a:headEnd/>
                <a:tailEnd/>
              </a:ln>
              <a:effectLst/>
            </p:spPr>
            <p:txBody>
              <a:bodyPr>
                <a:spAutoFit/>
              </a:bodyPr>
              <a:lstStyle/>
              <a:p>
                <a:pPr>
                  <a:spcBef>
                    <a:spcPct val="50000"/>
                  </a:spcBef>
                  <a:defRPr/>
                </a:pPr>
                <a:r>
                  <a:rPr lang="en-US" altLang="zh-CN" sz="2000" b="1">
                    <a:solidFill>
                      <a:srgbClr val="FF00FF"/>
                    </a:solidFill>
                    <a:effectLst>
                      <a:outerShdw blurRad="38100" dist="38100" dir="2700000" algn="tl">
                        <a:srgbClr val="C0C0C0"/>
                      </a:outerShdw>
                    </a:effectLst>
                  </a:rPr>
                  <a:t>signed long int </a:t>
                </a:r>
                <a:r>
                  <a:rPr lang="en-US" altLang="zh-CN" sz="2000" b="1">
                    <a:solidFill>
                      <a:srgbClr val="FF0000"/>
                    </a:solidFill>
                    <a:effectLst>
                      <a:outerShdw blurRad="38100" dist="38100" dir="2700000" algn="tl">
                        <a:srgbClr val="C0C0C0"/>
                      </a:outerShdw>
                    </a:effectLst>
                  </a:rPr>
                  <a:t>*</a:t>
                </a:r>
              </a:p>
            </p:txBody>
          </p:sp>
          <p:sp>
            <p:nvSpPr>
              <p:cNvPr id="130064" name="Text Box 16">
                <a:extLst>
                  <a:ext uri="{FF2B5EF4-FFF2-40B4-BE49-F238E27FC236}">
                    <a16:creationId xmlns:a16="http://schemas.microsoft.com/office/drawing/2014/main" id="{B865F23E-1F27-4648-B8E2-B9807F2B1324}"/>
                  </a:ext>
                </a:extLst>
              </p:cNvPr>
              <p:cNvSpPr txBox="1">
                <a:spLocks noChangeArrowheads="1"/>
              </p:cNvSpPr>
              <p:nvPr/>
            </p:nvSpPr>
            <p:spPr bwMode="auto">
              <a:xfrm>
                <a:off x="3948" y="981"/>
                <a:ext cx="1563" cy="250"/>
              </a:xfrm>
              <a:prstGeom prst="rect">
                <a:avLst/>
              </a:prstGeom>
              <a:noFill/>
              <a:ln w="9525">
                <a:noFill/>
                <a:miter lim="800000"/>
                <a:headEnd/>
                <a:tailEnd/>
              </a:ln>
              <a:effectLst/>
            </p:spPr>
            <p:txBody>
              <a:bodyPr>
                <a:spAutoFit/>
              </a:bodyPr>
              <a:lstStyle/>
              <a:p>
                <a:pPr>
                  <a:spcBef>
                    <a:spcPct val="50000"/>
                  </a:spcBef>
                  <a:defRPr/>
                </a:pPr>
                <a:r>
                  <a:rPr lang="en-US" altLang="zh-CN" sz="2000" b="1">
                    <a:solidFill>
                      <a:srgbClr val="FF00FF"/>
                    </a:solidFill>
                    <a:effectLst>
                      <a:outerShdw blurRad="38100" dist="38100" dir="2700000" algn="tl">
                        <a:srgbClr val="C0C0C0"/>
                      </a:outerShdw>
                    </a:effectLst>
                  </a:rPr>
                  <a:t>signed short int </a:t>
                </a:r>
                <a:r>
                  <a:rPr lang="en-US" altLang="zh-CN" sz="2000" b="1">
                    <a:solidFill>
                      <a:srgbClr val="FF0000"/>
                    </a:solidFill>
                    <a:effectLst>
                      <a:outerShdw blurRad="38100" dist="38100" dir="2700000" algn="tl">
                        <a:srgbClr val="C0C0C0"/>
                      </a:outerShdw>
                    </a:effectLst>
                  </a:rPr>
                  <a:t>*</a:t>
                </a:r>
              </a:p>
            </p:txBody>
          </p:sp>
          <p:sp>
            <p:nvSpPr>
              <p:cNvPr id="130065" name="Text Box 17">
                <a:extLst>
                  <a:ext uri="{FF2B5EF4-FFF2-40B4-BE49-F238E27FC236}">
                    <a16:creationId xmlns:a16="http://schemas.microsoft.com/office/drawing/2014/main" id="{C04E12AA-5A0C-4BD5-BC49-BDA728477958}"/>
                  </a:ext>
                </a:extLst>
              </p:cNvPr>
              <p:cNvSpPr txBox="1">
                <a:spLocks noChangeArrowheads="1"/>
              </p:cNvSpPr>
              <p:nvPr/>
            </p:nvSpPr>
            <p:spPr bwMode="auto">
              <a:xfrm>
                <a:off x="3945" y="1241"/>
                <a:ext cx="1563" cy="250"/>
              </a:xfrm>
              <a:prstGeom prst="rect">
                <a:avLst/>
              </a:prstGeom>
              <a:noFill/>
              <a:ln w="9525">
                <a:noFill/>
                <a:miter lim="800000"/>
                <a:headEnd/>
                <a:tailEnd/>
              </a:ln>
              <a:effectLst/>
            </p:spPr>
            <p:txBody>
              <a:bodyPr>
                <a:spAutoFit/>
              </a:bodyPr>
              <a:lstStyle/>
              <a:p>
                <a:pPr>
                  <a:spcBef>
                    <a:spcPct val="50000"/>
                  </a:spcBef>
                  <a:defRPr/>
                </a:pPr>
                <a:r>
                  <a:rPr lang="en-US" altLang="zh-CN" sz="2000" b="1">
                    <a:solidFill>
                      <a:srgbClr val="FF00FF"/>
                    </a:solidFill>
                    <a:effectLst>
                      <a:outerShdw blurRad="38100" dist="38100" dir="2700000" algn="tl">
                        <a:srgbClr val="C0C0C0"/>
                      </a:outerShdw>
                    </a:effectLst>
                  </a:rPr>
                  <a:t>signed int </a:t>
                </a:r>
                <a:r>
                  <a:rPr lang="en-US" altLang="zh-CN" sz="2000" b="1">
                    <a:solidFill>
                      <a:srgbClr val="FF0000"/>
                    </a:solidFill>
                    <a:effectLst>
                      <a:outerShdw blurRad="38100" dist="38100" dir="2700000" algn="tl">
                        <a:srgbClr val="C0C0C0"/>
                      </a:outerShdw>
                    </a:effectLst>
                  </a:rPr>
                  <a:t>*</a:t>
                </a:r>
              </a:p>
            </p:txBody>
          </p:sp>
        </p:grpSp>
        <p:sp>
          <p:nvSpPr>
            <p:cNvPr id="130067" name="Text Box 19">
              <a:extLst>
                <a:ext uri="{FF2B5EF4-FFF2-40B4-BE49-F238E27FC236}">
                  <a16:creationId xmlns:a16="http://schemas.microsoft.com/office/drawing/2014/main" id="{83F6F9A9-5243-4FF7-8607-58F2CD0FF419}"/>
                </a:ext>
              </a:extLst>
            </p:cNvPr>
            <p:cNvSpPr txBox="1">
              <a:spLocks noChangeArrowheads="1"/>
            </p:cNvSpPr>
            <p:nvPr/>
          </p:nvSpPr>
          <p:spPr bwMode="auto">
            <a:xfrm>
              <a:off x="3427" y="2906"/>
              <a:ext cx="1693" cy="250"/>
            </a:xfrm>
            <a:prstGeom prst="rect">
              <a:avLst/>
            </a:prstGeom>
            <a:noFill/>
            <a:ln w="9525">
              <a:noFill/>
              <a:miter lim="800000"/>
              <a:headEnd/>
              <a:tailEnd/>
            </a:ln>
            <a:effectLst/>
          </p:spPr>
          <p:txBody>
            <a:bodyPr>
              <a:spAutoFit/>
            </a:bodyPr>
            <a:lstStyle/>
            <a:p>
              <a:pPr>
                <a:spcBef>
                  <a:spcPct val="50000"/>
                </a:spcBef>
                <a:defRPr/>
              </a:pPr>
              <a:r>
                <a:rPr lang="en-US" altLang="zh-CN" sz="2000" b="1">
                  <a:solidFill>
                    <a:srgbClr val="FF00FF"/>
                  </a:solidFill>
                  <a:effectLst>
                    <a:outerShdw blurRad="38100" dist="38100" dir="2700000" algn="tl">
                      <a:srgbClr val="C0C0C0"/>
                    </a:outerShdw>
                  </a:effectLst>
                </a:rPr>
                <a:t>unsigned long int </a:t>
              </a:r>
              <a:r>
                <a:rPr lang="en-US" altLang="zh-CN" sz="2000" b="1">
                  <a:solidFill>
                    <a:srgbClr val="FF0000"/>
                  </a:solidFill>
                  <a:effectLst>
                    <a:outerShdw blurRad="38100" dist="38100" dir="2700000" algn="tl">
                      <a:srgbClr val="C0C0C0"/>
                    </a:outerShdw>
                  </a:effectLst>
                </a:rPr>
                <a:t>*</a:t>
              </a:r>
            </a:p>
          </p:txBody>
        </p:sp>
        <p:sp>
          <p:nvSpPr>
            <p:cNvPr id="130068" name="Text Box 20">
              <a:extLst>
                <a:ext uri="{FF2B5EF4-FFF2-40B4-BE49-F238E27FC236}">
                  <a16:creationId xmlns:a16="http://schemas.microsoft.com/office/drawing/2014/main" id="{C5F52AAD-88AB-41C1-BD53-13D14653D99A}"/>
                </a:ext>
              </a:extLst>
            </p:cNvPr>
            <p:cNvSpPr txBox="1">
              <a:spLocks noChangeArrowheads="1"/>
            </p:cNvSpPr>
            <p:nvPr/>
          </p:nvSpPr>
          <p:spPr bwMode="auto">
            <a:xfrm>
              <a:off x="3427" y="2362"/>
              <a:ext cx="1766" cy="250"/>
            </a:xfrm>
            <a:prstGeom prst="rect">
              <a:avLst/>
            </a:prstGeom>
            <a:noFill/>
            <a:ln w="9525">
              <a:noFill/>
              <a:miter lim="800000"/>
              <a:headEnd/>
              <a:tailEnd/>
            </a:ln>
            <a:effectLst/>
          </p:spPr>
          <p:txBody>
            <a:bodyPr>
              <a:spAutoFit/>
            </a:bodyPr>
            <a:lstStyle/>
            <a:p>
              <a:pPr>
                <a:spcBef>
                  <a:spcPct val="50000"/>
                </a:spcBef>
                <a:defRPr/>
              </a:pPr>
              <a:r>
                <a:rPr lang="en-US" altLang="zh-CN" sz="2000" b="1">
                  <a:solidFill>
                    <a:srgbClr val="FF00FF"/>
                  </a:solidFill>
                  <a:effectLst>
                    <a:outerShdw blurRad="38100" dist="38100" dir="2700000" algn="tl">
                      <a:srgbClr val="C0C0C0"/>
                    </a:outerShdw>
                  </a:effectLst>
                </a:rPr>
                <a:t>unsigned short int </a:t>
              </a:r>
              <a:r>
                <a:rPr lang="en-US" altLang="zh-CN" sz="2000" b="1">
                  <a:solidFill>
                    <a:srgbClr val="FF0000"/>
                  </a:solidFill>
                  <a:effectLst>
                    <a:outerShdw blurRad="38100" dist="38100" dir="2700000" algn="tl">
                      <a:srgbClr val="C0C0C0"/>
                    </a:outerShdw>
                  </a:effectLst>
                </a:rPr>
                <a:t>*</a:t>
              </a:r>
            </a:p>
          </p:txBody>
        </p:sp>
        <p:sp>
          <p:nvSpPr>
            <p:cNvPr id="130069" name="Text Box 21">
              <a:extLst>
                <a:ext uri="{FF2B5EF4-FFF2-40B4-BE49-F238E27FC236}">
                  <a16:creationId xmlns:a16="http://schemas.microsoft.com/office/drawing/2014/main" id="{46D1AEC7-B24E-470B-8B9B-DD8343FBD271}"/>
                </a:ext>
              </a:extLst>
            </p:cNvPr>
            <p:cNvSpPr txBox="1">
              <a:spLocks noChangeArrowheads="1"/>
            </p:cNvSpPr>
            <p:nvPr/>
          </p:nvSpPr>
          <p:spPr bwMode="auto">
            <a:xfrm>
              <a:off x="3424" y="2622"/>
              <a:ext cx="1563" cy="250"/>
            </a:xfrm>
            <a:prstGeom prst="rect">
              <a:avLst/>
            </a:prstGeom>
            <a:noFill/>
            <a:ln w="9525">
              <a:noFill/>
              <a:miter lim="800000"/>
              <a:headEnd/>
              <a:tailEnd/>
            </a:ln>
            <a:effectLst/>
          </p:spPr>
          <p:txBody>
            <a:bodyPr>
              <a:spAutoFit/>
            </a:bodyPr>
            <a:lstStyle/>
            <a:p>
              <a:pPr>
                <a:spcBef>
                  <a:spcPct val="50000"/>
                </a:spcBef>
                <a:defRPr/>
              </a:pPr>
              <a:r>
                <a:rPr lang="en-US" altLang="zh-CN" sz="2000" b="1">
                  <a:solidFill>
                    <a:srgbClr val="FF00FF"/>
                  </a:solidFill>
                  <a:effectLst>
                    <a:outerShdw blurRad="38100" dist="38100" dir="2700000" algn="tl">
                      <a:srgbClr val="C0C0C0"/>
                    </a:outerShdw>
                  </a:effectLst>
                </a:rPr>
                <a:t>unsigned int </a:t>
              </a:r>
              <a:r>
                <a:rPr lang="en-US" altLang="zh-CN" sz="2000" b="1">
                  <a:solidFill>
                    <a:srgbClr val="FF0000"/>
                  </a:solidFill>
                  <a:effectLst>
                    <a:outerShdw blurRad="38100" dist="38100" dir="2700000" algn="tl">
                      <a:srgbClr val="C0C0C0"/>
                    </a:outerShdw>
                  </a:effectLst>
                </a:rPr>
                <a:t>*</a:t>
              </a:r>
            </a:p>
          </p:txBody>
        </p:sp>
        <p:sp>
          <p:nvSpPr>
            <p:cNvPr id="8211" name="AutoShape 22">
              <a:extLst>
                <a:ext uri="{FF2B5EF4-FFF2-40B4-BE49-F238E27FC236}">
                  <a16:creationId xmlns:a16="http://schemas.microsoft.com/office/drawing/2014/main" id="{311D2D1E-CF7B-42D4-A749-5440C963E9FF}"/>
                </a:ext>
              </a:extLst>
            </p:cNvPr>
            <p:cNvSpPr>
              <a:spLocks/>
            </p:cNvSpPr>
            <p:nvPr/>
          </p:nvSpPr>
          <p:spPr bwMode="auto">
            <a:xfrm>
              <a:off x="1907" y="1171"/>
              <a:ext cx="181" cy="363"/>
            </a:xfrm>
            <a:prstGeom prst="leftBrace">
              <a:avLst>
                <a:gd name="adj1" fmla="val 16713"/>
                <a:gd name="adj2" fmla="val 500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8212" name="AutoShape 23">
              <a:extLst>
                <a:ext uri="{FF2B5EF4-FFF2-40B4-BE49-F238E27FC236}">
                  <a16:creationId xmlns:a16="http://schemas.microsoft.com/office/drawing/2014/main" id="{1ECAB1BF-0BA1-4541-B93A-2EA2B296191A}"/>
                </a:ext>
              </a:extLst>
            </p:cNvPr>
            <p:cNvSpPr>
              <a:spLocks/>
            </p:cNvSpPr>
            <p:nvPr/>
          </p:nvSpPr>
          <p:spPr bwMode="auto">
            <a:xfrm>
              <a:off x="1916" y="1960"/>
              <a:ext cx="181" cy="805"/>
            </a:xfrm>
            <a:prstGeom prst="leftBrace">
              <a:avLst>
                <a:gd name="adj1" fmla="val 37063"/>
                <a:gd name="adj2" fmla="val 500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8213" name="AutoShape 24">
              <a:extLst>
                <a:ext uri="{FF2B5EF4-FFF2-40B4-BE49-F238E27FC236}">
                  <a16:creationId xmlns:a16="http://schemas.microsoft.com/office/drawing/2014/main" id="{FDA1B1BB-7090-4478-A87B-E850DDCB97CC}"/>
                </a:ext>
              </a:extLst>
            </p:cNvPr>
            <p:cNvSpPr>
              <a:spLocks/>
            </p:cNvSpPr>
            <p:nvPr/>
          </p:nvSpPr>
          <p:spPr bwMode="auto">
            <a:xfrm>
              <a:off x="3287" y="1683"/>
              <a:ext cx="181" cy="612"/>
            </a:xfrm>
            <a:prstGeom prst="leftBrace">
              <a:avLst>
                <a:gd name="adj1" fmla="val 28177"/>
                <a:gd name="adj2" fmla="val 500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8214" name="AutoShape 25">
              <a:extLst>
                <a:ext uri="{FF2B5EF4-FFF2-40B4-BE49-F238E27FC236}">
                  <a16:creationId xmlns:a16="http://schemas.microsoft.com/office/drawing/2014/main" id="{5B7B5C06-9D2E-475D-B183-08CCBA12A2E3}"/>
                </a:ext>
              </a:extLst>
            </p:cNvPr>
            <p:cNvSpPr>
              <a:spLocks/>
            </p:cNvSpPr>
            <p:nvPr/>
          </p:nvSpPr>
          <p:spPr bwMode="auto">
            <a:xfrm>
              <a:off x="3287" y="2454"/>
              <a:ext cx="181" cy="612"/>
            </a:xfrm>
            <a:prstGeom prst="leftBrace">
              <a:avLst>
                <a:gd name="adj1" fmla="val 28177"/>
                <a:gd name="adj2" fmla="val 500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30074" name="AutoShape 26">
              <a:extLst>
                <a:ext uri="{FF2B5EF4-FFF2-40B4-BE49-F238E27FC236}">
                  <a16:creationId xmlns:a16="http://schemas.microsoft.com/office/drawing/2014/main" id="{5DC0BED2-7B19-40B6-B4BA-C56E4397272C}"/>
                </a:ext>
              </a:extLst>
            </p:cNvPr>
            <p:cNvSpPr>
              <a:spLocks noChangeArrowheads="1"/>
            </p:cNvSpPr>
            <p:nvPr/>
          </p:nvSpPr>
          <p:spPr bwMode="auto">
            <a:xfrm>
              <a:off x="3787" y="1047"/>
              <a:ext cx="1315" cy="272"/>
            </a:xfrm>
            <a:prstGeom prst="wedgeRoundRectCallout">
              <a:avLst>
                <a:gd name="adj1" fmla="val -55097"/>
                <a:gd name="adj2" fmla="val 141176"/>
                <a:gd name="adj3" fmla="val 16667"/>
              </a:avLst>
            </a:prstGeom>
            <a:solidFill>
              <a:schemeClr val="accent1">
                <a:alpha val="10001"/>
              </a:schemeClr>
            </a:solidFill>
            <a:ln w="28575">
              <a:solidFill>
                <a:srgbClr val="33CCCC"/>
              </a:solidFill>
              <a:miter lim="800000"/>
              <a:headEnd/>
              <a:tailEnd/>
            </a:ln>
            <a:effectLst/>
          </p:spPr>
          <p:txBody>
            <a:bodyPr/>
            <a:lstStyle/>
            <a:p>
              <a:pPr algn="ctr">
                <a:defRPr/>
              </a:pPr>
              <a:r>
                <a:rPr lang="zh-CN" altLang="en-US" sz="2000" b="1">
                  <a:effectLst>
                    <a:outerShdw blurRad="38100" dist="38100" dir="2700000" algn="tl">
                      <a:srgbClr val="FFFFFF"/>
                    </a:outerShdw>
                  </a:effectLst>
                </a:rPr>
                <a:t>整型类型指针</a:t>
              </a:r>
            </a:p>
          </p:txBody>
        </p:sp>
        <p:sp>
          <p:nvSpPr>
            <p:cNvPr id="8216" name="AutoShape 27">
              <a:extLst>
                <a:ext uri="{FF2B5EF4-FFF2-40B4-BE49-F238E27FC236}">
                  <a16:creationId xmlns:a16="http://schemas.microsoft.com/office/drawing/2014/main" id="{128F49D1-2560-4CB0-A916-7B97B39CF94A}"/>
                </a:ext>
              </a:extLst>
            </p:cNvPr>
            <p:cNvSpPr>
              <a:spLocks noChangeArrowheads="1"/>
            </p:cNvSpPr>
            <p:nvPr/>
          </p:nvSpPr>
          <p:spPr bwMode="auto">
            <a:xfrm>
              <a:off x="3423" y="1592"/>
              <a:ext cx="1770" cy="1587"/>
            </a:xfrm>
            <a:prstGeom prst="roundRect">
              <a:avLst>
                <a:gd name="adj" fmla="val 16667"/>
              </a:avLst>
            </a:prstGeom>
            <a:noFill/>
            <a:ln w="28575">
              <a:solidFill>
                <a:srgbClr val="333333"/>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30076" name="AutoShape 28">
              <a:extLst>
                <a:ext uri="{FF2B5EF4-FFF2-40B4-BE49-F238E27FC236}">
                  <a16:creationId xmlns:a16="http://schemas.microsoft.com/office/drawing/2014/main" id="{D400E25C-4DAA-4561-944F-EC9C287D107E}"/>
                </a:ext>
              </a:extLst>
            </p:cNvPr>
            <p:cNvSpPr>
              <a:spLocks noChangeArrowheads="1"/>
            </p:cNvSpPr>
            <p:nvPr/>
          </p:nvSpPr>
          <p:spPr bwMode="auto">
            <a:xfrm>
              <a:off x="2925" y="3542"/>
              <a:ext cx="1406" cy="280"/>
            </a:xfrm>
            <a:prstGeom prst="wedgeRoundRectCallout">
              <a:avLst>
                <a:gd name="adj1" fmla="val -74111"/>
                <a:gd name="adj2" fmla="val -110356"/>
                <a:gd name="adj3" fmla="val 16667"/>
              </a:avLst>
            </a:prstGeom>
            <a:solidFill>
              <a:schemeClr val="accent1">
                <a:alpha val="10001"/>
              </a:schemeClr>
            </a:solidFill>
            <a:ln w="28575">
              <a:solidFill>
                <a:srgbClr val="33CCCC"/>
              </a:solidFill>
              <a:miter lim="800000"/>
              <a:headEnd/>
              <a:tailEnd/>
            </a:ln>
            <a:effectLst/>
          </p:spPr>
          <p:txBody>
            <a:bodyPr/>
            <a:lstStyle/>
            <a:p>
              <a:pPr algn="ctr">
                <a:defRPr/>
              </a:pPr>
              <a:r>
                <a:rPr lang="zh-CN" altLang="en-US" sz="2000" b="1">
                  <a:effectLst>
                    <a:outerShdw blurRad="38100" dist="38100" dir="2700000" algn="tl">
                      <a:srgbClr val="FFFFFF"/>
                    </a:outerShdw>
                  </a:effectLst>
                </a:rPr>
                <a:t>浮点类型指针</a:t>
              </a:r>
            </a:p>
          </p:txBody>
        </p:sp>
        <p:sp>
          <p:nvSpPr>
            <p:cNvPr id="8218" name="AutoShape 29">
              <a:extLst>
                <a:ext uri="{FF2B5EF4-FFF2-40B4-BE49-F238E27FC236}">
                  <a16:creationId xmlns:a16="http://schemas.microsoft.com/office/drawing/2014/main" id="{4298FAD3-BB25-4D9B-B78B-63F697EFE769}"/>
                </a:ext>
              </a:extLst>
            </p:cNvPr>
            <p:cNvSpPr>
              <a:spLocks noChangeArrowheads="1"/>
            </p:cNvSpPr>
            <p:nvPr/>
          </p:nvSpPr>
          <p:spPr bwMode="auto">
            <a:xfrm>
              <a:off x="1247" y="2861"/>
              <a:ext cx="1271" cy="1134"/>
            </a:xfrm>
            <a:prstGeom prst="roundRect">
              <a:avLst>
                <a:gd name="adj" fmla="val 16667"/>
              </a:avLst>
            </a:prstGeom>
            <a:noFill/>
            <a:ln w="28575">
              <a:solidFill>
                <a:srgbClr val="333333"/>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8219" name="AutoShape 30">
              <a:extLst>
                <a:ext uri="{FF2B5EF4-FFF2-40B4-BE49-F238E27FC236}">
                  <a16:creationId xmlns:a16="http://schemas.microsoft.com/office/drawing/2014/main" id="{E5285417-DA0D-43DE-BE85-C57CE28EED0D}"/>
                </a:ext>
              </a:extLst>
            </p:cNvPr>
            <p:cNvSpPr>
              <a:spLocks/>
            </p:cNvSpPr>
            <p:nvPr/>
          </p:nvSpPr>
          <p:spPr bwMode="auto">
            <a:xfrm>
              <a:off x="1111" y="754"/>
              <a:ext cx="181" cy="3130"/>
            </a:xfrm>
            <a:prstGeom prst="leftBrace">
              <a:avLst>
                <a:gd name="adj1" fmla="val 144107"/>
                <a:gd name="adj2" fmla="val 500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8220" name="AutoShape 35">
              <a:extLst>
                <a:ext uri="{FF2B5EF4-FFF2-40B4-BE49-F238E27FC236}">
                  <a16:creationId xmlns:a16="http://schemas.microsoft.com/office/drawing/2014/main" id="{7F0F7AC2-FE1B-485C-82A8-E51584AC8197}"/>
                </a:ext>
              </a:extLst>
            </p:cNvPr>
            <p:cNvSpPr>
              <a:spLocks noChangeArrowheads="1"/>
            </p:cNvSpPr>
            <p:nvPr/>
          </p:nvSpPr>
          <p:spPr bwMode="auto">
            <a:xfrm>
              <a:off x="2064" y="1092"/>
              <a:ext cx="1392" cy="499"/>
            </a:xfrm>
            <a:prstGeom prst="roundRect">
              <a:avLst>
                <a:gd name="adj" fmla="val 16667"/>
              </a:avLst>
            </a:prstGeom>
            <a:noFill/>
            <a:ln w="28575">
              <a:solidFill>
                <a:srgbClr val="333333"/>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30084" name="AutoShape 36">
              <a:extLst>
                <a:ext uri="{FF2B5EF4-FFF2-40B4-BE49-F238E27FC236}">
                  <a16:creationId xmlns:a16="http://schemas.microsoft.com/office/drawing/2014/main" id="{2A543C16-7529-4EC8-AB04-489391CBD80B}"/>
                </a:ext>
              </a:extLst>
            </p:cNvPr>
            <p:cNvSpPr>
              <a:spLocks noChangeArrowheads="1"/>
            </p:cNvSpPr>
            <p:nvPr/>
          </p:nvSpPr>
          <p:spPr bwMode="auto">
            <a:xfrm>
              <a:off x="2517" y="673"/>
              <a:ext cx="1315" cy="272"/>
            </a:xfrm>
            <a:prstGeom prst="wedgeRoundRectCallout">
              <a:avLst>
                <a:gd name="adj1" fmla="val -71523"/>
                <a:gd name="adj2" fmla="val 101472"/>
                <a:gd name="adj3" fmla="val 16667"/>
              </a:avLst>
            </a:prstGeom>
            <a:solidFill>
              <a:schemeClr val="accent1">
                <a:alpha val="10001"/>
              </a:schemeClr>
            </a:solidFill>
            <a:ln w="28575">
              <a:solidFill>
                <a:srgbClr val="33CCCC"/>
              </a:solidFill>
              <a:miter lim="800000"/>
              <a:headEnd/>
              <a:tailEnd/>
            </a:ln>
            <a:effectLst/>
          </p:spPr>
          <p:txBody>
            <a:bodyPr/>
            <a:lstStyle/>
            <a:p>
              <a:pPr algn="ctr">
                <a:defRPr/>
              </a:pPr>
              <a:r>
                <a:rPr lang="zh-CN" altLang="en-US" sz="2000" b="1">
                  <a:effectLst>
                    <a:outerShdw blurRad="38100" dist="38100" dir="2700000" algn="tl">
                      <a:srgbClr val="FFFFFF"/>
                    </a:outerShdw>
                  </a:effectLst>
                </a:rPr>
                <a:t>字符类型指针</a:t>
              </a:r>
            </a:p>
          </p:txBody>
        </p:sp>
      </p:grpSp>
      <p:sp>
        <p:nvSpPr>
          <p:cNvPr id="130087" name="Text Box 39">
            <a:extLst>
              <a:ext uri="{FF2B5EF4-FFF2-40B4-BE49-F238E27FC236}">
                <a16:creationId xmlns:a16="http://schemas.microsoft.com/office/drawing/2014/main" id="{BE08C281-FB7B-40AC-88EC-6F3EDB968215}"/>
              </a:ext>
            </a:extLst>
          </p:cNvPr>
          <p:cNvSpPr txBox="1">
            <a:spLocks noChangeArrowheads="1"/>
          </p:cNvSpPr>
          <p:nvPr/>
        </p:nvSpPr>
        <p:spPr bwMode="auto">
          <a:xfrm>
            <a:off x="2032000" y="1014413"/>
            <a:ext cx="1008063" cy="396875"/>
          </a:xfrm>
          <a:prstGeom prst="rect">
            <a:avLst/>
          </a:prstGeom>
          <a:noFill/>
          <a:ln w="9525">
            <a:noFill/>
            <a:miter lim="800000"/>
            <a:headEnd/>
            <a:tailEnd/>
          </a:ln>
          <a:effectLst/>
        </p:spPr>
        <p:txBody>
          <a:bodyPr>
            <a:spAutoFit/>
          </a:bodyPr>
          <a:lstStyle/>
          <a:p>
            <a:pPr>
              <a:spcBef>
                <a:spcPct val="50000"/>
              </a:spcBef>
              <a:defRPr/>
            </a:pPr>
            <a:r>
              <a:rPr lang="en-US" altLang="zh-CN" sz="2000" b="1">
                <a:solidFill>
                  <a:srgbClr val="FF3300"/>
                </a:solidFill>
                <a:effectLst>
                  <a:outerShdw blurRad="38100" dist="38100" dir="2700000" algn="tl">
                    <a:srgbClr val="C0C0C0"/>
                  </a:outerShdw>
                </a:effectLst>
              </a:rPr>
              <a:t>void</a:t>
            </a:r>
            <a:r>
              <a:rPr lang="en-US" altLang="zh-CN" sz="2000" b="1">
                <a:solidFill>
                  <a:srgbClr val="FF00FF"/>
                </a:solidFill>
                <a:effectLst>
                  <a:outerShdw blurRad="38100" dist="38100" dir="2700000" algn="tl">
                    <a:srgbClr val="C0C0C0"/>
                  </a:outerShdw>
                </a:effectLst>
              </a:rPr>
              <a:t> </a:t>
            </a:r>
            <a:r>
              <a:rPr lang="en-US" altLang="zh-CN" sz="2000" b="1">
                <a:solidFill>
                  <a:srgbClr val="FF0000"/>
                </a:solidFill>
                <a:effectLst>
                  <a:outerShdw blurRad="38100" dist="38100" dir="2700000" algn="tl">
                    <a:srgbClr val="C0C0C0"/>
                  </a:outerShdw>
                </a:effectLst>
              </a:rPr>
              <a:t>*</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1">
            <a:extLst>
              <a:ext uri="{FF2B5EF4-FFF2-40B4-BE49-F238E27FC236}">
                <a16:creationId xmlns:a16="http://schemas.microsoft.com/office/drawing/2014/main" id="{48B1DE21-B65C-4AA4-A57C-ACA57962ED5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CC338A2A-6DFF-43FD-849C-FBB569D83C21}" type="slidenum">
              <a:rPr kumimoji="0" lang="en-US" altLang="zh-CN" sz="1800">
                <a:solidFill>
                  <a:srgbClr val="009900"/>
                </a:solidFill>
              </a:rPr>
              <a:pPr eaLnBrk="1" hangingPunct="1"/>
              <a:t>7</a:t>
            </a:fld>
            <a:endParaRPr kumimoji="0" lang="en-US" altLang="zh-CN" sz="1800">
              <a:solidFill>
                <a:srgbClr val="009900"/>
              </a:solidFill>
            </a:endParaRPr>
          </a:p>
        </p:txBody>
      </p:sp>
      <p:sp>
        <p:nvSpPr>
          <p:cNvPr id="130052" name="Text Box 4">
            <a:extLst>
              <a:ext uri="{FF2B5EF4-FFF2-40B4-BE49-F238E27FC236}">
                <a16:creationId xmlns:a16="http://schemas.microsoft.com/office/drawing/2014/main" id="{A21825B2-2A84-41AB-BD3A-60B0907D658A}"/>
              </a:ext>
            </a:extLst>
          </p:cNvPr>
          <p:cNvSpPr txBox="1">
            <a:spLocks noChangeArrowheads="1"/>
          </p:cNvSpPr>
          <p:nvPr/>
        </p:nvSpPr>
        <p:spPr bwMode="auto">
          <a:xfrm>
            <a:off x="746125" y="549275"/>
            <a:ext cx="7869238" cy="5262563"/>
          </a:xfrm>
          <a:prstGeom prst="rect">
            <a:avLst/>
          </a:prstGeom>
          <a:noFill/>
          <a:ln w="9525">
            <a:noFill/>
            <a:miter lim="800000"/>
            <a:headEnd/>
            <a:tailEnd/>
          </a:ln>
          <a:effectLst/>
        </p:spPr>
        <p:txBody>
          <a:bodyPr>
            <a:spAutoFit/>
          </a:bodyPr>
          <a:lstStyle/>
          <a:p>
            <a:pPr>
              <a:lnSpc>
                <a:spcPct val="120000"/>
              </a:lnSpc>
              <a:defRPr/>
            </a:pPr>
            <a:r>
              <a:rPr lang="zh-CN" altLang="en-US" sz="2000" b="1" dirty="0"/>
              <a:t>例</a:t>
            </a:r>
            <a:r>
              <a:rPr lang="en-US" altLang="zh-CN" sz="2000" b="1" dirty="0"/>
              <a:t>8.3</a:t>
            </a:r>
            <a:r>
              <a:rPr lang="en-US" altLang="zh-CN" sz="2000" b="1" dirty="0">
                <a:effectLst>
                  <a:outerShdw blurRad="38100" dist="38100" dir="2700000" algn="tl">
                    <a:srgbClr val="C0C0C0"/>
                  </a:outerShdw>
                </a:effectLst>
              </a:rPr>
              <a:t>  </a:t>
            </a:r>
            <a:r>
              <a:rPr lang="zh-CN" altLang="en-US" sz="2000" b="1" dirty="0">
                <a:effectLst>
                  <a:outerShdw blurRad="38100" dist="38100" dir="2700000" algn="tl">
                    <a:srgbClr val="C0C0C0"/>
                  </a:outerShdw>
                </a:effectLst>
              </a:rPr>
              <a:t>解释以下复杂声明的含义。</a:t>
            </a:r>
            <a:endParaRPr lang="en-US" altLang="zh-CN" sz="2000" b="1" dirty="0">
              <a:effectLst>
                <a:outerShdw blurRad="38100" dist="38100" dir="2700000" algn="tl">
                  <a:srgbClr val="C0C0C0"/>
                </a:outerShdw>
              </a:effectLst>
            </a:endParaRPr>
          </a:p>
          <a:p>
            <a:pPr>
              <a:lnSpc>
                <a:spcPct val="120000"/>
              </a:lnSpc>
              <a:defRPr/>
            </a:pPr>
            <a:r>
              <a:rPr lang="zh-CN" altLang="en-US" sz="2000" b="1" dirty="0">
                <a:effectLst>
                  <a:outerShdw blurRad="38100" dist="38100" dir="2700000" algn="tl">
                    <a:srgbClr val="C0C0C0"/>
                  </a:outerShdw>
                </a:effectLst>
              </a:rPr>
              <a:t>（</a:t>
            </a:r>
            <a:r>
              <a:rPr lang="en-US" altLang="zh-CN" sz="2000" b="1" dirty="0">
                <a:effectLst>
                  <a:outerShdw blurRad="38100" dist="38100" dir="2700000" algn="tl">
                    <a:srgbClr val="C0C0C0"/>
                  </a:outerShdw>
                </a:effectLst>
              </a:rPr>
              <a:t>1</a:t>
            </a:r>
            <a:r>
              <a:rPr lang="zh-CN" altLang="en-US" sz="2000" b="1" dirty="0">
                <a:effectLst>
                  <a:outerShdw blurRad="38100" dist="38100" dir="2700000" algn="tl">
                    <a:srgbClr val="C0C0C0"/>
                  </a:outerShdw>
                </a:effectLst>
              </a:rPr>
              <a:t>）</a:t>
            </a:r>
            <a:r>
              <a:rPr lang="en-US" altLang="zh-CN" sz="2000" b="1" dirty="0" err="1">
                <a:effectLst>
                  <a:outerShdw blurRad="38100" dist="38100" dir="2700000" algn="tl">
                    <a:srgbClr val="C0C0C0"/>
                  </a:outerShdw>
                </a:effectLst>
              </a:rPr>
              <a:t>int</a:t>
            </a:r>
            <a:r>
              <a:rPr lang="en-US" altLang="zh-CN" sz="2000" b="1" dirty="0">
                <a:effectLst>
                  <a:outerShdw blurRad="38100" dist="38100" dir="2700000" algn="tl">
                    <a:srgbClr val="C0C0C0"/>
                  </a:outerShdw>
                </a:effectLst>
              </a:rPr>
              <a:t> </a:t>
            </a:r>
            <a:r>
              <a:rPr lang="zh-CN" altLang="en-US" sz="2000" b="1" dirty="0">
                <a:effectLst>
                  <a:outerShdw blurRad="38100" dist="38100" dir="2700000" algn="tl">
                    <a:srgbClr val="C0C0C0"/>
                  </a:outerShdw>
                </a:effectLst>
              </a:rPr>
              <a:t>（*</a:t>
            </a:r>
            <a:r>
              <a:rPr lang="en-US" altLang="zh-CN" sz="2000" b="1" dirty="0">
                <a:effectLst>
                  <a:outerShdw blurRad="38100" dist="38100" dir="2700000" algn="tl">
                    <a:srgbClr val="C0C0C0"/>
                  </a:outerShdw>
                </a:effectLst>
              </a:rPr>
              <a:t>p1</a:t>
            </a:r>
            <a:r>
              <a:rPr lang="zh-CN" altLang="en-US" sz="2000" b="1" dirty="0">
                <a:effectLst>
                  <a:outerShdw blurRad="38100" dist="38100" dir="2700000" algn="tl">
                    <a:srgbClr val="C0C0C0"/>
                  </a:outerShdw>
                </a:effectLst>
              </a:rPr>
              <a:t>）</a:t>
            </a:r>
            <a:r>
              <a:rPr lang="en-US" altLang="zh-CN" sz="2000" b="1" dirty="0">
                <a:effectLst>
                  <a:outerShdw blurRad="38100" dist="38100" dir="2700000" algn="tl">
                    <a:srgbClr val="C0C0C0"/>
                  </a:outerShdw>
                </a:effectLst>
              </a:rPr>
              <a:t>[3]</a:t>
            </a:r>
            <a:r>
              <a:rPr lang="zh-CN" altLang="en-US" sz="2000" b="1" dirty="0">
                <a:effectLst>
                  <a:outerShdw blurRad="38100" dist="38100" dir="2700000" algn="tl">
                    <a:srgbClr val="C0C0C0"/>
                  </a:outerShdw>
                </a:effectLst>
              </a:rPr>
              <a:t>；</a:t>
            </a:r>
            <a:endParaRPr lang="en-US" altLang="zh-CN" sz="2000" b="1" dirty="0">
              <a:effectLst>
                <a:outerShdw blurRad="38100" dist="38100" dir="2700000" algn="tl">
                  <a:srgbClr val="C0C0C0"/>
                </a:outerShdw>
              </a:effectLst>
            </a:endParaRPr>
          </a:p>
          <a:p>
            <a:pPr>
              <a:lnSpc>
                <a:spcPct val="120000"/>
              </a:lnSpc>
              <a:defRPr/>
            </a:pPr>
            <a:r>
              <a:rPr lang="en-US" altLang="zh-CN" sz="2000" b="1" dirty="0">
                <a:effectLst>
                  <a:outerShdw blurRad="38100" dist="38100" dir="2700000" algn="tl">
                    <a:srgbClr val="C0C0C0"/>
                  </a:outerShdw>
                </a:effectLst>
              </a:rPr>
              <a:t>         p1</a:t>
            </a:r>
            <a:r>
              <a:rPr lang="zh-CN" altLang="en-US" sz="2000" b="1" dirty="0">
                <a:effectLst>
                  <a:outerShdw blurRad="38100" dist="38100" dir="2700000" algn="tl">
                    <a:srgbClr val="C0C0C0"/>
                  </a:outerShdw>
                </a:effectLst>
              </a:rPr>
              <a:t>是指向</a:t>
            </a:r>
            <a:r>
              <a:rPr lang="en-US" altLang="zh-CN" sz="2000" b="1" dirty="0">
                <a:effectLst>
                  <a:outerShdw blurRad="38100" dist="38100" dir="2700000" algn="tl">
                    <a:srgbClr val="C0C0C0"/>
                  </a:outerShdw>
                </a:effectLst>
              </a:rPr>
              <a:t>3</a:t>
            </a:r>
            <a:r>
              <a:rPr lang="zh-CN" altLang="en-US" sz="2000" b="1" dirty="0">
                <a:effectLst>
                  <a:outerShdw blurRad="38100" dist="38100" dir="2700000" algn="tl">
                    <a:srgbClr val="C0C0C0"/>
                  </a:outerShdw>
                </a:effectLst>
              </a:rPr>
              <a:t>个元素的整型数组的指针。</a:t>
            </a:r>
            <a:endParaRPr lang="en-US" altLang="zh-CN" sz="2000" b="1" dirty="0">
              <a:effectLst>
                <a:outerShdw blurRad="38100" dist="38100" dir="2700000" algn="tl">
                  <a:srgbClr val="C0C0C0"/>
                </a:outerShdw>
              </a:effectLst>
            </a:endParaRPr>
          </a:p>
          <a:p>
            <a:pPr>
              <a:lnSpc>
                <a:spcPct val="120000"/>
              </a:lnSpc>
              <a:defRPr/>
            </a:pPr>
            <a:r>
              <a:rPr lang="zh-CN" altLang="en-US" sz="2000" b="1" dirty="0">
                <a:effectLst>
                  <a:outerShdw blurRad="38100" dist="38100" dir="2700000" algn="tl">
                    <a:srgbClr val="C0C0C0"/>
                  </a:outerShdw>
                </a:effectLst>
              </a:rPr>
              <a:t>（</a:t>
            </a:r>
            <a:r>
              <a:rPr lang="en-US" altLang="zh-CN" sz="2000" b="1" dirty="0">
                <a:effectLst>
                  <a:outerShdw blurRad="38100" dist="38100" dir="2700000" algn="tl">
                    <a:srgbClr val="C0C0C0"/>
                  </a:outerShdw>
                </a:effectLst>
              </a:rPr>
              <a:t>2</a:t>
            </a:r>
            <a:r>
              <a:rPr lang="zh-CN" altLang="en-US" sz="2000" b="1" dirty="0">
                <a:effectLst>
                  <a:outerShdw blurRad="38100" dist="38100" dir="2700000" algn="tl">
                    <a:srgbClr val="C0C0C0"/>
                  </a:outerShdw>
                </a:effectLst>
              </a:rPr>
              <a:t>）</a:t>
            </a:r>
            <a:r>
              <a:rPr lang="en-US" altLang="zh-CN" sz="2000" b="1" dirty="0">
                <a:effectLst>
                  <a:outerShdw blurRad="38100" dist="38100" dir="2700000" algn="tl">
                    <a:srgbClr val="C0C0C0"/>
                  </a:outerShdw>
                </a:effectLst>
              </a:rPr>
              <a:t>double </a:t>
            </a:r>
            <a:r>
              <a:rPr lang="zh-CN" altLang="en-US" sz="2000" b="1" dirty="0">
                <a:effectLst>
                  <a:outerShdw blurRad="38100" dist="38100" dir="2700000" algn="tl">
                    <a:srgbClr val="C0C0C0"/>
                  </a:outerShdw>
                </a:effectLst>
              </a:rPr>
              <a:t>*</a:t>
            </a:r>
            <a:r>
              <a:rPr lang="en-US" altLang="zh-CN" sz="2000" b="1" dirty="0">
                <a:effectLst>
                  <a:outerShdw blurRad="38100" dist="38100" dir="2700000" algn="tl">
                    <a:srgbClr val="C0C0C0"/>
                  </a:outerShdw>
                </a:effectLst>
              </a:rPr>
              <a:t>p2[5]</a:t>
            </a:r>
            <a:r>
              <a:rPr lang="zh-CN" altLang="en-US" sz="2000" b="1" dirty="0">
                <a:effectLst>
                  <a:outerShdw blurRad="38100" dist="38100" dir="2700000" algn="tl">
                    <a:srgbClr val="C0C0C0"/>
                  </a:outerShdw>
                </a:effectLst>
              </a:rPr>
              <a:t>；</a:t>
            </a:r>
            <a:endParaRPr lang="en-US" altLang="zh-CN" sz="2000" b="1" dirty="0">
              <a:effectLst>
                <a:outerShdw blurRad="38100" dist="38100" dir="2700000" algn="tl">
                  <a:srgbClr val="C0C0C0"/>
                </a:outerShdw>
              </a:effectLst>
            </a:endParaRPr>
          </a:p>
          <a:p>
            <a:pPr>
              <a:lnSpc>
                <a:spcPct val="120000"/>
              </a:lnSpc>
              <a:defRPr/>
            </a:pPr>
            <a:r>
              <a:rPr lang="en-US" altLang="zh-CN" sz="2000" b="1" dirty="0">
                <a:effectLst>
                  <a:outerShdw blurRad="38100" dist="38100" dir="2700000" algn="tl">
                    <a:srgbClr val="C0C0C0"/>
                  </a:outerShdw>
                </a:effectLst>
              </a:rPr>
              <a:t>         p2</a:t>
            </a:r>
            <a:r>
              <a:rPr lang="zh-CN" altLang="en-US" sz="2000" b="1" dirty="0">
                <a:effectLst>
                  <a:outerShdw blurRad="38100" dist="38100" dir="2700000" algn="tl">
                    <a:srgbClr val="C0C0C0"/>
                  </a:outerShdw>
                </a:effectLst>
              </a:rPr>
              <a:t>是指针数组。</a:t>
            </a:r>
            <a:endParaRPr lang="en-US" altLang="zh-CN" sz="2000" b="1" dirty="0">
              <a:effectLst>
                <a:outerShdw blurRad="38100" dist="38100" dir="2700000" algn="tl">
                  <a:srgbClr val="C0C0C0"/>
                </a:outerShdw>
              </a:effectLst>
            </a:endParaRPr>
          </a:p>
          <a:p>
            <a:pPr>
              <a:lnSpc>
                <a:spcPct val="120000"/>
              </a:lnSpc>
              <a:defRPr/>
            </a:pPr>
            <a:r>
              <a:rPr lang="zh-CN" altLang="en-US" sz="2000" b="1" dirty="0">
                <a:effectLst>
                  <a:outerShdw blurRad="38100" dist="38100" dir="2700000" algn="tl">
                    <a:srgbClr val="C0C0C0"/>
                  </a:outerShdw>
                </a:effectLst>
              </a:rPr>
              <a:t>（</a:t>
            </a:r>
            <a:r>
              <a:rPr lang="en-US" altLang="zh-CN" sz="2000" b="1" dirty="0">
                <a:effectLst>
                  <a:outerShdw blurRad="38100" dist="38100" dir="2700000" algn="tl">
                    <a:srgbClr val="C0C0C0"/>
                  </a:outerShdw>
                </a:effectLst>
              </a:rPr>
              <a:t>3</a:t>
            </a:r>
            <a:r>
              <a:rPr lang="zh-CN" altLang="en-US" sz="2000" b="1" dirty="0">
                <a:effectLst>
                  <a:outerShdw blurRad="38100" dist="38100" dir="2700000" algn="tl">
                    <a:srgbClr val="C0C0C0"/>
                  </a:outerShdw>
                </a:effectLst>
              </a:rPr>
              <a:t>）</a:t>
            </a:r>
            <a:r>
              <a:rPr lang="en-US" altLang="zh-CN" sz="2000" b="1" dirty="0">
                <a:effectLst>
                  <a:outerShdw blurRad="38100" dist="38100" dir="2700000" algn="tl">
                    <a:srgbClr val="C0C0C0"/>
                  </a:outerShdw>
                </a:effectLst>
              </a:rPr>
              <a:t>char  </a:t>
            </a:r>
            <a:r>
              <a:rPr lang="zh-CN" altLang="en-US" sz="2000" b="1" dirty="0">
                <a:effectLst>
                  <a:outerShdw blurRad="38100" dist="38100" dir="2700000" algn="tl">
                    <a:srgbClr val="C0C0C0"/>
                  </a:outerShdw>
                </a:effectLst>
              </a:rPr>
              <a:t>（*</a:t>
            </a:r>
            <a:r>
              <a:rPr lang="en-US" altLang="zh-CN" sz="2000" b="1" dirty="0" err="1">
                <a:effectLst>
                  <a:outerShdw blurRad="38100" dist="38100" dir="2700000" algn="tl">
                    <a:srgbClr val="C0C0C0"/>
                  </a:outerShdw>
                </a:effectLst>
              </a:rPr>
              <a:t>fp</a:t>
            </a:r>
            <a:r>
              <a:rPr lang="zh-CN" altLang="en-US" sz="2000" b="1" dirty="0">
                <a:effectLst>
                  <a:outerShdw blurRad="38100" dist="38100" dir="2700000" algn="tl">
                    <a:srgbClr val="C0C0C0"/>
                  </a:outerShdw>
                </a:effectLst>
              </a:rPr>
              <a:t>）</a:t>
            </a:r>
            <a:r>
              <a:rPr lang="en-US" altLang="zh-CN" sz="2000" b="1" dirty="0">
                <a:effectLst>
                  <a:outerShdw blurRad="38100" dist="38100" dir="2700000" algn="tl">
                    <a:srgbClr val="C0C0C0"/>
                  </a:outerShdw>
                </a:effectLst>
              </a:rPr>
              <a:t>(</a:t>
            </a:r>
            <a:r>
              <a:rPr lang="en-US" altLang="zh-CN" sz="2000" b="1" dirty="0" err="1">
                <a:effectLst>
                  <a:outerShdw blurRad="38100" dist="38100" dir="2700000" algn="tl">
                    <a:srgbClr val="C0C0C0"/>
                  </a:outerShdw>
                </a:effectLst>
              </a:rPr>
              <a:t>int,int</a:t>
            </a:r>
            <a:r>
              <a:rPr lang="en-US" altLang="zh-CN" sz="2000" b="1" dirty="0">
                <a:effectLst>
                  <a:outerShdw blurRad="38100" dist="38100" dir="2700000" algn="tl">
                    <a:srgbClr val="C0C0C0"/>
                  </a:outerShdw>
                </a:effectLst>
              </a:rPr>
              <a:t>)</a:t>
            </a:r>
          </a:p>
          <a:p>
            <a:pPr marL="536575" indent="-536575">
              <a:lnSpc>
                <a:spcPct val="120000"/>
              </a:lnSpc>
              <a:defRPr/>
            </a:pPr>
            <a:r>
              <a:rPr lang="en-US" altLang="zh-CN" sz="2000" b="1" dirty="0">
                <a:effectLst>
                  <a:outerShdw blurRad="38100" dist="38100" dir="2700000" algn="tl">
                    <a:srgbClr val="C0C0C0"/>
                  </a:outerShdw>
                </a:effectLst>
              </a:rPr>
              <a:t>       </a:t>
            </a:r>
            <a:r>
              <a:rPr lang="en-US" altLang="zh-CN" sz="2000" b="1" dirty="0" err="1">
                <a:effectLst>
                  <a:outerShdw blurRad="38100" dist="38100" dir="2700000" algn="tl">
                    <a:srgbClr val="C0C0C0"/>
                  </a:outerShdw>
                </a:effectLst>
              </a:rPr>
              <a:t>fp</a:t>
            </a:r>
            <a:r>
              <a:rPr lang="zh-CN" altLang="en-US" sz="2000" b="1" dirty="0">
                <a:effectLst>
                  <a:outerShdw blurRad="38100" dist="38100" dir="2700000" algn="tl">
                    <a:srgbClr val="C0C0C0"/>
                  </a:outerShdw>
                </a:effectLst>
              </a:rPr>
              <a:t>是一个函数指针，所指向的函数有</a:t>
            </a:r>
            <a:r>
              <a:rPr lang="en-US" altLang="zh-CN" sz="2000" b="1" dirty="0">
                <a:effectLst>
                  <a:outerShdw blurRad="38100" dist="38100" dir="2700000" algn="tl">
                    <a:srgbClr val="C0C0C0"/>
                  </a:outerShdw>
                </a:effectLst>
              </a:rPr>
              <a:t>2</a:t>
            </a:r>
            <a:r>
              <a:rPr lang="zh-CN" altLang="en-US" sz="2000" b="1" dirty="0">
                <a:effectLst>
                  <a:outerShdw blurRad="38100" dist="38100" dir="2700000" algn="tl">
                    <a:srgbClr val="C0C0C0"/>
                  </a:outerShdw>
                </a:effectLst>
              </a:rPr>
              <a:t>个整型形参，返回类型</a:t>
            </a:r>
            <a:r>
              <a:rPr lang="en-US" altLang="zh-CN" sz="2000" b="1" dirty="0">
                <a:effectLst>
                  <a:outerShdw blurRad="38100" dist="38100" dir="2700000" algn="tl">
                    <a:srgbClr val="C0C0C0"/>
                  </a:outerShdw>
                </a:effectLst>
              </a:rPr>
              <a:t>char</a:t>
            </a:r>
            <a:r>
              <a:rPr lang="zh-CN" altLang="en-US" sz="2000" b="1" dirty="0">
                <a:effectLst>
                  <a:outerShdw blurRad="38100" dist="38100" dir="2700000" algn="tl">
                    <a:srgbClr val="C0C0C0"/>
                  </a:outerShdw>
                </a:effectLst>
              </a:rPr>
              <a:t>。</a:t>
            </a:r>
            <a:endParaRPr lang="en-US" altLang="zh-CN" sz="2000" b="1" dirty="0">
              <a:effectLst>
                <a:outerShdw blurRad="38100" dist="38100" dir="2700000" algn="tl">
                  <a:srgbClr val="C0C0C0"/>
                </a:outerShdw>
              </a:effectLst>
            </a:endParaRPr>
          </a:p>
          <a:p>
            <a:pPr marL="536575" indent="-536575">
              <a:lnSpc>
                <a:spcPct val="120000"/>
              </a:lnSpc>
              <a:defRPr/>
            </a:pPr>
            <a:r>
              <a:rPr lang="zh-CN" altLang="en-US" sz="2000" b="1" dirty="0">
                <a:effectLst>
                  <a:outerShdw blurRad="38100" dist="38100" dir="2700000" algn="tl">
                    <a:srgbClr val="C0C0C0"/>
                  </a:outerShdw>
                </a:effectLst>
              </a:rPr>
              <a:t>（</a:t>
            </a:r>
            <a:r>
              <a:rPr lang="en-US" altLang="zh-CN" sz="2000" b="1" dirty="0">
                <a:effectLst>
                  <a:outerShdw blurRad="38100" dist="38100" dir="2700000" algn="tl">
                    <a:srgbClr val="C0C0C0"/>
                  </a:outerShdw>
                </a:effectLst>
              </a:rPr>
              <a:t>4</a:t>
            </a:r>
            <a:r>
              <a:rPr lang="zh-CN" altLang="en-US" sz="2000" b="1" dirty="0">
                <a:effectLst>
                  <a:outerShdw blurRad="38100" dist="38100" dir="2700000" algn="tl">
                    <a:srgbClr val="C0C0C0"/>
                  </a:outerShdw>
                </a:effectLst>
              </a:rPr>
              <a:t>）</a:t>
            </a:r>
            <a:r>
              <a:rPr lang="en-US" altLang="zh-CN" sz="2000" b="1" dirty="0" err="1">
                <a:effectLst>
                  <a:outerShdw blurRad="38100" dist="38100" dir="2700000" algn="tl">
                    <a:srgbClr val="C0C0C0"/>
                  </a:outerShdw>
                </a:effectLst>
              </a:rPr>
              <a:t>int</a:t>
            </a:r>
            <a:r>
              <a:rPr lang="en-US" altLang="zh-CN" sz="2000" b="1" dirty="0">
                <a:effectLst>
                  <a:outerShdw blurRad="38100" dist="38100" dir="2700000" algn="tl">
                    <a:srgbClr val="C0C0C0"/>
                  </a:outerShdw>
                </a:effectLst>
              </a:rPr>
              <a:t>  </a:t>
            </a:r>
            <a:r>
              <a:rPr lang="zh-CN" altLang="en-US" sz="2000" b="1" dirty="0">
                <a:effectLst>
                  <a:outerShdw blurRad="38100" dist="38100" dir="2700000" algn="tl">
                    <a:srgbClr val="C0C0C0"/>
                  </a:outerShdw>
                </a:effectLst>
              </a:rPr>
              <a:t>*</a:t>
            </a:r>
            <a:r>
              <a:rPr lang="en-US" altLang="zh-CN" sz="2000" b="1" dirty="0" err="1">
                <a:effectLst>
                  <a:outerShdw blurRad="38100" dist="38100" dir="2700000" algn="tl">
                    <a:srgbClr val="C0C0C0"/>
                  </a:outerShdw>
                </a:effectLst>
              </a:rPr>
              <a:t>pf</a:t>
            </a:r>
            <a:r>
              <a:rPr lang="zh-CN" altLang="en-US" sz="2000" b="1" dirty="0">
                <a:effectLst>
                  <a:outerShdw blurRad="38100" dist="38100" dir="2700000" algn="tl">
                    <a:srgbClr val="C0C0C0"/>
                  </a:outerShdw>
                </a:effectLst>
              </a:rPr>
              <a:t>（</a:t>
            </a:r>
            <a:r>
              <a:rPr lang="en-US" altLang="zh-CN" sz="2000" b="1" dirty="0">
                <a:effectLst>
                  <a:outerShdw blurRad="38100" dist="38100" dir="2700000" algn="tl">
                    <a:srgbClr val="C0C0C0"/>
                  </a:outerShdw>
                </a:effectLst>
              </a:rPr>
              <a:t>float</a:t>
            </a:r>
            <a:r>
              <a:rPr lang="zh-CN" altLang="en-US" sz="2000" b="1" dirty="0">
                <a:effectLst>
                  <a:outerShdw blurRad="38100" dist="38100" dir="2700000" algn="tl">
                    <a:srgbClr val="C0C0C0"/>
                  </a:outerShdw>
                </a:effectLst>
              </a:rPr>
              <a:t>）</a:t>
            </a:r>
            <a:endParaRPr lang="en-US" altLang="zh-CN" sz="2000" b="1" dirty="0">
              <a:effectLst>
                <a:outerShdw blurRad="38100" dist="38100" dir="2700000" algn="tl">
                  <a:srgbClr val="C0C0C0"/>
                </a:outerShdw>
              </a:effectLst>
            </a:endParaRPr>
          </a:p>
          <a:p>
            <a:pPr marL="536575" indent="-536575">
              <a:lnSpc>
                <a:spcPct val="120000"/>
              </a:lnSpc>
              <a:defRPr/>
            </a:pPr>
            <a:r>
              <a:rPr lang="en-US" altLang="zh-CN" sz="2000" b="1" dirty="0">
                <a:effectLst>
                  <a:outerShdw blurRad="38100" dist="38100" dir="2700000" algn="tl">
                    <a:srgbClr val="C0C0C0"/>
                  </a:outerShdw>
                </a:effectLst>
              </a:rPr>
              <a:t>        </a:t>
            </a:r>
            <a:r>
              <a:rPr lang="en-US" altLang="zh-CN" sz="2000" b="1" dirty="0" err="1">
                <a:effectLst>
                  <a:outerShdw blurRad="38100" dist="38100" dir="2700000" algn="tl">
                    <a:srgbClr val="C0C0C0"/>
                  </a:outerShdw>
                </a:effectLst>
              </a:rPr>
              <a:t>pf</a:t>
            </a:r>
            <a:r>
              <a:rPr lang="zh-CN" altLang="en-US" sz="2000" b="1" dirty="0">
                <a:effectLst>
                  <a:outerShdw blurRad="38100" dist="38100" dir="2700000" algn="tl">
                    <a:srgbClr val="C0C0C0"/>
                  </a:outerShdw>
                </a:effectLst>
              </a:rPr>
              <a:t>是指针函数。</a:t>
            </a:r>
            <a:endParaRPr lang="en-US" altLang="zh-CN" sz="2000" b="1" dirty="0">
              <a:effectLst>
                <a:outerShdw blurRad="38100" dist="38100" dir="2700000" algn="tl">
                  <a:srgbClr val="C0C0C0"/>
                </a:outerShdw>
              </a:effectLst>
            </a:endParaRPr>
          </a:p>
          <a:p>
            <a:pPr marL="536575" indent="-536575">
              <a:lnSpc>
                <a:spcPct val="120000"/>
              </a:lnSpc>
              <a:defRPr/>
            </a:pPr>
            <a:r>
              <a:rPr lang="zh-CN" altLang="en-US" sz="2000" b="1" dirty="0">
                <a:effectLst>
                  <a:outerShdw blurRad="38100" dist="38100" dir="2700000" algn="tl">
                    <a:srgbClr val="C0C0C0"/>
                  </a:outerShdw>
                </a:effectLst>
              </a:rPr>
              <a:t>（</a:t>
            </a:r>
            <a:r>
              <a:rPr lang="en-US" altLang="zh-CN" sz="2000" b="1" dirty="0">
                <a:effectLst>
                  <a:outerShdw blurRad="38100" dist="38100" dir="2700000" algn="tl">
                    <a:srgbClr val="C0C0C0"/>
                  </a:outerShdw>
                </a:effectLst>
              </a:rPr>
              <a:t>5</a:t>
            </a:r>
            <a:r>
              <a:rPr lang="zh-CN" altLang="en-US" sz="2000" b="1" dirty="0">
                <a:effectLst>
                  <a:outerShdw blurRad="38100" dist="38100" dir="2700000" algn="tl">
                    <a:srgbClr val="C0C0C0"/>
                  </a:outerShdw>
                </a:effectLst>
              </a:rPr>
              <a:t>） </a:t>
            </a:r>
            <a:r>
              <a:rPr lang="en-US" altLang="zh-CN" sz="2000" b="1" dirty="0" err="1">
                <a:effectLst>
                  <a:outerShdw blurRad="38100" dist="38100" dir="2700000" algn="tl">
                    <a:srgbClr val="C0C0C0"/>
                  </a:outerShdw>
                </a:effectLst>
              </a:rPr>
              <a:t>int</a:t>
            </a:r>
            <a:r>
              <a:rPr lang="en-US" altLang="zh-CN" sz="2000" b="1" dirty="0">
                <a:effectLst>
                  <a:outerShdw blurRad="38100" dist="38100" dir="2700000" algn="tl">
                    <a:srgbClr val="C0C0C0"/>
                  </a:outerShdw>
                </a:effectLst>
              </a:rPr>
              <a:t> </a:t>
            </a:r>
            <a:r>
              <a:rPr lang="zh-CN" altLang="en-US" sz="2000" b="1" dirty="0">
                <a:effectLst>
                  <a:outerShdw blurRad="38100" dist="38100" dir="2700000" algn="tl">
                    <a:srgbClr val="C0C0C0"/>
                  </a:outerShdw>
                </a:effectLst>
              </a:rPr>
              <a:t>（*</a:t>
            </a:r>
            <a:r>
              <a:rPr lang="en-US" altLang="zh-CN" sz="2000" b="1" dirty="0" err="1">
                <a:effectLst>
                  <a:outerShdw blurRad="38100" dist="38100" dir="2700000" algn="tl">
                    <a:srgbClr val="C0C0C0"/>
                  </a:outerShdw>
                </a:effectLst>
              </a:rPr>
              <a:t>fp_ary</a:t>
            </a:r>
            <a:r>
              <a:rPr lang="en-US" altLang="zh-CN" sz="2000" b="1" dirty="0">
                <a:effectLst>
                  <a:outerShdw blurRad="38100" dist="38100" dir="2700000" algn="tl">
                    <a:srgbClr val="C0C0C0"/>
                  </a:outerShdw>
                </a:effectLst>
              </a:rPr>
              <a:t>[2]</a:t>
            </a:r>
            <a:r>
              <a:rPr lang="zh-CN" altLang="en-US" sz="2000" b="1" dirty="0">
                <a:effectLst>
                  <a:outerShdw blurRad="38100" dist="38100" dir="2700000" algn="tl">
                    <a:srgbClr val="C0C0C0"/>
                  </a:outerShdw>
                </a:effectLst>
              </a:rPr>
              <a:t>）</a:t>
            </a:r>
            <a:r>
              <a:rPr lang="en-US" altLang="zh-CN" sz="2000" b="1" dirty="0">
                <a:effectLst>
                  <a:outerShdw blurRad="38100" dist="38100" dir="2700000" algn="tl">
                    <a:srgbClr val="C0C0C0"/>
                  </a:outerShdw>
                </a:effectLst>
              </a:rPr>
              <a:t>(char  *,char *)</a:t>
            </a:r>
          </a:p>
          <a:p>
            <a:pPr marL="536575" indent="-536575">
              <a:lnSpc>
                <a:spcPct val="120000"/>
              </a:lnSpc>
              <a:defRPr/>
            </a:pPr>
            <a:r>
              <a:rPr lang="en-US" altLang="zh-CN" sz="2000" b="1" dirty="0">
                <a:effectLst>
                  <a:outerShdw blurRad="38100" dist="38100" dir="2700000" algn="tl">
                    <a:srgbClr val="C0C0C0"/>
                  </a:outerShdw>
                </a:effectLst>
              </a:rPr>
              <a:t>        </a:t>
            </a:r>
            <a:r>
              <a:rPr lang="en-US" altLang="zh-CN" sz="2000" b="1" dirty="0" err="1">
                <a:effectLst>
                  <a:outerShdw blurRad="38100" dist="38100" dir="2700000" algn="tl">
                    <a:srgbClr val="C0C0C0"/>
                  </a:outerShdw>
                </a:effectLst>
              </a:rPr>
              <a:t>fp_ary</a:t>
            </a:r>
            <a:r>
              <a:rPr lang="zh-CN" altLang="en-US" sz="2000" b="1" dirty="0">
                <a:effectLst>
                  <a:outerShdw blurRad="38100" dist="38100" dir="2700000" algn="tl">
                    <a:srgbClr val="C0C0C0"/>
                  </a:outerShdw>
                </a:effectLst>
              </a:rPr>
              <a:t>是一个函数指针数组，该数组的每一个下标变量都是函数指针。</a:t>
            </a:r>
            <a:endParaRPr lang="en-US" altLang="zh-CN" sz="2000" b="1" dirty="0">
              <a:effectLst>
                <a:outerShdw blurRad="38100" dist="38100" dir="2700000" algn="tl">
                  <a:srgbClr val="C0C0C0"/>
                </a:outerShdw>
              </a:effectLst>
            </a:endParaRPr>
          </a:p>
          <a:p>
            <a:pPr>
              <a:lnSpc>
                <a:spcPct val="120000"/>
              </a:lnSpc>
              <a:defRPr/>
            </a:pPr>
            <a:endParaRPr lang="zh-CN" altLang="en-US" sz="2000" b="1" dirty="0">
              <a:solidFill>
                <a:srgbClr val="333333"/>
              </a:solidFill>
              <a:effectLst>
                <a:outerShdw blurRad="38100" dist="38100" dir="2700000" algn="tl">
                  <a:srgbClr val="C0C0C0"/>
                </a:outerShdw>
              </a:effectLst>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1">
            <a:extLst>
              <a:ext uri="{FF2B5EF4-FFF2-40B4-BE49-F238E27FC236}">
                <a16:creationId xmlns:a16="http://schemas.microsoft.com/office/drawing/2014/main" id="{868FC584-297A-4D2A-8199-3EB75DC72DE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21493B64-F36B-4025-A0DF-00B37B0FFEF7}" type="slidenum">
              <a:rPr kumimoji="0" lang="en-US" altLang="zh-CN" sz="1800">
                <a:solidFill>
                  <a:srgbClr val="009900"/>
                </a:solidFill>
              </a:rPr>
              <a:pPr eaLnBrk="1" hangingPunct="1"/>
              <a:t>8</a:t>
            </a:fld>
            <a:endParaRPr kumimoji="0" lang="en-US" altLang="zh-CN" sz="1800">
              <a:solidFill>
                <a:srgbClr val="009900"/>
              </a:solidFill>
            </a:endParaRPr>
          </a:p>
        </p:txBody>
      </p:sp>
      <p:sp>
        <p:nvSpPr>
          <p:cNvPr id="10243" name="Rectangle 33">
            <a:extLst>
              <a:ext uri="{FF2B5EF4-FFF2-40B4-BE49-F238E27FC236}">
                <a16:creationId xmlns:a16="http://schemas.microsoft.com/office/drawing/2014/main" id="{A18F0A90-0CA1-4080-B573-AEAE24C81014}"/>
              </a:ext>
            </a:extLst>
          </p:cNvPr>
          <p:cNvSpPr>
            <a:spLocks noChangeArrowheads="1"/>
          </p:cNvSpPr>
          <p:nvPr/>
        </p:nvSpPr>
        <p:spPr bwMode="auto">
          <a:xfrm>
            <a:off x="3851275" y="2378075"/>
            <a:ext cx="1657350" cy="358775"/>
          </a:xfrm>
          <a:prstGeom prst="rect">
            <a:avLst/>
          </a:prstGeom>
          <a:solidFill>
            <a:schemeClr val="accent1">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29055" name="Rectangle 31">
            <a:extLst>
              <a:ext uri="{FF2B5EF4-FFF2-40B4-BE49-F238E27FC236}">
                <a16:creationId xmlns:a16="http://schemas.microsoft.com/office/drawing/2014/main" id="{C1E1B541-82F5-4A53-87B8-357F7C937F4C}"/>
              </a:ext>
            </a:extLst>
          </p:cNvPr>
          <p:cNvSpPr>
            <a:spLocks noChangeArrowheads="1"/>
          </p:cNvSpPr>
          <p:nvPr/>
        </p:nvSpPr>
        <p:spPr bwMode="auto">
          <a:xfrm>
            <a:off x="2493963" y="3783013"/>
            <a:ext cx="4948237" cy="1295400"/>
          </a:xfrm>
          <a:prstGeom prst="rect">
            <a:avLst/>
          </a:prstGeom>
          <a:solidFill>
            <a:schemeClr val="accent1">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0245" name="Text Box 4">
            <a:extLst>
              <a:ext uri="{FF2B5EF4-FFF2-40B4-BE49-F238E27FC236}">
                <a16:creationId xmlns:a16="http://schemas.microsoft.com/office/drawing/2014/main" id="{519A9599-759B-4B5E-B56C-BFE39E0FCC64}"/>
              </a:ext>
            </a:extLst>
          </p:cNvPr>
          <p:cNvSpPr txBox="1">
            <a:spLocks noChangeArrowheads="1"/>
          </p:cNvSpPr>
          <p:nvPr/>
        </p:nvSpPr>
        <p:spPr bwMode="auto">
          <a:xfrm>
            <a:off x="762000" y="692150"/>
            <a:ext cx="5033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b="1">
                <a:solidFill>
                  <a:srgbClr val="CC0099"/>
                </a:solidFill>
                <a:latin typeface="Times New Roman" panose="02020603050405020304" pitchFamily="18" charset="0"/>
                <a:ea typeface="黑体" panose="02010609060101010101" pitchFamily="49" charset="-122"/>
              </a:rPr>
              <a:t>8.1.3</a:t>
            </a:r>
            <a:r>
              <a:rPr lang="en-US" altLang="en-US" b="1">
                <a:solidFill>
                  <a:srgbClr val="CC0099"/>
                </a:solidFill>
                <a:latin typeface="Times New Roman" panose="02020603050405020304" pitchFamily="18" charset="0"/>
                <a:ea typeface="黑体" panose="02010609060101010101" pitchFamily="49" charset="-122"/>
              </a:rPr>
              <a:t> </a:t>
            </a:r>
            <a:r>
              <a:rPr lang="zh-CN" altLang="en-US" b="1">
                <a:solidFill>
                  <a:srgbClr val="CC0099"/>
                </a:solidFill>
                <a:latin typeface="Times New Roman" panose="02020603050405020304" pitchFamily="18" charset="0"/>
                <a:ea typeface="黑体" panose="02010609060101010101" pitchFamily="49" charset="-122"/>
              </a:rPr>
              <a:t>　指针的使用 </a:t>
            </a:r>
          </a:p>
        </p:txBody>
      </p:sp>
      <p:sp>
        <p:nvSpPr>
          <p:cNvPr id="129029" name="Rectangle 5">
            <a:extLst>
              <a:ext uri="{FF2B5EF4-FFF2-40B4-BE49-F238E27FC236}">
                <a16:creationId xmlns:a16="http://schemas.microsoft.com/office/drawing/2014/main" id="{7E518124-3301-4C8B-9F44-81263C8BE896}"/>
              </a:ext>
            </a:extLst>
          </p:cNvPr>
          <p:cNvSpPr>
            <a:spLocks noChangeArrowheads="1"/>
          </p:cNvSpPr>
          <p:nvPr/>
        </p:nvSpPr>
        <p:spPr bwMode="auto">
          <a:xfrm>
            <a:off x="684213" y="1112838"/>
            <a:ext cx="8208962" cy="2432050"/>
          </a:xfrm>
          <a:prstGeom prst="rect">
            <a:avLst/>
          </a:prstGeom>
          <a:noFill/>
          <a:ln w="9525">
            <a:noFill/>
            <a:miter lim="800000"/>
            <a:headEnd/>
            <a:tailEnd/>
          </a:ln>
          <a:effectLst/>
        </p:spPr>
        <p:txBody>
          <a:bodyPr anchor="ctr">
            <a:spAutoFit/>
          </a:bodyPr>
          <a:lstStyle/>
          <a:p>
            <a:pPr>
              <a:lnSpc>
                <a:spcPct val="120000"/>
              </a:lnSpc>
              <a:spcBef>
                <a:spcPct val="20000"/>
              </a:spcBef>
              <a:defRPr/>
            </a:pPr>
            <a:r>
              <a:rPr lang="zh-CN" altLang="en-US" sz="2000" b="1" dirty="0">
                <a:effectLst>
                  <a:outerShdw blurRad="38100" dist="38100" dir="2700000" algn="tl">
                    <a:srgbClr val="C0C0C0"/>
                  </a:outerShdw>
                </a:effectLst>
              </a:rPr>
              <a:t>单目运算：</a:t>
            </a:r>
            <a:r>
              <a:rPr lang="en-US" altLang="zh-CN" sz="2000" b="1" dirty="0">
                <a:solidFill>
                  <a:srgbClr val="FF0000"/>
                </a:solidFill>
                <a:effectLst>
                  <a:outerShdw blurRad="38100" dist="38100" dir="2700000" algn="tl">
                    <a:srgbClr val="C0C0C0"/>
                  </a:outerShdw>
                </a:effectLst>
              </a:rPr>
              <a:t>&amp; </a:t>
            </a:r>
            <a:r>
              <a:rPr lang="zh-CN" altLang="en-US" sz="2000" b="1" dirty="0">
                <a:effectLst>
                  <a:outerShdw blurRad="38100" dist="38100" dir="2700000" algn="tl">
                    <a:srgbClr val="C0C0C0"/>
                  </a:outerShdw>
                </a:effectLst>
              </a:rPr>
              <a:t> 取地址运算符，用于指针变量获取地址或赋初值。</a:t>
            </a:r>
            <a:endParaRPr lang="en-US" altLang="zh-CN" sz="2000" b="1" dirty="0">
              <a:effectLst>
                <a:outerShdw blurRad="38100" dist="38100" dir="2700000" algn="tl">
                  <a:srgbClr val="C0C0C0"/>
                </a:outerShdw>
              </a:effectLst>
            </a:endParaRPr>
          </a:p>
          <a:p>
            <a:pPr>
              <a:lnSpc>
                <a:spcPct val="120000"/>
              </a:lnSpc>
              <a:spcBef>
                <a:spcPct val="20000"/>
              </a:spcBef>
              <a:defRPr/>
            </a:pPr>
            <a:r>
              <a:rPr lang="zh-CN" altLang="en-US" sz="2000" b="1" dirty="0">
                <a:effectLst>
                  <a:outerShdw blurRad="38100" dist="38100" dir="2700000" algn="tl">
                    <a:srgbClr val="C0C0C0"/>
                  </a:outerShdw>
                </a:effectLst>
              </a:rPr>
              <a:t>单目运算：</a:t>
            </a:r>
            <a:r>
              <a:rPr lang="zh-CN" altLang="en-US" sz="2000" b="1" dirty="0">
                <a:solidFill>
                  <a:srgbClr val="FF0000"/>
                </a:solidFill>
                <a:effectLst>
                  <a:outerShdw blurRad="38100" dist="38100" dir="2700000" algn="tl">
                    <a:srgbClr val="C0C0C0"/>
                  </a:outerShdw>
                </a:effectLst>
              </a:rPr>
              <a:t>* </a:t>
            </a:r>
            <a:r>
              <a:rPr lang="zh-CN" altLang="en-US" sz="2000" b="1" dirty="0">
                <a:effectLst>
                  <a:outerShdw blurRad="38100" dist="38100" dir="2700000" algn="tl">
                    <a:srgbClr val="C0C0C0"/>
                  </a:outerShdw>
                </a:effectLst>
              </a:rPr>
              <a:t>为指针指向的内存单元即</a:t>
            </a:r>
            <a:r>
              <a:rPr lang="zh-CN" altLang="en-US" sz="2000" b="1" dirty="0">
                <a:solidFill>
                  <a:schemeClr val="folHlink"/>
                </a:solidFill>
                <a:effectLst>
                  <a:outerShdw blurRad="38100" dist="38100" dir="2700000" algn="tl">
                    <a:srgbClr val="C0C0C0"/>
                  </a:outerShdw>
                </a:effectLst>
              </a:rPr>
              <a:t>变量</a:t>
            </a:r>
            <a:r>
              <a:rPr lang="zh-CN" altLang="en-US" sz="2000" b="1" dirty="0">
                <a:effectLst>
                  <a:outerShdw blurRad="38100" dist="38100" dir="2700000" algn="tl">
                    <a:srgbClr val="C0C0C0"/>
                  </a:outerShdw>
                </a:effectLst>
              </a:rPr>
              <a:t>之引用，提供间接访问方式。</a:t>
            </a:r>
          </a:p>
          <a:p>
            <a:pPr>
              <a:lnSpc>
                <a:spcPct val="120000"/>
              </a:lnSpc>
              <a:spcBef>
                <a:spcPct val="20000"/>
              </a:spcBef>
              <a:defRPr/>
            </a:pPr>
            <a:r>
              <a:rPr lang="zh-CN" altLang="en-US" sz="2000" b="1" dirty="0">
                <a:effectLst>
                  <a:outerShdw blurRad="38100" dist="38100" dir="2700000" algn="tl">
                    <a:srgbClr val="C0C0C0"/>
                  </a:outerShdw>
                </a:effectLst>
              </a:rPr>
              <a:t>       单目*运算的一般形式是：</a:t>
            </a:r>
          </a:p>
          <a:p>
            <a:pPr algn="ctr">
              <a:lnSpc>
                <a:spcPct val="120000"/>
              </a:lnSpc>
              <a:defRPr/>
            </a:pPr>
            <a:r>
              <a:rPr lang="zh-CN" altLang="en-US" sz="2000" b="1" dirty="0">
                <a:solidFill>
                  <a:srgbClr val="FF00FF"/>
                </a:solidFill>
                <a:effectLst>
                  <a:outerShdw blurRad="38100" dist="38100" dir="2700000" algn="tl">
                    <a:srgbClr val="C0C0C0"/>
                  </a:outerShdw>
                </a:effectLst>
              </a:rPr>
              <a:t>* 操作数</a:t>
            </a:r>
          </a:p>
          <a:p>
            <a:pPr>
              <a:lnSpc>
                <a:spcPct val="120000"/>
              </a:lnSpc>
              <a:defRPr/>
            </a:pPr>
            <a:r>
              <a:rPr lang="zh-CN" altLang="en-US" sz="2000" b="1" dirty="0">
                <a:effectLst>
                  <a:outerShdw blurRad="38100" dist="38100" dir="2700000" algn="tl">
                    <a:srgbClr val="C0C0C0"/>
                  </a:outerShdw>
                </a:effectLst>
              </a:rPr>
              <a:t>其中，</a:t>
            </a:r>
            <a:r>
              <a:rPr lang="zh-CN" altLang="en-US" sz="2000" b="1" dirty="0">
                <a:solidFill>
                  <a:srgbClr val="FF00FF"/>
                </a:solidFill>
                <a:effectLst>
                  <a:outerShdw blurRad="38100" dist="38100" dir="2700000" algn="tl">
                    <a:srgbClr val="C0C0C0"/>
                  </a:outerShdw>
                </a:effectLst>
              </a:rPr>
              <a:t>操作数</a:t>
            </a:r>
            <a:r>
              <a:rPr lang="zh-CN" altLang="en-US" sz="2000" b="1" dirty="0">
                <a:effectLst>
                  <a:outerShdw blurRad="38100" dist="38100" dir="2700000" algn="tl">
                    <a:srgbClr val="C0C0C0"/>
                  </a:outerShdw>
                </a:effectLst>
              </a:rPr>
              <a:t>为指针表达式，</a:t>
            </a:r>
            <a:r>
              <a:rPr lang="zh-CN" altLang="en-US" sz="2000" b="1" dirty="0">
                <a:solidFill>
                  <a:srgbClr val="FF00FF"/>
                </a:solidFill>
                <a:effectLst>
                  <a:outerShdw blurRad="38100" dist="38100" dir="2700000" algn="tl">
                    <a:srgbClr val="C0C0C0"/>
                  </a:outerShdw>
                </a:effectLst>
              </a:rPr>
              <a:t> *操作数</a:t>
            </a:r>
            <a:r>
              <a:rPr lang="zh-CN" altLang="en-US" sz="2000" b="1" dirty="0">
                <a:effectLst>
                  <a:outerShdw blurRad="38100" dist="38100" dir="2700000" algn="tl">
                    <a:srgbClr val="C0C0C0"/>
                  </a:outerShdw>
                </a:effectLst>
              </a:rPr>
              <a:t>为间访表达式，</a:t>
            </a:r>
            <a:endParaRPr lang="en-US" altLang="zh-CN" sz="2000" b="1" dirty="0">
              <a:effectLst>
                <a:outerShdw blurRad="38100" dist="38100" dir="2700000" algn="tl">
                  <a:srgbClr val="C0C0C0"/>
                </a:outerShdw>
              </a:effectLst>
            </a:endParaRPr>
          </a:p>
          <a:p>
            <a:pPr>
              <a:lnSpc>
                <a:spcPct val="120000"/>
              </a:lnSpc>
              <a:defRPr/>
            </a:pPr>
            <a:r>
              <a:rPr lang="zh-CN" altLang="en-US" sz="2000" b="1" dirty="0">
                <a:effectLst>
                  <a:outerShdw blurRad="38100" dist="38100" dir="2700000" algn="tl">
                    <a:srgbClr val="C0C0C0"/>
                  </a:outerShdw>
                </a:effectLst>
              </a:rPr>
              <a:t>等同于使用</a:t>
            </a:r>
            <a:r>
              <a:rPr lang="zh-CN" altLang="en-US" sz="2000" b="1" dirty="0">
                <a:solidFill>
                  <a:srgbClr val="FF00FF"/>
                </a:solidFill>
                <a:effectLst>
                  <a:outerShdw blurRad="38100" dist="38100" dir="2700000" algn="tl">
                    <a:srgbClr val="C0C0C0"/>
                  </a:outerShdw>
                </a:effectLst>
              </a:rPr>
              <a:t>操作数－－指针</a:t>
            </a:r>
            <a:r>
              <a:rPr lang="zh-CN" altLang="en-US" sz="2000" b="1" dirty="0">
                <a:effectLst>
                  <a:outerShdw blurRad="38100" dist="38100" dir="2700000" algn="tl">
                    <a:srgbClr val="C0C0C0"/>
                  </a:outerShdw>
                </a:effectLst>
              </a:rPr>
              <a:t>所指内存单元即变量之名称。</a:t>
            </a:r>
          </a:p>
        </p:txBody>
      </p:sp>
      <p:sp>
        <p:nvSpPr>
          <p:cNvPr id="129030" name="Rectangle 6">
            <a:extLst>
              <a:ext uri="{FF2B5EF4-FFF2-40B4-BE49-F238E27FC236}">
                <a16:creationId xmlns:a16="http://schemas.microsoft.com/office/drawing/2014/main" id="{A10C79BD-956D-4AAA-B5B3-5364470FEF8D}"/>
              </a:ext>
            </a:extLst>
          </p:cNvPr>
          <p:cNvSpPr>
            <a:spLocks noChangeArrowheads="1"/>
          </p:cNvSpPr>
          <p:nvPr/>
        </p:nvSpPr>
        <p:spPr bwMode="auto">
          <a:xfrm>
            <a:off x="5449888" y="3771900"/>
            <a:ext cx="1254125" cy="400050"/>
          </a:xfrm>
          <a:prstGeom prst="rect">
            <a:avLst/>
          </a:prstGeom>
          <a:noFill/>
          <a:ln w="9525">
            <a:noFill/>
            <a:miter lim="800000"/>
            <a:headEnd/>
            <a:tailEnd/>
          </a:ln>
          <a:effectLst/>
        </p:spPr>
        <p:txBody>
          <a:bodyPr wrap="none">
            <a:spAutoFit/>
          </a:bodyPr>
          <a:lstStyle/>
          <a:p>
            <a:pPr>
              <a:defRPr/>
            </a:pPr>
            <a:r>
              <a:rPr lang="en-US" altLang="zh-CN" sz="2000" b="1" dirty="0">
                <a:solidFill>
                  <a:srgbClr val="FF00FF"/>
                </a:solidFill>
                <a:effectLst>
                  <a:outerShdw blurRad="38100" dist="38100" dir="2700000" algn="tl">
                    <a:srgbClr val="C0C0C0"/>
                  </a:outerShdw>
                </a:effectLst>
              </a:rPr>
              <a:t>short  </a:t>
            </a:r>
            <a:r>
              <a:rPr lang="en-US" altLang="zh-CN" sz="2000" b="1" dirty="0">
                <a:effectLst>
                  <a:outerShdw blurRad="38100" dist="38100" dir="2700000" algn="tl">
                    <a:srgbClr val="C0C0C0"/>
                  </a:outerShdw>
                </a:effectLst>
              </a:rPr>
              <a:t>x</a:t>
            </a:r>
            <a:r>
              <a:rPr lang="en-US" altLang="zh-CN" sz="2000" b="1" dirty="0">
                <a:solidFill>
                  <a:srgbClr val="FF00FF"/>
                </a:solidFill>
                <a:effectLst>
                  <a:outerShdw blurRad="38100" dist="38100" dir="2700000" algn="tl">
                    <a:srgbClr val="C0C0C0"/>
                  </a:outerShdw>
                </a:effectLst>
              </a:rPr>
              <a:t>;</a:t>
            </a:r>
          </a:p>
        </p:txBody>
      </p:sp>
      <p:graphicFrame>
        <p:nvGraphicFramePr>
          <p:cNvPr id="129031" name="Group 7">
            <a:extLst>
              <a:ext uri="{FF2B5EF4-FFF2-40B4-BE49-F238E27FC236}">
                <a16:creationId xmlns:a16="http://schemas.microsoft.com/office/drawing/2014/main" id="{E94FC211-CF9F-409B-B611-1627439A3AE0}"/>
              </a:ext>
            </a:extLst>
          </p:cNvPr>
          <p:cNvGraphicFramePr>
            <a:graphicFrameLocks noGrp="1"/>
          </p:cNvGraphicFramePr>
          <p:nvPr/>
        </p:nvGraphicFramePr>
        <p:xfrm>
          <a:off x="5459413" y="4545013"/>
          <a:ext cx="1489075" cy="396875"/>
        </p:xfrm>
        <a:graphic>
          <a:graphicData uri="http://schemas.openxmlformats.org/drawingml/2006/table">
            <a:tbl>
              <a:tblPr/>
              <a:tblGrid>
                <a:gridCol w="744537">
                  <a:extLst>
                    <a:ext uri="{9D8B030D-6E8A-4147-A177-3AD203B41FA5}">
                      <a16:colId xmlns:a16="http://schemas.microsoft.com/office/drawing/2014/main" val="20000"/>
                    </a:ext>
                  </a:extLst>
                </a:gridCol>
                <a:gridCol w="744538">
                  <a:extLst>
                    <a:ext uri="{9D8B030D-6E8A-4147-A177-3AD203B41FA5}">
                      <a16:colId xmlns:a16="http://schemas.microsoft.com/office/drawing/2014/main" val="20001"/>
                    </a:ext>
                  </a:extLst>
                </a:gridCol>
              </a:tblGrid>
              <a:tr h="3968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0" i="0" u="none" strike="noStrike" cap="none" normalizeH="0" baseline="0">
                        <a:ln>
                          <a:noFill/>
                        </a:ln>
                        <a:solidFill>
                          <a:schemeClr val="tx1"/>
                        </a:solidFill>
                        <a:effectLst/>
                        <a:latin typeface="Tahoma" pitchFamily="34" charset="0"/>
                        <a:ea typeface="宋体" pitchFamily="2" charset="-122"/>
                      </a:endParaRPr>
                    </a:p>
                  </a:txBody>
                  <a:tcPr marT="45793" marB="4579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ysDot"/>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0" i="0" u="none" strike="noStrike" cap="none" normalizeH="0" baseline="0">
                        <a:ln>
                          <a:noFill/>
                        </a:ln>
                        <a:solidFill>
                          <a:schemeClr val="tx1"/>
                        </a:solidFill>
                        <a:effectLst/>
                        <a:latin typeface="Tahoma" pitchFamily="34" charset="0"/>
                        <a:ea typeface="宋体" pitchFamily="2" charset="-122"/>
                      </a:endParaRPr>
                    </a:p>
                  </a:txBody>
                  <a:tcPr marT="45793" marB="45793" horzOverflow="overflow">
                    <a:lnL w="12700" cap="flat" cmpd="sng" algn="ctr">
                      <a:solidFill>
                        <a:schemeClr val="tx1"/>
                      </a:solidFill>
                      <a:prstDash val="sysDot"/>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29039" name="Text Box 15">
            <a:extLst>
              <a:ext uri="{FF2B5EF4-FFF2-40B4-BE49-F238E27FC236}">
                <a16:creationId xmlns:a16="http://schemas.microsoft.com/office/drawing/2014/main" id="{618685A2-D2F2-4A8E-80C8-126B172038C8}"/>
              </a:ext>
            </a:extLst>
          </p:cNvPr>
          <p:cNvSpPr txBox="1">
            <a:spLocks noChangeArrowheads="1"/>
          </p:cNvSpPr>
          <p:nvPr/>
        </p:nvSpPr>
        <p:spPr bwMode="auto">
          <a:xfrm>
            <a:off x="5089525" y="4310063"/>
            <a:ext cx="360363" cy="396875"/>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2000" b="1">
                <a:effectLst>
                  <a:outerShdw blurRad="38100" dist="38100" dir="2700000" algn="tl">
                    <a:srgbClr val="C0C0C0"/>
                  </a:outerShdw>
                </a:effectLst>
              </a:rPr>
              <a:t>x</a:t>
            </a:r>
          </a:p>
        </p:txBody>
      </p:sp>
      <p:graphicFrame>
        <p:nvGraphicFramePr>
          <p:cNvPr id="129040" name="Group 16">
            <a:extLst>
              <a:ext uri="{FF2B5EF4-FFF2-40B4-BE49-F238E27FC236}">
                <a16:creationId xmlns:a16="http://schemas.microsoft.com/office/drawing/2014/main" id="{9EEB8076-85EA-40C6-9969-0AEF9ABEB1E9}"/>
              </a:ext>
            </a:extLst>
          </p:cNvPr>
          <p:cNvGraphicFramePr>
            <a:graphicFrameLocks noGrp="1"/>
          </p:cNvGraphicFramePr>
          <p:nvPr/>
        </p:nvGraphicFramePr>
        <p:xfrm>
          <a:off x="3141663" y="4525963"/>
          <a:ext cx="1489075" cy="396875"/>
        </p:xfrm>
        <a:graphic>
          <a:graphicData uri="http://schemas.openxmlformats.org/drawingml/2006/table">
            <a:tbl>
              <a:tblPr/>
              <a:tblGrid>
                <a:gridCol w="744537">
                  <a:extLst>
                    <a:ext uri="{9D8B030D-6E8A-4147-A177-3AD203B41FA5}">
                      <a16:colId xmlns:a16="http://schemas.microsoft.com/office/drawing/2014/main" val="20000"/>
                    </a:ext>
                  </a:extLst>
                </a:gridCol>
                <a:gridCol w="744538">
                  <a:extLst>
                    <a:ext uri="{9D8B030D-6E8A-4147-A177-3AD203B41FA5}">
                      <a16:colId xmlns:a16="http://schemas.microsoft.com/office/drawing/2014/main" val="20001"/>
                    </a:ext>
                  </a:extLst>
                </a:gridCol>
              </a:tblGrid>
              <a:tr h="3968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0" i="0" u="none" strike="noStrike" cap="none" normalizeH="0" baseline="0">
                        <a:ln>
                          <a:noFill/>
                        </a:ln>
                        <a:solidFill>
                          <a:schemeClr val="tx1"/>
                        </a:solidFill>
                        <a:effectLst/>
                        <a:latin typeface="Tahoma" pitchFamily="34" charset="0"/>
                        <a:ea typeface="宋体" pitchFamily="2" charset="-122"/>
                      </a:endParaRPr>
                    </a:p>
                  </a:txBody>
                  <a:tcPr marT="45793" marB="4579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ysDot"/>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0" i="0" u="none" strike="noStrike" cap="none" normalizeH="0" baseline="0">
                        <a:ln>
                          <a:noFill/>
                        </a:ln>
                        <a:solidFill>
                          <a:schemeClr val="tx1"/>
                        </a:solidFill>
                        <a:effectLst/>
                        <a:latin typeface="Tahoma" pitchFamily="34" charset="0"/>
                        <a:ea typeface="宋体" pitchFamily="2" charset="-122"/>
                      </a:endParaRPr>
                    </a:p>
                  </a:txBody>
                  <a:tcPr marT="45793" marB="45793" horzOverflow="overflow">
                    <a:lnL w="12700" cap="flat" cmpd="sng" algn="ctr">
                      <a:solidFill>
                        <a:schemeClr val="tx1"/>
                      </a:solidFill>
                      <a:prstDash val="sysDot"/>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29048" name="Text Box 24">
            <a:extLst>
              <a:ext uri="{FF2B5EF4-FFF2-40B4-BE49-F238E27FC236}">
                <a16:creationId xmlns:a16="http://schemas.microsoft.com/office/drawing/2014/main" id="{61C18292-48AA-42FE-BE1D-6CA94A3D14A0}"/>
              </a:ext>
            </a:extLst>
          </p:cNvPr>
          <p:cNvSpPr txBox="1">
            <a:spLocks noChangeArrowheads="1"/>
          </p:cNvSpPr>
          <p:nvPr/>
        </p:nvSpPr>
        <p:spPr bwMode="auto">
          <a:xfrm>
            <a:off x="2771775" y="4291013"/>
            <a:ext cx="360363" cy="396875"/>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2000" b="1">
                <a:effectLst>
                  <a:outerShdw blurRad="38100" dist="38100" dir="2700000" algn="tl">
                    <a:srgbClr val="C0C0C0"/>
                  </a:outerShdw>
                </a:effectLst>
              </a:rPr>
              <a:t>p</a:t>
            </a:r>
          </a:p>
        </p:txBody>
      </p:sp>
      <p:sp>
        <p:nvSpPr>
          <p:cNvPr id="129049" name="Text Box 25">
            <a:extLst>
              <a:ext uri="{FF2B5EF4-FFF2-40B4-BE49-F238E27FC236}">
                <a16:creationId xmlns:a16="http://schemas.microsoft.com/office/drawing/2014/main" id="{195A0399-1781-46CC-B139-56E03138CF02}"/>
              </a:ext>
            </a:extLst>
          </p:cNvPr>
          <p:cNvSpPr txBox="1">
            <a:spLocks noChangeArrowheads="1"/>
          </p:cNvSpPr>
          <p:nvPr/>
        </p:nvSpPr>
        <p:spPr bwMode="auto">
          <a:xfrm>
            <a:off x="3582988" y="4532313"/>
            <a:ext cx="576262" cy="396875"/>
          </a:xfrm>
          <a:prstGeom prst="rect">
            <a:avLst/>
          </a:prstGeom>
          <a:noFill/>
          <a:ln w="9525">
            <a:noFill/>
            <a:miter lim="800000"/>
            <a:headEnd/>
            <a:tailEnd/>
          </a:ln>
          <a:effectLst/>
        </p:spPr>
        <p:txBody>
          <a:bodyPr>
            <a:spAutoFit/>
          </a:bodyPr>
          <a:lstStyle/>
          <a:p>
            <a:pPr algn="ctr">
              <a:spcBef>
                <a:spcPct val="50000"/>
              </a:spcBef>
              <a:defRPr/>
            </a:pPr>
            <a:r>
              <a:rPr lang="en-US" altLang="zh-CN" sz="2000" b="1">
                <a:solidFill>
                  <a:srgbClr val="FF0000"/>
                </a:solidFill>
                <a:effectLst>
                  <a:outerShdw blurRad="38100" dist="38100" dir="2700000" algn="tl">
                    <a:srgbClr val="C0C0C0"/>
                  </a:outerShdw>
                </a:effectLst>
              </a:rPr>
              <a:t>&amp;</a:t>
            </a:r>
            <a:r>
              <a:rPr lang="en-US" altLang="zh-CN" sz="2000" b="1">
                <a:effectLst>
                  <a:outerShdw blurRad="38100" dist="38100" dir="2700000" algn="tl">
                    <a:srgbClr val="C0C0C0"/>
                  </a:outerShdw>
                </a:effectLst>
              </a:rPr>
              <a:t>x</a:t>
            </a:r>
          </a:p>
        </p:txBody>
      </p:sp>
      <p:grpSp>
        <p:nvGrpSpPr>
          <p:cNvPr id="2" name="Group 26">
            <a:extLst>
              <a:ext uri="{FF2B5EF4-FFF2-40B4-BE49-F238E27FC236}">
                <a16:creationId xmlns:a16="http://schemas.microsoft.com/office/drawing/2014/main" id="{1C673725-0557-4743-8E1F-919C96B27B41}"/>
              </a:ext>
            </a:extLst>
          </p:cNvPr>
          <p:cNvGrpSpPr>
            <a:grpSpLocks/>
          </p:cNvGrpSpPr>
          <p:nvPr/>
        </p:nvGrpSpPr>
        <p:grpSpPr bwMode="auto">
          <a:xfrm>
            <a:off x="3708400" y="4570413"/>
            <a:ext cx="1727200" cy="287337"/>
            <a:chOff x="2699" y="3974"/>
            <a:chExt cx="1088" cy="181"/>
          </a:xfrm>
        </p:grpSpPr>
        <p:sp>
          <p:nvSpPr>
            <p:cNvPr id="10277" name="Rectangle 27">
              <a:extLst>
                <a:ext uri="{FF2B5EF4-FFF2-40B4-BE49-F238E27FC236}">
                  <a16:creationId xmlns:a16="http://schemas.microsoft.com/office/drawing/2014/main" id="{61A83A19-0ADA-49EF-AB9A-D9A084409521}"/>
                </a:ext>
              </a:extLst>
            </p:cNvPr>
            <p:cNvSpPr>
              <a:spLocks noChangeArrowheads="1"/>
            </p:cNvSpPr>
            <p:nvPr/>
          </p:nvSpPr>
          <p:spPr bwMode="auto">
            <a:xfrm>
              <a:off x="2699" y="3974"/>
              <a:ext cx="226" cy="181"/>
            </a:xfrm>
            <a:prstGeom prst="rect">
              <a:avLst/>
            </a:prstGeom>
            <a:solidFill>
              <a:schemeClr val="bg1">
                <a:alpha val="8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0278" name="Line 28">
              <a:extLst>
                <a:ext uri="{FF2B5EF4-FFF2-40B4-BE49-F238E27FC236}">
                  <a16:creationId xmlns:a16="http://schemas.microsoft.com/office/drawing/2014/main" id="{7D1BADEB-2DFC-4ED7-BC8E-19409CE5232A}"/>
                </a:ext>
              </a:extLst>
            </p:cNvPr>
            <p:cNvSpPr>
              <a:spLocks noChangeShapeType="1"/>
            </p:cNvSpPr>
            <p:nvPr/>
          </p:nvSpPr>
          <p:spPr bwMode="auto">
            <a:xfrm>
              <a:off x="2789" y="4066"/>
              <a:ext cx="998" cy="0"/>
            </a:xfrm>
            <a:prstGeom prst="line">
              <a:avLst/>
            </a:prstGeom>
            <a:noFill/>
            <a:ln w="38100">
              <a:solidFill>
                <a:srgbClr val="FF6600"/>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129053" name="Rectangle 29">
            <a:extLst>
              <a:ext uri="{FF2B5EF4-FFF2-40B4-BE49-F238E27FC236}">
                <a16:creationId xmlns:a16="http://schemas.microsoft.com/office/drawing/2014/main" id="{D22A2000-510B-4B6D-AE98-53FF995673E4}"/>
              </a:ext>
            </a:extLst>
          </p:cNvPr>
          <p:cNvSpPr>
            <a:spLocks noChangeArrowheads="1"/>
          </p:cNvSpPr>
          <p:nvPr/>
        </p:nvSpPr>
        <p:spPr bwMode="auto">
          <a:xfrm>
            <a:off x="3054350" y="3771900"/>
            <a:ext cx="2216150" cy="400050"/>
          </a:xfrm>
          <a:prstGeom prst="rect">
            <a:avLst/>
          </a:prstGeom>
          <a:noFill/>
          <a:ln w="9525">
            <a:noFill/>
            <a:miter lim="800000"/>
            <a:headEnd/>
            <a:tailEnd/>
          </a:ln>
          <a:effectLst/>
        </p:spPr>
        <p:txBody>
          <a:bodyPr wrap="none">
            <a:spAutoFit/>
          </a:bodyPr>
          <a:lstStyle/>
          <a:p>
            <a:pPr>
              <a:defRPr/>
            </a:pPr>
            <a:r>
              <a:rPr lang="en-US" altLang="zh-CN" sz="2000" b="1" dirty="0">
                <a:solidFill>
                  <a:srgbClr val="FF00FF"/>
                </a:solidFill>
                <a:effectLst>
                  <a:outerShdw blurRad="38100" dist="38100" dir="2700000" algn="tl">
                    <a:srgbClr val="C0C0C0"/>
                  </a:outerShdw>
                </a:effectLst>
              </a:rPr>
              <a:t>short  * </a:t>
            </a:r>
            <a:r>
              <a:rPr lang="en-US" altLang="zh-CN" sz="2000" b="1" dirty="0">
                <a:effectLst>
                  <a:outerShdw blurRad="38100" dist="38100" dir="2700000" algn="tl">
                    <a:srgbClr val="C0C0C0"/>
                  </a:outerShdw>
                </a:effectLst>
              </a:rPr>
              <a:t>p</a:t>
            </a:r>
            <a:r>
              <a:rPr lang="en-US" altLang="zh-CN" sz="2000" b="1" dirty="0">
                <a:solidFill>
                  <a:srgbClr val="FF00FF"/>
                </a:solidFill>
                <a:effectLst>
                  <a:outerShdw blurRad="38100" dist="38100" dir="2700000" algn="tl">
                    <a:srgbClr val="C0C0C0"/>
                  </a:outerShdw>
                </a:effectLst>
              </a:rPr>
              <a:t> </a:t>
            </a:r>
            <a:r>
              <a:rPr lang="en-US" altLang="zh-CN" sz="2000" b="1" dirty="0">
                <a:solidFill>
                  <a:schemeClr val="tx2"/>
                </a:solidFill>
                <a:effectLst>
                  <a:outerShdw blurRad="38100" dist="38100" dir="2700000" algn="tl">
                    <a:srgbClr val="C0C0C0"/>
                  </a:outerShdw>
                </a:effectLst>
              </a:rPr>
              <a:t>=</a:t>
            </a:r>
            <a:r>
              <a:rPr lang="en-US" altLang="zh-CN" sz="2000" b="1" dirty="0">
                <a:solidFill>
                  <a:srgbClr val="FF00FF"/>
                </a:solidFill>
                <a:effectLst>
                  <a:outerShdw blurRad="38100" dist="38100" dir="2700000" algn="tl">
                    <a:srgbClr val="C0C0C0"/>
                  </a:outerShdw>
                </a:effectLst>
              </a:rPr>
              <a:t> </a:t>
            </a:r>
            <a:r>
              <a:rPr lang="en-US" altLang="zh-CN" sz="2000" b="1" dirty="0">
                <a:solidFill>
                  <a:srgbClr val="FF3300"/>
                </a:solidFill>
                <a:effectLst>
                  <a:outerShdw blurRad="38100" dist="38100" dir="2700000" algn="tl">
                    <a:srgbClr val="C0C0C0"/>
                  </a:outerShdw>
                </a:effectLst>
              </a:rPr>
              <a:t>&amp;</a:t>
            </a:r>
            <a:r>
              <a:rPr lang="en-US" altLang="zh-CN" sz="2000" b="1" dirty="0">
                <a:effectLst>
                  <a:outerShdw blurRad="38100" dist="38100" dir="2700000" algn="tl">
                    <a:srgbClr val="C0C0C0"/>
                  </a:outerShdw>
                </a:effectLst>
              </a:rPr>
              <a:t>x</a:t>
            </a:r>
            <a:r>
              <a:rPr lang="en-US" altLang="zh-CN" sz="2000" b="1" dirty="0">
                <a:solidFill>
                  <a:srgbClr val="FF00FF"/>
                </a:solidFill>
                <a:effectLst>
                  <a:outerShdw blurRad="38100" dist="38100" dir="2700000" algn="tl">
                    <a:srgbClr val="C0C0C0"/>
                  </a:outerShdw>
                </a:effectLst>
              </a:rPr>
              <a:t>;</a:t>
            </a:r>
          </a:p>
        </p:txBody>
      </p:sp>
      <p:sp>
        <p:nvSpPr>
          <p:cNvPr id="129054" name="Text Box 30">
            <a:extLst>
              <a:ext uri="{FF2B5EF4-FFF2-40B4-BE49-F238E27FC236}">
                <a16:creationId xmlns:a16="http://schemas.microsoft.com/office/drawing/2014/main" id="{4F3F40D2-E135-4603-BD56-606657851CAE}"/>
              </a:ext>
            </a:extLst>
          </p:cNvPr>
          <p:cNvSpPr txBox="1">
            <a:spLocks noChangeArrowheads="1"/>
          </p:cNvSpPr>
          <p:nvPr/>
        </p:nvSpPr>
        <p:spPr bwMode="auto">
          <a:xfrm>
            <a:off x="5330825" y="4152900"/>
            <a:ext cx="576263" cy="400050"/>
          </a:xfrm>
          <a:prstGeom prst="rect">
            <a:avLst/>
          </a:prstGeom>
          <a:noFill/>
          <a:ln w="9525">
            <a:noFill/>
            <a:miter lim="800000"/>
            <a:headEnd/>
            <a:tailEnd/>
          </a:ln>
          <a:effectLst/>
        </p:spPr>
        <p:txBody>
          <a:bodyPr>
            <a:spAutoFit/>
          </a:bodyPr>
          <a:lstStyle/>
          <a:p>
            <a:pPr algn="ctr">
              <a:spcBef>
                <a:spcPct val="50000"/>
              </a:spcBef>
              <a:defRPr/>
            </a:pPr>
            <a:r>
              <a:rPr lang="en-US" altLang="zh-CN" sz="2000" b="1" dirty="0">
                <a:solidFill>
                  <a:srgbClr val="FF0000"/>
                </a:solidFill>
                <a:effectLst>
                  <a:outerShdw blurRad="38100" dist="38100" dir="2700000" algn="tl">
                    <a:srgbClr val="C0C0C0"/>
                  </a:outerShdw>
                </a:effectLst>
              </a:rPr>
              <a:t>*p</a:t>
            </a:r>
          </a:p>
        </p:txBody>
      </p:sp>
      <p:sp>
        <p:nvSpPr>
          <p:cNvPr id="129056" name="AutoShape 32">
            <a:extLst>
              <a:ext uri="{FF2B5EF4-FFF2-40B4-BE49-F238E27FC236}">
                <a16:creationId xmlns:a16="http://schemas.microsoft.com/office/drawing/2014/main" id="{ED2D1D3A-FD44-4C10-A0A1-E1C2687ADC26}"/>
              </a:ext>
            </a:extLst>
          </p:cNvPr>
          <p:cNvSpPr>
            <a:spLocks noChangeArrowheads="1"/>
          </p:cNvSpPr>
          <p:nvPr/>
        </p:nvSpPr>
        <p:spPr bwMode="auto">
          <a:xfrm>
            <a:off x="6516688" y="3716338"/>
            <a:ext cx="1943100" cy="431800"/>
          </a:xfrm>
          <a:prstGeom prst="wedgeRoundRectCallout">
            <a:avLst>
              <a:gd name="adj1" fmla="val -85782"/>
              <a:gd name="adj2" fmla="val 93014"/>
              <a:gd name="adj3" fmla="val 16667"/>
            </a:avLst>
          </a:prstGeom>
          <a:noFill/>
          <a:ln w="12700">
            <a:solidFill>
              <a:srgbClr val="008080"/>
            </a:solidFill>
            <a:miter lim="800000"/>
            <a:headEnd/>
            <a:tailEnd/>
          </a:ln>
          <a:effectLst/>
        </p:spPr>
        <p:txBody>
          <a:bodyPr/>
          <a:lstStyle/>
          <a:p>
            <a:pPr algn="ctr">
              <a:defRPr/>
            </a:pPr>
            <a:r>
              <a:rPr lang="zh-CN" altLang="en-US" sz="2000" b="1">
                <a:solidFill>
                  <a:srgbClr val="0066CC"/>
                </a:solidFill>
                <a:effectLst>
                  <a:outerShdw blurRad="38100" dist="38100" dir="2700000" algn="tl">
                    <a:srgbClr val="C0C0C0"/>
                  </a:outerShdw>
                </a:effectLst>
              </a:rPr>
              <a:t>变量</a:t>
            </a:r>
            <a:r>
              <a:rPr lang="en-US" altLang="zh-CN" sz="2000" b="1">
                <a:effectLst>
                  <a:outerShdw blurRad="38100" dist="38100" dir="2700000" algn="tl">
                    <a:srgbClr val="C0C0C0"/>
                  </a:outerShdw>
                </a:effectLst>
              </a:rPr>
              <a:t>x</a:t>
            </a:r>
            <a:r>
              <a:rPr lang="zh-CN" altLang="en-US" sz="2000" b="1">
                <a:solidFill>
                  <a:srgbClr val="0066CC"/>
                </a:solidFill>
                <a:effectLst>
                  <a:outerShdw blurRad="38100" dist="38100" dir="2700000" algn="tl">
                    <a:srgbClr val="C0C0C0"/>
                  </a:outerShdw>
                </a:effectLst>
              </a:rPr>
              <a:t>之</a:t>
            </a:r>
            <a:r>
              <a:rPr lang="zh-CN" altLang="en-US" sz="2000" b="1">
                <a:solidFill>
                  <a:srgbClr val="0066CC"/>
                </a:solidFill>
                <a:effectLst>
                  <a:outerShdw blurRad="38100" dist="38100" dir="2700000" algn="tl">
                    <a:srgbClr val="C0C0C0"/>
                  </a:outerShdw>
                </a:effectLst>
                <a:latin typeface="Times New Roman"/>
              </a:rPr>
              <a:t>“</a:t>
            </a:r>
            <a:r>
              <a:rPr lang="zh-CN" altLang="en-US" sz="2000" b="1">
                <a:solidFill>
                  <a:srgbClr val="0066CC"/>
                </a:solidFill>
                <a:effectLst>
                  <a:outerShdw blurRad="38100" dist="38100" dir="2700000" algn="tl">
                    <a:srgbClr val="C0C0C0"/>
                  </a:outerShdw>
                </a:effectLst>
              </a:rPr>
              <a:t>别名</a:t>
            </a:r>
            <a:r>
              <a:rPr lang="zh-CN" altLang="en-US" sz="2000" b="1">
                <a:solidFill>
                  <a:srgbClr val="0066CC"/>
                </a:solidFill>
                <a:effectLst>
                  <a:outerShdw blurRad="38100" dist="38100" dir="2700000" algn="tl">
                    <a:srgbClr val="C0C0C0"/>
                  </a:outerShdw>
                </a:effectLst>
                <a:latin typeface="Times New Roman"/>
              </a:rPr>
              <a:t>”</a:t>
            </a:r>
            <a:endParaRPr lang="zh-CN" altLang="en-US" sz="2000" b="1">
              <a:solidFill>
                <a:srgbClr val="0066CC"/>
              </a:solidFill>
              <a:effectLst>
                <a:outerShdw blurRad="38100" dist="38100" dir="2700000" algn="tl">
                  <a:srgbClr val="C0C0C0"/>
                </a:outerShdw>
              </a:effectLst>
            </a:endParaRPr>
          </a:p>
        </p:txBody>
      </p:sp>
      <p:sp>
        <p:nvSpPr>
          <p:cNvPr id="129058" name="Text Box 34">
            <a:extLst>
              <a:ext uri="{FF2B5EF4-FFF2-40B4-BE49-F238E27FC236}">
                <a16:creationId xmlns:a16="http://schemas.microsoft.com/office/drawing/2014/main" id="{33B143E2-9B60-408C-856E-2011194C6F31}"/>
              </a:ext>
            </a:extLst>
          </p:cNvPr>
          <p:cNvSpPr txBox="1">
            <a:spLocks noChangeArrowheads="1"/>
          </p:cNvSpPr>
          <p:nvPr/>
        </p:nvSpPr>
        <p:spPr bwMode="auto">
          <a:xfrm>
            <a:off x="2411413" y="5157788"/>
            <a:ext cx="5472112" cy="396875"/>
          </a:xfrm>
          <a:prstGeom prst="rect">
            <a:avLst/>
          </a:prstGeom>
          <a:noFill/>
          <a:ln w="9525">
            <a:noFill/>
            <a:miter lim="800000"/>
            <a:headEnd/>
            <a:tailEnd/>
          </a:ln>
          <a:effectLst/>
        </p:spPr>
        <p:txBody>
          <a:bodyPr>
            <a:spAutoFit/>
          </a:bodyPr>
          <a:lstStyle/>
          <a:p>
            <a:pPr>
              <a:spcBef>
                <a:spcPct val="50000"/>
              </a:spcBef>
              <a:defRPr/>
            </a:pPr>
            <a:r>
              <a:rPr lang="en-US" altLang="zh-CN" sz="2000" b="1">
                <a:effectLst>
                  <a:outerShdw blurRad="38100" dist="38100" dir="2700000" algn="tl">
                    <a:srgbClr val="C0C0C0"/>
                  </a:outerShdw>
                </a:effectLst>
              </a:rPr>
              <a:t>x=1;                     x=x+1;                   x++; </a:t>
            </a:r>
          </a:p>
        </p:txBody>
      </p:sp>
      <p:grpSp>
        <p:nvGrpSpPr>
          <p:cNvPr id="3" name="Group 39">
            <a:extLst>
              <a:ext uri="{FF2B5EF4-FFF2-40B4-BE49-F238E27FC236}">
                <a16:creationId xmlns:a16="http://schemas.microsoft.com/office/drawing/2014/main" id="{C299A8CD-C64C-4216-B4E5-5D09DE90B7FE}"/>
              </a:ext>
            </a:extLst>
          </p:cNvPr>
          <p:cNvGrpSpPr>
            <a:grpSpLocks/>
          </p:cNvGrpSpPr>
          <p:nvPr/>
        </p:nvGrpSpPr>
        <p:grpSpPr bwMode="auto">
          <a:xfrm>
            <a:off x="2411413" y="5516563"/>
            <a:ext cx="5832475" cy="541337"/>
            <a:chOff x="1519" y="3475"/>
            <a:chExt cx="3674" cy="341"/>
          </a:xfrm>
        </p:grpSpPr>
        <p:sp>
          <p:nvSpPr>
            <p:cNvPr id="129059" name="Text Box 35">
              <a:extLst>
                <a:ext uri="{FF2B5EF4-FFF2-40B4-BE49-F238E27FC236}">
                  <a16:creationId xmlns:a16="http://schemas.microsoft.com/office/drawing/2014/main" id="{4F4494D0-6D8A-48F8-91BF-834642C3CAB0}"/>
                </a:ext>
              </a:extLst>
            </p:cNvPr>
            <p:cNvSpPr txBox="1">
              <a:spLocks noChangeArrowheads="1"/>
            </p:cNvSpPr>
            <p:nvPr/>
          </p:nvSpPr>
          <p:spPr bwMode="auto">
            <a:xfrm>
              <a:off x="1519" y="3566"/>
              <a:ext cx="3674" cy="250"/>
            </a:xfrm>
            <a:prstGeom prst="rect">
              <a:avLst/>
            </a:prstGeom>
            <a:noFill/>
            <a:ln w="9525">
              <a:noFill/>
              <a:miter lim="800000"/>
              <a:headEnd/>
              <a:tailEnd/>
            </a:ln>
            <a:effectLst/>
          </p:spPr>
          <p:txBody>
            <a:bodyPr>
              <a:spAutoFit/>
            </a:bodyPr>
            <a:lstStyle/>
            <a:p>
              <a:pPr>
                <a:spcBef>
                  <a:spcPct val="50000"/>
                </a:spcBef>
                <a:defRPr/>
              </a:pPr>
              <a:r>
                <a:rPr lang="en-US" altLang="zh-CN" sz="2000" b="1">
                  <a:effectLst>
                    <a:outerShdw blurRad="38100" dist="38100" dir="2700000" algn="tl">
                      <a:srgbClr val="C0C0C0"/>
                    </a:outerShdw>
                  </a:effectLst>
                </a:rPr>
                <a:t>*p=1;                  *p=*p+1;               (*p)++;   </a:t>
              </a:r>
            </a:p>
          </p:txBody>
        </p:sp>
        <p:sp>
          <p:nvSpPr>
            <p:cNvPr id="10274" name="AutoShape 36">
              <a:extLst>
                <a:ext uri="{FF2B5EF4-FFF2-40B4-BE49-F238E27FC236}">
                  <a16:creationId xmlns:a16="http://schemas.microsoft.com/office/drawing/2014/main" id="{3352201D-B03A-4810-8C73-47B44322C0D8}"/>
                </a:ext>
              </a:extLst>
            </p:cNvPr>
            <p:cNvSpPr>
              <a:spLocks noChangeArrowheads="1"/>
            </p:cNvSpPr>
            <p:nvPr/>
          </p:nvSpPr>
          <p:spPr bwMode="auto">
            <a:xfrm>
              <a:off x="1743" y="3475"/>
              <a:ext cx="121" cy="137"/>
            </a:xfrm>
            <a:prstGeom prst="upDownArrow">
              <a:avLst>
                <a:gd name="adj1" fmla="val 50000"/>
                <a:gd name="adj2" fmla="val 22645"/>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0275" name="AutoShape 37">
              <a:extLst>
                <a:ext uri="{FF2B5EF4-FFF2-40B4-BE49-F238E27FC236}">
                  <a16:creationId xmlns:a16="http://schemas.microsoft.com/office/drawing/2014/main" id="{CF7696E3-A3C8-4915-8266-0BFB84381375}"/>
                </a:ext>
              </a:extLst>
            </p:cNvPr>
            <p:cNvSpPr>
              <a:spLocks noChangeArrowheads="1"/>
            </p:cNvSpPr>
            <p:nvPr/>
          </p:nvSpPr>
          <p:spPr bwMode="auto">
            <a:xfrm>
              <a:off x="3150" y="3475"/>
              <a:ext cx="121" cy="137"/>
            </a:xfrm>
            <a:prstGeom prst="upDownArrow">
              <a:avLst>
                <a:gd name="adj1" fmla="val 50000"/>
                <a:gd name="adj2" fmla="val 22645"/>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0276" name="AutoShape 38">
              <a:extLst>
                <a:ext uri="{FF2B5EF4-FFF2-40B4-BE49-F238E27FC236}">
                  <a16:creationId xmlns:a16="http://schemas.microsoft.com/office/drawing/2014/main" id="{BA5B7A64-407F-4C22-AE43-1F5D2D77D2CB}"/>
                </a:ext>
              </a:extLst>
            </p:cNvPr>
            <p:cNvSpPr>
              <a:spLocks noChangeArrowheads="1"/>
            </p:cNvSpPr>
            <p:nvPr/>
          </p:nvSpPr>
          <p:spPr bwMode="auto">
            <a:xfrm>
              <a:off x="4619" y="3475"/>
              <a:ext cx="121" cy="137"/>
            </a:xfrm>
            <a:prstGeom prst="upDownArrow">
              <a:avLst>
                <a:gd name="adj1" fmla="val 50000"/>
                <a:gd name="adj2" fmla="val 22645"/>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29055"/>
                                        </p:tgtEl>
                                        <p:attrNameLst>
                                          <p:attrName>style.visibility</p:attrName>
                                        </p:attrNameLst>
                                      </p:cBhvr>
                                      <p:to>
                                        <p:strVal val="visible"/>
                                      </p:to>
                                    </p:set>
                                    <p:anim calcmode="lin" valueType="num">
                                      <p:cBhvr>
                                        <p:cTn id="7" dur="1000" fill="hold"/>
                                        <p:tgtEl>
                                          <p:spTgt spid="129055"/>
                                        </p:tgtEl>
                                        <p:attrNameLst>
                                          <p:attrName>ppt_x</p:attrName>
                                        </p:attrNameLst>
                                      </p:cBhvr>
                                      <p:tavLst>
                                        <p:tav tm="0">
                                          <p:val>
                                            <p:strVal val="#ppt_x-.2"/>
                                          </p:val>
                                        </p:tav>
                                        <p:tav tm="100000">
                                          <p:val>
                                            <p:strVal val="#ppt_x"/>
                                          </p:val>
                                        </p:tav>
                                      </p:tavLst>
                                    </p:anim>
                                    <p:anim calcmode="lin" valueType="num">
                                      <p:cBhvr>
                                        <p:cTn id="8" dur="1000" fill="hold"/>
                                        <p:tgtEl>
                                          <p:spTgt spid="12905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29055"/>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29030"/>
                                        </p:tgtEl>
                                        <p:attrNameLst>
                                          <p:attrName>style.visibility</p:attrName>
                                        </p:attrNameLst>
                                      </p:cBhvr>
                                      <p:to>
                                        <p:strVal val="visible"/>
                                      </p:to>
                                    </p:set>
                                    <p:anim calcmode="lin" valueType="num">
                                      <p:cBhvr>
                                        <p:cTn id="12" dur="1000" fill="hold"/>
                                        <p:tgtEl>
                                          <p:spTgt spid="129030"/>
                                        </p:tgtEl>
                                        <p:attrNameLst>
                                          <p:attrName>ppt_x</p:attrName>
                                        </p:attrNameLst>
                                      </p:cBhvr>
                                      <p:tavLst>
                                        <p:tav tm="0">
                                          <p:val>
                                            <p:strVal val="#ppt_x-.2"/>
                                          </p:val>
                                        </p:tav>
                                        <p:tav tm="100000">
                                          <p:val>
                                            <p:strVal val="#ppt_x"/>
                                          </p:val>
                                        </p:tav>
                                      </p:tavLst>
                                    </p:anim>
                                    <p:anim calcmode="lin" valueType="num">
                                      <p:cBhvr>
                                        <p:cTn id="13" dur="1000" fill="hold"/>
                                        <p:tgtEl>
                                          <p:spTgt spid="129030"/>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29030"/>
                                        </p:tgtEl>
                                      </p:cBhvr>
                                    </p:animEffect>
                                  </p:childTnLst>
                                </p:cTn>
                              </p:par>
                              <p:par>
                                <p:cTn id="15" presetID="29" presetClass="entr" presetSubtype="0" fill="hold" nodeType="withEffect">
                                  <p:stCondLst>
                                    <p:cond delay="0"/>
                                  </p:stCondLst>
                                  <p:childTnLst>
                                    <p:set>
                                      <p:cBhvr>
                                        <p:cTn id="16" dur="1" fill="hold">
                                          <p:stCondLst>
                                            <p:cond delay="0"/>
                                          </p:stCondLst>
                                        </p:cTn>
                                        <p:tgtEl>
                                          <p:spTgt spid="129031"/>
                                        </p:tgtEl>
                                        <p:attrNameLst>
                                          <p:attrName>style.visibility</p:attrName>
                                        </p:attrNameLst>
                                      </p:cBhvr>
                                      <p:to>
                                        <p:strVal val="visible"/>
                                      </p:to>
                                    </p:set>
                                    <p:anim calcmode="lin" valueType="num">
                                      <p:cBhvr>
                                        <p:cTn id="17" dur="1000" fill="hold"/>
                                        <p:tgtEl>
                                          <p:spTgt spid="129031"/>
                                        </p:tgtEl>
                                        <p:attrNameLst>
                                          <p:attrName>ppt_x</p:attrName>
                                        </p:attrNameLst>
                                      </p:cBhvr>
                                      <p:tavLst>
                                        <p:tav tm="0">
                                          <p:val>
                                            <p:strVal val="#ppt_x-.2"/>
                                          </p:val>
                                        </p:tav>
                                        <p:tav tm="100000">
                                          <p:val>
                                            <p:strVal val="#ppt_x"/>
                                          </p:val>
                                        </p:tav>
                                      </p:tavLst>
                                    </p:anim>
                                    <p:anim calcmode="lin" valueType="num">
                                      <p:cBhvr>
                                        <p:cTn id="18" dur="1000" fill="hold"/>
                                        <p:tgtEl>
                                          <p:spTgt spid="129031"/>
                                        </p:tgtEl>
                                        <p:attrNameLst>
                                          <p:attrName>ppt_y</p:attrName>
                                        </p:attrNameLst>
                                      </p:cBhvr>
                                      <p:tavLst>
                                        <p:tav tm="0">
                                          <p:val>
                                            <p:strVal val="#ppt_y"/>
                                          </p:val>
                                        </p:tav>
                                        <p:tav tm="100000">
                                          <p:val>
                                            <p:strVal val="#ppt_y"/>
                                          </p:val>
                                        </p:tav>
                                      </p:tavLst>
                                    </p:anim>
                                    <p:animEffect transition="in" filter="wipe(right)" prLst="gradientSize: 0.1">
                                      <p:cBhvr>
                                        <p:cTn id="19" dur="1000"/>
                                        <p:tgtEl>
                                          <p:spTgt spid="129031"/>
                                        </p:tgtEl>
                                      </p:cBhvr>
                                    </p:animEffect>
                                  </p:childTnLst>
                                </p:cTn>
                              </p:par>
                              <p:par>
                                <p:cTn id="20" presetID="29" presetClass="entr" presetSubtype="0" fill="hold" grpId="0" nodeType="withEffect">
                                  <p:stCondLst>
                                    <p:cond delay="0"/>
                                  </p:stCondLst>
                                  <p:childTnLst>
                                    <p:set>
                                      <p:cBhvr>
                                        <p:cTn id="21" dur="1" fill="hold">
                                          <p:stCondLst>
                                            <p:cond delay="0"/>
                                          </p:stCondLst>
                                        </p:cTn>
                                        <p:tgtEl>
                                          <p:spTgt spid="129039"/>
                                        </p:tgtEl>
                                        <p:attrNameLst>
                                          <p:attrName>style.visibility</p:attrName>
                                        </p:attrNameLst>
                                      </p:cBhvr>
                                      <p:to>
                                        <p:strVal val="visible"/>
                                      </p:to>
                                    </p:set>
                                    <p:anim calcmode="lin" valueType="num">
                                      <p:cBhvr>
                                        <p:cTn id="22" dur="1000" fill="hold"/>
                                        <p:tgtEl>
                                          <p:spTgt spid="129039"/>
                                        </p:tgtEl>
                                        <p:attrNameLst>
                                          <p:attrName>ppt_x</p:attrName>
                                        </p:attrNameLst>
                                      </p:cBhvr>
                                      <p:tavLst>
                                        <p:tav tm="0">
                                          <p:val>
                                            <p:strVal val="#ppt_x-.2"/>
                                          </p:val>
                                        </p:tav>
                                        <p:tav tm="100000">
                                          <p:val>
                                            <p:strVal val="#ppt_x"/>
                                          </p:val>
                                        </p:tav>
                                      </p:tavLst>
                                    </p:anim>
                                    <p:anim calcmode="lin" valueType="num">
                                      <p:cBhvr>
                                        <p:cTn id="23" dur="1000" fill="hold"/>
                                        <p:tgtEl>
                                          <p:spTgt spid="129039"/>
                                        </p:tgtEl>
                                        <p:attrNameLst>
                                          <p:attrName>ppt_y</p:attrName>
                                        </p:attrNameLst>
                                      </p:cBhvr>
                                      <p:tavLst>
                                        <p:tav tm="0">
                                          <p:val>
                                            <p:strVal val="#ppt_y"/>
                                          </p:val>
                                        </p:tav>
                                        <p:tav tm="100000">
                                          <p:val>
                                            <p:strVal val="#ppt_y"/>
                                          </p:val>
                                        </p:tav>
                                      </p:tavLst>
                                    </p:anim>
                                    <p:animEffect transition="in" filter="wipe(right)" prLst="gradientSize: 0.1">
                                      <p:cBhvr>
                                        <p:cTn id="24" dur="1000"/>
                                        <p:tgtEl>
                                          <p:spTgt spid="129039"/>
                                        </p:tgtEl>
                                      </p:cBhvr>
                                    </p:animEffect>
                                  </p:childTnLst>
                                </p:cTn>
                              </p:par>
                              <p:par>
                                <p:cTn id="25" presetID="29" presetClass="entr" presetSubtype="0" fill="hold" nodeType="withEffect">
                                  <p:stCondLst>
                                    <p:cond delay="0"/>
                                  </p:stCondLst>
                                  <p:childTnLst>
                                    <p:set>
                                      <p:cBhvr>
                                        <p:cTn id="26" dur="1" fill="hold">
                                          <p:stCondLst>
                                            <p:cond delay="0"/>
                                          </p:stCondLst>
                                        </p:cTn>
                                        <p:tgtEl>
                                          <p:spTgt spid="129040"/>
                                        </p:tgtEl>
                                        <p:attrNameLst>
                                          <p:attrName>style.visibility</p:attrName>
                                        </p:attrNameLst>
                                      </p:cBhvr>
                                      <p:to>
                                        <p:strVal val="visible"/>
                                      </p:to>
                                    </p:set>
                                    <p:anim calcmode="lin" valueType="num">
                                      <p:cBhvr>
                                        <p:cTn id="27" dur="1000" fill="hold"/>
                                        <p:tgtEl>
                                          <p:spTgt spid="129040"/>
                                        </p:tgtEl>
                                        <p:attrNameLst>
                                          <p:attrName>ppt_x</p:attrName>
                                        </p:attrNameLst>
                                      </p:cBhvr>
                                      <p:tavLst>
                                        <p:tav tm="0">
                                          <p:val>
                                            <p:strVal val="#ppt_x-.2"/>
                                          </p:val>
                                        </p:tav>
                                        <p:tav tm="100000">
                                          <p:val>
                                            <p:strVal val="#ppt_x"/>
                                          </p:val>
                                        </p:tav>
                                      </p:tavLst>
                                    </p:anim>
                                    <p:anim calcmode="lin" valueType="num">
                                      <p:cBhvr>
                                        <p:cTn id="28" dur="1000" fill="hold"/>
                                        <p:tgtEl>
                                          <p:spTgt spid="129040"/>
                                        </p:tgtEl>
                                        <p:attrNameLst>
                                          <p:attrName>ppt_y</p:attrName>
                                        </p:attrNameLst>
                                      </p:cBhvr>
                                      <p:tavLst>
                                        <p:tav tm="0">
                                          <p:val>
                                            <p:strVal val="#ppt_y"/>
                                          </p:val>
                                        </p:tav>
                                        <p:tav tm="100000">
                                          <p:val>
                                            <p:strVal val="#ppt_y"/>
                                          </p:val>
                                        </p:tav>
                                      </p:tavLst>
                                    </p:anim>
                                    <p:animEffect transition="in" filter="wipe(right)" prLst="gradientSize: 0.1">
                                      <p:cBhvr>
                                        <p:cTn id="29" dur="1000"/>
                                        <p:tgtEl>
                                          <p:spTgt spid="129040"/>
                                        </p:tgtEl>
                                      </p:cBhvr>
                                    </p:animEffect>
                                  </p:childTnLst>
                                </p:cTn>
                              </p:par>
                              <p:par>
                                <p:cTn id="30" presetID="29" presetClass="entr" presetSubtype="0" fill="hold" grpId="0" nodeType="withEffect">
                                  <p:stCondLst>
                                    <p:cond delay="0"/>
                                  </p:stCondLst>
                                  <p:childTnLst>
                                    <p:set>
                                      <p:cBhvr>
                                        <p:cTn id="31" dur="1" fill="hold">
                                          <p:stCondLst>
                                            <p:cond delay="0"/>
                                          </p:stCondLst>
                                        </p:cTn>
                                        <p:tgtEl>
                                          <p:spTgt spid="129048"/>
                                        </p:tgtEl>
                                        <p:attrNameLst>
                                          <p:attrName>style.visibility</p:attrName>
                                        </p:attrNameLst>
                                      </p:cBhvr>
                                      <p:to>
                                        <p:strVal val="visible"/>
                                      </p:to>
                                    </p:set>
                                    <p:anim calcmode="lin" valueType="num">
                                      <p:cBhvr>
                                        <p:cTn id="32" dur="1000" fill="hold"/>
                                        <p:tgtEl>
                                          <p:spTgt spid="129048"/>
                                        </p:tgtEl>
                                        <p:attrNameLst>
                                          <p:attrName>ppt_x</p:attrName>
                                        </p:attrNameLst>
                                      </p:cBhvr>
                                      <p:tavLst>
                                        <p:tav tm="0">
                                          <p:val>
                                            <p:strVal val="#ppt_x-.2"/>
                                          </p:val>
                                        </p:tav>
                                        <p:tav tm="100000">
                                          <p:val>
                                            <p:strVal val="#ppt_x"/>
                                          </p:val>
                                        </p:tav>
                                      </p:tavLst>
                                    </p:anim>
                                    <p:anim calcmode="lin" valueType="num">
                                      <p:cBhvr>
                                        <p:cTn id="33" dur="1000" fill="hold"/>
                                        <p:tgtEl>
                                          <p:spTgt spid="129048"/>
                                        </p:tgtEl>
                                        <p:attrNameLst>
                                          <p:attrName>ppt_y</p:attrName>
                                        </p:attrNameLst>
                                      </p:cBhvr>
                                      <p:tavLst>
                                        <p:tav tm="0">
                                          <p:val>
                                            <p:strVal val="#ppt_y"/>
                                          </p:val>
                                        </p:tav>
                                        <p:tav tm="100000">
                                          <p:val>
                                            <p:strVal val="#ppt_y"/>
                                          </p:val>
                                        </p:tav>
                                      </p:tavLst>
                                    </p:anim>
                                    <p:animEffect transition="in" filter="wipe(right)" prLst="gradientSize: 0.1">
                                      <p:cBhvr>
                                        <p:cTn id="34" dur="1000"/>
                                        <p:tgtEl>
                                          <p:spTgt spid="129048"/>
                                        </p:tgtEl>
                                      </p:cBhvr>
                                    </p:animEffect>
                                  </p:childTnLst>
                                </p:cTn>
                              </p:par>
                              <p:par>
                                <p:cTn id="35" presetID="29" presetClass="entr" presetSubtype="0" fill="hold" grpId="0" nodeType="withEffect">
                                  <p:stCondLst>
                                    <p:cond delay="0"/>
                                  </p:stCondLst>
                                  <p:childTnLst>
                                    <p:set>
                                      <p:cBhvr>
                                        <p:cTn id="36" dur="1" fill="hold">
                                          <p:stCondLst>
                                            <p:cond delay="0"/>
                                          </p:stCondLst>
                                        </p:cTn>
                                        <p:tgtEl>
                                          <p:spTgt spid="129049"/>
                                        </p:tgtEl>
                                        <p:attrNameLst>
                                          <p:attrName>style.visibility</p:attrName>
                                        </p:attrNameLst>
                                      </p:cBhvr>
                                      <p:to>
                                        <p:strVal val="visible"/>
                                      </p:to>
                                    </p:set>
                                    <p:anim calcmode="lin" valueType="num">
                                      <p:cBhvr>
                                        <p:cTn id="37" dur="1000" fill="hold"/>
                                        <p:tgtEl>
                                          <p:spTgt spid="129049"/>
                                        </p:tgtEl>
                                        <p:attrNameLst>
                                          <p:attrName>ppt_x</p:attrName>
                                        </p:attrNameLst>
                                      </p:cBhvr>
                                      <p:tavLst>
                                        <p:tav tm="0">
                                          <p:val>
                                            <p:strVal val="#ppt_x-.2"/>
                                          </p:val>
                                        </p:tav>
                                        <p:tav tm="100000">
                                          <p:val>
                                            <p:strVal val="#ppt_x"/>
                                          </p:val>
                                        </p:tav>
                                      </p:tavLst>
                                    </p:anim>
                                    <p:anim calcmode="lin" valueType="num">
                                      <p:cBhvr>
                                        <p:cTn id="38" dur="1000" fill="hold"/>
                                        <p:tgtEl>
                                          <p:spTgt spid="129049"/>
                                        </p:tgtEl>
                                        <p:attrNameLst>
                                          <p:attrName>ppt_y</p:attrName>
                                        </p:attrNameLst>
                                      </p:cBhvr>
                                      <p:tavLst>
                                        <p:tav tm="0">
                                          <p:val>
                                            <p:strVal val="#ppt_y"/>
                                          </p:val>
                                        </p:tav>
                                        <p:tav tm="100000">
                                          <p:val>
                                            <p:strVal val="#ppt_y"/>
                                          </p:val>
                                        </p:tav>
                                      </p:tavLst>
                                    </p:anim>
                                    <p:animEffect transition="in" filter="wipe(right)" prLst="gradientSize: 0.1">
                                      <p:cBhvr>
                                        <p:cTn id="39" dur="1000"/>
                                        <p:tgtEl>
                                          <p:spTgt spid="129049"/>
                                        </p:tgtEl>
                                      </p:cBhvr>
                                    </p:animEffect>
                                  </p:childTnLst>
                                </p:cTn>
                              </p:par>
                              <p:par>
                                <p:cTn id="40" presetID="29" presetClass="entr" presetSubtype="0" fill="hold" nodeType="withEffect">
                                  <p:stCondLst>
                                    <p:cond delay="0"/>
                                  </p:stCondLst>
                                  <p:childTnLst>
                                    <p:set>
                                      <p:cBhvr>
                                        <p:cTn id="41" dur="1" fill="hold">
                                          <p:stCondLst>
                                            <p:cond delay="0"/>
                                          </p:stCondLst>
                                        </p:cTn>
                                        <p:tgtEl>
                                          <p:spTgt spid="2"/>
                                        </p:tgtEl>
                                        <p:attrNameLst>
                                          <p:attrName>style.visibility</p:attrName>
                                        </p:attrNameLst>
                                      </p:cBhvr>
                                      <p:to>
                                        <p:strVal val="visible"/>
                                      </p:to>
                                    </p:set>
                                    <p:anim calcmode="lin" valueType="num">
                                      <p:cBhvr>
                                        <p:cTn id="42" dur="1000" fill="hold"/>
                                        <p:tgtEl>
                                          <p:spTgt spid="2"/>
                                        </p:tgtEl>
                                        <p:attrNameLst>
                                          <p:attrName>ppt_x</p:attrName>
                                        </p:attrNameLst>
                                      </p:cBhvr>
                                      <p:tavLst>
                                        <p:tav tm="0">
                                          <p:val>
                                            <p:strVal val="#ppt_x-.2"/>
                                          </p:val>
                                        </p:tav>
                                        <p:tav tm="100000">
                                          <p:val>
                                            <p:strVal val="#ppt_x"/>
                                          </p:val>
                                        </p:tav>
                                      </p:tavLst>
                                    </p:anim>
                                    <p:anim calcmode="lin" valueType="num">
                                      <p:cBhvr>
                                        <p:cTn id="43"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44" dur="1000"/>
                                        <p:tgtEl>
                                          <p:spTgt spid="2"/>
                                        </p:tgtEl>
                                      </p:cBhvr>
                                    </p:animEffect>
                                  </p:childTnLst>
                                </p:cTn>
                              </p:par>
                              <p:par>
                                <p:cTn id="45" presetID="29" presetClass="entr" presetSubtype="0" fill="hold" grpId="0" nodeType="withEffect">
                                  <p:stCondLst>
                                    <p:cond delay="0"/>
                                  </p:stCondLst>
                                  <p:childTnLst>
                                    <p:set>
                                      <p:cBhvr>
                                        <p:cTn id="46" dur="1" fill="hold">
                                          <p:stCondLst>
                                            <p:cond delay="0"/>
                                          </p:stCondLst>
                                        </p:cTn>
                                        <p:tgtEl>
                                          <p:spTgt spid="129053"/>
                                        </p:tgtEl>
                                        <p:attrNameLst>
                                          <p:attrName>style.visibility</p:attrName>
                                        </p:attrNameLst>
                                      </p:cBhvr>
                                      <p:to>
                                        <p:strVal val="visible"/>
                                      </p:to>
                                    </p:set>
                                    <p:anim calcmode="lin" valueType="num">
                                      <p:cBhvr>
                                        <p:cTn id="47" dur="1000" fill="hold"/>
                                        <p:tgtEl>
                                          <p:spTgt spid="129053"/>
                                        </p:tgtEl>
                                        <p:attrNameLst>
                                          <p:attrName>ppt_x</p:attrName>
                                        </p:attrNameLst>
                                      </p:cBhvr>
                                      <p:tavLst>
                                        <p:tav tm="0">
                                          <p:val>
                                            <p:strVal val="#ppt_x-.2"/>
                                          </p:val>
                                        </p:tav>
                                        <p:tav tm="100000">
                                          <p:val>
                                            <p:strVal val="#ppt_x"/>
                                          </p:val>
                                        </p:tav>
                                      </p:tavLst>
                                    </p:anim>
                                    <p:anim calcmode="lin" valueType="num">
                                      <p:cBhvr>
                                        <p:cTn id="48" dur="1000" fill="hold"/>
                                        <p:tgtEl>
                                          <p:spTgt spid="129053"/>
                                        </p:tgtEl>
                                        <p:attrNameLst>
                                          <p:attrName>ppt_y</p:attrName>
                                        </p:attrNameLst>
                                      </p:cBhvr>
                                      <p:tavLst>
                                        <p:tav tm="0">
                                          <p:val>
                                            <p:strVal val="#ppt_y"/>
                                          </p:val>
                                        </p:tav>
                                        <p:tav tm="100000">
                                          <p:val>
                                            <p:strVal val="#ppt_y"/>
                                          </p:val>
                                        </p:tav>
                                      </p:tavLst>
                                    </p:anim>
                                    <p:animEffect transition="in" filter="wipe(right)" prLst="gradientSize: 0.1">
                                      <p:cBhvr>
                                        <p:cTn id="49" dur="1000"/>
                                        <p:tgtEl>
                                          <p:spTgt spid="129053"/>
                                        </p:tgtEl>
                                      </p:cBhvr>
                                    </p:animEffect>
                                  </p:childTnLst>
                                </p:cTn>
                              </p:par>
                              <p:par>
                                <p:cTn id="50" presetID="29" presetClass="entr" presetSubtype="0" fill="hold" grpId="0" nodeType="withEffect">
                                  <p:stCondLst>
                                    <p:cond delay="0"/>
                                  </p:stCondLst>
                                  <p:iterate type="lt">
                                    <p:tmPct val="0"/>
                                  </p:iterate>
                                  <p:childTnLst>
                                    <p:set>
                                      <p:cBhvr>
                                        <p:cTn id="51" dur="1" fill="hold">
                                          <p:stCondLst>
                                            <p:cond delay="0"/>
                                          </p:stCondLst>
                                        </p:cTn>
                                        <p:tgtEl>
                                          <p:spTgt spid="129054"/>
                                        </p:tgtEl>
                                        <p:attrNameLst>
                                          <p:attrName>style.visibility</p:attrName>
                                        </p:attrNameLst>
                                      </p:cBhvr>
                                      <p:to>
                                        <p:strVal val="visible"/>
                                      </p:to>
                                    </p:set>
                                    <p:anim calcmode="lin" valueType="num">
                                      <p:cBhvr>
                                        <p:cTn id="52" dur="1000" fill="hold"/>
                                        <p:tgtEl>
                                          <p:spTgt spid="129054"/>
                                        </p:tgtEl>
                                        <p:attrNameLst>
                                          <p:attrName>ppt_x</p:attrName>
                                        </p:attrNameLst>
                                      </p:cBhvr>
                                      <p:tavLst>
                                        <p:tav tm="0">
                                          <p:val>
                                            <p:strVal val="#ppt_x-.2"/>
                                          </p:val>
                                        </p:tav>
                                        <p:tav tm="100000">
                                          <p:val>
                                            <p:strVal val="#ppt_x"/>
                                          </p:val>
                                        </p:tav>
                                      </p:tavLst>
                                    </p:anim>
                                    <p:anim calcmode="lin" valueType="num">
                                      <p:cBhvr>
                                        <p:cTn id="53" dur="1000" fill="hold"/>
                                        <p:tgtEl>
                                          <p:spTgt spid="129054"/>
                                        </p:tgtEl>
                                        <p:attrNameLst>
                                          <p:attrName>ppt_y</p:attrName>
                                        </p:attrNameLst>
                                      </p:cBhvr>
                                      <p:tavLst>
                                        <p:tav tm="0">
                                          <p:val>
                                            <p:strVal val="#ppt_y"/>
                                          </p:val>
                                        </p:tav>
                                        <p:tav tm="100000">
                                          <p:val>
                                            <p:strVal val="#ppt_y"/>
                                          </p:val>
                                        </p:tav>
                                      </p:tavLst>
                                    </p:anim>
                                    <p:animEffect transition="in" filter="wipe(right)" prLst="gradientSize: 0.1">
                                      <p:cBhvr>
                                        <p:cTn id="54" dur="1000"/>
                                        <p:tgtEl>
                                          <p:spTgt spid="129054"/>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8" presetClass="emph" presetSubtype="0" fill="hold" grpId="1" nodeType="clickEffect">
                                  <p:stCondLst>
                                    <p:cond delay="0"/>
                                  </p:stCondLst>
                                  <p:iterate type="lt">
                                    <p:tmPct val="0"/>
                                  </p:iterate>
                                  <p:childTnLst>
                                    <p:animRot by="21600000">
                                      <p:cBhvr>
                                        <p:cTn id="58" dur="2000" fill="hold"/>
                                        <p:tgtEl>
                                          <p:spTgt spid="129054"/>
                                        </p:tgtEl>
                                        <p:attrNameLst>
                                          <p:attrName>r</p:attrName>
                                        </p:attrNameLst>
                                      </p:cBhvr>
                                    </p:animRot>
                                  </p:childTnLst>
                                </p:cTn>
                              </p:par>
                            </p:childTnLst>
                          </p:cTn>
                        </p:par>
                      </p:childTnLst>
                    </p:cTn>
                  </p:par>
                  <p:par>
                    <p:cTn id="59" fill="hold" nodeType="clickPar">
                      <p:stCondLst>
                        <p:cond delay="indefinite"/>
                      </p:stCondLst>
                      <p:childTnLst>
                        <p:par>
                          <p:cTn id="60" fill="hold" nodeType="withGroup">
                            <p:stCondLst>
                              <p:cond delay="0"/>
                            </p:stCondLst>
                            <p:childTnLst>
                              <p:par>
                                <p:cTn id="61" presetID="29" presetClass="entr" presetSubtype="0" fill="hold" grpId="0" nodeType="clickEffect">
                                  <p:stCondLst>
                                    <p:cond delay="0"/>
                                  </p:stCondLst>
                                  <p:childTnLst>
                                    <p:set>
                                      <p:cBhvr>
                                        <p:cTn id="62" dur="1" fill="hold">
                                          <p:stCondLst>
                                            <p:cond delay="0"/>
                                          </p:stCondLst>
                                        </p:cTn>
                                        <p:tgtEl>
                                          <p:spTgt spid="129056"/>
                                        </p:tgtEl>
                                        <p:attrNameLst>
                                          <p:attrName>style.visibility</p:attrName>
                                        </p:attrNameLst>
                                      </p:cBhvr>
                                      <p:to>
                                        <p:strVal val="visible"/>
                                      </p:to>
                                    </p:set>
                                    <p:anim calcmode="lin" valueType="num">
                                      <p:cBhvr>
                                        <p:cTn id="63" dur="1000" fill="hold"/>
                                        <p:tgtEl>
                                          <p:spTgt spid="129056"/>
                                        </p:tgtEl>
                                        <p:attrNameLst>
                                          <p:attrName>ppt_x</p:attrName>
                                        </p:attrNameLst>
                                      </p:cBhvr>
                                      <p:tavLst>
                                        <p:tav tm="0">
                                          <p:val>
                                            <p:strVal val="#ppt_x-.2"/>
                                          </p:val>
                                        </p:tav>
                                        <p:tav tm="100000">
                                          <p:val>
                                            <p:strVal val="#ppt_x"/>
                                          </p:val>
                                        </p:tav>
                                      </p:tavLst>
                                    </p:anim>
                                    <p:anim calcmode="lin" valueType="num">
                                      <p:cBhvr>
                                        <p:cTn id="64" dur="1000" fill="hold"/>
                                        <p:tgtEl>
                                          <p:spTgt spid="129056"/>
                                        </p:tgtEl>
                                        <p:attrNameLst>
                                          <p:attrName>ppt_y</p:attrName>
                                        </p:attrNameLst>
                                      </p:cBhvr>
                                      <p:tavLst>
                                        <p:tav tm="0">
                                          <p:val>
                                            <p:strVal val="#ppt_y"/>
                                          </p:val>
                                        </p:tav>
                                        <p:tav tm="100000">
                                          <p:val>
                                            <p:strVal val="#ppt_y"/>
                                          </p:val>
                                        </p:tav>
                                      </p:tavLst>
                                    </p:anim>
                                    <p:animEffect transition="in" filter="wipe(right)" prLst="gradientSize: 0.1">
                                      <p:cBhvr>
                                        <p:cTn id="65" dur="1000"/>
                                        <p:tgtEl>
                                          <p:spTgt spid="129056"/>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8" presetClass="emph" presetSubtype="0" fill="hold" grpId="2" nodeType="clickEffect">
                                  <p:stCondLst>
                                    <p:cond delay="0"/>
                                  </p:stCondLst>
                                  <p:iterate type="lt">
                                    <p:tmPct val="0"/>
                                  </p:iterate>
                                  <p:childTnLst>
                                    <p:animRot by="21600000">
                                      <p:cBhvr>
                                        <p:cTn id="69" dur="2000" fill="hold"/>
                                        <p:tgtEl>
                                          <p:spTgt spid="129054"/>
                                        </p:tgtEl>
                                        <p:attrNameLst>
                                          <p:attrName>r</p:attrName>
                                        </p:attrNameLst>
                                      </p:cBhvr>
                                    </p:animRot>
                                  </p:childTnLst>
                                </p:cTn>
                              </p:par>
                            </p:childTnLst>
                          </p:cTn>
                        </p:par>
                      </p:childTnLst>
                    </p:cTn>
                  </p:par>
                  <p:par>
                    <p:cTn id="70" fill="hold" nodeType="clickPar">
                      <p:stCondLst>
                        <p:cond delay="indefinite"/>
                      </p:stCondLst>
                      <p:childTnLst>
                        <p:par>
                          <p:cTn id="71" fill="hold" nodeType="withGroup">
                            <p:stCondLst>
                              <p:cond delay="0"/>
                            </p:stCondLst>
                            <p:childTnLst>
                              <p:par>
                                <p:cTn id="72" presetID="29" presetClass="entr" presetSubtype="0" fill="hold" grpId="0" nodeType="clickEffect">
                                  <p:stCondLst>
                                    <p:cond delay="0"/>
                                  </p:stCondLst>
                                  <p:childTnLst>
                                    <p:set>
                                      <p:cBhvr>
                                        <p:cTn id="73" dur="1" fill="hold">
                                          <p:stCondLst>
                                            <p:cond delay="0"/>
                                          </p:stCondLst>
                                        </p:cTn>
                                        <p:tgtEl>
                                          <p:spTgt spid="129058"/>
                                        </p:tgtEl>
                                        <p:attrNameLst>
                                          <p:attrName>style.visibility</p:attrName>
                                        </p:attrNameLst>
                                      </p:cBhvr>
                                      <p:to>
                                        <p:strVal val="visible"/>
                                      </p:to>
                                    </p:set>
                                    <p:anim calcmode="lin" valueType="num">
                                      <p:cBhvr>
                                        <p:cTn id="74" dur="1000" fill="hold"/>
                                        <p:tgtEl>
                                          <p:spTgt spid="129058"/>
                                        </p:tgtEl>
                                        <p:attrNameLst>
                                          <p:attrName>ppt_x</p:attrName>
                                        </p:attrNameLst>
                                      </p:cBhvr>
                                      <p:tavLst>
                                        <p:tav tm="0">
                                          <p:val>
                                            <p:strVal val="#ppt_x-.2"/>
                                          </p:val>
                                        </p:tav>
                                        <p:tav tm="100000">
                                          <p:val>
                                            <p:strVal val="#ppt_x"/>
                                          </p:val>
                                        </p:tav>
                                      </p:tavLst>
                                    </p:anim>
                                    <p:anim calcmode="lin" valueType="num">
                                      <p:cBhvr>
                                        <p:cTn id="75" dur="1000" fill="hold"/>
                                        <p:tgtEl>
                                          <p:spTgt spid="129058"/>
                                        </p:tgtEl>
                                        <p:attrNameLst>
                                          <p:attrName>ppt_y</p:attrName>
                                        </p:attrNameLst>
                                      </p:cBhvr>
                                      <p:tavLst>
                                        <p:tav tm="0">
                                          <p:val>
                                            <p:strVal val="#ppt_y"/>
                                          </p:val>
                                        </p:tav>
                                        <p:tav tm="100000">
                                          <p:val>
                                            <p:strVal val="#ppt_y"/>
                                          </p:val>
                                        </p:tav>
                                      </p:tavLst>
                                    </p:anim>
                                    <p:animEffect transition="in" filter="wipe(right)" prLst="gradientSize: 0.1">
                                      <p:cBhvr>
                                        <p:cTn id="76" dur="1000"/>
                                        <p:tgtEl>
                                          <p:spTgt spid="129058"/>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47" presetClass="entr" presetSubtype="0" fill="hold" nodeType="clickEffect">
                                  <p:stCondLst>
                                    <p:cond delay="0"/>
                                  </p:stCondLst>
                                  <p:childTnLst>
                                    <p:set>
                                      <p:cBhvr>
                                        <p:cTn id="80" dur="1" fill="hold">
                                          <p:stCondLst>
                                            <p:cond delay="0"/>
                                          </p:stCondLst>
                                        </p:cTn>
                                        <p:tgtEl>
                                          <p:spTgt spid="3"/>
                                        </p:tgtEl>
                                        <p:attrNameLst>
                                          <p:attrName>style.visibility</p:attrName>
                                        </p:attrNameLst>
                                      </p:cBhvr>
                                      <p:to>
                                        <p:strVal val="visible"/>
                                      </p:to>
                                    </p:set>
                                    <p:animEffect transition="in" filter="fade">
                                      <p:cBhvr>
                                        <p:cTn id="81" dur="1000"/>
                                        <p:tgtEl>
                                          <p:spTgt spid="3"/>
                                        </p:tgtEl>
                                      </p:cBhvr>
                                    </p:animEffect>
                                    <p:anim calcmode="lin" valueType="num">
                                      <p:cBhvr>
                                        <p:cTn id="82" dur="1000" fill="hold"/>
                                        <p:tgtEl>
                                          <p:spTgt spid="3"/>
                                        </p:tgtEl>
                                        <p:attrNameLst>
                                          <p:attrName>ppt_x</p:attrName>
                                        </p:attrNameLst>
                                      </p:cBhvr>
                                      <p:tavLst>
                                        <p:tav tm="0">
                                          <p:val>
                                            <p:strVal val="#ppt_x"/>
                                          </p:val>
                                        </p:tav>
                                        <p:tav tm="100000">
                                          <p:val>
                                            <p:strVal val="#ppt_x"/>
                                          </p:val>
                                        </p:tav>
                                      </p:tavLst>
                                    </p:anim>
                                    <p:anim calcmode="lin" valueType="num">
                                      <p:cBhvr>
                                        <p:cTn id="8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55" grpId="0" animBg="1"/>
      <p:bldP spid="129030" grpId="0"/>
      <p:bldP spid="129039" grpId="0"/>
      <p:bldP spid="129048" grpId="0"/>
      <p:bldP spid="129049" grpId="0"/>
      <p:bldP spid="129053" grpId="0"/>
      <p:bldP spid="129054" grpId="0"/>
      <p:bldP spid="129054" grpId="1"/>
      <p:bldP spid="129054" grpId="2"/>
      <p:bldP spid="129056" grpId="0" animBg="1"/>
      <p:bldP spid="12905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1">
            <a:extLst>
              <a:ext uri="{FF2B5EF4-FFF2-40B4-BE49-F238E27FC236}">
                <a16:creationId xmlns:a16="http://schemas.microsoft.com/office/drawing/2014/main" id="{D2AB5FA9-33EC-41D6-85DC-3F0CF1C3B9C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88293DCE-8D3F-4B9F-B6C1-2C5469A2596B}" type="slidenum">
              <a:rPr kumimoji="0" lang="en-US" altLang="zh-CN" sz="1800">
                <a:solidFill>
                  <a:srgbClr val="009900"/>
                </a:solidFill>
              </a:rPr>
              <a:pPr eaLnBrk="1" hangingPunct="1"/>
              <a:t>9</a:t>
            </a:fld>
            <a:endParaRPr kumimoji="0" lang="en-US" altLang="zh-CN" sz="1800">
              <a:solidFill>
                <a:srgbClr val="009900"/>
              </a:solidFill>
            </a:endParaRPr>
          </a:p>
        </p:txBody>
      </p:sp>
      <p:sp>
        <p:nvSpPr>
          <p:cNvPr id="3" name="Text Box 44">
            <a:extLst>
              <a:ext uri="{FF2B5EF4-FFF2-40B4-BE49-F238E27FC236}">
                <a16:creationId xmlns:a16="http://schemas.microsoft.com/office/drawing/2014/main" id="{BA4753FC-A57B-4112-B1E3-0F3D32A230EC}"/>
              </a:ext>
            </a:extLst>
          </p:cNvPr>
          <p:cNvSpPr txBox="1">
            <a:spLocks noChangeArrowheads="1"/>
          </p:cNvSpPr>
          <p:nvPr/>
        </p:nvSpPr>
        <p:spPr bwMode="auto">
          <a:xfrm>
            <a:off x="855663" y="476250"/>
            <a:ext cx="7488237" cy="831850"/>
          </a:xfrm>
          <a:prstGeom prst="rect">
            <a:avLst/>
          </a:prstGeom>
          <a:noFill/>
          <a:ln w="9525">
            <a:noFill/>
            <a:miter lim="800000"/>
            <a:headEnd/>
            <a:tailEnd/>
          </a:ln>
          <a:effectLst/>
        </p:spPr>
        <p:txBody>
          <a:bodyPr>
            <a:spAutoFit/>
          </a:bodyPr>
          <a:lstStyle/>
          <a:p>
            <a:pPr>
              <a:lnSpc>
                <a:spcPct val="120000"/>
              </a:lnSpc>
              <a:defRPr/>
            </a:pPr>
            <a:r>
              <a:rPr lang="en-US" altLang="zh-CN" sz="2000" b="1" dirty="0">
                <a:effectLst>
                  <a:outerShdw blurRad="38100" dist="38100" dir="2700000" algn="tl">
                    <a:srgbClr val="C0C0C0"/>
                  </a:outerShdw>
                </a:effectLst>
                <a:latin typeface="宋体" pitchFamily="2" charset="-122"/>
              </a:rPr>
              <a:t>    </a:t>
            </a:r>
            <a:r>
              <a:rPr lang="zh-CN" altLang="en-US" sz="2000" b="1" dirty="0">
                <a:effectLst>
                  <a:outerShdw blurRad="38100" dist="38100" dir="2700000" algn="tl">
                    <a:srgbClr val="C0C0C0"/>
                  </a:outerShdw>
                </a:effectLst>
                <a:latin typeface="宋体" pitchFamily="2" charset="-122"/>
              </a:rPr>
              <a:t>常量指针、指向常量的指针 </a:t>
            </a:r>
            <a:r>
              <a:rPr lang="en-US" altLang="zh-CN" sz="2000" b="1" dirty="0">
                <a:effectLst>
                  <a:outerShdw blurRad="38100" dist="38100" dir="2700000" algn="tl">
                    <a:srgbClr val="C0C0C0"/>
                  </a:outerShdw>
                </a:effectLst>
                <a:latin typeface="宋体" pitchFamily="2" charset="-122"/>
              </a:rPr>
              <a:t>(</a:t>
            </a:r>
            <a:r>
              <a:rPr lang="zh-CN" altLang="en-US" sz="2000" b="1" dirty="0">
                <a:effectLst>
                  <a:outerShdw blurRad="38100" dist="38100" dir="2700000" algn="tl">
                    <a:srgbClr val="C0C0C0"/>
                  </a:outerShdw>
                </a:effectLst>
                <a:latin typeface="宋体" pitchFamily="2" charset="-122"/>
              </a:rPr>
              <a:t>以整型指针为例</a:t>
            </a:r>
            <a:r>
              <a:rPr lang="en-US" altLang="zh-CN" sz="2000" b="1" dirty="0">
                <a:effectLst>
                  <a:outerShdw blurRad="38100" dist="38100" dir="2700000" algn="tl">
                    <a:srgbClr val="C0C0C0"/>
                  </a:outerShdw>
                </a:effectLst>
                <a:latin typeface="宋体" pitchFamily="2" charset="-122"/>
              </a:rPr>
              <a:t>)</a:t>
            </a:r>
            <a:r>
              <a:rPr lang="zh-CN" altLang="en-US" sz="2000" b="1" dirty="0">
                <a:effectLst>
                  <a:outerShdw blurRad="38100" dist="38100" dir="2700000" algn="tl">
                    <a:srgbClr val="C0C0C0"/>
                  </a:outerShdw>
                </a:effectLst>
                <a:latin typeface="宋体" pitchFamily="2" charset="-122"/>
              </a:rPr>
              <a:t>：</a:t>
            </a:r>
            <a:endParaRPr lang="en-US" altLang="zh-CN" sz="2000" b="1" dirty="0">
              <a:effectLst>
                <a:outerShdw blurRad="38100" dist="38100" dir="2700000" algn="tl">
                  <a:srgbClr val="C0C0C0"/>
                </a:outerShdw>
              </a:effectLst>
              <a:latin typeface="宋体" pitchFamily="2" charset="-122"/>
            </a:endParaRPr>
          </a:p>
          <a:p>
            <a:pPr>
              <a:lnSpc>
                <a:spcPct val="120000"/>
              </a:lnSpc>
              <a:defRPr/>
            </a:pPr>
            <a:r>
              <a:rPr lang="en-US" altLang="zh-CN" sz="2000" b="1" dirty="0">
                <a:effectLst>
                  <a:outerShdw blurRad="38100" dist="38100" dir="2700000" algn="tl">
                    <a:srgbClr val="C0C0C0"/>
                  </a:outerShdw>
                </a:effectLst>
                <a:latin typeface="宋体" pitchFamily="2" charset="-122"/>
              </a:rPr>
              <a:t>    [const] </a:t>
            </a:r>
            <a:r>
              <a:rPr lang="en-US" altLang="zh-CN" sz="2000" b="1" dirty="0" err="1">
                <a:effectLst>
                  <a:outerShdw blurRad="38100" dist="38100" dir="2700000" algn="tl">
                    <a:srgbClr val="C0C0C0"/>
                  </a:outerShdw>
                </a:effectLst>
                <a:latin typeface="宋体" pitchFamily="2" charset="-122"/>
              </a:rPr>
              <a:t>int</a:t>
            </a:r>
            <a:r>
              <a:rPr lang="en-US" altLang="zh-CN" sz="2000" b="1" dirty="0">
                <a:effectLst>
                  <a:outerShdw blurRad="38100" dist="38100" dir="2700000" algn="tl">
                    <a:srgbClr val="C0C0C0"/>
                  </a:outerShdw>
                </a:effectLst>
                <a:latin typeface="宋体" pitchFamily="2" charset="-122"/>
              </a:rPr>
              <a:t> </a:t>
            </a:r>
            <a:r>
              <a:rPr lang="zh-CN" altLang="en-US" sz="2000" b="1" dirty="0">
                <a:effectLst>
                  <a:outerShdw blurRad="38100" dist="38100" dir="2700000" algn="tl">
                    <a:srgbClr val="C0C0C0"/>
                  </a:outerShdw>
                </a:effectLst>
                <a:latin typeface="宋体" pitchFamily="2" charset="-122"/>
              </a:rPr>
              <a:t>*</a:t>
            </a:r>
            <a:r>
              <a:rPr lang="en-US" altLang="zh-CN" sz="2000" b="1" dirty="0">
                <a:effectLst>
                  <a:outerShdw blurRad="38100" dist="38100" dir="2700000" algn="tl">
                    <a:srgbClr val="C0C0C0"/>
                  </a:outerShdw>
                </a:effectLst>
                <a:latin typeface="宋体" pitchFamily="2" charset="-122"/>
              </a:rPr>
              <a:t>[const] p[=</a:t>
            </a:r>
            <a:r>
              <a:rPr lang="zh-CN" altLang="en-US" sz="2000" b="1" dirty="0">
                <a:effectLst>
                  <a:outerShdw blurRad="38100" dist="38100" dir="2700000" algn="tl">
                    <a:srgbClr val="C0C0C0"/>
                  </a:outerShdw>
                </a:effectLst>
                <a:latin typeface="宋体" pitchFamily="2" charset="-122"/>
              </a:rPr>
              <a:t>初值表达式</a:t>
            </a:r>
            <a:r>
              <a:rPr lang="en-US" altLang="zh-CN" sz="2000" b="1" dirty="0">
                <a:effectLst>
                  <a:outerShdw blurRad="38100" dist="38100" dir="2700000" algn="tl">
                    <a:srgbClr val="C0C0C0"/>
                  </a:outerShdw>
                </a:effectLst>
                <a:latin typeface="宋体" pitchFamily="2" charset="-122"/>
              </a:rPr>
              <a:t>];</a:t>
            </a:r>
          </a:p>
        </p:txBody>
      </p:sp>
      <p:sp>
        <p:nvSpPr>
          <p:cNvPr id="4" name="Text Box 44">
            <a:extLst>
              <a:ext uri="{FF2B5EF4-FFF2-40B4-BE49-F238E27FC236}">
                <a16:creationId xmlns:a16="http://schemas.microsoft.com/office/drawing/2014/main" id="{DEA5297A-EC20-4513-90F5-71AC80C3F1D0}"/>
              </a:ext>
            </a:extLst>
          </p:cNvPr>
          <p:cNvSpPr txBox="1">
            <a:spLocks noChangeArrowheads="1"/>
          </p:cNvSpPr>
          <p:nvPr/>
        </p:nvSpPr>
        <p:spPr bwMode="auto">
          <a:xfrm>
            <a:off x="855663" y="1341438"/>
            <a:ext cx="7769225" cy="1568450"/>
          </a:xfrm>
          <a:prstGeom prst="rect">
            <a:avLst/>
          </a:prstGeom>
          <a:noFill/>
          <a:ln w="9525">
            <a:noFill/>
            <a:miter lim="800000"/>
            <a:headEnd/>
            <a:tailEnd/>
          </a:ln>
          <a:effectLst/>
        </p:spPr>
        <p:txBody>
          <a:bodyPr>
            <a:spAutoFit/>
          </a:bodyPr>
          <a:lstStyle/>
          <a:p>
            <a:pPr>
              <a:lnSpc>
                <a:spcPct val="120000"/>
              </a:lnSpc>
              <a:defRPr/>
            </a:pPr>
            <a:r>
              <a:rPr lang="en-US" altLang="zh-CN" sz="2000" b="1" dirty="0">
                <a:effectLst>
                  <a:outerShdw blurRad="38100" dist="38100" dir="2700000" algn="tl">
                    <a:srgbClr val="C0C0C0"/>
                  </a:outerShdw>
                </a:effectLst>
                <a:latin typeface="宋体" pitchFamily="2" charset="-122"/>
              </a:rPr>
              <a:t>    </a:t>
            </a:r>
            <a:r>
              <a:rPr lang="zh-CN" altLang="en-US" sz="2000" b="1" dirty="0">
                <a:effectLst>
                  <a:outerShdw blurRad="38100" dist="38100" dir="2700000" algn="tl">
                    <a:srgbClr val="C0C0C0"/>
                  </a:outerShdw>
                </a:effectLst>
                <a:latin typeface="宋体" pitchFamily="2" charset="-122"/>
              </a:rPr>
              <a:t>如果有前一个</a:t>
            </a:r>
            <a:r>
              <a:rPr lang="en-US" altLang="zh-CN" sz="2000" b="1" dirty="0">
                <a:effectLst>
                  <a:outerShdw blurRad="38100" dist="38100" dir="2700000" algn="tl">
                    <a:srgbClr val="C0C0C0"/>
                  </a:outerShdw>
                </a:effectLst>
                <a:latin typeface="宋体" pitchFamily="2" charset="-122"/>
              </a:rPr>
              <a:t>const</a:t>
            </a:r>
            <a:r>
              <a:rPr lang="zh-CN" altLang="en-US" sz="2000" b="1" dirty="0">
                <a:effectLst>
                  <a:outerShdw blurRad="38100" dist="38100" dir="2700000" algn="tl">
                    <a:srgbClr val="C0C0C0"/>
                  </a:outerShdw>
                </a:effectLst>
                <a:latin typeface="宋体" pitchFamily="2" charset="-122"/>
              </a:rPr>
              <a:t>，表示指针指向的单元中的值不允许通过指针间接修改，称为</a:t>
            </a:r>
            <a:r>
              <a:rPr lang="zh-CN" altLang="en-US" sz="2000" b="1" dirty="0">
                <a:solidFill>
                  <a:srgbClr val="0070C0"/>
                </a:solidFill>
                <a:effectLst>
                  <a:outerShdw blurRad="38100" dist="38100" dir="2700000" algn="tl">
                    <a:srgbClr val="C0C0C0"/>
                  </a:outerShdw>
                </a:effectLst>
                <a:latin typeface="宋体" pitchFamily="2" charset="-122"/>
              </a:rPr>
              <a:t>指向常量的指针</a:t>
            </a:r>
            <a:r>
              <a:rPr lang="zh-CN" altLang="en-US" sz="2000" b="1" dirty="0">
                <a:effectLst>
                  <a:outerShdw blurRad="38100" dist="38100" dir="2700000" algn="tl">
                    <a:srgbClr val="C0C0C0"/>
                  </a:outerShdw>
                </a:effectLst>
                <a:latin typeface="宋体" pitchFamily="2" charset="-122"/>
              </a:rPr>
              <a:t>。</a:t>
            </a:r>
            <a:endParaRPr lang="en-US" altLang="zh-CN" sz="2000" b="1" dirty="0">
              <a:effectLst>
                <a:outerShdw blurRad="38100" dist="38100" dir="2700000" algn="tl">
                  <a:srgbClr val="C0C0C0"/>
                </a:outerShdw>
              </a:effectLst>
              <a:latin typeface="宋体" pitchFamily="2" charset="-122"/>
            </a:endParaRPr>
          </a:p>
          <a:p>
            <a:pPr>
              <a:lnSpc>
                <a:spcPct val="120000"/>
              </a:lnSpc>
              <a:defRPr/>
            </a:pPr>
            <a:r>
              <a:rPr lang="en-US" altLang="zh-CN" sz="2000" b="1" dirty="0">
                <a:effectLst>
                  <a:outerShdw blurRad="38100" dist="38100" dir="2700000" algn="tl">
                    <a:srgbClr val="C0C0C0"/>
                  </a:outerShdw>
                </a:effectLst>
                <a:latin typeface="宋体" pitchFamily="2" charset="-122"/>
              </a:rPr>
              <a:t>     </a:t>
            </a:r>
            <a:r>
              <a:rPr lang="zh-CN" altLang="en-US" sz="2000" b="1" dirty="0">
                <a:effectLst>
                  <a:outerShdw blurRad="38100" dist="38100" dir="2700000" algn="tl">
                    <a:srgbClr val="C0C0C0"/>
                  </a:outerShdw>
                </a:effectLst>
                <a:latin typeface="宋体" pitchFamily="2" charset="-122"/>
              </a:rPr>
              <a:t>例如： </a:t>
            </a:r>
            <a:r>
              <a:rPr lang="en-US" altLang="zh-CN" sz="2000" b="1" dirty="0" err="1">
                <a:effectLst>
                  <a:outerShdw blurRad="38100" dist="38100" dir="2700000" algn="tl">
                    <a:srgbClr val="C0C0C0"/>
                  </a:outerShdw>
                </a:effectLst>
                <a:latin typeface="宋体" pitchFamily="2" charset="-122"/>
              </a:rPr>
              <a:t>int</a:t>
            </a:r>
            <a:r>
              <a:rPr lang="en-US" altLang="zh-CN" sz="2000" b="1" dirty="0">
                <a:effectLst>
                  <a:outerShdw blurRad="38100" dist="38100" dir="2700000" algn="tl">
                    <a:srgbClr val="C0C0C0"/>
                  </a:outerShdw>
                </a:effectLst>
                <a:latin typeface="宋体" pitchFamily="2" charset="-122"/>
              </a:rPr>
              <a:t> a</a:t>
            </a:r>
            <a:r>
              <a:rPr lang="zh-CN" altLang="en-US" sz="2000" b="1" dirty="0">
                <a:effectLst>
                  <a:outerShdw blurRad="38100" dist="38100" dir="2700000" algn="tl">
                    <a:srgbClr val="C0C0C0"/>
                  </a:outerShdw>
                </a:effectLst>
                <a:latin typeface="宋体" pitchFamily="2" charset="-122"/>
              </a:rPr>
              <a:t>，</a:t>
            </a:r>
            <a:r>
              <a:rPr lang="en-US" altLang="zh-CN" sz="2000" b="1" dirty="0">
                <a:effectLst>
                  <a:outerShdw blurRad="38100" dist="38100" dir="2700000" algn="tl">
                    <a:srgbClr val="C0C0C0"/>
                  </a:outerShdw>
                </a:effectLst>
                <a:latin typeface="宋体" pitchFamily="2" charset="-122"/>
              </a:rPr>
              <a:t>b</a:t>
            </a:r>
            <a:r>
              <a:rPr lang="zh-CN" altLang="en-US" sz="2000" b="1" dirty="0">
                <a:effectLst>
                  <a:outerShdw blurRad="38100" dist="38100" dir="2700000" algn="tl">
                    <a:srgbClr val="C0C0C0"/>
                  </a:outerShdw>
                </a:effectLst>
                <a:latin typeface="宋体" pitchFamily="2" charset="-122"/>
              </a:rPr>
              <a:t>；   </a:t>
            </a:r>
            <a:r>
              <a:rPr lang="en-US" altLang="zh-CN" sz="2000" b="1" dirty="0">
                <a:effectLst>
                  <a:outerShdw blurRad="38100" dist="38100" dir="2700000" algn="tl">
                    <a:srgbClr val="C0C0C0"/>
                  </a:outerShdw>
                </a:effectLst>
                <a:latin typeface="宋体" pitchFamily="2" charset="-122"/>
              </a:rPr>
              <a:t>const </a:t>
            </a:r>
            <a:r>
              <a:rPr lang="en-US" altLang="zh-CN" sz="2000" b="1" dirty="0" err="1">
                <a:effectLst>
                  <a:outerShdw blurRad="38100" dist="38100" dir="2700000" algn="tl">
                    <a:srgbClr val="C0C0C0"/>
                  </a:outerShdw>
                </a:effectLst>
                <a:latin typeface="宋体" pitchFamily="2" charset="-122"/>
              </a:rPr>
              <a:t>int</a:t>
            </a:r>
            <a:r>
              <a:rPr lang="en-US" altLang="zh-CN" sz="2000" b="1" dirty="0">
                <a:effectLst>
                  <a:outerShdw blurRad="38100" dist="38100" dir="2700000" algn="tl">
                    <a:srgbClr val="C0C0C0"/>
                  </a:outerShdw>
                </a:effectLst>
                <a:latin typeface="宋体" pitchFamily="2" charset="-122"/>
              </a:rPr>
              <a:t> </a:t>
            </a:r>
            <a:r>
              <a:rPr lang="zh-CN" altLang="en-US" sz="2000" b="1" dirty="0">
                <a:effectLst>
                  <a:outerShdw blurRad="38100" dist="38100" dir="2700000" algn="tl">
                    <a:srgbClr val="C0C0C0"/>
                  </a:outerShdw>
                </a:effectLst>
                <a:latin typeface="宋体" pitchFamily="2" charset="-122"/>
              </a:rPr>
              <a:t>*</a:t>
            </a:r>
            <a:r>
              <a:rPr lang="en-US" altLang="zh-CN" sz="2000" b="1" dirty="0">
                <a:effectLst>
                  <a:outerShdw blurRad="38100" dist="38100" dir="2700000" algn="tl">
                    <a:srgbClr val="C0C0C0"/>
                  </a:outerShdw>
                </a:effectLst>
                <a:latin typeface="宋体" pitchFamily="2" charset="-122"/>
              </a:rPr>
              <a:t>p=&amp;a</a:t>
            </a:r>
            <a:r>
              <a:rPr lang="zh-CN" altLang="en-US" sz="2000" b="1" dirty="0">
                <a:effectLst>
                  <a:outerShdw blurRad="38100" dist="38100" dir="2700000" algn="tl">
                    <a:srgbClr val="C0C0C0"/>
                  </a:outerShdw>
                </a:effectLst>
                <a:latin typeface="宋体" pitchFamily="2" charset="-122"/>
              </a:rPr>
              <a:t>；</a:t>
            </a:r>
            <a:endParaRPr lang="en-US" altLang="zh-CN" sz="2000" b="1" dirty="0">
              <a:effectLst>
                <a:outerShdw blurRad="38100" dist="38100" dir="2700000" algn="tl">
                  <a:srgbClr val="C0C0C0"/>
                </a:outerShdw>
              </a:effectLst>
              <a:latin typeface="宋体" pitchFamily="2" charset="-122"/>
            </a:endParaRPr>
          </a:p>
          <a:p>
            <a:pPr>
              <a:lnSpc>
                <a:spcPct val="120000"/>
              </a:lnSpc>
              <a:defRPr/>
            </a:pPr>
            <a:r>
              <a:rPr lang="zh-CN" altLang="en-US" sz="2000" b="1" dirty="0">
                <a:effectLst>
                  <a:outerShdw blurRad="38100" dist="38100" dir="2700000" algn="tl">
                    <a:srgbClr val="C0C0C0"/>
                  </a:outerShdw>
                </a:effectLst>
                <a:latin typeface="宋体" pitchFamily="2" charset="-122"/>
              </a:rPr>
              <a:t>允许的运算</a:t>
            </a:r>
            <a:r>
              <a:rPr lang="en-US" altLang="zh-CN" sz="2000" b="1" dirty="0">
                <a:effectLst>
                  <a:outerShdw blurRad="38100" dist="38100" dir="2700000" algn="tl">
                    <a:srgbClr val="C0C0C0"/>
                  </a:outerShdw>
                </a:effectLst>
                <a:latin typeface="宋体" pitchFamily="2" charset="-122"/>
              </a:rPr>
              <a:t>: a=10</a:t>
            </a:r>
            <a:r>
              <a:rPr lang="zh-CN" altLang="en-US" sz="2000" b="1" dirty="0">
                <a:effectLst>
                  <a:outerShdw blurRad="38100" dist="38100" dir="2700000" algn="tl">
                    <a:srgbClr val="C0C0C0"/>
                  </a:outerShdw>
                </a:effectLst>
                <a:latin typeface="宋体" pitchFamily="2" charset="-122"/>
              </a:rPr>
              <a:t>；</a:t>
            </a:r>
            <a:r>
              <a:rPr lang="en-US" altLang="zh-CN" sz="2000" b="1" dirty="0">
                <a:effectLst>
                  <a:outerShdw blurRad="38100" dist="38100" dir="2700000" algn="tl">
                    <a:srgbClr val="C0C0C0"/>
                  </a:outerShdw>
                </a:effectLst>
                <a:latin typeface="宋体" pitchFamily="2" charset="-122"/>
              </a:rPr>
              <a:t>a++; p=&amp;b</a:t>
            </a:r>
            <a:r>
              <a:rPr lang="zh-CN" altLang="en-US" sz="2000" b="1" dirty="0">
                <a:effectLst>
                  <a:outerShdw blurRad="38100" dist="38100" dir="2700000" algn="tl">
                    <a:srgbClr val="C0C0C0"/>
                  </a:outerShdw>
                </a:effectLst>
                <a:latin typeface="宋体" pitchFamily="2" charset="-122"/>
              </a:rPr>
              <a:t>；不允许的运算： *</a:t>
            </a:r>
            <a:r>
              <a:rPr lang="en-US" altLang="zh-CN" sz="2000" b="1" dirty="0">
                <a:effectLst>
                  <a:outerShdw blurRad="38100" dist="38100" dir="2700000" algn="tl">
                    <a:srgbClr val="C0C0C0"/>
                  </a:outerShdw>
                </a:effectLst>
                <a:latin typeface="宋体" pitchFamily="2" charset="-122"/>
              </a:rPr>
              <a:t>p=20</a:t>
            </a:r>
            <a:r>
              <a:rPr lang="zh-CN" altLang="en-US" sz="2000" b="1" dirty="0">
                <a:effectLst>
                  <a:outerShdw blurRad="38100" dist="38100" dir="2700000" algn="tl">
                    <a:srgbClr val="C0C0C0"/>
                  </a:outerShdw>
                </a:effectLst>
                <a:latin typeface="宋体" pitchFamily="2" charset="-122"/>
              </a:rPr>
              <a:t>；（*</a:t>
            </a:r>
            <a:r>
              <a:rPr lang="en-US" altLang="zh-CN" sz="2000" b="1" dirty="0">
                <a:effectLst>
                  <a:outerShdw blurRad="38100" dist="38100" dir="2700000" algn="tl">
                    <a:srgbClr val="C0C0C0"/>
                  </a:outerShdw>
                </a:effectLst>
                <a:latin typeface="宋体" pitchFamily="2" charset="-122"/>
              </a:rPr>
              <a:t>p</a:t>
            </a:r>
            <a:r>
              <a:rPr lang="zh-CN" altLang="en-US" sz="2000" b="1" dirty="0">
                <a:effectLst>
                  <a:outerShdw blurRad="38100" dist="38100" dir="2700000" algn="tl">
                    <a:srgbClr val="C0C0C0"/>
                  </a:outerShdw>
                </a:effectLst>
                <a:latin typeface="宋体" pitchFamily="2" charset="-122"/>
              </a:rPr>
              <a:t>）</a:t>
            </a:r>
            <a:r>
              <a:rPr lang="en-US" altLang="zh-CN" sz="2000" b="1" dirty="0">
                <a:effectLst>
                  <a:outerShdw blurRad="38100" dist="38100" dir="2700000" algn="tl">
                    <a:srgbClr val="C0C0C0"/>
                  </a:outerShdw>
                </a:effectLst>
                <a:latin typeface="宋体" pitchFamily="2" charset="-122"/>
              </a:rPr>
              <a:t>++</a:t>
            </a:r>
            <a:endParaRPr lang="zh-CN" altLang="en-US" sz="2000" b="1" dirty="0">
              <a:effectLst>
                <a:outerShdw blurRad="38100" dist="38100" dir="2700000" algn="tl">
                  <a:srgbClr val="C0C0C0"/>
                </a:outerShdw>
              </a:effectLst>
            </a:endParaRPr>
          </a:p>
        </p:txBody>
      </p:sp>
      <p:sp>
        <p:nvSpPr>
          <p:cNvPr id="5" name="Text Box 44">
            <a:extLst>
              <a:ext uri="{FF2B5EF4-FFF2-40B4-BE49-F238E27FC236}">
                <a16:creationId xmlns:a16="http://schemas.microsoft.com/office/drawing/2014/main" id="{9C6DB1CD-3D8A-4546-B5AA-2EC62EA1AC58}"/>
              </a:ext>
            </a:extLst>
          </p:cNvPr>
          <p:cNvSpPr txBox="1">
            <a:spLocks noChangeArrowheads="1"/>
          </p:cNvSpPr>
          <p:nvPr/>
        </p:nvSpPr>
        <p:spPr bwMode="auto">
          <a:xfrm>
            <a:off x="827088" y="2973388"/>
            <a:ext cx="7767637" cy="1568450"/>
          </a:xfrm>
          <a:prstGeom prst="rect">
            <a:avLst/>
          </a:prstGeom>
          <a:noFill/>
          <a:ln w="9525">
            <a:noFill/>
            <a:miter lim="800000"/>
            <a:headEnd/>
            <a:tailEnd/>
          </a:ln>
          <a:effectLst/>
        </p:spPr>
        <p:txBody>
          <a:bodyPr>
            <a:spAutoFit/>
          </a:bodyPr>
          <a:lstStyle/>
          <a:p>
            <a:pPr>
              <a:lnSpc>
                <a:spcPct val="120000"/>
              </a:lnSpc>
              <a:defRPr/>
            </a:pPr>
            <a:r>
              <a:rPr lang="en-US" altLang="zh-CN" sz="2000" b="1" dirty="0">
                <a:effectLst>
                  <a:outerShdw blurRad="38100" dist="38100" dir="2700000" algn="tl">
                    <a:srgbClr val="C0C0C0"/>
                  </a:outerShdw>
                </a:effectLst>
                <a:latin typeface="宋体" pitchFamily="2" charset="-122"/>
              </a:rPr>
              <a:t>    </a:t>
            </a:r>
            <a:r>
              <a:rPr lang="zh-CN" altLang="en-US" sz="2000" b="1" dirty="0">
                <a:effectLst>
                  <a:outerShdw blurRad="38100" dist="38100" dir="2700000" algn="tl">
                    <a:srgbClr val="C0C0C0"/>
                  </a:outerShdw>
                </a:effectLst>
                <a:latin typeface="宋体" pitchFamily="2" charset="-122"/>
              </a:rPr>
              <a:t>对后一个</a:t>
            </a:r>
            <a:r>
              <a:rPr lang="en-US" altLang="zh-CN" sz="2000" b="1" dirty="0">
                <a:effectLst>
                  <a:outerShdw blurRad="38100" dist="38100" dir="2700000" algn="tl">
                    <a:srgbClr val="C0C0C0"/>
                  </a:outerShdw>
                </a:effectLst>
                <a:latin typeface="宋体" pitchFamily="2" charset="-122"/>
              </a:rPr>
              <a:t>const</a:t>
            </a:r>
            <a:r>
              <a:rPr lang="zh-CN" altLang="en-US" sz="2000" b="1" dirty="0">
                <a:effectLst>
                  <a:outerShdw blurRad="38100" dist="38100" dir="2700000" algn="tl">
                    <a:srgbClr val="C0C0C0"/>
                  </a:outerShdw>
                </a:effectLst>
                <a:latin typeface="宋体" pitchFamily="2" charset="-122"/>
              </a:rPr>
              <a:t>，表示指针</a:t>
            </a:r>
            <a:r>
              <a:rPr lang="en-US" altLang="zh-CN" sz="2000" b="1" dirty="0">
                <a:effectLst>
                  <a:outerShdw blurRad="38100" dist="38100" dir="2700000" algn="tl">
                    <a:srgbClr val="C0C0C0"/>
                  </a:outerShdw>
                </a:effectLst>
                <a:latin typeface="宋体" pitchFamily="2" charset="-122"/>
              </a:rPr>
              <a:t>p</a:t>
            </a:r>
            <a:r>
              <a:rPr lang="zh-CN" altLang="en-US" sz="2000" b="1" dirty="0">
                <a:effectLst>
                  <a:outerShdw blurRad="38100" dist="38100" dir="2700000" algn="tl">
                    <a:srgbClr val="C0C0C0"/>
                  </a:outerShdw>
                </a:effectLst>
                <a:latin typeface="宋体" pitchFamily="2" charset="-122"/>
              </a:rPr>
              <a:t>的值不允许被修改。即指针始终指向同一个位置</a:t>
            </a:r>
            <a:r>
              <a:rPr lang="en-US" altLang="zh-CN" sz="2000" b="1" dirty="0">
                <a:effectLst>
                  <a:outerShdw blurRad="38100" dist="38100" dir="2700000" algn="tl">
                    <a:srgbClr val="C0C0C0"/>
                  </a:outerShdw>
                </a:effectLst>
                <a:latin typeface="宋体" pitchFamily="2" charset="-122"/>
              </a:rPr>
              <a:t>,</a:t>
            </a:r>
            <a:r>
              <a:rPr lang="zh-CN" altLang="en-US" sz="2000" b="1" dirty="0">
                <a:effectLst>
                  <a:outerShdw blurRad="38100" dist="38100" dir="2700000" algn="tl">
                    <a:srgbClr val="C0C0C0"/>
                  </a:outerShdw>
                </a:effectLst>
                <a:latin typeface="宋体" pitchFamily="2" charset="-122"/>
              </a:rPr>
              <a:t>称为</a:t>
            </a:r>
            <a:r>
              <a:rPr lang="zh-CN" altLang="en-US" sz="2000" b="1" dirty="0">
                <a:solidFill>
                  <a:srgbClr val="0070C0"/>
                </a:solidFill>
                <a:effectLst>
                  <a:outerShdw blurRad="38100" dist="38100" dir="2700000" algn="tl">
                    <a:srgbClr val="C0C0C0"/>
                  </a:outerShdw>
                </a:effectLst>
                <a:latin typeface="宋体" pitchFamily="2" charset="-122"/>
              </a:rPr>
              <a:t>常量指针</a:t>
            </a:r>
            <a:r>
              <a:rPr lang="zh-CN" altLang="en-US" sz="2000" b="1" dirty="0">
                <a:effectLst>
                  <a:outerShdw blurRad="38100" dist="38100" dir="2700000" algn="tl">
                    <a:srgbClr val="C0C0C0"/>
                  </a:outerShdw>
                </a:effectLst>
                <a:latin typeface="宋体" pitchFamily="2" charset="-122"/>
              </a:rPr>
              <a:t>。</a:t>
            </a:r>
            <a:endParaRPr lang="en-US" altLang="zh-CN" sz="2000" b="1" dirty="0">
              <a:effectLst>
                <a:outerShdw blurRad="38100" dist="38100" dir="2700000" algn="tl">
                  <a:srgbClr val="C0C0C0"/>
                </a:outerShdw>
              </a:effectLst>
              <a:latin typeface="宋体" pitchFamily="2" charset="-122"/>
            </a:endParaRPr>
          </a:p>
          <a:p>
            <a:pPr>
              <a:lnSpc>
                <a:spcPct val="120000"/>
              </a:lnSpc>
              <a:defRPr/>
            </a:pPr>
            <a:r>
              <a:rPr lang="en-US" altLang="zh-CN" sz="2000" b="1" dirty="0">
                <a:effectLst>
                  <a:outerShdw blurRad="38100" dist="38100" dir="2700000" algn="tl">
                    <a:srgbClr val="C0C0C0"/>
                  </a:outerShdw>
                </a:effectLst>
                <a:latin typeface="宋体" pitchFamily="2" charset="-122"/>
              </a:rPr>
              <a:t>    </a:t>
            </a:r>
            <a:r>
              <a:rPr lang="zh-CN" altLang="en-US" sz="2000" b="1" dirty="0">
                <a:effectLst>
                  <a:outerShdw blurRad="38100" dist="38100" dir="2700000" algn="tl">
                    <a:srgbClr val="C0C0C0"/>
                  </a:outerShdw>
                </a:effectLst>
                <a:latin typeface="宋体" pitchFamily="2" charset="-122"/>
              </a:rPr>
              <a:t>例如： </a:t>
            </a:r>
            <a:r>
              <a:rPr lang="en-US" altLang="zh-CN" sz="2000" b="1" dirty="0" err="1">
                <a:effectLst>
                  <a:outerShdw blurRad="38100" dist="38100" dir="2700000" algn="tl">
                    <a:srgbClr val="C0C0C0"/>
                  </a:outerShdw>
                </a:effectLst>
                <a:latin typeface="宋体" pitchFamily="2" charset="-122"/>
              </a:rPr>
              <a:t>int</a:t>
            </a:r>
            <a:r>
              <a:rPr lang="en-US" altLang="zh-CN" sz="2000" b="1" dirty="0">
                <a:effectLst>
                  <a:outerShdw blurRad="38100" dist="38100" dir="2700000" algn="tl">
                    <a:srgbClr val="C0C0C0"/>
                  </a:outerShdw>
                </a:effectLst>
                <a:latin typeface="宋体" pitchFamily="2" charset="-122"/>
              </a:rPr>
              <a:t> a</a:t>
            </a:r>
            <a:r>
              <a:rPr lang="zh-CN" altLang="en-US" sz="2000" b="1" dirty="0">
                <a:effectLst>
                  <a:outerShdw blurRad="38100" dist="38100" dir="2700000" algn="tl">
                    <a:srgbClr val="C0C0C0"/>
                  </a:outerShdw>
                </a:effectLst>
                <a:latin typeface="宋体" pitchFamily="2" charset="-122"/>
              </a:rPr>
              <a:t>，</a:t>
            </a:r>
            <a:r>
              <a:rPr lang="en-US" altLang="zh-CN" sz="2000" b="1" dirty="0">
                <a:effectLst>
                  <a:outerShdw blurRad="38100" dist="38100" dir="2700000" algn="tl">
                    <a:srgbClr val="C0C0C0"/>
                  </a:outerShdw>
                </a:effectLst>
                <a:latin typeface="宋体" pitchFamily="2" charset="-122"/>
              </a:rPr>
              <a:t>b</a:t>
            </a:r>
            <a:r>
              <a:rPr lang="zh-CN" altLang="en-US" sz="2000" b="1" dirty="0">
                <a:effectLst>
                  <a:outerShdw blurRad="38100" dist="38100" dir="2700000" algn="tl">
                    <a:srgbClr val="C0C0C0"/>
                  </a:outerShdw>
                </a:effectLst>
                <a:latin typeface="宋体" pitchFamily="2" charset="-122"/>
              </a:rPr>
              <a:t>；   </a:t>
            </a:r>
            <a:r>
              <a:rPr lang="en-US" altLang="zh-CN" sz="2000" b="1" dirty="0" err="1">
                <a:effectLst>
                  <a:outerShdw blurRad="38100" dist="38100" dir="2700000" algn="tl">
                    <a:srgbClr val="C0C0C0"/>
                  </a:outerShdw>
                </a:effectLst>
                <a:latin typeface="宋体" pitchFamily="2" charset="-122"/>
              </a:rPr>
              <a:t>int</a:t>
            </a:r>
            <a:r>
              <a:rPr lang="en-US" altLang="zh-CN" sz="2000" b="1" dirty="0">
                <a:effectLst>
                  <a:outerShdw blurRad="38100" dist="38100" dir="2700000" algn="tl">
                    <a:srgbClr val="C0C0C0"/>
                  </a:outerShdw>
                </a:effectLst>
                <a:latin typeface="宋体" pitchFamily="2" charset="-122"/>
              </a:rPr>
              <a:t> </a:t>
            </a:r>
            <a:r>
              <a:rPr lang="zh-CN" altLang="en-US" sz="2000" b="1" dirty="0">
                <a:effectLst>
                  <a:outerShdw blurRad="38100" dist="38100" dir="2700000" algn="tl">
                    <a:srgbClr val="C0C0C0"/>
                  </a:outerShdw>
                </a:effectLst>
                <a:latin typeface="宋体" pitchFamily="2" charset="-122"/>
              </a:rPr>
              <a:t>*</a:t>
            </a:r>
            <a:r>
              <a:rPr lang="en-US" altLang="zh-CN" sz="2000" b="1" dirty="0">
                <a:effectLst>
                  <a:outerShdw blurRad="38100" dist="38100" dir="2700000" algn="tl">
                    <a:srgbClr val="C0C0C0"/>
                  </a:outerShdw>
                </a:effectLst>
                <a:latin typeface="宋体" pitchFamily="2" charset="-122"/>
              </a:rPr>
              <a:t> const p=&amp;a</a:t>
            </a:r>
            <a:r>
              <a:rPr lang="zh-CN" altLang="en-US" sz="2000" b="1" dirty="0">
                <a:effectLst>
                  <a:outerShdw blurRad="38100" dist="38100" dir="2700000" algn="tl">
                    <a:srgbClr val="C0C0C0"/>
                  </a:outerShdw>
                </a:effectLst>
                <a:latin typeface="宋体" pitchFamily="2" charset="-122"/>
              </a:rPr>
              <a:t>；</a:t>
            </a:r>
            <a:endParaRPr lang="en-US" altLang="zh-CN" sz="2000" b="1" dirty="0">
              <a:effectLst>
                <a:outerShdw blurRad="38100" dist="38100" dir="2700000" algn="tl">
                  <a:srgbClr val="C0C0C0"/>
                </a:outerShdw>
              </a:effectLst>
              <a:latin typeface="宋体" pitchFamily="2" charset="-122"/>
            </a:endParaRPr>
          </a:p>
          <a:p>
            <a:pPr>
              <a:lnSpc>
                <a:spcPct val="120000"/>
              </a:lnSpc>
              <a:defRPr/>
            </a:pPr>
            <a:r>
              <a:rPr lang="zh-CN" altLang="en-US" sz="2000" b="1" dirty="0">
                <a:effectLst>
                  <a:outerShdw blurRad="38100" dist="38100" dir="2700000" algn="tl">
                    <a:srgbClr val="C0C0C0"/>
                  </a:outerShdw>
                </a:effectLst>
                <a:latin typeface="宋体" pitchFamily="2" charset="-122"/>
              </a:rPr>
              <a:t>允许的运算</a:t>
            </a:r>
            <a:r>
              <a:rPr lang="en-US" altLang="zh-CN" sz="2000" b="1" dirty="0">
                <a:effectLst>
                  <a:outerShdw blurRad="38100" dist="38100" dir="2700000" algn="tl">
                    <a:srgbClr val="C0C0C0"/>
                  </a:outerShdw>
                </a:effectLst>
                <a:latin typeface="宋体" pitchFamily="2" charset="-122"/>
              </a:rPr>
              <a:t>: a=10</a:t>
            </a:r>
            <a:r>
              <a:rPr lang="zh-CN" altLang="en-US" sz="2000" b="1" dirty="0">
                <a:effectLst>
                  <a:outerShdw blurRad="38100" dist="38100" dir="2700000" algn="tl">
                    <a:srgbClr val="C0C0C0"/>
                  </a:outerShdw>
                </a:effectLst>
                <a:latin typeface="宋体" pitchFamily="2" charset="-122"/>
              </a:rPr>
              <a:t>；</a:t>
            </a:r>
            <a:r>
              <a:rPr lang="en-US" altLang="zh-CN" sz="2000" b="1" dirty="0">
                <a:effectLst>
                  <a:outerShdw blurRad="38100" dist="38100" dir="2700000" algn="tl">
                    <a:srgbClr val="C0C0C0"/>
                  </a:outerShdw>
                </a:effectLst>
                <a:latin typeface="宋体" pitchFamily="2" charset="-122"/>
              </a:rPr>
              <a:t>a++</a:t>
            </a:r>
            <a:r>
              <a:rPr lang="zh-CN" altLang="en-US" sz="2000" b="1" dirty="0">
                <a:effectLst>
                  <a:outerShdw blurRad="38100" dist="38100" dir="2700000" algn="tl">
                    <a:srgbClr val="C0C0C0"/>
                  </a:outerShdw>
                </a:effectLst>
                <a:latin typeface="宋体" pitchFamily="2" charset="-122"/>
              </a:rPr>
              <a:t>；*</a:t>
            </a:r>
            <a:r>
              <a:rPr lang="en-US" altLang="zh-CN" sz="2000" b="1" dirty="0">
                <a:effectLst>
                  <a:outerShdw blurRad="38100" dist="38100" dir="2700000" algn="tl">
                    <a:srgbClr val="C0C0C0"/>
                  </a:outerShdw>
                </a:effectLst>
                <a:latin typeface="宋体" pitchFamily="2" charset="-122"/>
              </a:rPr>
              <a:t>p=20</a:t>
            </a:r>
            <a:r>
              <a:rPr lang="zh-CN" altLang="en-US" sz="2000" b="1" dirty="0">
                <a:effectLst>
                  <a:outerShdw blurRad="38100" dist="38100" dir="2700000" algn="tl">
                    <a:srgbClr val="C0C0C0"/>
                  </a:outerShdw>
                </a:effectLst>
                <a:latin typeface="宋体" pitchFamily="2" charset="-122"/>
              </a:rPr>
              <a:t>；（*</a:t>
            </a:r>
            <a:r>
              <a:rPr lang="en-US" altLang="zh-CN" sz="2000" b="1" dirty="0">
                <a:effectLst>
                  <a:outerShdw blurRad="38100" dist="38100" dir="2700000" algn="tl">
                    <a:srgbClr val="C0C0C0"/>
                  </a:outerShdw>
                </a:effectLst>
                <a:latin typeface="宋体" pitchFamily="2" charset="-122"/>
              </a:rPr>
              <a:t>p</a:t>
            </a:r>
            <a:r>
              <a:rPr lang="zh-CN" altLang="en-US" sz="2000" b="1" dirty="0">
                <a:effectLst>
                  <a:outerShdw blurRad="38100" dist="38100" dir="2700000" algn="tl">
                    <a:srgbClr val="C0C0C0"/>
                  </a:outerShdw>
                </a:effectLst>
                <a:latin typeface="宋体" pitchFamily="2" charset="-122"/>
              </a:rPr>
              <a:t>）</a:t>
            </a:r>
            <a:r>
              <a:rPr lang="en-US" altLang="zh-CN" sz="2000" b="1" dirty="0">
                <a:effectLst>
                  <a:outerShdw blurRad="38100" dist="38100" dir="2700000" algn="tl">
                    <a:srgbClr val="C0C0C0"/>
                  </a:outerShdw>
                </a:effectLst>
                <a:latin typeface="宋体" pitchFamily="2" charset="-122"/>
              </a:rPr>
              <a:t>++; </a:t>
            </a:r>
            <a:r>
              <a:rPr lang="zh-CN" altLang="en-US" sz="2000" b="1" dirty="0">
                <a:effectLst>
                  <a:outerShdw blurRad="38100" dist="38100" dir="2700000" algn="tl">
                    <a:srgbClr val="C0C0C0"/>
                  </a:outerShdw>
                </a:effectLst>
                <a:latin typeface="宋体" pitchFamily="2" charset="-122"/>
              </a:rPr>
              <a:t>不允许的运算：</a:t>
            </a:r>
            <a:r>
              <a:rPr lang="en-US" altLang="zh-CN" sz="2000" b="1" dirty="0">
                <a:effectLst>
                  <a:outerShdw blurRad="38100" dist="38100" dir="2700000" algn="tl">
                    <a:srgbClr val="C0C0C0"/>
                  </a:outerShdw>
                </a:effectLst>
                <a:latin typeface="宋体" pitchFamily="2" charset="-122"/>
              </a:rPr>
              <a:t> p=&amp;b</a:t>
            </a:r>
            <a:r>
              <a:rPr lang="zh-CN" altLang="en-US" sz="2000" b="1" dirty="0">
                <a:effectLst>
                  <a:outerShdw blurRad="38100" dist="38100" dir="2700000" algn="tl">
                    <a:srgbClr val="C0C0C0"/>
                  </a:outerShdw>
                </a:effectLst>
                <a:latin typeface="宋体" pitchFamily="2" charset="-122"/>
              </a:rPr>
              <a:t>；</a:t>
            </a:r>
            <a:endParaRPr lang="zh-CN" altLang="en-US" sz="2000" b="1" dirty="0">
              <a:effectLst>
                <a:outerShdw blurRad="38100" dist="38100" dir="2700000" algn="tl">
                  <a:srgbClr val="C0C0C0"/>
                </a:outerShdw>
              </a:effectLst>
            </a:endParaRPr>
          </a:p>
        </p:txBody>
      </p:sp>
      <p:sp>
        <p:nvSpPr>
          <p:cNvPr id="6" name="Text Box 44">
            <a:extLst>
              <a:ext uri="{FF2B5EF4-FFF2-40B4-BE49-F238E27FC236}">
                <a16:creationId xmlns:a16="http://schemas.microsoft.com/office/drawing/2014/main" id="{347BB6A1-105D-45A6-8F6A-1E87D1E67E06}"/>
              </a:ext>
            </a:extLst>
          </p:cNvPr>
          <p:cNvSpPr txBox="1">
            <a:spLocks noChangeArrowheads="1"/>
          </p:cNvSpPr>
          <p:nvPr/>
        </p:nvSpPr>
        <p:spPr bwMode="auto">
          <a:xfrm>
            <a:off x="908050" y="4557713"/>
            <a:ext cx="7767638" cy="1568450"/>
          </a:xfrm>
          <a:prstGeom prst="rect">
            <a:avLst/>
          </a:prstGeom>
          <a:noFill/>
          <a:ln w="9525">
            <a:noFill/>
            <a:miter lim="800000"/>
            <a:headEnd/>
            <a:tailEnd/>
          </a:ln>
          <a:effectLst/>
        </p:spPr>
        <p:txBody>
          <a:bodyPr>
            <a:spAutoFit/>
          </a:bodyPr>
          <a:lstStyle/>
          <a:p>
            <a:pPr>
              <a:lnSpc>
                <a:spcPct val="120000"/>
              </a:lnSpc>
              <a:defRPr/>
            </a:pPr>
            <a:r>
              <a:rPr lang="en-US" altLang="zh-CN" sz="2000" b="1" dirty="0">
                <a:effectLst>
                  <a:outerShdw blurRad="38100" dist="38100" dir="2700000" algn="tl">
                    <a:srgbClr val="C0C0C0"/>
                  </a:outerShdw>
                </a:effectLst>
                <a:latin typeface="宋体" pitchFamily="2" charset="-122"/>
              </a:rPr>
              <a:t>    2</a:t>
            </a:r>
            <a:r>
              <a:rPr lang="zh-CN" altLang="en-US" sz="2000" b="1" dirty="0">
                <a:effectLst>
                  <a:outerShdw blurRad="38100" dist="38100" dir="2700000" algn="tl">
                    <a:srgbClr val="C0C0C0"/>
                  </a:outerShdw>
                </a:effectLst>
                <a:latin typeface="宋体" pitchFamily="2" charset="-122"/>
              </a:rPr>
              <a:t>个</a:t>
            </a:r>
            <a:r>
              <a:rPr lang="en-US" altLang="zh-CN" sz="2000" b="1" dirty="0">
                <a:effectLst>
                  <a:outerShdw blurRad="38100" dist="38100" dir="2700000" algn="tl">
                    <a:srgbClr val="C0C0C0"/>
                  </a:outerShdw>
                </a:effectLst>
                <a:latin typeface="宋体" pitchFamily="2" charset="-122"/>
              </a:rPr>
              <a:t>const</a:t>
            </a:r>
            <a:r>
              <a:rPr lang="zh-CN" altLang="en-US" sz="2000" b="1" dirty="0">
                <a:effectLst>
                  <a:outerShdw blurRad="38100" dist="38100" dir="2700000" algn="tl">
                    <a:srgbClr val="C0C0C0"/>
                  </a:outerShdw>
                </a:effectLst>
                <a:latin typeface="宋体" pitchFamily="2" charset="-122"/>
              </a:rPr>
              <a:t>都出现，表示指针与指针的指向都不允许修改</a:t>
            </a:r>
            <a:r>
              <a:rPr lang="en-US" altLang="zh-CN" sz="2000" b="1" dirty="0">
                <a:effectLst>
                  <a:outerShdw blurRad="38100" dist="38100" dir="2700000" algn="tl">
                    <a:srgbClr val="C0C0C0"/>
                  </a:outerShdw>
                </a:effectLst>
                <a:latin typeface="宋体" pitchFamily="2" charset="-122"/>
              </a:rPr>
              <a:t>,</a:t>
            </a:r>
            <a:r>
              <a:rPr lang="zh-CN" altLang="en-US" sz="2000" b="1" dirty="0">
                <a:effectLst>
                  <a:outerShdw blurRad="38100" dist="38100" dir="2700000" algn="tl">
                    <a:srgbClr val="C0C0C0"/>
                  </a:outerShdw>
                </a:effectLst>
                <a:latin typeface="宋体" pitchFamily="2" charset="-122"/>
              </a:rPr>
              <a:t>这时可称为</a:t>
            </a:r>
            <a:r>
              <a:rPr lang="zh-CN" altLang="en-US" sz="2000" b="1" dirty="0">
                <a:solidFill>
                  <a:srgbClr val="0070C0"/>
                </a:solidFill>
                <a:effectLst>
                  <a:outerShdw blurRad="38100" dist="38100" dir="2700000" algn="tl">
                    <a:srgbClr val="C0C0C0"/>
                  </a:outerShdw>
                </a:effectLst>
                <a:latin typeface="宋体" pitchFamily="2" charset="-122"/>
              </a:rPr>
              <a:t>指向常量的常量指针</a:t>
            </a:r>
            <a:r>
              <a:rPr lang="zh-CN" altLang="en-US" sz="2000" b="1" dirty="0">
                <a:effectLst>
                  <a:outerShdw blurRad="38100" dist="38100" dir="2700000" algn="tl">
                    <a:srgbClr val="C0C0C0"/>
                  </a:outerShdw>
                </a:effectLst>
                <a:latin typeface="宋体" pitchFamily="2" charset="-122"/>
              </a:rPr>
              <a:t>。</a:t>
            </a:r>
            <a:endParaRPr lang="en-US" altLang="zh-CN" sz="2000" b="1" dirty="0">
              <a:effectLst>
                <a:outerShdw blurRad="38100" dist="38100" dir="2700000" algn="tl">
                  <a:srgbClr val="C0C0C0"/>
                </a:outerShdw>
              </a:effectLst>
              <a:latin typeface="宋体" pitchFamily="2" charset="-122"/>
            </a:endParaRPr>
          </a:p>
          <a:p>
            <a:pPr>
              <a:lnSpc>
                <a:spcPct val="120000"/>
              </a:lnSpc>
              <a:defRPr/>
            </a:pPr>
            <a:r>
              <a:rPr lang="en-US" altLang="zh-CN" sz="2000" b="1" dirty="0">
                <a:effectLst>
                  <a:outerShdw blurRad="38100" dist="38100" dir="2700000" algn="tl">
                    <a:srgbClr val="C0C0C0"/>
                  </a:outerShdw>
                </a:effectLst>
                <a:latin typeface="宋体" pitchFamily="2" charset="-122"/>
              </a:rPr>
              <a:t> 	   </a:t>
            </a:r>
            <a:r>
              <a:rPr lang="zh-CN" altLang="en-US" sz="2000" b="1" dirty="0">
                <a:effectLst>
                  <a:outerShdw blurRad="38100" dist="38100" dir="2700000" algn="tl">
                    <a:srgbClr val="C0C0C0"/>
                  </a:outerShdw>
                </a:effectLst>
                <a:latin typeface="宋体" pitchFamily="2" charset="-122"/>
              </a:rPr>
              <a:t>例如： </a:t>
            </a:r>
            <a:r>
              <a:rPr lang="en-US" altLang="zh-CN" sz="2000" b="1" dirty="0" err="1">
                <a:effectLst>
                  <a:outerShdw blurRad="38100" dist="38100" dir="2700000" algn="tl">
                    <a:srgbClr val="C0C0C0"/>
                  </a:outerShdw>
                </a:effectLst>
                <a:latin typeface="宋体" pitchFamily="2" charset="-122"/>
              </a:rPr>
              <a:t>int</a:t>
            </a:r>
            <a:r>
              <a:rPr lang="en-US" altLang="zh-CN" sz="2000" b="1" dirty="0">
                <a:effectLst>
                  <a:outerShdw blurRad="38100" dist="38100" dir="2700000" algn="tl">
                    <a:srgbClr val="C0C0C0"/>
                  </a:outerShdw>
                </a:effectLst>
                <a:latin typeface="宋体" pitchFamily="2" charset="-122"/>
              </a:rPr>
              <a:t> a=10</a:t>
            </a:r>
            <a:r>
              <a:rPr lang="zh-CN" altLang="en-US" sz="2000" b="1" dirty="0">
                <a:effectLst>
                  <a:outerShdw blurRad="38100" dist="38100" dir="2700000" algn="tl">
                    <a:srgbClr val="C0C0C0"/>
                  </a:outerShdw>
                </a:effectLst>
                <a:latin typeface="宋体" pitchFamily="2" charset="-122"/>
              </a:rPr>
              <a:t>，</a:t>
            </a:r>
            <a:r>
              <a:rPr lang="en-US" altLang="zh-CN" sz="2000" b="1" dirty="0">
                <a:effectLst>
                  <a:outerShdw blurRad="38100" dist="38100" dir="2700000" algn="tl">
                    <a:srgbClr val="C0C0C0"/>
                  </a:outerShdw>
                </a:effectLst>
                <a:latin typeface="宋体" pitchFamily="2" charset="-122"/>
              </a:rPr>
              <a:t>b</a:t>
            </a:r>
            <a:r>
              <a:rPr lang="zh-CN" altLang="en-US" sz="2000" b="1" dirty="0">
                <a:effectLst>
                  <a:outerShdw blurRad="38100" dist="38100" dir="2700000" algn="tl">
                    <a:srgbClr val="C0C0C0"/>
                  </a:outerShdw>
                </a:effectLst>
                <a:latin typeface="宋体" pitchFamily="2" charset="-122"/>
              </a:rPr>
              <a:t>；   </a:t>
            </a:r>
            <a:r>
              <a:rPr lang="en-US" altLang="zh-CN" sz="2000" b="1" dirty="0">
                <a:effectLst>
                  <a:outerShdw blurRad="38100" dist="38100" dir="2700000" algn="tl">
                    <a:srgbClr val="C0C0C0"/>
                  </a:outerShdw>
                </a:effectLst>
                <a:latin typeface="宋体" pitchFamily="2" charset="-122"/>
              </a:rPr>
              <a:t>const </a:t>
            </a:r>
            <a:r>
              <a:rPr lang="en-US" altLang="zh-CN" sz="2000" b="1" dirty="0" err="1">
                <a:effectLst>
                  <a:outerShdw blurRad="38100" dist="38100" dir="2700000" algn="tl">
                    <a:srgbClr val="C0C0C0"/>
                  </a:outerShdw>
                </a:effectLst>
                <a:latin typeface="宋体" pitchFamily="2" charset="-122"/>
              </a:rPr>
              <a:t>int</a:t>
            </a:r>
            <a:r>
              <a:rPr lang="en-US" altLang="zh-CN" sz="2000" b="1" dirty="0">
                <a:effectLst>
                  <a:outerShdw blurRad="38100" dist="38100" dir="2700000" algn="tl">
                    <a:srgbClr val="C0C0C0"/>
                  </a:outerShdw>
                </a:effectLst>
                <a:latin typeface="宋体" pitchFamily="2" charset="-122"/>
              </a:rPr>
              <a:t> </a:t>
            </a:r>
            <a:r>
              <a:rPr lang="zh-CN" altLang="en-US" sz="2000" b="1" dirty="0">
                <a:effectLst>
                  <a:outerShdw blurRad="38100" dist="38100" dir="2700000" algn="tl">
                    <a:srgbClr val="C0C0C0"/>
                  </a:outerShdw>
                </a:effectLst>
                <a:latin typeface="宋体" pitchFamily="2" charset="-122"/>
              </a:rPr>
              <a:t>*</a:t>
            </a:r>
            <a:r>
              <a:rPr lang="en-US" altLang="zh-CN" sz="2000" b="1" dirty="0">
                <a:effectLst>
                  <a:outerShdw blurRad="38100" dist="38100" dir="2700000" algn="tl">
                    <a:srgbClr val="C0C0C0"/>
                  </a:outerShdw>
                </a:effectLst>
                <a:latin typeface="宋体" pitchFamily="2" charset="-122"/>
              </a:rPr>
              <a:t> const p=&amp;a</a:t>
            </a:r>
            <a:r>
              <a:rPr lang="zh-CN" altLang="en-US" sz="2000" b="1" dirty="0">
                <a:effectLst>
                  <a:outerShdw blurRad="38100" dist="38100" dir="2700000" algn="tl">
                    <a:srgbClr val="C0C0C0"/>
                  </a:outerShdw>
                </a:effectLst>
                <a:latin typeface="宋体" pitchFamily="2" charset="-122"/>
              </a:rPr>
              <a:t>；</a:t>
            </a:r>
            <a:endParaRPr lang="en-US" altLang="zh-CN" sz="2000" b="1" dirty="0">
              <a:effectLst>
                <a:outerShdw blurRad="38100" dist="38100" dir="2700000" algn="tl">
                  <a:srgbClr val="C0C0C0"/>
                </a:outerShdw>
              </a:effectLst>
              <a:latin typeface="宋体" pitchFamily="2" charset="-122"/>
            </a:endParaRPr>
          </a:p>
          <a:p>
            <a:pPr>
              <a:lnSpc>
                <a:spcPct val="120000"/>
              </a:lnSpc>
              <a:defRPr/>
            </a:pPr>
            <a:r>
              <a:rPr lang="zh-CN" altLang="en-US" sz="2000" b="1" dirty="0">
                <a:effectLst>
                  <a:outerShdw blurRad="38100" dist="38100" dir="2700000" algn="tl">
                    <a:srgbClr val="C0C0C0"/>
                  </a:outerShdw>
                </a:effectLst>
                <a:latin typeface="宋体" pitchFamily="2" charset="-122"/>
              </a:rPr>
              <a:t>          不允许的运算：</a:t>
            </a:r>
            <a:r>
              <a:rPr lang="en-US" altLang="zh-CN" sz="2000" b="1" dirty="0">
                <a:effectLst>
                  <a:outerShdw blurRad="38100" dist="38100" dir="2700000" algn="tl">
                    <a:srgbClr val="C0C0C0"/>
                  </a:outerShdw>
                </a:effectLst>
                <a:latin typeface="宋体" pitchFamily="2" charset="-122"/>
              </a:rPr>
              <a:t> p=&amp;b</a:t>
            </a:r>
            <a:r>
              <a:rPr lang="zh-CN" altLang="en-US" sz="2000" b="1" dirty="0">
                <a:effectLst>
                  <a:outerShdw blurRad="38100" dist="38100" dir="2700000" algn="tl">
                    <a:srgbClr val="C0C0C0"/>
                  </a:outerShdw>
                </a:effectLst>
                <a:latin typeface="宋体" pitchFamily="2" charset="-122"/>
              </a:rPr>
              <a:t>；*</a:t>
            </a:r>
            <a:r>
              <a:rPr lang="en-US" altLang="zh-CN" sz="2000" b="1" dirty="0">
                <a:effectLst>
                  <a:outerShdw blurRad="38100" dist="38100" dir="2700000" algn="tl">
                    <a:srgbClr val="C0C0C0"/>
                  </a:outerShdw>
                </a:effectLst>
                <a:latin typeface="宋体" pitchFamily="2" charset="-122"/>
              </a:rPr>
              <a:t>p=20</a:t>
            </a:r>
            <a:r>
              <a:rPr lang="zh-CN" altLang="en-US" sz="2000" b="1" dirty="0">
                <a:effectLst>
                  <a:outerShdw blurRad="38100" dist="38100" dir="2700000" algn="tl">
                    <a:srgbClr val="C0C0C0"/>
                  </a:outerShdw>
                </a:effectLst>
                <a:latin typeface="宋体" pitchFamily="2" charset="-122"/>
              </a:rPr>
              <a:t>；</a:t>
            </a:r>
            <a:endParaRPr lang="zh-CN" altLang="en-US" sz="2000" b="1" dirty="0">
              <a:effectLst>
                <a:outerShdw blurRad="38100" dist="38100" dir="2700000" algn="tl">
                  <a:srgbClr val="C0C0C0"/>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ppt_x</p:attrName>
                                        </p:attrNameLst>
                                      </p:cBhvr>
                                      <p:tavLst>
                                        <p:tav tm="0">
                                          <p:val>
                                            <p:strVal val="#ppt_x-.2"/>
                                          </p:val>
                                        </p:tav>
                                        <p:tav tm="100000">
                                          <p:val>
                                            <p:strVal val="#ppt_x"/>
                                          </p:val>
                                        </p:tav>
                                      </p:tavLst>
                                    </p:anim>
                                    <p:anim calcmode="lin" valueType="num">
                                      <p:cBhvr>
                                        <p:cTn id="8"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9" dur="1000"/>
                                        <p:tgtEl>
                                          <p:spTgt spid="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1000" fill="hold"/>
                                        <p:tgtEl>
                                          <p:spTgt spid="5"/>
                                        </p:tgtEl>
                                        <p:attrNameLst>
                                          <p:attrName>ppt_x</p:attrName>
                                        </p:attrNameLst>
                                      </p:cBhvr>
                                      <p:tavLst>
                                        <p:tav tm="0">
                                          <p:val>
                                            <p:strVal val="#ppt_x-.2"/>
                                          </p:val>
                                        </p:tav>
                                        <p:tav tm="100000">
                                          <p:val>
                                            <p:strVal val="#ppt_x"/>
                                          </p:val>
                                        </p:tav>
                                      </p:tavLst>
                                    </p:anim>
                                    <p:anim calcmode="lin" valueType="num">
                                      <p:cBhvr>
                                        <p:cTn id="15"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16" dur="1000"/>
                                        <p:tgtEl>
                                          <p:spTgt spid="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1000" fill="hold"/>
                                        <p:tgtEl>
                                          <p:spTgt spid="6"/>
                                        </p:tgtEl>
                                        <p:attrNameLst>
                                          <p:attrName>ppt_x</p:attrName>
                                        </p:attrNameLst>
                                      </p:cBhvr>
                                      <p:tavLst>
                                        <p:tav tm="0">
                                          <p:val>
                                            <p:strVal val="#ppt_x-.2"/>
                                          </p:val>
                                        </p:tav>
                                        <p:tav tm="100000">
                                          <p:val>
                                            <p:strVal val="#ppt_x"/>
                                          </p:val>
                                        </p:tav>
                                      </p:tavLst>
                                    </p:anim>
                                    <p:anim calcmode="lin" valueType="num">
                                      <p:cBhvr>
                                        <p:cTn id="22"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23"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theme/theme1.xml><?xml version="1.0" encoding="utf-8"?>
<a:theme xmlns:a="http://schemas.openxmlformats.org/drawingml/2006/main" name="Blends">
  <a:themeElements>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CC0066"/>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8538</TotalTime>
  <Words>10413</Words>
  <Application>Microsoft Office PowerPoint</Application>
  <PresentationFormat>全屏显示(4:3)</PresentationFormat>
  <Paragraphs>1437</Paragraphs>
  <Slides>57</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57</vt:i4>
      </vt:variant>
    </vt:vector>
  </HeadingPairs>
  <TitlesOfParts>
    <vt:vector size="66" baseType="lpstr">
      <vt:lpstr>Tahoma</vt:lpstr>
      <vt:lpstr>宋体</vt:lpstr>
      <vt:lpstr>Arial</vt:lpstr>
      <vt:lpstr>Wingdings</vt:lpstr>
      <vt:lpstr>Times New Roman</vt:lpstr>
      <vt:lpstr>楷体_GB2312</vt:lpstr>
      <vt:lpstr>黑体</vt:lpstr>
      <vt:lpstr>Symbol</vt:lpstr>
      <vt:lpstr>Blends</vt:lpstr>
      <vt:lpstr>第8章　指针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微软用户</dc:creator>
  <cp:lastModifiedBy>胡 沁心</cp:lastModifiedBy>
  <cp:revision>1589</cp:revision>
  <dcterms:created xsi:type="dcterms:W3CDTF">2006-07-11T01:51:13Z</dcterms:created>
  <dcterms:modified xsi:type="dcterms:W3CDTF">2023-12-18T13:18:32Z</dcterms:modified>
</cp:coreProperties>
</file>